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51"/>
  </p:notesMasterIdLst>
  <p:sldIdLst>
    <p:sldId id="1433" r:id="rId3"/>
    <p:sldId id="264" r:id="rId4"/>
    <p:sldId id="256" r:id="rId5"/>
    <p:sldId id="257" r:id="rId6"/>
    <p:sldId id="258" r:id="rId7"/>
    <p:sldId id="259" r:id="rId8"/>
    <p:sldId id="317" r:id="rId9"/>
    <p:sldId id="260" r:id="rId10"/>
    <p:sldId id="269" r:id="rId11"/>
    <p:sldId id="272" r:id="rId12"/>
    <p:sldId id="273" r:id="rId13"/>
    <p:sldId id="274" r:id="rId14"/>
    <p:sldId id="285" r:id="rId15"/>
    <p:sldId id="294" r:id="rId16"/>
    <p:sldId id="286" r:id="rId17"/>
    <p:sldId id="287" r:id="rId18"/>
    <p:sldId id="275" r:id="rId19"/>
    <p:sldId id="276" r:id="rId20"/>
    <p:sldId id="277" r:id="rId21"/>
    <p:sldId id="261" r:id="rId22"/>
    <p:sldId id="288" r:id="rId23"/>
    <p:sldId id="289" r:id="rId24"/>
    <p:sldId id="262" r:id="rId25"/>
    <p:sldId id="313" r:id="rId26"/>
    <p:sldId id="314" r:id="rId27"/>
    <p:sldId id="315" r:id="rId28"/>
    <p:sldId id="290" r:id="rId29"/>
    <p:sldId id="291" r:id="rId30"/>
    <p:sldId id="316" r:id="rId31"/>
    <p:sldId id="295" r:id="rId32"/>
    <p:sldId id="263" r:id="rId33"/>
    <p:sldId id="292" r:id="rId34"/>
    <p:sldId id="319" r:id="rId35"/>
    <p:sldId id="293" r:id="rId36"/>
    <p:sldId id="296" r:id="rId37"/>
    <p:sldId id="312" r:id="rId38"/>
    <p:sldId id="306" r:id="rId39"/>
    <p:sldId id="307" r:id="rId40"/>
    <p:sldId id="308" r:id="rId41"/>
    <p:sldId id="309" r:id="rId42"/>
    <p:sldId id="310" r:id="rId43"/>
    <p:sldId id="311" r:id="rId44"/>
    <p:sldId id="297" r:id="rId45"/>
    <p:sldId id="298" r:id="rId46"/>
    <p:sldId id="299" r:id="rId47"/>
    <p:sldId id="300" r:id="rId48"/>
    <p:sldId id="301" r:id="rId49"/>
    <p:sldId id="303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仿宋" panose="02010609060101010101" pitchFamily="49" charset="-122"/>
      <p:regular r:id="rId56"/>
    </p:embeddedFont>
    <p:embeddedFont>
      <p:font typeface="汉语拼音" panose="02010600030101010101" charset="0"/>
      <p:regular r:id="rId57"/>
    </p:embeddedFont>
    <p:embeddedFont>
      <p:font typeface="黑体" panose="02010609060101010101" pitchFamily="49" charset="-122"/>
      <p:regular r:id="rId58"/>
    </p:embeddedFont>
    <p:embeddedFont>
      <p:font typeface="楷体" panose="02010609060101010101" pitchFamily="49" charset="-122"/>
      <p:regular r:id="rId5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94660"/>
  </p:normalViewPr>
  <p:slideViewPr>
    <p:cSldViewPr>
      <p:cViewPr varScale="1">
        <p:scale>
          <a:sx n="141" d="100"/>
          <a:sy n="141" d="100"/>
        </p:scale>
        <p:origin x="33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FD5B8-00B8-40D9-A24D-17C6B1CCE6B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4858D-943D-4824-8361-D7D34838D2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3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58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1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50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7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7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07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2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48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3"/>
          <a:stretch/>
        </p:blipFill>
        <p:spPr bwMode="auto">
          <a:xfrm>
            <a:off x="-108520" y="-23812"/>
            <a:ext cx="9361040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41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9" r:id="rId6"/>
    <p:sldLayoutId id="2147483660" r:id="rId7"/>
    <p:sldLayoutId id="2147483661" r:id="rId8"/>
    <p:sldLayoutId id="214748366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2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&#36164;&#26009;&#38142;&#25509;/&#35270;&#39057;/&#26391;&#35835;14&#26222;&#32599;&#31859;&#20462;&#26031;.mp4" TargetMode="Externa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36164;&#26009;&#38142;&#25509;/&#35270;&#39057;/&#22362;.mp4" TargetMode="External"/><Relationship Id="rId13" Type="http://schemas.openxmlformats.org/officeDocument/2006/relationships/hyperlink" Target="&#36164;&#26009;&#38142;&#25509;/&#35270;&#39057;/&#26082;.mp4" TargetMode="External"/><Relationship Id="rId3" Type="http://schemas.openxmlformats.org/officeDocument/2006/relationships/hyperlink" Target="&#36164;&#26009;&#38142;&#25509;/&#35270;&#39057;/&#24754;.mp4" TargetMode="External"/><Relationship Id="rId7" Type="http://schemas.openxmlformats.org/officeDocument/2006/relationships/hyperlink" Target="&#36164;&#26009;&#38142;&#25509;/&#35270;&#39057;/&#20329;.mp4" TargetMode="External"/><Relationship Id="rId12" Type="http://schemas.openxmlformats.org/officeDocument/2006/relationships/hyperlink" Target="&#36164;&#26009;&#38142;&#25509;/&#35270;&#39057;/&#38145;.mp4" TargetMode="External"/><Relationship Id="rId17" Type="http://schemas.openxmlformats.org/officeDocument/2006/relationships/hyperlink" Target="&#36164;&#26009;&#38142;&#25509;/&#35270;&#39057;/&#33719;.mp4" TargetMode="External"/><Relationship Id="rId2" Type="http://schemas.openxmlformats.org/officeDocument/2006/relationships/image" Target="../media/image14.png"/><Relationship Id="rId16" Type="http://schemas.openxmlformats.org/officeDocument/2006/relationships/hyperlink" Target="&#36164;&#26009;&#38142;&#25509;/&#35270;&#39057;/&#24868;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36164;&#26009;&#38142;&#25509;/&#35270;&#39057;/&#20861;.mp4" TargetMode="External"/><Relationship Id="rId11" Type="http://schemas.openxmlformats.org/officeDocument/2006/relationships/hyperlink" Target="&#36164;&#26009;&#38142;&#25509;/&#35270;&#39057;/&#29615;.mp4" TargetMode="External"/><Relationship Id="rId5" Type="http://schemas.openxmlformats.org/officeDocument/2006/relationships/hyperlink" Target="&#36164;&#26009;&#38142;&#25509;/&#35270;&#39057;/&#24808;.mp4" TargetMode="External"/><Relationship Id="rId15" Type="http://schemas.openxmlformats.org/officeDocument/2006/relationships/hyperlink" Target="&#36164;&#26009;&#38142;&#25509;/&#35270;&#39057;/&#33879;.mp4" TargetMode="External"/><Relationship Id="rId10" Type="http://schemas.openxmlformats.org/officeDocument/2006/relationships/hyperlink" Target="&#36164;&#26009;&#38142;&#25509;/&#35270;&#39057;/&#25239;.mp4" TargetMode="External"/><Relationship Id="rId4" Type="http://schemas.openxmlformats.org/officeDocument/2006/relationships/image" Target="../media/image15.png"/><Relationship Id="rId9" Type="http://schemas.openxmlformats.org/officeDocument/2006/relationships/hyperlink" Target="&#36164;&#26009;&#38142;&#25509;/&#35270;&#39057;/&#36829;.mp4" TargetMode="External"/><Relationship Id="rId14" Type="http://schemas.openxmlformats.org/officeDocument/2006/relationships/hyperlink" Target="&#36164;&#26009;&#38142;&#25509;/&#35270;&#39057;/&#29408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8756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3528" y="84355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读好众神的名字。他们之间是什么关系呢？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748" y="55552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30006" y="3733636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45185" y="2391034"/>
            <a:ext cx="158417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black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hè</a:t>
            </a:r>
            <a:r>
              <a:rPr lang="en-US" altLang="zh-CN" sz="2400" b="1" dirty="0">
                <a:solidFill>
                  <a:prstClr val="black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400" b="1" dirty="0" err="1">
                <a:solidFill>
                  <a:prstClr val="black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huái</a:t>
            </a:r>
            <a:endParaRPr lang="en-US" altLang="zh-CN" sz="2400" b="1" dirty="0">
              <a:solidFill>
                <a:prstClr val="black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86994" y="3335985"/>
            <a:ext cx="85736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black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sī</a:t>
            </a:r>
            <a:endParaRPr lang="en-US" altLang="zh-CN" sz="2400" b="1" dirty="0">
              <a:solidFill>
                <a:prstClr val="black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8911" y="3310299"/>
            <a:ext cx="85736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black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lè</a:t>
            </a:r>
            <a:endParaRPr lang="en-US" altLang="zh-CN" sz="2400" b="1" dirty="0">
              <a:solidFill>
                <a:prstClr val="black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40519" y="1392447"/>
            <a:ext cx="1215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宙斯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4926250" y="2664379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赫淮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斯托斯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864282" y="3696703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赫拉克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勒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285345" y="1454001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众神的领袖 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75666" y="4338989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大力士 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93357" y="4342333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天神 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29618" y="2702479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火神 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3" name="右箭头 22"/>
          <p:cNvSpPr/>
          <p:nvPr/>
        </p:nvSpPr>
        <p:spPr>
          <a:xfrm rot="5400000">
            <a:off x="5494102" y="3248937"/>
            <a:ext cx="648072" cy="4846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4066485" y="3785038"/>
            <a:ext cx="648072" cy="4846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923863" y="346279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accent4"/>
                </a:solidFill>
              </a:rPr>
              <a:t>解救</a:t>
            </a:r>
          </a:p>
        </p:txBody>
      </p:sp>
      <p:sp>
        <p:nvSpPr>
          <p:cNvPr id="28" name="矩形 27"/>
          <p:cNvSpPr/>
          <p:nvPr/>
        </p:nvSpPr>
        <p:spPr>
          <a:xfrm>
            <a:off x="5228138" y="3049766"/>
            <a:ext cx="40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4"/>
                </a:solidFill>
              </a:rPr>
              <a:t>惩罚</a:t>
            </a:r>
          </a:p>
        </p:txBody>
      </p:sp>
      <p:sp>
        <p:nvSpPr>
          <p:cNvPr id="30" name="矩形 29"/>
          <p:cNvSpPr/>
          <p:nvPr/>
        </p:nvSpPr>
        <p:spPr>
          <a:xfrm>
            <a:off x="5163577" y="1698913"/>
            <a:ext cx="530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4"/>
                </a:solidFill>
              </a:rPr>
              <a:t>命令</a:t>
            </a:r>
          </a:p>
        </p:txBody>
      </p:sp>
      <p:sp>
        <p:nvSpPr>
          <p:cNvPr id="31" name="右箭头 30"/>
          <p:cNvSpPr/>
          <p:nvPr/>
        </p:nvSpPr>
        <p:spPr>
          <a:xfrm rot="5400000">
            <a:off x="5536542" y="1944887"/>
            <a:ext cx="648072" cy="4846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35" y="1643833"/>
            <a:ext cx="2392564" cy="1692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5" y="83482"/>
            <a:ext cx="2268000" cy="692577"/>
          </a:xfrm>
          <a:prstGeom prst="rect">
            <a:avLst/>
          </a:prstGeom>
        </p:spPr>
      </p:pic>
      <p:sp>
        <p:nvSpPr>
          <p:cNvPr id="29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597323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482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0" grpId="0"/>
      <p:bldP spid="21" grpId="0"/>
      <p:bldP spid="22" grpId="0"/>
      <p:bldP spid="23" grpId="0" animBg="1"/>
      <p:bldP spid="26" grpId="0" animBg="1"/>
      <p:bldP spid="27" grpId="0"/>
      <p:bldP spid="28" grpId="0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323528" y="393507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自读课文，找找故事的起因、经过、结果对应课文的哪几个自然段，简要说说故事的主要内容。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748" y="76900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5420" y="1635646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起因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盗取火种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2256" y="163564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经过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遭受惩罚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7988" y="1635646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结果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获得自由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18" y="3700634"/>
            <a:ext cx="239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2256" y="3700634"/>
            <a:ext cx="239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至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1057" y="3704714"/>
            <a:ext cx="205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自然段</a:t>
            </a:r>
          </a:p>
        </p:txBody>
      </p:sp>
      <p:sp>
        <p:nvSpPr>
          <p:cNvPr id="12" name="下箭头 11"/>
          <p:cNvSpPr/>
          <p:nvPr/>
        </p:nvSpPr>
        <p:spPr>
          <a:xfrm>
            <a:off x="1728377" y="2642380"/>
            <a:ext cx="634286" cy="846891"/>
          </a:xfrm>
          <a:prstGeom prst="downArrow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4263225" y="2642379"/>
            <a:ext cx="634286" cy="846891"/>
          </a:xfrm>
          <a:prstGeom prst="downArrow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6836602" y="2642378"/>
            <a:ext cx="634286" cy="846891"/>
          </a:xfrm>
          <a:prstGeom prst="downArrow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6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815702"/>
            <a:ext cx="1800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盗取火种  </a:t>
            </a:r>
          </a:p>
        </p:txBody>
      </p:sp>
      <p:sp>
        <p:nvSpPr>
          <p:cNvPr id="6" name="矩形 5"/>
          <p:cNvSpPr/>
          <p:nvPr/>
        </p:nvSpPr>
        <p:spPr>
          <a:xfrm>
            <a:off x="774997" y="815702"/>
            <a:ext cx="906017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起因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3608" y="2488540"/>
            <a:ext cx="60570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很久很久以前，地面上没有火，人们只好吃生的东西，在无边的黑暗中度过一个又一个长夜。</a:t>
            </a:r>
          </a:p>
        </p:txBody>
      </p:sp>
      <p:sp>
        <p:nvSpPr>
          <p:cNvPr id="8" name="云形标注 7"/>
          <p:cNvSpPr/>
          <p:nvPr/>
        </p:nvSpPr>
        <p:spPr>
          <a:xfrm>
            <a:off x="5203286" y="1420536"/>
            <a:ext cx="2249034" cy="1079206"/>
          </a:xfrm>
          <a:prstGeom prst="cloudCallout">
            <a:avLst>
              <a:gd name="adj1" fmla="val -77251"/>
              <a:gd name="adj2" fmla="val 17747"/>
            </a:avLst>
          </a:prstGeom>
          <a:grpFill/>
          <a:ln w="25400" cap="flat" cmpd="sng" algn="ctr">
            <a:solidFill>
              <a:srgbClr val="FFC00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消化不良，  感染病菌。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627784" y="3416170"/>
            <a:ext cx="1720878" cy="9846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直接连接符 9"/>
          <p:cNvCxnSpPr/>
          <p:nvPr/>
        </p:nvCxnSpPr>
        <p:spPr>
          <a:xfrm flipV="1">
            <a:off x="5220072" y="3426016"/>
            <a:ext cx="1800200" cy="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爆炸形 1 10"/>
          <p:cNvSpPr/>
          <p:nvPr/>
        </p:nvSpPr>
        <p:spPr>
          <a:xfrm>
            <a:off x="6876256" y="3552658"/>
            <a:ext cx="2193020" cy="1418456"/>
          </a:xfrm>
          <a:prstGeom prst="irregularSeal1">
            <a:avLst/>
          </a:prstGeom>
          <a:solidFill>
            <a:srgbClr val="FFBF53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悲惨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745639" y="1900302"/>
            <a:ext cx="1735506" cy="599440"/>
          </a:xfrm>
          <a:prstGeom prst="roundRect">
            <a:avLst/>
          </a:prstGeom>
          <a:solidFill>
            <a:srgbClr val="FFBF53">
              <a:lumMod val="20000"/>
              <a:lumOff val="80000"/>
            </a:srgbClr>
          </a:solidFill>
          <a:ln w="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生吃食物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5252419" y="3606765"/>
            <a:ext cx="1735506" cy="599440"/>
          </a:xfrm>
          <a:prstGeom prst="roundRect">
            <a:avLst/>
          </a:prstGeom>
          <a:solidFill>
            <a:srgbClr val="FFBF53">
              <a:lumMod val="20000"/>
              <a:lumOff val="80000"/>
            </a:srgbClr>
          </a:solidFill>
          <a:ln w="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黑暗度日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615690" y="4016390"/>
            <a:ext cx="2448272" cy="1079206"/>
          </a:xfrm>
          <a:prstGeom prst="cloudCallout">
            <a:avLst>
              <a:gd name="adj1" fmla="val 69879"/>
              <a:gd name="adj2" fmla="val -21778"/>
            </a:avLst>
          </a:prstGeom>
          <a:grpFill/>
          <a:ln w="25400" cap="flat" cmpd="sng" algn="ctr">
            <a:solidFill>
              <a:srgbClr val="FFC00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寒气逼人，野兽袭击。</a:t>
            </a:r>
          </a:p>
        </p:txBody>
      </p:sp>
      <p:sp>
        <p:nvSpPr>
          <p:cNvPr id="16" name="矩形 15"/>
          <p:cNvSpPr/>
          <p:nvPr/>
        </p:nvSpPr>
        <p:spPr>
          <a:xfrm>
            <a:off x="723473" y="1304900"/>
            <a:ext cx="5203682" cy="57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3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没有火，人们是怎样生活的？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78973"/>
            <a:ext cx="2268000" cy="692577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21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>
            <p:custDataLst>
              <p:tags r:id="rId1"/>
            </p:custDataLst>
          </p:nvPr>
        </p:nvSpPr>
        <p:spPr>
          <a:xfrm>
            <a:off x="573405" y="1222692"/>
            <a:ext cx="7997190" cy="1095375"/>
          </a:xfrm>
          <a:prstGeom prst="rect">
            <a:avLst/>
          </a:prstGeom>
        </p:spPr>
        <p:txBody>
          <a:bodyPr vert="horz" lIns="68581" tIns="34290" rIns="68581" bIns="34290" rtlCol="0" anchor="t" anchorCtr="0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自从有了火，人类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就开始用它烧熟食物，驱寒取暖，并用火来驱赶危害人类安全的猛兽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5" y="2496184"/>
            <a:ext cx="2376170" cy="157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71921" y="461010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有了火之后，人类是怎样生活的？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96184"/>
            <a:ext cx="2988310" cy="163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3635" t="4286"/>
          <a:stretch>
            <a:fillRect/>
          </a:stretch>
        </p:blipFill>
        <p:spPr>
          <a:xfrm>
            <a:off x="6100123" y="2496184"/>
            <a:ext cx="2470472" cy="166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7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77995"/>
            <a:ext cx="8280920" cy="1568450"/>
          </a:xfrm>
          <a:prstGeom prst="rect">
            <a:avLst/>
          </a:prstGeom>
          <a:solidFill>
            <a:srgbClr val="02B3C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自从有了火，人类从（黑暗）走向（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）；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自从有了火，人类从（寒冷）走向（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）；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自从有了火，人类从（危险）走向（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5848" y="1554927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5848" y="205898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5848" y="256303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安全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767" y="411510"/>
            <a:ext cx="833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人类有了火后，生活发生了怎样的改变？填一填！</a:t>
            </a:r>
          </a:p>
        </p:txBody>
      </p:sp>
      <p:sp>
        <p:nvSpPr>
          <p:cNvPr id="7" name="文本框 1"/>
          <p:cNvSpPr txBox="1"/>
          <p:nvPr/>
        </p:nvSpPr>
        <p:spPr>
          <a:xfrm>
            <a:off x="1907704" y="3435846"/>
            <a:ext cx="5256584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普罗米修斯“盗”火的举动改变了人类生活，造福了人类。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5" y="-24082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6228184" y="2806076"/>
            <a:ext cx="2196360" cy="174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3131840" y="1787156"/>
            <a:ext cx="1057664" cy="36004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588" y="931013"/>
            <a:ext cx="7416824" cy="193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有一天，当太阳车从天空驰过的时候，普罗米修斯跑到太阳车那里，从喷射着火焰的车轮上，拿了一颗火星，带到人间。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043608" y="3328094"/>
            <a:ext cx="4572405" cy="827832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lvl="0" algn="ctr" defTabSz="685800"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在太阳车上</a:t>
            </a:r>
            <a:r>
              <a:rPr lang="zh-CN" altLang="en-US" sz="2700" b="1" kern="0" dirty="0">
                <a:solidFill>
                  <a:prstClr val="white"/>
                </a:solidFill>
                <a:latin typeface="宋体" panose="02010600030101010101" pitchFamily="2" charset="-122"/>
                <a:ea typeface="微软雅黑"/>
              </a:rPr>
              <a:t>“盗”取</a:t>
            </a: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火种。</a:t>
            </a:r>
          </a:p>
        </p:txBody>
      </p:sp>
      <p:sp>
        <p:nvSpPr>
          <p:cNvPr id="6" name="矩形 5"/>
          <p:cNvSpPr/>
          <p:nvPr/>
        </p:nvSpPr>
        <p:spPr>
          <a:xfrm>
            <a:off x="2339752" y="1766655"/>
            <a:ext cx="715871" cy="36004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1720" y="2411631"/>
            <a:ext cx="727771" cy="36004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65314" y="2397814"/>
            <a:ext cx="700466" cy="36004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414583"/>
            <a:ext cx="5955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普罗米修斯是怎样“盗”取火种的？</a:t>
            </a:r>
          </a:p>
        </p:txBody>
      </p:sp>
    </p:spTree>
    <p:extLst>
      <p:ext uri="{BB962C8B-B14F-4D97-AF65-F5344CB8AC3E}">
        <p14:creationId xmlns:p14="http://schemas.microsoft.com/office/powerpoint/2010/main" val="25952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/>
          <p:cNvSpPr/>
          <p:nvPr/>
        </p:nvSpPr>
        <p:spPr>
          <a:xfrm>
            <a:off x="859058" y="1059582"/>
            <a:ext cx="3518731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一、我会查字典。</a:t>
            </a:r>
          </a:p>
        </p:txBody>
      </p:sp>
      <p:sp>
        <p:nvSpPr>
          <p:cNvPr id="3" name="矩形 2"/>
          <p:cNvSpPr/>
          <p:nvPr/>
        </p:nvSpPr>
        <p:spPr>
          <a:xfrm>
            <a:off x="863969" y="1792024"/>
            <a:ext cx="7344816" cy="1272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“遭”是 </a:t>
            </a:r>
            <a:r>
              <a:rPr lang="en-US" altLang="zh-CN" sz="32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结构的字，用部首查字法先查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部，再查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7376" y="1766177"/>
            <a:ext cx="1420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半包围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803" y="2367835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9051" y="2430953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59058" y="2984229"/>
            <a:ext cx="7344816" cy="1272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“押”是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结构的字，用部首查字法先查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部，再查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画。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3850760" y="298422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3091306" y="3620499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5467570" y="3620499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42670"/>
            <a:ext cx="2268000" cy="69257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670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3608" y="709533"/>
            <a:ext cx="7341870" cy="301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 </a:t>
            </a:r>
          </a:p>
          <a:p>
            <a:pPr defTabSz="685800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无边的     悬崖        拿取     锁链 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严厉的     嘴巴        驱赶     命令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凶恶的     黑暗        违抗     肝脏 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可怕的     惩罚        砸碎     火种 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尖利的     鹫鹰        啄食     猛兽 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621833" y="1555988"/>
            <a:ext cx="0" cy="2087880"/>
          </a:xfrm>
          <a:prstGeom prst="line">
            <a:avLst/>
          </a:prstGeom>
          <a:noFill/>
          <a:ln w="38100" cap="flat" cmpd="sng" algn="ctr">
            <a:solidFill>
              <a:srgbClr val="02B3C5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" name="直接连接符 3"/>
          <p:cNvCxnSpPr/>
          <p:nvPr/>
        </p:nvCxnSpPr>
        <p:spPr>
          <a:xfrm>
            <a:off x="2198673" y="1607817"/>
            <a:ext cx="859790" cy="92035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" name="直接连接符 4"/>
          <p:cNvCxnSpPr/>
          <p:nvPr/>
        </p:nvCxnSpPr>
        <p:spPr>
          <a:xfrm>
            <a:off x="2198673" y="2168128"/>
            <a:ext cx="859790" cy="79184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直接连接符 5"/>
          <p:cNvCxnSpPr/>
          <p:nvPr/>
        </p:nvCxnSpPr>
        <p:spPr>
          <a:xfrm>
            <a:off x="2198673" y="2585958"/>
            <a:ext cx="859790" cy="83312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2198673" y="1736328"/>
            <a:ext cx="931545" cy="12674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2198673" y="2067995"/>
            <a:ext cx="931545" cy="13510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5978193" y="1607817"/>
            <a:ext cx="896620" cy="135215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直接连接符 9"/>
          <p:cNvCxnSpPr/>
          <p:nvPr/>
        </p:nvCxnSpPr>
        <p:spPr>
          <a:xfrm>
            <a:off x="5978193" y="2168128"/>
            <a:ext cx="896620" cy="125095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直接连接符 10"/>
          <p:cNvCxnSpPr/>
          <p:nvPr/>
        </p:nvCxnSpPr>
        <p:spPr>
          <a:xfrm flipV="1">
            <a:off x="5938823" y="2067995"/>
            <a:ext cx="935990" cy="46017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直接连接符 11"/>
          <p:cNvCxnSpPr/>
          <p:nvPr/>
        </p:nvCxnSpPr>
        <p:spPr>
          <a:xfrm flipV="1">
            <a:off x="5978193" y="1607817"/>
            <a:ext cx="896620" cy="137946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直接连接符 12"/>
          <p:cNvCxnSpPr/>
          <p:nvPr/>
        </p:nvCxnSpPr>
        <p:spPr>
          <a:xfrm flipV="1">
            <a:off x="5978193" y="2528173"/>
            <a:ext cx="824865" cy="89090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4" name="矩形 13"/>
          <p:cNvSpPr/>
          <p:nvPr/>
        </p:nvSpPr>
        <p:spPr>
          <a:xfrm>
            <a:off x="577965" y="637525"/>
            <a:ext cx="5402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二、根据课文内容搭配词语。</a:t>
            </a:r>
            <a:endParaRPr lang="zh-CN" altLang="en-US" sz="2800" dirty="0">
              <a:solidFill>
                <a:prstClr val="black"/>
              </a:solidFill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3502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7833" y="1649203"/>
            <a:ext cx="7949565" cy="17866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Times New Roman"/>
                <a:ea typeface="微软雅黑"/>
              </a:rPr>
              <a:t>       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火神赫淮斯托斯很敬佩普罗米修斯  悄悄对他说  只要你向宙斯承认错误  归还火种  我一定请求他饶恕你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40765" y="1625073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23728" y="2262613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67744" y="2208635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60232" y="2208638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1600" y="2811321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48065" y="284617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</a:p>
        </p:txBody>
      </p:sp>
      <p:sp>
        <p:nvSpPr>
          <p:cNvPr id="9" name="矩形 8"/>
          <p:cNvSpPr/>
          <p:nvPr/>
        </p:nvSpPr>
        <p:spPr>
          <a:xfrm>
            <a:off x="817393" y="831061"/>
            <a:ext cx="597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三、给下面的对话加上合适的标点。 </a:t>
            </a:r>
          </a:p>
        </p:txBody>
      </p:sp>
      <p:sp>
        <p:nvSpPr>
          <p:cNvPr id="10" name="矩形 9"/>
          <p:cNvSpPr/>
          <p:nvPr/>
        </p:nvSpPr>
        <p:spPr>
          <a:xfrm>
            <a:off x="6725578" y="2382693"/>
            <a:ext cx="460492" cy="428628"/>
          </a:xfrm>
          <a:prstGeom prst="rect">
            <a:avLst/>
          </a:prstGeom>
          <a:noFill/>
          <a:ln w="25400" cap="flat" cmpd="sng" algn="ctr">
            <a:solidFill>
              <a:srgbClr val="00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58904" y="2363575"/>
            <a:ext cx="460492" cy="428628"/>
          </a:xfrm>
          <a:prstGeom prst="rect">
            <a:avLst/>
          </a:prstGeom>
          <a:noFill/>
          <a:ln w="25400" cap="flat" cmpd="sng" algn="ctr">
            <a:solidFill>
              <a:srgbClr val="00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40765" y="1780010"/>
            <a:ext cx="460492" cy="428628"/>
          </a:xfrm>
          <a:prstGeom prst="rect">
            <a:avLst/>
          </a:prstGeom>
          <a:noFill/>
          <a:ln w="25400" cap="flat" cmpd="sng" algn="ctr">
            <a:solidFill>
              <a:srgbClr val="00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36946" y="2944603"/>
            <a:ext cx="460492" cy="428628"/>
          </a:xfrm>
          <a:prstGeom prst="rect">
            <a:avLst/>
          </a:prstGeom>
          <a:noFill/>
          <a:ln w="25400" cap="flat" cmpd="sng" algn="ctr">
            <a:solidFill>
              <a:srgbClr val="00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8065" y="2944603"/>
            <a:ext cx="806310" cy="428628"/>
          </a:xfrm>
          <a:prstGeom prst="rect">
            <a:avLst/>
          </a:prstGeom>
          <a:noFill/>
          <a:ln w="25400" cap="flat" cmpd="sng" algn="ctr">
            <a:solidFill>
              <a:srgbClr val="00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072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425" t="15201" r="7411" b="15497"/>
          <a:stretch>
            <a:fillRect/>
          </a:stretch>
        </p:blipFill>
        <p:spPr>
          <a:xfrm>
            <a:off x="377882" y="767358"/>
            <a:ext cx="8586606" cy="4299942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187624" y="1347614"/>
            <a:ext cx="698477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这节课我们了解了</a:t>
            </a:r>
            <a:r>
              <a:rPr lang="en-US" altLang="zh-CN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普罗米修斯</a:t>
            </a:r>
            <a:r>
              <a:rPr lang="en-US" altLang="zh-CN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这个神话故事的大概内容，知道了知道了在古希腊神话中，普罗米修斯不惜触犯天规、触怒天神宙斯，也要勇敢地给人类盗取火种，让人们过上有火地幸福生活，那他会受到怎样的惩罚呢？我们下节课再继续学习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0" y="162161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596948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402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3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2000478"/>
            <a:ext cx="5472608" cy="10081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"/>
          <p:cNvSpPr txBox="1"/>
          <p:nvPr/>
        </p:nvSpPr>
        <p:spPr>
          <a:xfrm>
            <a:off x="10095" y="143071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  <p:sp>
        <p:nvSpPr>
          <p:cNvPr id="18" name="TextBox 48"/>
          <p:cNvSpPr txBox="1"/>
          <p:nvPr/>
        </p:nvSpPr>
        <p:spPr>
          <a:xfrm>
            <a:off x="2642442" y="1923678"/>
            <a:ext cx="4725380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600" b="1" dirty="0">
                <a:ln w="0"/>
                <a:latin typeface="宋体" pitchFamily="2" charset="-122"/>
                <a:ea typeface="宋体" pitchFamily="2" charset="-122"/>
              </a:rPr>
              <a:t>普罗米修斯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763688" y="2103722"/>
            <a:ext cx="807171" cy="828068"/>
            <a:chOff x="1683888" y="851414"/>
            <a:chExt cx="975013" cy="100025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2521D20-73C0-8845-9A67-616245E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21" name="文本框 6">
              <a:extLst>
                <a:ext uri="{FF2B5EF4-FFF2-40B4-BE49-F238E27FC236}">
                  <a16:creationId xmlns:a16="http://schemas.microsoft.com/office/drawing/2014/main" id="{D72EACE4-6DBD-7247-92D1-5B31521A4382}"/>
                </a:ext>
              </a:extLst>
            </p:cNvPr>
            <p:cNvSpPr txBox="1"/>
            <p:nvPr/>
          </p:nvSpPr>
          <p:spPr>
            <a:xfrm>
              <a:off x="1683888" y="851414"/>
              <a:ext cx="908526" cy="92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>
                  <a:solidFill>
                    <a:srgbClr val="FF6E00"/>
                  </a:solidFill>
                  <a:latin typeface="楷体" pitchFamily="49" charset="-122"/>
                  <a:ea typeface="楷体" pitchFamily="49" charset="-122"/>
                </a:rPr>
                <a:t>14</a:t>
              </a:r>
              <a:endParaRPr kumimoji="1" lang="zh-CN" altLang="en-US" sz="4800" b="1" dirty="0">
                <a:solidFill>
                  <a:srgbClr val="FF6E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22" name="文本框 15">
            <a:hlinkClick r:id="rId5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041823" y="3347986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23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441158" y="3530932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4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07364" y="353093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5" name="文本框 15">
            <a:hlinkClick r:id="rId6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034797" y="4013651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26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441158" y="4180745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7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07364" y="4180746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7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1043608" y="1570390"/>
            <a:ext cx="45365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/>
            <a:r>
              <a:rPr lang="zh-CN" altLang="en-US" sz="3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听写生词，巩固识记。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CF3777-B4C9-F643-8D23-7F4A6AE2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596572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666861" y="5555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复习导入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240"/>
            <a:ext cx="450000" cy="559757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250821" y="-92546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第二课时</a:t>
            </a:r>
          </a:p>
        </p:txBody>
      </p:sp>
      <p:sp>
        <p:nvSpPr>
          <p:cNvPr id="12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657182" y="74548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3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123388" y="74549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10" y="2499742"/>
            <a:ext cx="4960467" cy="198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0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4227" y="824394"/>
            <a:ext cx="1800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遭受惩罚</a:t>
            </a:r>
          </a:p>
        </p:txBody>
      </p:sp>
      <p:sp>
        <p:nvSpPr>
          <p:cNvPr id="6" name="矩形 5"/>
          <p:cNvSpPr/>
          <p:nvPr/>
        </p:nvSpPr>
        <p:spPr>
          <a:xfrm>
            <a:off x="467544" y="824394"/>
            <a:ext cx="906017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经过</a:t>
            </a:r>
            <a:endParaRPr lang="en-US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98955" y="2956038"/>
            <a:ext cx="216024" cy="36004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18784" y="2956038"/>
            <a:ext cx="1008112" cy="36004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8464" y="2956038"/>
            <a:ext cx="1008112" cy="36004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313869" y="2495825"/>
            <a:ext cx="418542" cy="2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11" name="组合 10"/>
          <p:cNvGrpSpPr/>
          <p:nvPr/>
        </p:nvGrpSpPr>
        <p:grpSpPr>
          <a:xfrm>
            <a:off x="6082980" y="3419257"/>
            <a:ext cx="2880320" cy="1224136"/>
            <a:chOff x="6048164" y="2199036"/>
            <a:chExt cx="2880320" cy="1224136"/>
          </a:xfrm>
        </p:grpSpPr>
        <p:sp>
          <p:nvSpPr>
            <p:cNvPr id="12" name="云形 11"/>
            <p:cNvSpPr/>
            <p:nvPr/>
          </p:nvSpPr>
          <p:spPr>
            <a:xfrm>
              <a:off x="6048164" y="2199036"/>
              <a:ext cx="2880320" cy="1224136"/>
            </a:xfrm>
            <a:prstGeom prst="cloud">
              <a:avLst/>
            </a:prstGeom>
            <a:grpFill/>
            <a:ln w="25400" cap="flat" cmpd="sng" algn="ctr">
              <a:solidFill>
                <a:srgbClr val="F07474">
                  <a:lumMod val="60000"/>
                  <a:lumOff val="40000"/>
                </a:srgbClr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27979" y="2334050"/>
              <a:ext cx="252028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具有坚定不移的信念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 flipV="1">
            <a:off x="1130459" y="2912191"/>
            <a:ext cx="3188325" cy="2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左弧形箭头 14"/>
          <p:cNvSpPr/>
          <p:nvPr/>
        </p:nvSpPr>
        <p:spPr>
          <a:xfrm>
            <a:off x="179512" y="2626877"/>
            <a:ext cx="731520" cy="1216152"/>
          </a:xfrm>
          <a:prstGeom prst="curvedRightArrow">
            <a:avLst/>
          </a:prstGeom>
          <a:solidFill>
            <a:srgbClr val="673B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7616" y="3852860"/>
            <a:ext cx="2123399" cy="954107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为民造福的决心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201847" y="3499538"/>
            <a:ext cx="2809937" cy="1520484"/>
            <a:chOff x="3167031" y="2279317"/>
            <a:chExt cx="2809937" cy="1520484"/>
          </a:xfrm>
        </p:grpSpPr>
        <p:sp>
          <p:nvSpPr>
            <p:cNvPr id="18" name="爆炸形 2 17"/>
            <p:cNvSpPr/>
            <p:nvPr/>
          </p:nvSpPr>
          <p:spPr>
            <a:xfrm>
              <a:off x="3167031" y="2279317"/>
              <a:ext cx="2809937" cy="1520484"/>
            </a:xfrm>
            <a:prstGeom prst="irregularSeal2">
              <a:avLst/>
            </a:prstGeom>
            <a:solidFill>
              <a:srgbClr val="00B9FA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27466" y="2755479"/>
              <a:ext cx="19450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英勇无畏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1006416" y="1991771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普罗米修斯摇摇头，坚定地回答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为人类造福，有什么错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我可以忍受各种痛苦，但决不会承认错误，更不会归还火种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!”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140045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面对火神的劝说，普罗米修斯是如何回答的？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78973"/>
            <a:ext cx="2268000" cy="692577"/>
          </a:xfrm>
          <a:prstGeom prst="rect">
            <a:avLst/>
          </a:prstGeom>
        </p:spPr>
      </p:pic>
      <p:sp>
        <p:nvSpPr>
          <p:cNvPr id="26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21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8893" y="1048082"/>
            <a:ext cx="4577080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普罗米修斯的双手和双脚戴着铁环，被死死地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锁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在高高的悬崖上。他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既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不能动弹，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不能睡觉，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日夜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遭受着风吹雨淋的痛苦。</a:t>
            </a:r>
          </a:p>
        </p:txBody>
      </p:sp>
      <p:pic>
        <p:nvPicPr>
          <p:cNvPr id="3" name="Picture 4" descr="http://pic.guoxuedashi.com/lishipic/4/161813.jpg"/>
          <p:cNvPicPr>
            <a:picLocks noChangeAspect="1" noChangeArrowheads="1"/>
          </p:cNvPicPr>
          <p:nvPr/>
        </p:nvPicPr>
        <p:blipFill>
          <a:blip r:embed="rId2" cstate="print"/>
          <a:srcRect r="40021"/>
          <a:stretch>
            <a:fillRect/>
          </a:stretch>
        </p:blipFill>
        <p:spPr bwMode="auto">
          <a:xfrm>
            <a:off x="5796136" y="814511"/>
            <a:ext cx="2520280" cy="26044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48893" y="3687366"/>
            <a:ext cx="39604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静静地读这些文字，你有什么感受？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3435846"/>
            <a:ext cx="3744416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   普罗米修斯太痛苦了，但他从不屈服，真是了不起！</a:t>
            </a:r>
          </a:p>
        </p:txBody>
      </p:sp>
      <p:sp>
        <p:nvSpPr>
          <p:cNvPr id="6" name="椭圆 5"/>
          <p:cNvSpPr/>
          <p:nvPr/>
        </p:nvSpPr>
        <p:spPr>
          <a:xfrm>
            <a:off x="4211960" y="1576675"/>
            <a:ext cx="360040" cy="432048"/>
          </a:xfrm>
          <a:prstGeom prst="ellipse">
            <a:avLst/>
          </a:prstGeom>
          <a:grpFill/>
          <a:ln w="25400" cap="flat" cmpd="sng" algn="ctr">
            <a:solidFill>
              <a:srgbClr val="0000FF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533376" y="2355244"/>
            <a:ext cx="276012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>
            <a:off x="1431561" y="2801317"/>
            <a:ext cx="276012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" name="椭圆 8"/>
          <p:cNvSpPr/>
          <p:nvPr/>
        </p:nvSpPr>
        <p:spPr>
          <a:xfrm>
            <a:off x="3503900" y="2390535"/>
            <a:ext cx="708712" cy="432048"/>
          </a:xfrm>
          <a:prstGeom prst="ellipse">
            <a:avLst/>
          </a:prstGeom>
          <a:grpFill/>
          <a:ln w="25400" cap="flat" cmpd="sng" algn="ctr">
            <a:solidFill>
              <a:srgbClr val="0000FF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79107"/>
            <a:ext cx="8136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不肯归还火种的普罗米修斯受到了怎样的惩罚呢？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09" y="3687366"/>
            <a:ext cx="701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0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bldLvl="0" animBg="1"/>
      <p:bldP spid="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1155" y="2139702"/>
            <a:ext cx="4516909" cy="2012859"/>
          </a:xfrm>
          <a:prstGeom prst="rect">
            <a:avLst/>
          </a:prstGeom>
          <a:solidFill>
            <a:srgbClr val="02B3C5">
              <a:lumMod val="20000"/>
              <a:lumOff val="80000"/>
            </a:srgb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例：炎炎夏日里，太阳炙烤着大地，岩石在燃烧，普罗米修斯双唇裂开，渗出血丝，但他仍然坚定地望着远方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9592" y="66966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发挥想象，把可能的情景想具体，说生动。</a:t>
            </a:r>
            <a:endParaRPr lang="en-US" altLang="zh-CN" sz="28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他承受了什么样的痛苦？有可能做些什么？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2" y="195486"/>
            <a:ext cx="1015200" cy="10152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/>
          <a:stretch/>
        </p:blipFill>
        <p:spPr bwMode="auto">
          <a:xfrm>
            <a:off x="5148064" y="2129293"/>
            <a:ext cx="3562350" cy="202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6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 bwMode="auto">
          <a:xfrm>
            <a:off x="-108520" y="-92546"/>
            <a:ext cx="9361040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771550"/>
            <a:ext cx="2350135" cy="460375"/>
          </a:xfrm>
          <a:prstGeom prst="rect">
            <a:avLst/>
          </a:prstGeom>
          <a:solidFill>
            <a:srgbClr val="F07474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寒冬腊月里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3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3021"/>
            <a:ext cx="9361040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0" y="915566"/>
            <a:ext cx="2375535" cy="460375"/>
          </a:xfrm>
          <a:prstGeom prst="rect">
            <a:avLst/>
          </a:prstGeom>
          <a:solidFill>
            <a:srgbClr val="FFBF53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漫漫长夜里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8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5999"/>
            <a:ext cx="9361041" cy="5159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592" y="1275606"/>
            <a:ext cx="2350135" cy="460375"/>
          </a:xfrm>
          <a:prstGeom prst="rect">
            <a:avLst/>
          </a:prstGeom>
          <a:solidFill>
            <a:srgbClr val="673B7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狂风暴雨里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90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1540" y="48351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普罗米修斯仍然毫不屈服，宙斯又给予了他怎样的惩罚？</a:t>
            </a:r>
          </a:p>
        </p:txBody>
      </p:sp>
      <p:sp>
        <p:nvSpPr>
          <p:cNvPr id="3" name="矩形 2"/>
          <p:cNvSpPr/>
          <p:nvPr/>
        </p:nvSpPr>
        <p:spPr>
          <a:xfrm>
            <a:off x="617855" y="1622534"/>
            <a:ext cx="7908290" cy="224536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狠心的宙斯又派了一只凶恶的鹫鹰，每天站在普罗米修斯的双膝上，用它尖利的嘴巴，啄食他的肝脏。白天，他的肝脏被吃光了，可是一到晚上，肝脏又重新长了出来。这样，普罗米修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斯所承受的痛苦，永远没有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尽头。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1752" y="1334502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000" b="1" dirty="0" err="1">
                <a:solidFill>
                  <a:prstClr val="black"/>
                </a:solidFill>
                <a:latin typeface="汉语拼音" pitchFamily="34" charset="0"/>
                <a:ea typeface="微软雅黑"/>
                <a:cs typeface="汉语拼音" pitchFamily="34" charset="0"/>
              </a:rPr>
              <a:t>jiù</a:t>
            </a:r>
            <a:endParaRPr lang="zh-CN" altLang="en-US" sz="2000" b="1" dirty="0">
              <a:solidFill>
                <a:prstClr val="black"/>
              </a:solidFill>
              <a:latin typeface="汉语拼音" pitchFamily="34" charset="0"/>
              <a:ea typeface="微软雅黑"/>
              <a:cs typeface="汉语拼音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695" y="3073524"/>
            <a:ext cx="1647825" cy="2095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4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2163" y="695730"/>
            <a:ext cx="3816424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zh-CN" altLang="en-US" sz="2800" dirty="0">
                <a:solidFill>
                  <a:prstClr val="black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看这幅画面，你会想到哪些词语？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2764" y="1881495"/>
            <a:ext cx="3865823" cy="460375"/>
          </a:xfrm>
          <a:prstGeom prst="rect">
            <a:avLst/>
          </a:prstGeom>
          <a:solidFill>
            <a:srgbClr val="673B7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惨不忍睹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" y="219852"/>
            <a:ext cx="1015200" cy="10152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2764" y="2638286"/>
            <a:ext cx="3865823" cy="460375"/>
          </a:xfrm>
          <a:prstGeom prst="rect">
            <a:avLst/>
          </a:prstGeom>
          <a:solidFill>
            <a:srgbClr val="673B7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血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kern="0" dirty="0" err="1">
                <a:solidFill>
                  <a:prstClr val="white"/>
                </a:solidFill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xiě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淋淋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3403707"/>
            <a:ext cx="3869035" cy="460375"/>
          </a:xfrm>
          <a:prstGeom prst="rect">
            <a:avLst/>
          </a:prstGeom>
          <a:solidFill>
            <a:srgbClr val="673B7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悲惨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478"/>
            <a:ext cx="3382060" cy="482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4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 bldLvl="0" animBg="1"/>
      <p:bldP spid="1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1059582"/>
            <a:ext cx="7908290" cy="2245360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  狠心的宙斯又派了一只凶恶的鹫鹰，每天站在普罗米修斯的双膝上，用它尖利的嘴巴，啄食他的肝脏。白天，他的肝脏被吃光了，可是一到晚上，肝脏又重新长了出来。这样，普罗米修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斯所承受的痛苦，永远没有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尽头。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1441" y="771550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000" b="1" dirty="0" err="1">
                <a:solidFill>
                  <a:prstClr val="black"/>
                </a:solidFill>
                <a:latin typeface="汉语拼音" pitchFamily="34" charset="0"/>
                <a:ea typeface="微软雅黑"/>
                <a:cs typeface="汉语拼音" pitchFamily="34" charset="0"/>
              </a:rPr>
              <a:t>jiù</a:t>
            </a:r>
            <a:endParaRPr lang="zh-CN" altLang="en-US" sz="2000" b="1" dirty="0">
              <a:solidFill>
                <a:prstClr val="black"/>
              </a:solidFill>
              <a:latin typeface="汉语拼音" pitchFamily="34" charset="0"/>
              <a:ea typeface="微软雅黑"/>
              <a:cs typeface="汉语拼音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21" y="2427734"/>
            <a:ext cx="1647825" cy="2095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爆炸形 1 5"/>
          <p:cNvSpPr/>
          <p:nvPr/>
        </p:nvSpPr>
        <p:spPr>
          <a:xfrm>
            <a:off x="179512" y="3579862"/>
            <a:ext cx="2160240" cy="1224136"/>
          </a:xfrm>
          <a:prstGeom prst="irregularSeal1">
            <a:avLst/>
          </a:prstGeom>
          <a:solidFill>
            <a:srgbClr val="FFBF53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每天</a:t>
            </a:r>
          </a:p>
        </p:txBody>
      </p:sp>
      <p:sp>
        <p:nvSpPr>
          <p:cNvPr id="7" name="爆炸形 1 6"/>
          <p:cNvSpPr/>
          <p:nvPr/>
        </p:nvSpPr>
        <p:spPr>
          <a:xfrm>
            <a:off x="2339752" y="3579862"/>
            <a:ext cx="2160240" cy="1224136"/>
          </a:xfrm>
          <a:prstGeom prst="irregularSeal1">
            <a:avLst/>
          </a:prstGeom>
          <a:solidFill>
            <a:srgbClr val="FFBF53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重复</a:t>
            </a:r>
          </a:p>
        </p:txBody>
      </p:sp>
      <p:sp>
        <p:nvSpPr>
          <p:cNvPr id="8" name="爆炸形 1 7"/>
          <p:cNvSpPr/>
          <p:nvPr/>
        </p:nvSpPr>
        <p:spPr>
          <a:xfrm>
            <a:off x="4067944" y="3003798"/>
            <a:ext cx="5256584" cy="2232248"/>
          </a:xfrm>
          <a:prstGeom prst="irregularSeal1">
            <a:avLst/>
          </a:prstGeom>
          <a:solidFill>
            <a:srgbClr val="FFBF53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永远没有尽头</a:t>
            </a:r>
          </a:p>
        </p:txBody>
      </p:sp>
      <p:sp>
        <p:nvSpPr>
          <p:cNvPr id="5" name="椭圆 4"/>
          <p:cNvSpPr/>
          <p:nvPr/>
        </p:nvSpPr>
        <p:spPr>
          <a:xfrm>
            <a:off x="6804248" y="987574"/>
            <a:ext cx="936104" cy="592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347864" y="2771805"/>
            <a:ext cx="2664296" cy="592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627784" y="2321818"/>
            <a:ext cx="2232248" cy="592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163072" y="1886245"/>
            <a:ext cx="1163636" cy="592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79512" y="123478"/>
            <a:ext cx="7560840" cy="5232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    再细读文字，哪些词语让你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感到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揪心？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16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6" grpId="0" bldLvl="0" animBg="1"/>
      <p:bldP spid="7" grpId="0" bldLvl="0" animBg="1"/>
      <p:bldP spid="8" grpId="0" bldLvl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82908"/>
            <a:ext cx="4680520" cy="277768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火的应用，在人类文明史上具有极其重要的意义。在西方神话中，火是怎样来到人间的？这节课我们就走进这个故事吧。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04832"/>
            <a:ext cx="2597636" cy="2859782"/>
          </a:xfrm>
          <a:prstGeom prst="rect">
            <a:avLst/>
          </a:prstGeom>
        </p:spPr>
      </p:pic>
      <p:sp>
        <p:nvSpPr>
          <p:cNvPr id="6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113831" y="-18797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</a:rPr>
              <a:t>第一课时</a:t>
            </a:r>
          </a:p>
        </p:txBody>
      </p:sp>
      <p:sp>
        <p:nvSpPr>
          <p:cNvPr id="7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13166" y="164149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8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79372" y="164150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6093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8011" y="558428"/>
            <a:ext cx="7407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读完</a:t>
            </a:r>
            <a:r>
              <a:rPr lang="en-US" altLang="zh-CN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3-8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自然段，你认为普罗米修斯是一位怎样的天神？</a:t>
            </a:r>
            <a:endParaRPr lang="en-US" altLang="zh-CN" sz="32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云形 2"/>
          <p:cNvSpPr/>
          <p:nvPr/>
        </p:nvSpPr>
        <p:spPr>
          <a:xfrm>
            <a:off x="1156043" y="2003627"/>
            <a:ext cx="3096343" cy="1016822"/>
          </a:xfrm>
          <a:prstGeom prst="cloud">
            <a:avLst/>
          </a:prstGeom>
          <a:solidFill>
            <a:srgbClr val="02B3C5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造福人类</a:t>
            </a:r>
          </a:p>
        </p:txBody>
      </p:sp>
      <p:sp>
        <p:nvSpPr>
          <p:cNvPr id="4" name="云形 3"/>
          <p:cNvSpPr/>
          <p:nvPr/>
        </p:nvSpPr>
        <p:spPr>
          <a:xfrm>
            <a:off x="5148064" y="1876411"/>
            <a:ext cx="3312368" cy="1072030"/>
          </a:xfrm>
          <a:prstGeom prst="cloud">
            <a:avLst/>
          </a:prstGeom>
          <a:solidFill>
            <a:srgbClr val="02B3C5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勇敢善良</a:t>
            </a:r>
          </a:p>
        </p:txBody>
      </p:sp>
      <p:sp>
        <p:nvSpPr>
          <p:cNvPr id="5" name="云形 4"/>
          <p:cNvSpPr/>
          <p:nvPr/>
        </p:nvSpPr>
        <p:spPr>
          <a:xfrm>
            <a:off x="2524195" y="3371779"/>
            <a:ext cx="4104456" cy="1072179"/>
          </a:xfrm>
          <a:prstGeom prst="cloud">
            <a:avLst/>
          </a:prstGeom>
          <a:solidFill>
            <a:srgbClr val="02B3C5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富有正义感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59C8D3-6971-F34A-AE12-DCD823A603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5" y="112846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2" y="679093"/>
            <a:ext cx="2967877" cy="42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203" y="123478"/>
            <a:ext cx="1800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获得自由</a:t>
            </a:r>
          </a:p>
        </p:txBody>
      </p:sp>
      <p:sp>
        <p:nvSpPr>
          <p:cNvPr id="4" name="矩形 3"/>
          <p:cNvSpPr/>
          <p:nvPr/>
        </p:nvSpPr>
        <p:spPr>
          <a:xfrm>
            <a:off x="251520" y="123478"/>
            <a:ext cx="906017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21" y="679093"/>
            <a:ext cx="4349135" cy="2756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54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23528" y="565557"/>
            <a:ext cx="4927198" cy="648072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是谁救了普罗米修斯？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4346" y="2139449"/>
            <a:ext cx="4830445" cy="224536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</a:t>
            </a:r>
            <a:endParaRPr lang="en-US" altLang="zh-CN" sz="28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/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为人类驱走黑暗带来光明，</a:t>
            </a:r>
            <a:endParaRPr lang="en-US" altLang="zh-CN" sz="28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/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为人类驱走寒冷带来温暖，</a:t>
            </a:r>
            <a:endParaRPr lang="en-US" altLang="zh-CN" sz="28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/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为人类驱走痛苦带来幸福，</a:t>
            </a:r>
            <a:endParaRPr lang="en-US" altLang="zh-CN" sz="28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/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这样的人怎么能遭受不幸呢！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95536" y="2139314"/>
            <a:ext cx="3271282" cy="64833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rPr>
              <a:t>为什么要救他？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968926" y="473010"/>
            <a:ext cx="4033326" cy="1666304"/>
            <a:chOff x="4968926" y="473010"/>
            <a:chExt cx="4033326" cy="1666304"/>
          </a:xfrm>
        </p:grpSpPr>
        <p:sp>
          <p:nvSpPr>
            <p:cNvPr id="6" name="爆炸形 1 5"/>
            <p:cNvSpPr/>
            <p:nvPr/>
          </p:nvSpPr>
          <p:spPr>
            <a:xfrm>
              <a:off x="4968926" y="473010"/>
              <a:ext cx="4033326" cy="1666304"/>
            </a:xfrm>
            <a:prstGeom prst="irregularSeal1">
              <a:avLst/>
            </a:prstGeom>
            <a:solidFill>
              <a:srgbClr val="FFBF53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微软雅黑"/>
              </a:endParaRPr>
            </a:p>
          </p:txBody>
        </p:sp>
        <p:sp>
          <p:nvSpPr>
            <p:cNvPr id="7" name="文本框 1"/>
            <p:cNvSpPr txBox="1"/>
            <p:nvPr/>
          </p:nvSpPr>
          <p:spPr>
            <a:xfrm>
              <a:off x="5430774" y="1005184"/>
              <a:ext cx="3178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大力士赫拉克勒斯</a:t>
              </a:r>
              <a:endParaRPr kumimoji="0" lang="zh-C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0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2" y="679093"/>
            <a:ext cx="2967877" cy="42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203" y="123478"/>
            <a:ext cx="1800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获得自由</a:t>
            </a:r>
          </a:p>
        </p:txBody>
      </p:sp>
      <p:sp>
        <p:nvSpPr>
          <p:cNvPr id="4" name="矩形 3"/>
          <p:cNvSpPr/>
          <p:nvPr/>
        </p:nvSpPr>
        <p:spPr>
          <a:xfrm>
            <a:off x="251520" y="123478"/>
            <a:ext cx="906017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21" y="679093"/>
            <a:ext cx="4349135" cy="2756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>
          <a:xfrm>
            <a:off x="2483768" y="4083918"/>
            <a:ext cx="576064" cy="432048"/>
          </a:xfrm>
          <a:prstGeom prst="ellipse">
            <a:avLst/>
          </a:prstGeom>
          <a:grpFill/>
          <a:ln w="25400" cap="flat" cmpd="sng" algn="ctr">
            <a:solidFill>
              <a:srgbClr val="C00000"/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3463428"/>
            <a:ext cx="4195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dirty="0">
                <a:latin typeface="宋体" panose="02010600030101010101" pitchFamily="2" charset="-122"/>
              </a:rPr>
              <a:t>    </a:t>
            </a:r>
            <a:r>
              <a:rPr lang="zh-CN" altLang="en-US" sz="2800" b="1" dirty="0">
                <a:latin typeface="宋体" panose="02010600030101010101" pitchFamily="2" charset="-122"/>
              </a:rPr>
              <a:t>饱含着人类长久以来的期待，饱含着人类对英雄的崇敬与爱戴。</a:t>
            </a:r>
          </a:p>
        </p:txBody>
      </p:sp>
    </p:spTree>
    <p:extLst>
      <p:ext uri="{BB962C8B-B14F-4D97-AF65-F5344CB8AC3E}">
        <p14:creationId xmlns:p14="http://schemas.microsoft.com/office/powerpoint/2010/main" val="781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9232" y="483518"/>
            <a:ext cx="754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让我们讲述普罗米修斯“盗”火的故事吧！</a:t>
            </a:r>
            <a:endParaRPr lang="zh-CN" altLang="en-US" sz="2800" b="1" dirty="0">
              <a:solidFill>
                <a:srgbClr val="C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252" y="964922"/>
            <a:ext cx="7186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                  </a:t>
            </a: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提  示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起因：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人来的悲惨生活   决心“盗”火  人类过上了有火的生活。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经过：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押、戴、锁、啄。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赫拉克勒斯、射死、砸碎、获得自由。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4183299" y="2045042"/>
            <a:ext cx="374042" cy="0"/>
          </a:xfrm>
          <a:prstGeom prst="straightConnector1">
            <a:avLst/>
          </a:prstGeom>
          <a:noFill/>
          <a:ln w="31750" cap="flat" cmpd="sng" algn="ctr">
            <a:solidFill>
              <a:srgbClr val="02B3C5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5" name="直接箭头连接符 4"/>
          <p:cNvCxnSpPr/>
          <p:nvPr/>
        </p:nvCxnSpPr>
        <p:spPr>
          <a:xfrm>
            <a:off x="6430206" y="2028671"/>
            <a:ext cx="374042" cy="0"/>
          </a:xfrm>
          <a:prstGeom prst="straightConnector1">
            <a:avLst/>
          </a:prstGeom>
          <a:noFill/>
          <a:ln w="31750" cap="flat" cmpd="sng" algn="ctr">
            <a:solidFill>
              <a:srgbClr val="02B3C5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02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0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55777" y="118404"/>
            <a:ext cx="6588224" cy="4829610"/>
            <a:chOff x="2555777" y="118404"/>
            <a:chExt cx="6588224" cy="482961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7" y="118404"/>
              <a:ext cx="6588224" cy="482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3723878"/>
              <a:ext cx="1218074" cy="511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4443958"/>
              <a:ext cx="952500" cy="20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382163" y="3303398"/>
              <a:ext cx="952500" cy="20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直接连接符 8"/>
          <p:cNvCxnSpPr>
            <a:stCxn id="3" idx="2"/>
          </p:cNvCxnSpPr>
          <p:nvPr/>
        </p:nvCxnSpPr>
        <p:spPr>
          <a:xfrm>
            <a:off x="2575371" y="1109409"/>
            <a:ext cx="628477" cy="526237"/>
          </a:xfrm>
          <a:prstGeom prst="line">
            <a:avLst/>
          </a:prstGeom>
          <a:ln w="222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227" y="1426313"/>
            <a:ext cx="23434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1.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默读，说说“阅读链接”中有哪些神奇。</a:t>
            </a:r>
          </a:p>
        </p:txBody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-13345" y="762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阅读链接</a:t>
            </a:r>
          </a:p>
        </p:txBody>
      </p:sp>
      <p:sp>
        <p:nvSpPr>
          <p:cNvPr id="3" name="矩形 2"/>
          <p:cNvSpPr/>
          <p:nvPr/>
        </p:nvSpPr>
        <p:spPr>
          <a:xfrm>
            <a:off x="1891295" y="649505"/>
            <a:ext cx="1368152" cy="459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场景神奇</a:t>
            </a:r>
          </a:p>
        </p:txBody>
      </p:sp>
      <p:sp>
        <p:nvSpPr>
          <p:cNvPr id="10" name="矩形 9"/>
          <p:cNvSpPr/>
          <p:nvPr/>
        </p:nvSpPr>
        <p:spPr>
          <a:xfrm>
            <a:off x="1552652" y="3649709"/>
            <a:ext cx="1368152" cy="459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情节神奇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61200" y="115345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</a:t>
            </a:r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03848" y="152278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~~~~~~~~~~~~~~~~~~~~~~~~~~~~~~~~~~~~~~~~~~~~~~~</a:t>
            </a:r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7000" y="1851670"/>
            <a:ext cx="471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~~~~~~~~~~~~~~~~~~~~~~~~~~~~~~~~~~~~~~</a:t>
            </a:r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244241" y="1929008"/>
            <a:ext cx="5574082" cy="1127343"/>
          </a:xfrm>
          <a:custGeom>
            <a:avLst/>
            <a:gdLst>
              <a:gd name="connsiteX0" fmla="*/ 4359058 w 5574082"/>
              <a:gd name="connsiteY0" fmla="*/ 75156 h 1127343"/>
              <a:gd name="connsiteX1" fmla="*/ 4359058 w 5574082"/>
              <a:gd name="connsiteY1" fmla="*/ 400833 h 1127343"/>
              <a:gd name="connsiteX2" fmla="*/ 4359058 w 5574082"/>
              <a:gd name="connsiteY2" fmla="*/ 438411 h 1127343"/>
              <a:gd name="connsiteX3" fmla="*/ 62630 w 5574082"/>
              <a:gd name="connsiteY3" fmla="*/ 438411 h 1127343"/>
              <a:gd name="connsiteX4" fmla="*/ 0 w 5574082"/>
              <a:gd name="connsiteY4" fmla="*/ 513567 h 1127343"/>
              <a:gd name="connsiteX5" fmla="*/ 12526 w 5574082"/>
              <a:gd name="connsiteY5" fmla="*/ 1064713 h 1127343"/>
              <a:gd name="connsiteX6" fmla="*/ 87682 w 5574082"/>
              <a:gd name="connsiteY6" fmla="*/ 1114817 h 1127343"/>
              <a:gd name="connsiteX7" fmla="*/ 5511452 w 5574082"/>
              <a:gd name="connsiteY7" fmla="*/ 1127343 h 1127343"/>
              <a:gd name="connsiteX8" fmla="*/ 5574082 w 5574082"/>
              <a:gd name="connsiteY8" fmla="*/ 1052187 h 1127343"/>
              <a:gd name="connsiteX9" fmla="*/ 5549030 w 5574082"/>
              <a:gd name="connsiteY9" fmla="*/ 200417 h 1127343"/>
              <a:gd name="connsiteX10" fmla="*/ 5498926 w 5574082"/>
              <a:gd name="connsiteY10" fmla="*/ 0 h 1127343"/>
              <a:gd name="connsiteX11" fmla="*/ 4359058 w 5574082"/>
              <a:gd name="connsiteY11" fmla="*/ 75156 h 112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4082" h="1127343">
                <a:moveTo>
                  <a:pt x="4359058" y="75156"/>
                </a:moveTo>
                <a:lnTo>
                  <a:pt x="4359058" y="400833"/>
                </a:lnTo>
                <a:lnTo>
                  <a:pt x="4359058" y="438411"/>
                </a:lnTo>
                <a:lnTo>
                  <a:pt x="62630" y="438411"/>
                </a:lnTo>
                <a:lnTo>
                  <a:pt x="0" y="513567"/>
                </a:lnTo>
                <a:lnTo>
                  <a:pt x="12526" y="1064713"/>
                </a:lnTo>
                <a:lnTo>
                  <a:pt x="87682" y="1114817"/>
                </a:lnTo>
                <a:lnTo>
                  <a:pt x="5511452" y="1127343"/>
                </a:lnTo>
                <a:lnTo>
                  <a:pt x="5574082" y="1052187"/>
                </a:lnTo>
                <a:lnTo>
                  <a:pt x="5549030" y="200417"/>
                </a:lnTo>
                <a:lnTo>
                  <a:pt x="5498926" y="0"/>
                </a:lnTo>
                <a:lnTo>
                  <a:pt x="4359058" y="7515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2630970" y="2900477"/>
            <a:ext cx="572878" cy="843459"/>
          </a:xfrm>
          <a:prstGeom prst="line">
            <a:avLst/>
          </a:prstGeom>
          <a:ln w="222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流程图: 资料带 14"/>
          <p:cNvSpPr/>
          <p:nvPr/>
        </p:nvSpPr>
        <p:spPr>
          <a:xfrm>
            <a:off x="5326283" y="3729421"/>
            <a:ext cx="1872208" cy="108187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情节合理</a:t>
            </a:r>
            <a:endParaRPr lang="en-US" altLang="zh-CN" dirty="0"/>
          </a:p>
          <a:p>
            <a:pPr algn="ctr"/>
            <a:r>
              <a:rPr lang="zh-CN" altLang="en-US" dirty="0"/>
              <a:t>无巧不成书</a:t>
            </a:r>
          </a:p>
        </p:txBody>
      </p:sp>
    </p:spTree>
    <p:extLst>
      <p:ext uri="{BB962C8B-B14F-4D97-AF65-F5344CB8AC3E}">
        <p14:creationId xmlns:p14="http://schemas.microsoft.com/office/powerpoint/2010/main" val="10424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6" grpId="0"/>
      <p:bldP spid="12" grpId="0"/>
      <p:bldP spid="13" grpId="0"/>
      <p:bldP spid="11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2424" y="1525890"/>
            <a:ext cx="80711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取火方式不同：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普罗米修斯从喷射着火焰的车轮上拿取火星，带到人间；燧人氏从鸟嘴啄木这个行为受到启发，用小棍钻木，从而得到火。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2787774"/>
            <a:ext cx="83906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普罗米修斯具有神奇的力量：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肝脏被鹫鹰啄食光，一到晚上又重新长了出来；许多年不能动弹，不能睡觉，日夜遭受风吹雨淋的痛苦仍然神奇存活。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/>
            <a:r>
              <a:rPr lang="zh-CN" altLang="en-US" sz="2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燧人氏善于思考，勇于创造，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同样带给人类光明和温暖。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30427" y="426769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    2.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说说“阅读链接”与课文讲述的故事有何不同，体会故事不同的神奇。</a:t>
            </a:r>
          </a:p>
        </p:txBody>
      </p:sp>
    </p:spTree>
    <p:extLst>
      <p:ext uri="{BB962C8B-B14F-4D97-AF65-F5344CB8AC3E}">
        <p14:creationId xmlns:p14="http://schemas.microsoft.com/office/powerpoint/2010/main" val="27732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/>
          <p:cNvSpPr txBox="1"/>
          <p:nvPr/>
        </p:nvSpPr>
        <p:spPr>
          <a:xfrm>
            <a:off x="1719879" y="1438793"/>
            <a:ext cx="6984776" cy="341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是谁？让漫漫黑夜跳跃希望的火苗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是谁？让蛮荒时代沐浴文明的曙光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是谁？甘愿触犯天条也要救人类于水火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是谁？深受酷刑却无怨无悔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啊！巨人，是你给人类带来火种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送来光和热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</a:p>
          <a:p>
            <a:pPr defTabSz="685800">
              <a:lnSpc>
                <a:spcPct val="110000"/>
              </a:lnSpc>
            </a:pP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送来人类新的纪元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！</a:t>
            </a:r>
            <a:r>
              <a:rPr sz="2800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</a:t>
            </a:r>
          </a:p>
        </p:txBody>
      </p:sp>
      <p:pic>
        <p:nvPicPr>
          <p:cNvPr id="3" name="图片 2" descr="C:\Users\lenovo\Desktop\timg (3)_副本.pngtimg (3)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3034253" y="710737"/>
            <a:ext cx="3075493" cy="65482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vert="horz" lIns="68581" tIns="34290" rIns="68581" bIns="34290" rtlCol="0" anchor="ctr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D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普罗米修斯赞歌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966E2C-EBBC-D947-8B33-433064B0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8" y="150981"/>
            <a:ext cx="2268000" cy="692577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658434" y="11923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拓展延伸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DBBAFB-55B6-1B40-BF37-0820FFA69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981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2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1720" y="418598"/>
            <a:ext cx="54726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尽管上天和你蓄意为敌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高山险峻，铁链加身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烈日如火，暴雨如注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但沉重的铁链只能锁住你的身躯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却怎能锁住那颗坦荡无私的心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！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难道仅仅是物质的火种吗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不，你给予我们的</a:t>
            </a:r>
            <a:endParaRPr sz="2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是生生不息的精神火种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！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勇敢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坚强　博爱　无私</a:t>
            </a:r>
          </a:p>
          <a:p>
            <a:pPr>
              <a:lnSpc>
                <a:spcPct val="110000"/>
              </a:lnSpc>
            </a:pP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这就是你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sz="26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普罗米修斯</a:t>
            </a:r>
            <a:r>
              <a:rPr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0589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3167844" y="591352"/>
            <a:ext cx="2808312" cy="616024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vert="horz" lIns="68581" tIns="34290" rIns="68581" bIns="34290" rtlCol="0" anchor="ctr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希腊众神简介</a:t>
            </a:r>
          </a:p>
        </p:txBody>
      </p:sp>
      <p:sp>
        <p:nvSpPr>
          <p:cNvPr id="3" name="文本框 3"/>
          <p:cNvSpPr txBox="1"/>
          <p:nvPr/>
        </p:nvSpPr>
        <p:spPr>
          <a:xfrm>
            <a:off x="467544" y="1419622"/>
            <a:ext cx="4572124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★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众神领袖</a:t>
            </a:r>
            <a:r>
              <a:rPr sz="28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宙斯</a:t>
            </a:r>
            <a:endParaRPr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>
              <a:lnSpc>
                <a:spcPct val="150000"/>
              </a:lnSpc>
            </a:pPr>
            <a:r>
              <a:rPr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宙斯是希腊神话中十二主神之一，是众神之王，具有至高无上的权威</a:t>
            </a:r>
            <a:r>
              <a:rPr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4" name="图片 3" descr="C:\Users\lenovo\Desktop\timg (7).jpgtimg (7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08104" y="1604232"/>
            <a:ext cx="3321953" cy="230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45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76803" y="555526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普罗米修斯是古希腊神话传说中的神。普罗米修斯与智慧女神雅典娜共同创造了人类，并教会了人类很多知识和技能。古希腊神话中的那个时候，人和神是生活在一起的。</a:t>
            </a:r>
          </a:p>
        </p:txBody>
      </p:sp>
      <p:pic>
        <p:nvPicPr>
          <p:cNvPr id="7" name="Picture 2" descr="https://timgsa.baidu.com/timg?image&amp;quality=80&amp;size=b9999_10000&amp;sec=1597991044957&amp;di=579b33b95da0b9e93bd4811a7a87f2f3&amp;imgtype=0&amp;src=http%3A%2F%2Fa3.att.hudong.com%2F30%2F26%2F01300000025829119391263744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1" y="962910"/>
            <a:ext cx="2248951" cy="320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8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733176" y="699542"/>
            <a:ext cx="6231312" cy="3643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太阳神阿波罗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>
              <a:lnSpc>
                <a:spcPct val="12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在希腊神话中，太阳神阿波罗是宙斯的儿子。在人们心目中，太阳神是一个精力充沛、血气方刚的年轻人。这位光明之神容貌英俊，浑身散发着芳香，头上通常戴着用月桂树、爱神木、橄榄树或睡莲的枝叶编织的冠冕。</a:t>
            </a:r>
            <a:endParaRPr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 descr="timg (8)"/>
          <p:cNvPicPr>
            <a:picLocks noChangeAspect="1"/>
          </p:cNvPicPr>
          <p:nvPr/>
        </p:nvPicPr>
        <p:blipFill>
          <a:blip r:embed="rId2"/>
          <a:srcRect l="3825" t="3977" r="62646" b="50079"/>
          <a:stretch>
            <a:fillRect/>
          </a:stretch>
        </p:blipFill>
        <p:spPr>
          <a:xfrm>
            <a:off x="567643" y="1059582"/>
            <a:ext cx="2204157" cy="316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38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347614"/>
            <a:ext cx="2376264" cy="2789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6"/>
          <p:cNvSpPr txBox="1"/>
          <p:nvPr/>
        </p:nvSpPr>
        <p:spPr>
          <a:xfrm>
            <a:off x="251520" y="411510"/>
            <a:ext cx="59991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火神赫淮斯托斯 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赫淮斯托斯是希腊神话中锻造技艺异常高超的火神、锻造之神、砌石之神、雕塑之神与工匠之神，是奥林匹斯十二主神之一，是宙斯和赫拉的孩子，隐居在埃托纳山，联合独眼怪族开发丰富的矿山，专门打造精良的器具。有人说，当赫淮斯托斯每一次敲打时，便伴随着一次地震与火山的喷发。</a:t>
            </a:r>
            <a:endParaRPr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C:\Users\lenovo\Desktop\timg (3)_副本.pngtimg (3)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0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323528" y="499370"/>
            <a:ext cx="6552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大力神赫拉克勒斯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万神之首宙斯与美丽的神女阿尔克麦涅生有一个儿子，名叫赫拉克勒斯。这引起了宙斯的另一个妻子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有万神之母之称的赫拉的嫉妒和报复。</a:t>
            </a:r>
          </a:p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小赫拉克勒斯在赫拉的嫉妒和报复中坚强地长大了，而且长得身材魁伟，仪表堂堂，力大无比，成了远近闻名的英雄，赢得了“大力神”的美称。</a:t>
            </a:r>
          </a:p>
        </p:txBody>
      </p:sp>
      <p:pic>
        <p:nvPicPr>
          <p:cNvPr id="3" name="图片 2" descr="C:\Users\lenovo\Desktop\timg (10).jpgtimg (10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88224" y="1347614"/>
            <a:ext cx="2160240" cy="297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786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611560" y="1203598"/>
            <a:ext cx="598263" cy="3080872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普罗米修斯</a:t>
            </a:r>
          </a:p>
        </p:txBody>
      </p:sp>
      <p:sp>
        <p:nvSpPr>
          <p:cNvPr id="18" name="左大括号 17"/>
          <p:cNvSpPr/>
          <p:nvPr/>
        </p:nvSpPr>
        <p:spPr>
          <a:xfrm>
            <a:off x="1497855" y="1491630"/>
            <a:ext cx="236372" cy="2304256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9" name="TextBox 18"/>
          <p:cNvSpPr txBox="1"/>
          <p:nvPr/>
        </p:nvSpPr>
        <p:spPr>
          <a:xfrm>
            <a:off x="5179256" y="1482451"/>
            <a:ext cx="176086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盗火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2187" y="1398054"/>
            <a:ext cx="1518948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6680" y="2382785"/>
            <a:ext cx="176086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被罚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1183" y="3364036"/>
            <a:ext cx="176086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78943" y="2351370"/>
            <a:ext cx="1518948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经过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961" y="3330511"/>
            <a:ext cx="1518948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</a:p>
        </p:txBody>
      </p:sp>
      <p:sp>
        <p:nvSpPr>
          <p:cNvPr id="25" name="右箭头 24"/>
          <p:cNvSpPr/>
          <p:nvPr/>
        </p:nvSpPr>
        <p:spPr>
          <a:xfrm>
            <a:off x="3986224" y="1635646"/>
            <a:ext cx="1161840" cy="345973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3986224" y="2542779"/>
            <a:ext cx="1161840" cy="345973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3986224" y="3449913"/>
            <a:ext cx="1161840" cy="345973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50" y="222989"/>
            <a:ext cx="2268000" cy="69257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" y="216931"/>
            <a:ext cx="450000" cy="559756"/>
          </a:xfrm>
          <a:prstGeom prst="rect">
            <a:avLst/>
          </a:prstGeom>
        </p:spPr>
      </p:pic>
      <p:sp>
        <p:nvSpPr>
          <p:cNvPr id="32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84518" y="17580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  <p:sp>
        <p:nvSpPr>
          <p:cNvPr id="28" name="左大括号 27"/>
          <p:cNvSpPr/>
          <p:nvPr/>
        </p:nvSpPr>
        <p:spPr>
          <a:xfrm rot="10800000">
            <a:off x="7006158" y="1550437"/>
            <a:ext cx="236372" cy="2304256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29" name="圆角矩形 28"/>
          <p:cNvSpPr/>
          <p:nvPr/>
        </p:nvSpPr>
        <p:spPr>
          <a:xfrm>
            <a:off x="7452320" y="1203598"/>
            <a:ext cx="1224136" cy="3080872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英勇无畏</a:t>
            </a:r>
            <a:endParaRPr lang="en-US" altLang="zh-CN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  <a:cs typeface="Tahoma" pitchFamily="34" charset="0"/>
            </a:endParaRPr>
          </a:p>
          <a:p>
            <a:pPr algn="ctr"/>
            <a:endParaRPr lang="en-US" altLang="zh-CN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  <a:cs typeface="Tahoma" pitchFamily="34" charset="0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善良无私</a:t>
            </a:r>
          </a:p>
        </p:txBody>
      </p:sp>
    </p:spTree>
    <p:extLst>
      <p:ext uri="{BB962C8B-B14F-4D97-AF65-F5344CB8AC3E}">
        <p14:creationId xmlns:p14="http://schemas.microsoft.com/office/powerpoint/2010/main" val="1932918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99592" y="1435849"/>
            <a:ext cx="7076440" cy="21375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这篇课文通过讲述普罗米修斯为人类（        ）的事，赞颂了普罗米修斯富有（      ），为人类谋利益而（        ）、（        ）、（        ）的伟大精神。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257857" y="194958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盗火受罚</a:t>
            </a:r>
          </a:p>
        </p:txBody>
      </p:sp>
      <p:sp>
        <p:nvSpPr>
          <p:cNvPr id="16" name="矩形 15"/>
          <p:cNvSpPr/>
          <p:nvPr/>
        </p:nvSpPr>
        <p:spPr>
          <a:xfrm>
            <a:off x="1240300" y="2451204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同情心</a:t>
            </a:r>
          </a:p>
        </p:txBody>
      </p:sp>
      <p:sp>
        <p:nvSpPr>
          <p:cNvPr id="17" name="矩形 16"/>
          <p:cNvSpPr/>
          <p:nvPr/>
        </p:nvSpPr>
        <p:spPr>
          <a:xfrm>
            <a:off x="5999862" y="2472809"/>
            <a:ext cx="162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不畏强权</a:t>
            </a:r>
          </a:p>
        </p:txBody>
      </p:sp>
      <p:sp>
        <p:nvSpPr>
          <p:cNvPr id="18" name="矩形 17"/>
          <p:cNvSpPr/>
          <p:nvPr/>
        </p:nvSpPr>
        <p:spPr>
          <a:xfrm>
            <a:off x="1240587" y="2965564"/>
            <a:ext cx="19316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勇敢机智</a:t>
            </a:r>
          </a:p>
        </p:txBody>
      </p:sp>
      <p:sp>
        <p:nvSpPr>
          <p:cNvPr id="19" name="矩形 18"/>
          <p:cNvSpPr/>
          <p:nvPr/>
        </p:nvSpPr>
        <p:spPr>
          <a:xfrm>
            <a:off x="3717722" y="2985884"/>
            <a:ext cx="17367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不屈不挠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35" y="162161"/>
            <a:ext cx="2268000" cy="692577"/>
          </a:xfrm>
          <a:prstGeom prst="rect">
            <a:avLst/>
          </a:prstGeom>
        </p:spPr>
      </p:pic>
      <p:sp>
        <p:nvSpPr>
          <p:cNvPr id="21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35703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" y="152402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425" t="15201" r="7411" b="15497"/>
          <a:stretch>
            <a:fillRect/>
          </a:stretch>
        </p:blipFill>
        <p:spPr>
          <a:xfrm>
            <a:off x="539552" y="738652"/>
            <a:ext cx="8154558" cy="4209362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331640" y="1494878"/>
            <a:ext cx="6552728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这节课我们学习了</a:t>
            </a:r>
            <a:r>
              <a:rPr lang="en-US" altLang="zh-CN" sz="2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普罗米修斯</a:t>
            </a:r>
            <a:r>
              <a:rPr lang="en-US" altLang="zh-CN" sz="2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这个神话故事，认识了善良、勇敢、坚强、无私的普罗米修斯，为了人们能幸福健康地生活，与宙斯进行了不屈不挠地斗争，赞扬了普罗米修斯不惜牺牲一切为人民造福的伟大精神。故事情节生动、曲折、感人。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04" y="162161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12972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402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96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9947" y="1154766"/>
            <a:ext cx="455765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一、将词语补充完整。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584" y="2155656"/>
            <a:ext cx="74991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气（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）败（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驱（   ）取（   ）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indent="2667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）吹（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）淋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）弓（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）箭</a:t>
            </a:r>
          </a:p>
        </p:txBody>
      </p:sp>
      <p:sp>
        <p:nvSpPr>
          <p:cNvPr id="4" name="矩形 3"/>
          <p:cNvSpPr/>
          <p:nvPr/>
        </p:nvSpPr>
        <p:spPr>
          <a:xfrm>
            <a:off x="1835696" y="2155656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急</a:t>
            </a:r>
          </a:p>
        </p:txBody>
      </p:sp>
      <p:sp>
        <p:nvSpPr>
          <p:cNvPr id="5" name="矩形 4"/>
          <p:cNvSpPr/>
          <p:nvPr/>
        </p:nvSpPr>
        <p:spPr>
          <a:xfrm>
            <a:off x="3478813" y="2155656"/>
            <a:ext cx="726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坏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80112" y="2155656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寒</a:t>
            </a:r>
          </a:p>
        </p:txBody>
      </p:sp>
      <p:sp>
        <p:nvSpPr>
          <p:cNvPr id="7" name="矩形 6"/>
          <p:cNvSpPr/>
          <p:nvPr/>
        </p:nvSpPr>
        <p:spPr>
          <a:xfrm>
            <a:off x="7236296" y="2152565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暖</a:t>
            </a:r>
          </a:p>
        </p:txBody>
      </p:sp>
      <p:sp>
        <p:nvSpPr>
          <p:cNvPr id="8" name="矩形 7"/>
          <p:cNvSpPr/>
          <p:nvPr/>
        </p:nvSpPr>
        <p:spPr>
          <a:xfrm>
            <a:off x="1535666" y="3000586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风</a:t>
            </a:r>
          </a:p>
        </p:txBody>
      </p:sp>
      <p:sp>
        <p:nvSpPr>
          <p:cNvPr id="9" name="矩形 8"/>
          <p:cNvSpPr/>
          <p:nvPr/>
        </p:nvSpPr>
        <p:spPr>
          <a:xfrm>
            <a:off x="3131840" y="3006247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雨</a:t>
            </a:r>
          </a:p>
        </p:txBody>
      </p:sp>
      <p:sp>
        <p:nvSpPr>
          <p:cNvPr id="10" name="矩形 9"/>
          <p:cNvSpPr/>
          <p:nvPr/>
        </p:nvSpPr>
        <p:spPr>
          <a:xfrm>
            <a:off x="5281793" y="2970247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挽</a:t>
            </a:r>
          </a:p>
        </p:txBody>
      </p:sp>
      <p:sp>
        <p:nvSpPr>
          <p:cNvPr id="11" name="矩形 10"/>
          <p:cNvSpPr/>
          <p:nvPr/>
        </p:nvSpPr>
        <p:spPr>
          <a:xfrm>
            <a:off x="6893371" y="3006247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搭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170662"/>
            <a:ext cx="2268000" cy="692577"/>
          </a:xfrm>
          <a:prstGeom prst="rect">
            <a:avLst/>
          </a:prstGeom>
        </p:spPr>
      </p:pic>
      <p:sp>
        <p:nvSpPr>
          <p:cNvPr id="16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662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136815" y="1453644"/>
            <a:ext cx="57150" cy="444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400">
              <a:solidFill>
                <a:srgbClr val="FF0000"/>
              </a:solidFill>
              <a:latin typeface="Times New Roman"/>
              <a:ea typeface="微软雅黑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3994165" y="1453644"/>
            <a:ext cx="57150" cy="444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 sz="1400">
              <a:solidFill>
                <a:srgbClr val="FF0000"/>
              </a:solidFill>
              <a:latin typeface="Times New Roman"/>
              <a:ea typeface="微软雅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260" y="2749788"/>
            <a:ext cx="7674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普罗米修斯跑到太阳车那里，从喷射着火焰的车轮上，拿了一颗火星，带到人间。（缩句）</a:t>
            </a:r>
          </a:p>
        </p:txBody>
      </p:sp>
      <p:sp>
        <p:nvSpPr>
          <p:cNvPr id="5" name="矩形 4"/>
          <p:cNvSpPr/>
          <p:nvPr/>
        </p:nvSpPr>
        <p:spPr>
          <a:xfrm>
            <a:off x="668035" y="533003"/>
            <a:ext cx="3383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二、按要求写句子。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260" y="1054973"/>
            <a:ext cx="76739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他既不能动弹，也不能睡觉，日夜遭受着风吹雨淋的痛苦。（用加点词写句子）</a:t>
            </a:r>
          </a:p>
        </p:txBody>
      </p:sp>
      <p:sp>
        <p:nvSpPr>
          <p:cNvPr id="7" name="矩形 6"/>
          <p:cNvSpPr/>
          <p:nvPr/>
        </p:nvSpPr>
        <p:spPr>
          <a:xfrm>
            <a:off x="827584" y="1885692"/>
            <a:ext cx="741682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机会既不是上天给予的，也不是凭空出现的，要靠我们自己争取。</a:t>
            </a:r>
          </a:p>
        </p:txBody>
      </p:sp>
      <p:sp>
        <p:nvSpPr>
          <p:cNvPr id="8" name="矩形 7"/>
          <p:cNvSpPr/>
          <p:nvPr/>
        </p:nvSpPr>
        <p:spPr>
          <a:xfrm>
            <a:off x="1475656" y="3579733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普罗米修斯拿了火星。</a:t>
            </a:r>
          </a:p>
        </p:txBody>
      </p:sp>
    </p:spTree>
    <p:extLst>
      <p:ext uri="{BB962C8B-B14F-4D97-AF65-F5344CB8AC3E}">
        <p14:creationId xmlns:p14="http://schemas.microsoft.com/office/powerpoint/2010/main" val="853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1407" y="1549554"/>
            <a:ext cx="8055049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　　回家后，按照起因、经过、结果的顺序，把普罗米修斯的故事讲给自己的家人听。</a:t>
            </a:r>
            <a:endParaRPr lang="en-US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3" y="227498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669331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498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/>
          <a:stretch/>
        </p:blipFill>
        <p:spPr bwMode="auto">
          <a:xfrm>
            <a:off x="2885698" y="483518"/>
            <a:ext cx="3322513" cy="43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51520" y="1550278"/>
            <a:ext cx="2513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有感情地朗读课文，读准字音，读通句子。</a:t>
            </a: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724" y="1370935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05" y="214983"/>
            <a:ext cx="2269879" cy="693151"/>
          </a:xfrm>
          <a:prstGeom prst="rect">
            <a:avLst/>
          </a:prstGeom>
        </p:spPr>
      </p:pic>
      <p:sp>
        <p:nvSpPr>
          <p:cNvPr id="9" name="文本框 14">
            <a:hlinkClick r:id="rId5" action="ppaction://hlinkfile"/>
          </p:cNvPr>
          <p:cNvSpPr txBox="1"/>
          <p:nvPr/>
        </p:nvSpPr>
        <p:spPr>
          <a:xfrm>
            <a:off x="576901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3453"/>
            <a:ext cx="443315" cy="551442"/>
          </a:xfrm>
          <a:prstGeom prst="rect">
            <a:avLst/>
          </a:prstGeom>
        </p:spPr>
      </p:pic>
      <p:sp>
        <p:nvSpPr>
          <p:cNvPr id="12" name="文本框 14"/>
          <p:cNvSpPr txBox="1"/>
          <p:nvPr/>
        </p:nvSpPr>
        <p:spPr>
          <a:xfrm>
            <a:off x="1079941" y="928976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291200" y="95464"/>
            <a:ext cx="1059582" cy="10595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 bwMode="auto">
          <a:xfrm>
            <a:off x="6012160" y="477661"/>
            <a:ext cx="3211739" cy="440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14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1904015" y="1491630"/>
            <a:ext cx="85736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sī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5536" y="1922743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</a:t>
            </a:r>
          </a:p>
        </p:txBody>
      </p:sp>
      <p:sp>
        <p:nvSpPr>
          <p:cNvPr id="55" name="矩形 54"/>
          <p:cNvSpPr/>
          <p:nvPr/>
        </p:nvSpPr>
        <p:spPr>
          <a:xfrm>
            <a:off x="2840517" y="1463876"/>
            <a:ext cx="85736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cǎn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01926" y="189498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惨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37102" y="190451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取</a:t>
            </a:r>
          </a:p>
        </p:txBody>
      </p:sp>
      <p:sp>
        <p:nvSpPr>
          <p:cNvPr id="58" name="矩形 57"/>
          <p:cNvSpPr/>
          <p:nvPr/>
        </p:nvSpPr>
        <p:spPr>
          <a:xfrm>
            <a:off x="3847469" y="1479596"/>
            <a:ext cx="85736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dào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27589" y="1886771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36885" y="334467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砸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碎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84168" y="1904514"/>
            <a:ext cx="107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饶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恕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27619" y="1897823"/>
            <a:ext cx="110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定</a:t>
            </a:r>
          </a:p>
        </p:txBody>
      </p:sp>
      <p:sp>
        <p:nvSpPr>
          <p:cNvPr id="63" name="矩形 62"/>
          <p:cNvSpPr/>
          <p:nvPr/>
        </p:nvSpPr>
        <p:spPr>
          <a:xfrm>
            <a:off x="4899014" y="1457614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chí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956376" y="2989276"/>
            <a:ext cx="66756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zá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365812" y="1462801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shù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524328" y="1491630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jiān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06701" y="3426952"/>
            <a:ext cx="114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链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80812" y="3383916"/>
            <a:ext cx="11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遭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受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38473" y="3387636"/>
            <a:ext cx="1023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凶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恶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86742" y="3344674"/>
            <a:ext cx="172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愤不平</a:t>
            </a:r>
          </a:p>
        </p:txBody>
      </p:sp>
      <p:sp>
        <p:nvSpPr>
          <p:cNvPr id="71" name="矩形 70"/>
          <p:cNvSpPr/>
          <p:nvPr/>
        </p:nvSpPr>
        <p:spPr>
          <a:xfrm>
            <a:off x="1253314" y="2945334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suǒ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350719" y="2977723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zāo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076105" y="2970746"/>
            <a:ext cx="55657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è</a:t>
            </a:r>
          </a:p>
        </p:txBody>
      </p:sp>
      <p:sp>
        <p:nvSpPr>
          <p:cNvPr id="74" name="矩形 73"/>
          <p:cNvSpPr/>
          <p:nvPr/>
        </p:nvSpPr>
        <p:spPr>
          <a:xfrm>
            <a:off x="6086742" y="2961927"/>
            <a:ext cx="73205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fèn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9886" y="3426809"/>
            <a:ext cx="114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押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往</a:t>
            </a:r>
          </a:p>
        </p:txBody>
      </p:sp>
      <p:sp>
        <p:nvSpPr>
          <p:cNvPr id="76" name="矩形 75"/>
          <p:cNvSpPr/>
          <p:nvPr/>
        </p:nvSpPr>
        <p:spPr>
          <a:xfrm>
            <a:off x="236499" y="2945191"/>
            <a:ext cx="11131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yā</a:t>
            </a:r>
            <a:r>
              <a:rPr lang="en-US" altLang="zh-CN" sz="2400" b="1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88024" y="3362081"/>
            <a:ext cx="1023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肝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脏</a:t>
            </a:r>
          </a:p>
        </p:txBody>
      </p:sp>
      <p:sp>
        <p:nvSpPr>
          <p:cNvPr id="78" name="矩形 77"/>
          <p:cNvSpPr/>
          <p:nvPr/>
        </p:nvSpPr>
        <p:spPr>
          <a:xfrm>
            <a:off x="5011092" y="2945191"/>
            <a:ext cx="96872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zàng</a:t>
            </a:r>
            <a:endParaRPr lang="en-US" altLang="zh-CN" sz="24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2847515" y="1524489"/>
            <a:ext cx="270061" cy="312036"/>
          </a:xfrm>
          <a:prstGeom prst="ellipse">
            <a:avLst/>
          </a:prstGeom>
          <a:grpFill/>
          <a:ln>
            <a:solidFill>
              <a:srgbClr val="0070C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2344278" y="3069224"/>
            <a:ext cx="270061" cy="312036"/>
          </a:xfrm>
          <a:prstGeom prst="ellipse">
            <a:avLst/>
          </a:prstGeom>
          <a:grpFill/>
          <a:ln>
            <a:solidFill>
              <a:srgbClr val="0070C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1231057" y="3014068"/>
            <a:ext cx="270061" cy="312036"/>
          </a:xfrm>
          <a:prstGeom prst="ellipse">
            <a:avLst/>
          </a:prstGeom>
          <a:grpFill/>
          <a:ln>
            <a:solidFill>
              <a:srgbClr val="0070C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云形标注 83"/>
          <p:cNvSpPr/>
          <p:nvPr/>
        </p:nvSpPr>
        <p:spPr>
          <a:xfrm>
            <a:off x="1973888" y="627534"/>
            <a:ext cx="1934628" cy="674406"/>
          </a:xfrm>
          <a:prstGeom prst="cloudCallout">
            <a:avLst>
              <a:gd name="adj1" fmla="val 2548"/>
              <a:gd name="adj2" fmla="val 74016"/>
            </a:avLst>
          </a:prstGeom>
          <a:grpFill/>
          <a:ln>
            <a:solidFill>
              <a:srgbClr val="0066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平舌音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29496"/>
            <a:ext cx="431626" cy="558077"/>
          </a:xfrm>
          <a:prstGeom prst="rect">
            <a:avLst/>
          </a:prstGeom>
        </p:spPr>
      </p:pic>
      <p:sp>
        <p:nvSpPr>
          <p:cNvPr id="44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585812" y="341243"/>
            <a:ext cx="173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学认字</a:t>
            </a:r>
          </a:p>
        </p:txBody>
      </p:sp>
      <p:sp>
        <p:nvSpPr>
          <p:cNvPr id="38" name="椭圆 37"/>
          <p:cNvSpPr/>
          <p:nvPr/>
        </p:nvSpPr>
        <p:spPr>
          <a:xfrm>
            <a:off x="7961870" y="3088473"/>
            <a:ext cx="270061" cy="312036"/>
          </a:xfrm>
          <a:prstGeom prst="ellipse">
            <a:avLst/>
          </a:prstGeom>
          <a:grpFill/>
          <a:ln>
            <a:solidFill>
              <a:srgbClr val="0070C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17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id="{8B5CC6B6-277D-044E-80B2-FC91FF25D8D7}"/>
              </a:ext>
            </a:extLst>
          </p:cNvPr>
          <p:cNvSpPr txBox="1"/>
          <p:nvPr/>
        </p:nvSpPr>
        <p:spPr>
          <a:xfrm>
            <a:off x="3563888" y="41151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+mn-ea"/>
              </a:rPr>
              <a:t>多音字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2195736" y="1491630"/>
            <a:ext cx="4641550" cy="10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70000"/>
              </a:lnSpc>
            </a:pPr>
            <a:r>
              <a:rPr lang="zh-CN" altLang="en-US" sz="4400" b="1" dirty="0">
                <a:latin typeface="+mn-ea"/>
                <a:ea typeface="+mn-ea"/>
              </a:rPr>
              <a:t>心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ea typeface="+mn-ea"/>
              </a:rPr>
              <a:t>脏</a:t>
            </a:r>
            <a:r>
              <a:rPr lang="zh-CN" altLang="en-US" sz="4400" b="1" dirty="0">
                <a:latin typeface="+mn-ea"/>
                <a:ea typeface="+mn-ea"/>
              </a:rPr>
              <a:t>      肝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ea typeface="+mn-ea"/>
              </a:rPr>
              <a:t>脏</a:t>
            </a:r>
            <a:endParaRPr lang="en-US" altLang="zh-CN" sz="44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C01FA0A-9A38-4623-94F3-10EA8E7F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98" y="1096661"/>
            <a:ext cx="201622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+mn-ea"/>
                <a:cs typeface="汉语拼音" pitchFamily="34" charset="0"/>
              </a:rPr>
              <a:t>zàng</a:t>
            </a:r>
            <a:endParaRPr lang="zh-CN" altLang="en-US" sz="3600" b="1" dirty="0">
              <a:solidFill>
                <a:srgbClr val="FF0000"/>
              </a:solidFill>
              <a:latin typeface="汉语拼音" pitchFamily="34" charset="0"/>
              <a:ea typeface="+mn-ea"/>
              <a:cs typeface="汉语拼音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849670"/>
            <a:ext cx="1584176" cy="1004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4800" b="1" dirty="0">
                <a:latin typeface="+mn-ea"/>
                <a:ea typeface="+mn-ea"/>
              </a:rPr>
              <a:t>脏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87624" y="3212117"/>
            <a:ext cx="7139745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70000"/>
              </a:lnSpc>
            </a:pPr>
            <a:r>
              <a:rPr lang="zh-CN" altLang="en-US" sz="4400" b="1" dirty="0">
                <a:latin typeface="+mn-ea"/>
                <a:ea typeface="+mn-ea"/>
              </a:rPr>
              <a:t>弄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ea typeface="+mn-ea"/>
              </a:rPr>
              <a:t>脏</a:t>
            </a:r>
            <a:r>
              <a:rPr lang="zh-CN" altLang="en-US" sz="4400" b="1" dirty="0">
                <a:latin typeface="+mn-ea"/>
                <a:ea typeface="+mn-ea"/>
              </a:rPr>
              <a:t>   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ea typeface="+mn-ea"/>
              </a:rPr>
              <a:t>脏</a:t>
            </a:r>
            <a:r>
              <a:rPr lang="zh-CN" altLang="en-US" sz="4400" b="1" dirty="0">
                <a:latin typeface="+mn-ea"/>
                <a:ea typeface="+mn-ea"/>
              </a:rPr>
              <a:t>手帕   人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ea typeface="+mn-ea"/>
              </a:rPr>
              <a:t>赃</a:t>
            </a:r>
            <a:r>
              <a:rPr lang="zh-CN" altLang="en-US" sz="4400" b="1" dirty="0">
                <a:latin typeface="+mn-ea"/>
                <a:ea typeface="+mn-ea"/>
              </a:rPr>
              <a:t>俱获</a:t>
            </a:r>
            <a:endParaRPr lang="en-US" altLang="zh-CN" sz="4400" b="1" dirty="0">
              <a:latin typeface="+mn-ea"/>
              <a:ea typeface="+mn-ea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99864" y="2608539"/>
            <a:ext cx="7999945" cy="359945"/>
          </a:xfrm>
          <a:custGeom>
            <a:avLst/>
            <a:gdLst>
              <a:gd name="connsiteX0" fmla="*/ 0 w 8112641"/>
              <a:gd name="connsiteY0" fmla="*/ 384886 h 789144"/>
              <a:gd name="connsiteX1" fmla="*/ 914400 w 8112641"/>
              <a:gd name="connsiteY1" fmla="*/ 778291 h 789144"/>
              <a:gd name="connsiteX2" fmla="*/ 2083981 w 8112641"/>
              <a:gd name="connsiteY2" fmla="*/ 2114 h 789144"/>
              <a:gd name="connsiteX3" fmla="*/ 2796362 w 8112641"/>
              <a:gd name="connsiteY3" fmla="*/ 533742 h 789144"/>
              <a:gd name="connsiteX4" fmla="*/ 4391246 w 8112641"/>
              <a:gd name="connsiteY4" fmla="*/ 65910 h 789144"/>
              <a:gd name="connsiteX5" fmla="*/ 5124893 w 8112641"/>
              <a:gd name="connsiteY5" fmla="*/ 289193 h 789144"/>
              <a:gd name="connsiteX6" fmla="*/ 6368902 w 8112641"/>
              <a:gd name="connsiteY6" fmla="*/ 140338 h 789144"/>
              <a:gd name="connsiteX7" fmla="*/ 7038753 w 8112641"/>
              <a:gd name="connsiteY7" fmla="*/ 469947 h 789144"/>
              <a:gd name="connsiteX8" fmla="*/ 7931888 w 8112641"/>
              <a:gd name="connsiteY8" fmla="*/ 267928 h 789144"/>
              <a:gd name="connsiteX9" fmla="*/ 8112641 w 8112641"/>
              <a:gd name="connsiteY9" fmla="*/ 384886 h 789144"/>
              <a:gd name="connsiteX10" fmla="*/ 8112641 w 8112641"/>
              <a:gd name="connsiteY10" fmla="*/ 384886 h 78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12641" h="789144">
                <a:moveTo>
                  <a:pt x="0" y="384886"/>
                </a:moveTo>
                <a:cubicBezTo>
                  <a:pt x="283535" y="613486"/>
                  <a:pt x="567070" y="842086"/>
                  <a:pt x="914400" y="778291"/>
                </a:cubicBezTo>
                <a:cubicBezTo>
                  <a:pt x="1261730" y="714496"/>
                  <a:pt x="1770321" y="42872"/>
                  <a:pt x="2083981" y="2114"/>
                </a:cubicBezTo>
                <a:cubicBezTo>
                  <a:pt x="2397641" y="-38644"/>
                  <a:pt x="2411818" y="523109"/>
                  <a:pt x="2796362" y="533742"/>
                </a:cubicBezTo>
                <a:cubicBezTo>
                  <a:pt x="3180906" y="544375"/>
                  <a:pt x="4003158" y="106668"/>
                  <a:pt x="4391246" y="65910"/>
                </a:cubicBezTo>
                <a:cubicBezTo>
                  <a:pt x="4779334" y="25152"/>
                  <a:pt x="4795284" y="276788"/>
                  <a:pt x="5124893" y="289193"/>
                </a:cubicBezTo>
                <a:cubicBezTo>
                  <a:pt x="5454502" y="301598"/>
                  <a:pt x="6049925" y="110212"/>
                  <a:pt x="6368902" y="140338"/>
                </a:cubicBezTo>
                <a:cubicBezTo>
                  <a:pt x="6687879" y="170464"/>
                  <a:pt x="6778255" y="448682"/>
                  <a:pt x="7038753" y="469947"/>
                </a:cubicBezTo>
                <a:cubicBezTo>
                  <a:pt x="7299251" y="491212"/>
                  <a:pt x="7752907" y="282105"/>
                  <a:pt x="7931888" y="267928"/>
                </a:cubicBezTo>
                <a:cubicBezTo>
                  <a:pt x="8110869" y="253751"/>
                  <a:pt x="8112641" y="384886"/>
                  <a:pt x="8112641" y="384886"/>
                </a:cubicBezTo>
                <a:lnTo>
                  <a:pt x="8112641" y="384886"/>
                </a:lnTo>
              </a:path>
            </a:pathLst>
          </a:custGeom>
          <a:ln w="15875">
            <a:solidFill>
              <a:srgbClr val="FFC000"/>
            </a:solidFill>
          </a:ln>
          <a:effectLst>
            <a:outerShdw blurRad="50800" dist="38100" dir="2700000" algn="tl" rotWithShape="0">
              <a:srgbClr val="FF99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C01FA0A-9A38-4623-94F3-10EA8E7F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131590"/>
            <a:ext cx="201622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+mn-ea"/>
                <a:cs typeface="汉语拼音" pitchFamily="34" charset="0"/>
              </a:rPr>
              <a:t>zàng</a:t>
            </a:r>
            <a:endParaRPr lang="zh-CN" altLang="en-US" sz="3600" b="1" dirty="0">
              <a:solidFill>
                <a:srgbClr val="FF0000"/>
              </a:solidFill>
              <a:latin typeface="汉语拼音" pitchFamily="34" charset="0"/>
              <a:ea typeface="+mn-ea"/>
              <a:cs typeface="汉语拼音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C01FA0A-9A38-4623-94F3-10EA8E7F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186" y="2875364"/>
            <a:ext cx="2016224" cy="6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+mn-ea"/>
                <a:cs typeface="汉语拼音" pitchFamily="34" charset="0"/>
              </a:rPr>
              <a:t>zāng</a:t>
            </a:r>
            <a:endParaRPr lang="zh-CN" altLang="en-US" sz="3600" b="1" dirty="0">
              <a:solidFill>
                <a:srgbClr val="FF0000"/>
              </a:solidFill>
              <a:latin typeface="汉语拼音" pitchFamily="34" charset="0"/>
              <a:ea typeface="+mn-ea"/>
              <a:cs typeface="汉语拼音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4C01FA0A-9A38-4623-94F3-10EA8E7F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875364"/>
            <a:ext cx="2016224" cy="6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+mn-ea"/>
                <a:cs typeface="汉语拼音" pitchFamily="34" charset="0"/>
              </a:rPr>
              <a:t>zāng</a:t>
            </a:r>
            <a:endParaRPr lang="zh-CN" altLang="en-US" sz="3600" b="1" dirty="0">
              <a:solidFill>
                <a:srgbClr val="FF0000"/>
              </a:solidFill>
              <a:latin typeface="汉语拼音" pitchFamily="34" charset="0"/>
              <a:ea typeface="+mn-ea"/>
              <a:cs typeface="汉语拼音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C01FA0A-9A38-4623-94F3-10EA8E7F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2859782"/>
            <a:ext cx="2016224" cy="6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+mn-ea"/>
                <a:cs typeface="汉语拼音" pitchFamily="34" charset="0"/>
              </a:rPr>
              <a:t>zāng</a:t>
            </a:r>
            <a:endParaRPr lang="zh-CN" altLang="en-US" sz="3600" b="1" dirty="0">
              <a:solidFill>
                <a:srgbClr val="FF0000"/>
              </a:solidFill>
              <a:latin typeface="汉语拼音" pitchFamily="34" charset="0"/>
              <a:ea typeface="+mn-ea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837109" y="1265783"/>
            <a:ext cx="1029163" cy="1085656"/>
            <a:chOff x="2437" y="2032"/>
            <a:chExt cx="1244" cy="1264"/>
          </a:xfrm>
        </p:grpSpPr>
        <p:sp>
          <p:nvSpPr>
            <p:cNvPr id="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" name="组合 7"/>
          <p:cNvGrpSpPr/>
          <p:nvPr/>
        </p:nvGrpSpPr>
        <p:grpSpPr>
          <a:xfrm>
            <a:off x="3999078" y="1260991"/>
            <a:ext cx="1029163" cy="1085656"/>
            <a:chOff x="2437" y="2032"/>
            <a:chExt cx="1244" cy="1264"/>
          </a:xfrm>
        </p:grpSpPr>
        <p:sp>
          <p:nvSpPr>
            <p:cNvPr id="1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6" name="文本框 64"/>
          <p:cNvSpPr txBox="1"/>
          <p:nvPr/>
        </p:nvSpPr>
        <p:spPr>
          <a:xfrm>
            <a:off x="3999078" y="1266527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佩</a:t>
            </a:r>
          </a:p>
        </p:txBody>
      </p:sp>
      <p:grpSp>
        <p:nvGrpSpPr>
          <p:cNvPr id="17" name="组合 7"/>
          <p:cNvGrpSpPr/>
          <p:nvPr/>
        </p:nvGrpSpPr>
        <p:grpSpPr>
          <a:xfrm>
            <a:off x="7287564" y="1260891"/>
            <a:ext cx="1029163" cy="1085656"/>
            <a:chOff x="2437" y="2032"/>
            <a:chExt cx="1244" cy="1264"/>
          </a:xfrm>
        </p:grpSpPr>
        <p:sp>
          <p:nvSpPr>
            <p:cNvPr id="1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1" name="组合 7"/>
          <p:cNvGrpSpPr/>
          <p:nvPr/>
        </p:nvGrpSpPr>
        <p:grpSpPr>
          <a:xfrm>
            <a:off x="792699" y="3400872"/>
            <a:ext cx="1029163" cy="1085656"/>
            <a:chOff x="2437" y="2032"/>
            <a:chExt cx="1244" cy="1264"/>
          </a:xfrm>
        </p:grpSpPr>
        <p:sp>
          <p:nvSpPr>
            <p:cNvPr id="2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5" name="文本框 64"/>
          <p:cNvSpPr txBox="1"/>
          <p:nvPr/>
        </p:nvSpPr>
        <p:spPr>
          <a:xfrm>
            <a:off x="827584" y="3363838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</a:t>
            </a:r>
          </a:p>
        </p:txBody>
      </p:sp>
      <p:grpSp>
        <p:nvGrpSpPr>
          <p:cNvPr id="26" name="组合 7"/>
          <p:cNvGrpSpPr/>
          <p:nvPr/>
        </p:nvGrpSpPr>
        <p:grpSpPr>
          <a:xfrm>
            <a:off x="1879129" y="3392210"/>
            <a:ext cx="1029163" cy="1085656"/>
            <a:chOff x="2437" y="2032"/>
            <a:chExt cx="1244" cy="1264"/>
          </a:xfrm>
        </p:grpSpPr>
        <p:sp>
          <p:nvSpPr>
            <p:cNvPr id="2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30" name="组合 7"/>
          <p:cNvGrpSpPr/>
          <p:nvPr/>
        </p:nvGrpSpPr>
        <p:grpSpPr>
          <a:xfrm>
            <a:off x="2959249" y="3392210"/>
            <a:ext cx="1029163" cy="1085656"/>
            <a:chOff x="2437" y="2032"/>
            <a:chExt cx="1244" cy="1264"/>
          </a:xfrm>
        </p:grpSpPr>
        <p:sp>
          <p:nvSpPr>
            <p:cNvPr id="3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34" name="组合 7"/>
          <p:cNvGrpSpPr/>
          <p:nvPr/>
        </p:nvGrpSpPr>
        <p:grpSpPr>
          <a:xfrm>
            <a:off x="4039369" y="3391693"/>
            <a:ext cx="1029163" cy="1085656"/>
            <a:chOff x="2437" y="2032"/>
            <a:chExt cx="1244" cy="1264"/>
          </a:xfrm>
        </p:grpSpPr>
        <p:sp>
          <p:nvSpPr>
            <p:cNvPr id="3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38" name="组合 7"/>
          <p:cNvGrpSpPr/>
          <p:nvPr/>
        </p:nvGrpSpPr>
        <p:grpSpPr>
          <a:xfrm>
            <a:off x="6241041" y="3387443"/>
            <a:ext cx="1029163" cy="1085656"/>
            <a:chOff x="2437" y="2032"/>
            <a:chExt cx="1244" cy="1264"/>
          </a:xfrm>
        </p:grpSpPr>
        <p:sp>
          <p:nvSpPr>
            <p:cNvPr id="3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4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42" name="文本框 64"/>
          <p:cNvSpPr txBox="1"/>
          <p:nvPr/>
        </p:nvSpPr>
        <p:spPr>
          <a:xfrm>
            <a:off x="1837109" y="1266527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惨</a:t>
            </a:r>
          </a:p>
        </p:txBody>
      </p:sp>
      <p:sp>
        <p:nvSpPr>
          <p:cNvPr id="43" name="文本框 64"/>
          <p:cNvSpPr txBox="1"/>
          <p:nvPr/>
        </p:nvSpPr>
        <p:spPr>
          <a:xfrm>
            <a:off x="7308304" y="1203598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抗</a:t>
            </a:r>
          </a:p>
        </p:txBody>
      </p:sp>
      <p:sp>
        <p:nvSpPr>
          <p:cNvPr id="44" name="文本框 64"/>
          <p:cNvSpPr txBox="1"/>
          <p:nvPr/>
        </p:nvSpPr>
        <p:spPr>
          <a:xfrm>
            <a:off x="1879129" y="3392210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锁</a:t>
            </a:r>
          </a:p>
        </p:txBody>
      </p:sp>
      <p:sp>
        <p:nvSpPr>
          <p:cNvPr id="45" name="文本框 64"/>
          <p:cNvSpPr txBox="1"/>
          <p:nvPr/>
        </p:nvSpPr>
        <p:spPr>
          <a:xfrm>
            <a:off x="3031004" y="3392210"/>
            <a:ext cx="834658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既</a:t>
            </a:r>
          </a:p>
        </p:txBody>
      </p:sp>
      <p:sp>
        <p:nvSpPr>
          <p:cNvPr id="46" name="文本框 64"/>
          <p:cNvSpPr txBox="1"/>
          <p:nvPr/>
        </p:nvSpPr>
        <p:spPr>
          <a:xfrm>
            <a:off x="4111377" y="3392437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狠</a:t>
            </a:r>
          </a:p>
        </p:txBody>
      </p:sp>
      <p:sp>
        <p:nvSpPr>
          <p:cNvPr id="47" name="文本框 64"/>
          <p:cNvSpPr txBox="1"/>
          <p:nvPr/>
        </p:nvSpPr>
        <p:spPr>
          <a:xfrm>
            <a:off x="6237437" y="3388187"/>
            <a:ext cx="566811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</a:t>
            </a:r>
          </a:p>
        </p:txBody>
      </p:sp>
      <p:sp>
        <p:nvSpPr>
          <p:cNvPr id="48" name="矩形 47"/>
          <p:cNvSpPr/>
          <p:nvPr/>
        </p:nvSpPr>
        <p:spPr>
          <a:xfrm>
            <a:off x="1962956" y="711655"/>
            <a:ext cx="857368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cǎn</a:t>
            </a:r>
          </a:p>
        </p:txBody>
      </p:sp>
      <p:sp>
        <p:nvSpPr>
          <p:cNvPr id="49" name="矩形 48"/>
          <p:cNvSpPr/>
          <p:nvPr/>
        </p:nvSpPr>
        <p:spPr>
          <a:xfrm>
            <a:off x="4175586" y="698980"/>
            <a:ext cx="69542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pèi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299787" y="711553"/>
            <a:ext cx="103251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kàng</a:t>
            </a:r>
          </a:p>
        </p:txBody>
      </p:sp>
      <p:sp>
        <p:nvSpPr>
          <p:cNvPr id="51" name="矩形 50"/>
          <p:cNvSpPr/>
          <p:nvPr/>
        </p:nvSpPr>
        <p:spPr>
          <a:xfrm>
            <a:off x="755576" y="2869307"/>
            <a:ext cx="1054104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huán</a:t>
            </a:r>
          </a:p>
        </p:txBody>
      </p:sp>
      <p:sp>
        <p:nvSpPr>
          <p:cNvPr id="52" name="矩形 51"/>
          <p:cNvSpPr/>
          <p:nvPr/>
        </p:nvSpPr>
        <p:spPr>
          <a:xfrm>
            <a:off x="2019831" y="2836577"/>
            <a:ext cx="89598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suǒ</a:t>
            </a:r>
          </a:p>
        </p:txBody>
      </p:sp>
      <p:sp>
        <p:nvSpPr>
          <p:cNvPr id="53" name="矩形 52"/>
          <p:cNvSpPr/>
          <p:nvPr/>
        </p:nvSpPr>
        <p:spPr>
          <a:xfrm>
            <a:off x="3209827" y="2876593"/>
            <a:ext cx="515724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jì</a:t>
            </a:r>
          </a:p>
        </p:txBody>
      </p:sp>
      <p:sp>
        <p:nvSpPr>
          <p:cNvPr id="54" name="矩形 53"/>
          <p:cNvSpPr/>
          <p:nvPr/>
        </p:nvSpPr>
        <p:spPr>
          <a:xfrm>
            <a:off x="4148509" y="2841710"/>
            <a:ext cx="92085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hěn</a:t>
            </a:r>
          </a:p>
        </p:txBody>
      </p:sp>
      <p:sp>
        <p:nvSpPr>
          <p:cNvPr id="55" name="矩形 54"/>
          <p:cNvSpPr/>
          <p:nvPr/>
        </p:nvSpPr>
        <p:spPr>
          <a:xfrm>
            <a:off x="6313049" y="2850257"/>
            <a:ext cx="863835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fèn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755576" y="1253897"/>
            <a:ext cx="1029163" cy="1101829"/>
            <a:chOff x="1043608" y="1347614"/>
            <a:chExt cx="1029163" cy="1101829"/>
          </a:xfrm>
        </p:grpSpPr>
        <p:sp>
          <p:nvSpPr>
            <p:cNvPr id="57" name="文本框 64"/>
            <p:cNvSpPr txBox="1"/>
            <p:nvPr/>
          </p:nvSpPr>
          <p:spPr>
            <a:xfrm>
              <a:off x="1083191" y="1347614"/>
              <a:ext cx="608489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悲</a:t>
              </a:r>
              <a:endParaRPr lang="en-US" altLang="zh-CN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043608" y="1363787"/>
              <a:ext cx="1029163" cy="1085656"/>
              <a:chOff x="2437" y="2032"/>
              <a:chExt cx="1244" cy="1264"/>
            </a:xfrm>
          </p:grpSpPr>
          <p:sp>
            <p:nvSpPr>
              <p:cNvPr id="59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60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61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62" name="矩形 61"/>
          <p:cNvSpPr/>
          <p:nvPr/>
        </p:nvSpPr>
        <p:spPr>
          <a:xfrm>
            <a:off x="891336" y="725887"/>
            <a:ext cx="857368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bēi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2916379" y="1256386"/>
            <a:ext cx="1029163" cy="1097037"/>
            <a:chOff x="3563888" y="1347614"/>
            <a:chExt cx="1029163" cy="1097037"/>
          </a:xfrm>
        </p:grpSpPr>
        <p:sp>
          <p:nvSpPr>
            <p:cNvPr id="64" name="文本框 64"/>
            <p:cNvSpPr txBox="1"/>
            <p:nvPr/>
          </p:nvSpPr>
          <p:spPr>
            <a:xfrm>
              <a:off x="3626910" y="1347614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兽</a:t>
              </a:r>
            </a:p>
          </p:txBody>
        </p:sp>
        <p:grpSp>
          <p:nvGrpSpPr>
            <p:cNvPr id="65" name="组合 7"/>
            <p:cNvGrpSpPr/>
            <p:nvPr/>
          </p:nvGrpSpPr>
          <p:grpSpPr>
            <a:xfrm>
              <a:off x="3563888" y="1358995"/>
              <a:ext cx="1029163" cy="1085656"/>
              <a:chOff x="2437" y="2032"/>
              <a:chExt cx="1244" cy="1264"/>
            </a:xfrm>
          </p:grpSpPr>
          <p:sp>
            <p:nvSpPr>
              <p:cNvPr id="6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6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6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69" name="矩形 68"/>
          <p:cNvSpPr/>
          <p:nvPr/>
        </p:nvSpPr>
        <p:spPr>
          <a:xfrm>
            <a:off x="2983713" y="728356"/>
            <a:ext cx="98679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shòu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5096697" y="1261572"/>
            <a:ext cx="1029163" cy="1090448"/>
            <a:chOff x="2339752" y="2926998"/>
            <a:chExt cx="1029163" cy="1090448"/>
          </a:xfrm>
        </p:grpSpPr>
        <p:sp>
          <p:nvSpPr>
            <p:cNvPr id="71" name="文本框 64"/>
            <p:cNvSpPr txBox="1"/>
            <p:nvPr/>
          </p:nvSpPr>
          <p:spPr>
            <a:xfrm>
              <a:off x="2411760" y="2926998"/>
              <a:ext cx="93547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坚</a:t>
              </a:r>
            </a:p>
          </p:txBody>
        </p:sp>
        <p:grpSp>
          <p:nvGrpSpPr>
            <p:cNvPr id="72" name="组合 7"/>
            <p:cNvGrpSpPr/>
            <p:nvPr/>
          </p:nvGrpSpPr>
          <p:grpSpPr>
            <a:xfrm>
              <a:off x="2339752" y="2931790"/>
              <a:ext cx="1029163" cy="1085656"/>
              <a:chOff x="2437" y="2032"/>
              <a:chExt cx="1244" cy="1264"/>
            </a:xfrm>
          </p:grpSpPr>
          <p:sp>
            <p:nvSpPr>
              <p:cNvPr id="73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74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75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76" name="矩形 75"/>
          <p:cNvSpPr/>
          <p:nvPr/>
        </p:nvSpPr>
        <p:spPr>
          <a:xfrm>
            <a:off x="5220072" y="682454"/>
            <a:ext cx="94678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jiān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6198559" y="1260828"/>
            <a:ext cx="1029163" cy="1085656"/>
            <a:chOff x="7308304" y="1364531"/>
            <a:chExt cx="1029163" cy="1085656"/>
          </a:xfrm>
        </p:grpSpPr>
        <p:sp>
          <p:nvSpPr>
            <p:cNvPr id="78" name="文本框 64"/>
            <p:cNvSpPr txBox="1"/>
            <p:nvPr/>
          </p:nvSpPr>
          <p:spPr>
            <a:xfrm>
              <a:off x="7308304" y="1364531"/>
              <a:ext cx="834658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违</a:t>
              </a:r>
            </a:p>
          </p:txBody>
        </p:sp>
        <p:grpSp>
          <p:nvGrpSpPr>
            <p:cNvPr id="79" name="组合 7"/>
            <p:cNvGrpSpPr/>
            <p:nvPr/>
          </p:nvGrpSpPr>
          <p:grpSpPr>
            <a:xfrm>
              <a:off x="7308304" y="1364531"/>
              <a:ext cx="1029163" cy="1085656"/>
              <a:chOff x="2437" y="2032"/>
              <a:chExt cx="1244" cy="1264"/>
            </a:xfrm>
          </p:grpSpPr>
          <p:sp>
            <p:nvSpPr>
              <p:cNvPr id="8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83" name="矩形 82"/>
          <p:cNvSpPr/>
          <p:nvPr/>
        </p:nvSpPr>
        <p:spPr>
          <a:xfrm>
            <a:off x="6265130" y="713158"/>
            <a:ext cx="89598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wéi</a:t>
            </a:r>
            <a:endParaRPr lang="en-US" altLang="zh-CN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148064" y="3392166"/>
            <a:ext cx="1029990" cy="1086515"/>
            <a:chOff x="3568634" y="2953499"/>
            <a:chExt cx="1029990" cy="1086515"/>
          </a:xfrm>
        </p:grpSpPr>
        <p:sp>
          <p:nvSpPr>
            <p:cNvPr id="85" name="文本框 64"/>
            <p:cNvSpPr txBox="1"/>
            <p:nvPr/>
          </p:nvSpPr>
          <p:spPr>
            <a:xfrm>
              <a:off x="3645149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著</a:t>
              </a:r>
            </a:p>
          </p:txBody>
        </p:sp>
        <p:grpSp>
          <p:nvGrpSpPr>
            <p:cNvPr id="86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90" name="矩形 89"/>
          <p:cNvSpPr/>
          <p:nvPr/>
        </p:nvSpPr>
        <p:spPr>
          <a:xfrm>
            <a:off x="5280372" y="2825167"/>
            <a:ext cx="89768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zhù</a:t>
            </a:r>
            <a:endParaRPr lang="en-US" altLang="zh-CN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7332687" y="3359046"/>
            <a:ext cx="1029990" cy="1102886"/>
            <a:chOff x="3568634" y="2937128"/>
            <a:chExt cx="1029990" cy="1102886"/>
          </a:xfrm>
        </p:grpSpPr>
        <p:sp>
          <p:nvSpPr>
            <p:cNvPr id="92" name="文本框 64"/>
            <p:cNvSpPr txBox="1"/>
            <p:nvPr/>
          </p:nvSpPr>
          <p:spPr>
            <a:xfrm>
              <a:off x="3616259" y="2937128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获</a:t>
              </a:r>
            </a:p>
          </p:txBody>
        </p:sp>
        <p:grpSp>
          <p:nvGrpSpPr>
            <p:cNvPr id="93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94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5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6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97" name="矩形 96"/>
          <p:cNvSpPr/>
          <p:nvPr/>
        </p:nvSpPr>
        <p:spPr>
          <a:xfrm>
            <a:off x="7450480" y="2832923"/>
            <a:ext cx="937944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huò</a:t>
            </a:r>
          </a:p>
        </p:txBody>
      </p:sp>
      <p:sp>
        <p:nvSpPr>
          <p:cNvPr id="112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496712" y="5321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学写字</a:t>
            </a: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6FCBF092-178B-4543-9ECC-8FD64DFCF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775"/>
            <a:ext cx="864096" cy="819783"/>
          </a:xfrm>
          <a:prstGeom prst="rect">
            <a:avLst/>
          </a:prstGeom>
        </p:spPr>
      </p:pic>
      <p:pic>
        <p:nvPicPr>
          <p:cNvPr id="114" name="Picture 2" descr="C:\Users\zhangye\Desktop\点击.png">
            <a:hlinkClick r:id="rId3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10" y="2373184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C:\Users\zhangye\Desktop\点击.png">
            <a:hlinkClick r:id="rId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19" y="2373184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C:\Users\zhangye\Desktop\点击.png">
            <a:hlinkClick r:id="rId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47" y="2373184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zhangye\Desktop\点击.png">
            <a:hlinkClick r:id="rId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26" y="2354282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zhangye\Desktop\点击.png">
            <a:hlinkClick r:id="rId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31" y="2373184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zhangye\Desktop\点击.png">
            <a:hlinkClick r:id="rId9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07" y="2366995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zhangye\Desktop\点击.png">
            <a:hlinkClick r:id="rId10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81" y="2366995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zhangye\Desktop\点击.png">
            <a:hlinkClick r:id="rId11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59" y="4514708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zhangye\Desktop\点击.png">
            <a:hlinkClick r:id="rId12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63" y="4490353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zhangye\Desktop\点击.png">
            <a:hlinkClick r:id="rId13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30" y="4490353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:\Users\zhangye\Desktop\点击.png">
            <a:hlinkClick r:id="rId14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17" y="4514707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C:\Users\zhangye\Desktop\点击.png">
            <a:hlinkClick r:id="rId1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12" y="4504351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:\Users\zhangye\Desktop\点击.png">
            <a:hlinkClick r:id="rId1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89" y="4490353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C:\Users\zhangye\Desktop\点击.png">
            <a:hlinkClick r:id="rId1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35" y="4487387"/>
            <a:ext cx="495721" cy="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拼音开关"/>
          <p:cNvGrpSpPr/>
          <p:nvPr/>
        </p:nvGrpSpPr>
        <p:grpSpPr>
          <a:xfrm>
            <a:off x="6308745" y="51470"/>
            <a:ext cx="1276472" cy="576064"/>
            <a:chOff x="7236296" y="555526"/>
            <a:chExt cx="1276472" cy="576064"/>
          </a:xfrm>
        </p:grpSpPr>
        <p:sp>
          <p:nvSpPr>
            <p:cNvPr id="109" name="椭圆 108"/>
            <p:cNvSpPr/>
            <p:nvPr/>
          </p:nvSpPr>
          <p:spPr>
            <a:xfrm>
              <a:off x="7236296" y="555526"/>
              <a:ext cx="1276472" cy="576064"/>
            </a:xfrm>
            <a:prstGeom prst="ellipse">
              <a:avLst/>
            </a:prstGeom>
            <a:solidFill>
              <a:srgbClr val="02B3C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7402251" y="647771"/>
              <a:ext cx="904222" cy="3915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402251" y="689669"/>
              <a:ext cx="1110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拼音开关</a:t>
              </a:r>
            </a:p>
          </p:txBody>
        </p:sp>
      </p:grpSp>
      <p:sp>
        <p:nvSpPr>
          <p:cNvPr id="128" name="Freeform 59"/>
          <p:cNvSpPr>
            <a:spLocks/>
          </p:cNvSpPr>
          <p:nvPr/>
        </p:nvSpPr>
        <p:spPr bwMode="auto">
          <a:xfrm>
            <a:off x="4428282" y="1687502"/>
            <a:ext cx="209681" cy="74195"/>
          </a:xfrm>
          <a:custGeom>
            <a:avLst/>
            <a:gdLst>
              <a:gd name="T0" fmla="*/ 7 w 130"/>
              <a:gd name="T1" fmla="*/ 42 h 46"/>
              <a:gd name="T2" fmla="*/ 3 w 130"/>
              <a:gd name="T3" fmla="*/ 40 h 46"/>
              <a:gd name="T4" fmla="*/ 1 w 130"/>
              <a:gd name="T5" fmla="*/ 36 h 46"/>
              <a:gd name="T6" fmla="*/ 0 w 130"/>
              <a:gd name="T7" fmla="*/ 34 h 46"/>
              <a:gd name="T8" fmla="*/ 1 w 130"/>
              <a:gd name="T9" fmla="*/ 32 h 46"/>
              <a:gd name="T10" fmla="*/ 3 w 130"/>
              <a:gd name="T11" fmla="*/ 31 h 46"/>
              <a:gd name="T12" fmla="*/ 7 w 130"/>
              <a:gd name="T13" fmla="*/ 30 h 46"/>
              <a:gd name="T14" fmla="*/ 13 w 130"/>
              <a:gd name="T15" fmla="*/ 27 h 46"/>
              <a:gd name="T16" fmla="*/ 21 w 130"/>
              <a:gd name="T17" fmla="*/ 25 h 46"/>
              <a:gd name="T18" fmla="*/ 29 w 130"/>
              <a:gd name="T19" fmla="*/ 23 h 46"/>
              <a:gd name="T20" fmla="*/ 41 w 130"/>
              <a:gd name="T21" fmla="*/ 19 h 46"/>
              <a:gd name="T22" fmla="*/ 54 w 130"/>
              <a:gd name="T23" fmla="*/ 14 h 46"/>
              <a:gd name="T24" fmla="*/ 78 w 130"/>
              <a:gd name="T25" fmla="*/ 8 h 46"/>
              <a:gd name="T26" fmla="*/ 92 w 130"/>
              <a:gd name="T27" fmla="*/ 4 h 46"/>
              <a:gd name="T28" fmla="*/ 100 w 130"/>
              <a:gd name="T29" fmla="*/ 3 h 46"/>
              <a:gd name="T30" fmla="*/ 107 w 130"/>
              <a:gd name="T31" fmla="*/ 1 h 46"/>
              <a:gd name="T32" fmla="*/ 113 w 130"/>
              <a:gd name="T33" fmla="*/ 0 h 46"/>
              <a:gd name="T34" fmla="*/ 117 w 130"/>
              <a:gd name="T35" fmla="*/ 0 h 46"/>
              <a:gd name="T36" fmla="*/ 123 w 130"/>
              <a:gd name="T37" fmla="*/ 0 h 46"/>
              <a:gd name="T38" fmla="*/ 128 w 130"/>
              <a:gd name="T39" fmla="*/ 1 h 46"/>
              <a:gd name="T40" fmla="*/ 130 w 130"/>
              <a:gd name="T41" fmla="*/ 5 h 46"/>
              <a:gd name="T42" fmla="*/ 130 w 130"/>
              <a:gd name="T43" fmla="*/ 9 h 46"/>
              <a:gd name="T44" fmla="*/ 130 w 130"/>
              <a:gd name="T45" fmla="*/ 13 h 46"/>
              <a:gd name="T46" fmla="*/ 128 w 130"/>
              <a:gd name="T47" fmla="*/ 15 h 46"/>
              <a:gd name="T48" fmla="*/ 123 w 130"/>
              <a:gd name="T49" fmla="*/ 18 h 46"/>
              <a:gd name="T50" fmla="*/ 118 w 130"/>
              <a:gd name="T51" fmla="*/ 21 h 46"/>
              <a:gd name="T52" fmla="*/ 110 w 130"/>
              <a:gd name="T53" fmla="*/ 25 h 46"/>
              <a:gd name="T54" fmla="*/ 102 w 130"/>
              <a:gd name="T55" fmla="*/ 27 h 46"/>
              <a:gd name="T56" fmla="*/ 90 w 130"/>
              <a:gd name="T57" fmla="*/ 30 h 46"/>
              <a:gd name="T58" fmla="*/ 78 w 130"/>
              <a:gd name="T59" fmla="*/ 34 h 46"/>
              <a:gd name="T60" fmla="*/ 67 w 130"/>
              <a:gd name="T61" fmla="*/ 36 h 46"/>
              <a:gd name="T62" fmla="*/ 56 w 130"/>
              <a:gd name="T63" fmla="*/ 40 h 46"/>
              <a:gd name="T64" fmla="*/ 47 w 130"/>
              <a:gd name="T65" fmla="*/ 42 h 46"/>
              <a:gd name="T66" fmla="*/ 39 w 130"/>
              <a:gd name="T67" fmla="*/ 44 h 46"/>
              <a:gd name="T68" fmla="*/ 33 w 130"/>
              <a:gd name="T69" fmla="*/ 45 h 46"/>
              <a:gd name="T70" fmla="*/ 29 w 130"/>
              <a:gd name="T71" fmla="*/ 46 h 46"/>
              <a:gd name="T72" fmla="*/ 26 w 130"/>
              <a:gd name="T73" fmla="*/ 46 h 46"/>
              <a:gd name="T74" fmla="*/ 24 w 130"/>
              <a:gd name="T75" fmla="*/ 45 h 46"/>
              <a:gd name="T76" fmla="*/ 18 w 130"/>
              <a:gd name="T77" fmla="*/ 45 h 46"/>
              <a:gd name="T78" fmla="*/ 9 w 130"/>
              <a:gd name="T79" fmla="*/ 4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46">
                <a:moveTo>
                  <a:pt x="9" y="42"/>
                </a:moveTo>
                <a:lnTo>
                  <a:pt x="7" y="42"/>
                </a:lnTo>
                <a:lnTo>
                  <a:pt x="4" y="41"/>
                </a:lnTo>
                <a:lnTo>
                  <a:pt x="3" y="40"/>
                </a:lnTo>
                <a:lnTo>
                  <a:pt x="2" y="39"/>
                </a:lnTo>
                <a:lnTo>
                  <a:pt x="1" y="36"/>
                </a:lnTo>
                <a:lnTo>
                  <a:pt x="0" y="35"/>
                </a:lnTo>
                <a:lnTo>
                  <a:pt x="0" y="34"/>
                </a:lnTo>
                <a:lnTo>
                  <a:pt x="0" y="32"/>
                </a:lnTo>
                <a:lnTo>
                  <a:pt x="1" y="32"/>
                </a:lnTo>
                <a:lnTo>
                  <a:pt x="1" y="31"/>
                </a:lnTo>
                <a:lnTo>
                  <a:pt x="3" y="31"/>
                </a:lnTo>
                <a:lnTo>
                  <a:pt x="4" y="30"/>
                </a:lnTo>
                <a:lnTo>
                  <a:pt x="7" y="30"/>
                </a:lnTo>
                <a:lnTo>
                  <a:pt x="9" y="29"/>
                </a:lnTo>
                <a:lnTo>
                  <a:pt x="13" y="27"/>
                </a:lnTo>
                <a:lnTo>
                  <a:pt x="16" y="26"/>
                </a:lnTo>
                <a:lnTo>
                  <a:pt x="21" y="25"/>
                </a:lnTo>
                <a:lnTo>
                  <a:pt x="24" y="24"/>
                </a:lnTo>
                <a:lnTo>
                  <a:pt x="29" y="23"/>
                </a:lnTo>
                <a:lnTo>
                  <a:pt x="36" y="20"/>
                </a:lnTo>
                <a:lnTo>
                  <a:pt x="41" y="19"/>
                </a:lnTo>
                <a:lnTo>
                  <a:pt x="47" y="16"/>
                </a:lnTo>
                <a:lnTo>
                  <a:pt x="54" y="14"/>
                </a:lnTo>
                <a:lnTo>
                  <a:pt x="67" y="10"/>
                </a:lnTo>
                <a:lnTo>
                  <a:pt x="78" y="8"/>
                </a:lnTo>
                <a:lnTo>
                  <a:pt x="88" y="5"/>
                </a:lnTo>
                <a:lnTo>
                  <a:pt x="92" y="4"/>
                </a:lnTo>
                <a:lnTo>
                  <a:pt x="97" y="3"/>
                </a:lnTo>
                <a:lnTo>
                  <a:pt x="100" y="3"/>
                </a:lnTo>
                <a:lnTo>
                  <a:pt x="104" y="1"/>
                </a:lnTo>
                <a:lnTo>
                  <a:pt x="107" y="1"/>
                </a:lnTo>
                <a:lnTo>
                  <a:pt x="110" y="0"/>
                </a:lnTo>
                <a:lnTo>
                  <a:pt x="113" y="0"/>
                </a:lnTo>
                <a:lnTo>
                  <a:pt x="114" y="0"/>
                </a:lnTo>
                <a:lnTo>
                  <a:pt x="117" y="0"/>
                </a:lnTo>
                <a:lnTo>
                  <a:pt x="118" y="0"/>
                </a:lnTo>
                <a:lnTo>
                  <a:pt x="123" y="0"/>
                </a:lnTo>
                <a:lnTo>
                  <a:pt x="125" y="1"/>
                </a:lnTo>
                <a:lnTo>
                  <a:pt x="128" y="1"/>
                </a:lnTo>
                <a:lnTo>
                  <a:pt x="129" y="3"/>
                </a:lnTo>
                <a:lnTo>
                  <a:pt x="130" y="5"/>
                </a:lnTo>
                <a:lnTo>
                  <a:pt x="130" y="6"/>
                </a:lnTo>
                <a:lnTo>
                  <a:pt x="130" y="9"/>
                </a:lnTo>
                <a:lnTo>
                  <a:pt x="130" y="10"/>
                </a:lnTo>
                <a:lnTo>
                  <a:pt x="130" y="13"/>
                </a:lnTo>
                <a:lnTo>
                  <a:pt x="129" y="14"/>
                </a:lnTo>
                <a:lnTo>
                  <a:pt x="128" y="15"/>
                </a:lnTo>
                <a:lnTo>
                  <a:pt x="125" y="16"/>
                </a:lnTo>
                <a:lnTo>
                  <a:pt x="123" y="18"/>
                </a:lnTo>
                <a:lnTo>
                  <a:pt x="120" y="20"/>
                </a:lnTo>
                <a:lnTo>
                  <a:pt x="118" y="21"/>
                </a:lnTo>
                <a:lnTo>
                  <a:pt x="114" y="23"/>
                </a:lnTo>
                <a:lnTo>
                  <a:pt x="110" y="25"/>
                </a:lnTo>
                <a:lnTo>
                  <a:pt x="105" y="26"/>
                </a:lnTo>
                <a:lnTo>
                  <a:pt x="102" y="27"/>
                </a:lnTo>
                <a:lnTo>
                  <a:pt x="97" y="29"/>
                </a:lnTo>
                <a:lnTo>
                  <a:pt x="90" y="30"/>
                </a:lnTo>
                <a:lnTo>
                  <a:pt x="85" y="32"/>
                </a:lnTo>
                <a:lnTo>
                  <a:pt x="78" y="34"/>
                </a:lnTo>
                <a:lnTo>
                  <a:pt x="72" y="35"/>
                </a:lnTo>
                <a:lnTo>
                  <a:pt x="67" y="36"/>
                </a:lnTo>
                <a:lnTo>
                  <a:pt x="61" y="39"/>
                </a:lnTo>
                <a:lnTo>
                  <a:pt x="56" y="40"/>
                </a:lnTo>
                <a:lnTo>
                  <a:pt x="51" y="41"/>
                </a:lnTo>
                <a:lnTo>
                  <a:pt x="47" y="42"/>
                </a:lnTo>
                <a:lnTo>
                  <a:pt x="43" y="44"/>
                </a:lnTo>
                <a:lnTo>
                  <a:pt x="39" y="44"/>
                </a:lnTo>
                <a:lnTo>
                  <a:pt x="36" y="45"/>
                </a:lnTo>
                <a:lnTo>
                  <a:pt x="33" y="45"/>
                </a:lnTo>
                <a:lnTo>
                  <a:pt x="31" y="46"/>
                </a:lnTo>
                <a:lnTo>
                  <a:pt x="29" y="46"/>
                </a:lnTo>
                <a:lnTo>
                  <a:pt x="27" y="46"/>
                </a:lnTo>
                <a:lnTo>
                  <a:pt x="26" y="46"/>
                </a:lnTo>
                <a:lnTo>
                  <a:pt x="24" y="46"/>
                </a:lnTo>
                <a:lnTo>
                  <a:pt x="24" y="45"/>
                </a:lnTo>
                <a:lnTo>
                  <a:pt x="22" y="45"/>
                </a:lnTo>
                <a:lnTo>
                  <a:pt x="18" y="45"/>
                </a:lnTo>
                <a:lnTo>
                  <a:pt x="14" y="45"/>
                </a:lnTo>
                <a:lnTo>
                  <a:pt x="9" y="42"/>
                </a:lnTo>
                <a:lnTo>
                  <a:pt x="9" y="42"/>
                </a:lnTo>
              </a:path>
            </a:pathLst>
          </a:custGeom>
          <a:solidFill>
            <a:srgbClr val="221DD3"/>
          </a:solidFill>
          <a:ln w="11113">
            <a:solidFill>
              <a:srgbClr val="221DD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Freeform 108"/>
          <p:cNvSpPr>
            <a:spLocks/>
          </p:cNvSpPr>
          <p:nvPr/>
        </p:nvSpPr>
        <p:spPr bwMode="auto">
          <a:xfrm>
            <a:off x="3318376" y="4055343"/>
            <a:ext cx="95781" cy="126911"/>
          </a:xfrm>
          <a:custGeom>
            <a:avLst/>
            <a:gdLst>
              <a:gd name="T0" fmla="*/ 13 w 57"/>
              <a:gd name="T1" fmla="*/ 2 h 77"/>
              <a:gd name="T2" fmla="*/ 15 w 57"/>
              <a:gd name="T3" fmla="*/ 4 h 77"/>
              <a:gd name="T4" fmla="*/ 19 w 57"/>
              <a:gd name="T5" fmla="*/ 5 h 77"/>
              <a:gd name="T6" fmla="*/ 23 w 57"/>
              <a:gd name="T7" fmla="*/ 7 h 77"/>
              <a:gd name="T8" fmla="*/ 26 w 57"/>
              <a:gd name="T9" fmla="*/ 9 h 77"/>
              <a:gd name="T10" fmla="*/ 30 w 57"/>
              <a:gd name="T11" fmla="*/ 11 h 77"/>
              <a:gd name="T12" fmla="*/ 34 w 57"/>
              <a:gd name="T13" fmla="*/ 15 h 77"/>
              <a:gd name="T14" fmla="*/ 42 w 57"/>
              <a:gd name="T15" fmla="*/ 21 h 77"/>
              <a:gd name="T16" fmla="*/ 46 w 57"/>
              <a:gd name="T17" fmla="*/ 26 h 77"/>
              <a:gd name="T18" fmla="*/ 49 w 57"/>
              <a:gd name="T19" fmla="*/ 31 h 77"/>
              <a:gd name="T20" fmla="*/ 51 w 57"/>
              <a:gd name="T21" fmla="*/ 35 h 77"/>
              <a:gd name="T22" fmla="*/ 54 w 57"/>
              <a:gd name="T23" fmla="*/ 40 h 77"/>
              <a:gd name="T24" fmla="*/ 55 w 57"/>
              <a:gd name="T25" fmla="*/ 43 h 77"/>
              <a:gd name="T26" fmla="*/ 56 w 57"/>
              <a:gd name="T27" fmla="*/ 48 h 77"/>
              <a:gd name="T28" fmla="*/ 57 w 57"/>
              <a:gd name="T29" fmla="*/ 53 h 77"/>
              <a:gd name="T30" fmla="*/ 57 w 57"/>
              <a:gd name="T31" fmla="*/ 57 h 77"/>
              <a:gd name="T32" fmla="*/ 57 w 57"/>
              <a:gd name="T33" fmla="*/ 62 h 77"/>
              <a:gd name="T34" fmla="*/ 57 w 57"/>
              <a:gd name="T35" fmla="*/ 66 h 77"/>
              <a:gd name="T36" fmla="*/ 56 w 57"/>
              <a:gd name="T37" fmla="*/ 70 h 77"/>
              <a:gd name="T38" fmla="*/ 55 w 57"/>
              <a:gd name="T39" fmla="*/ 72 h 77"/>
              <a:gd name="T40" fmla="*/ 54 w 57"/>
              <a:gd name="T41" fmla="*/ 75 h 77"/>
              <a:gd name="T42" fmla="*/ 52 w 57"/>
              <a:gd name="T43" fmla="*/ 76 h 77"/>
              <a:gd name="T44" fmla="*/ 50 w 57"/>
              <a:gd name="T45" fmla="*/ 77 h 77"/>
              <a:gd name="T46" fmla="*/ 47 w 57"/>
              <a:gd name="T47" fmla="*/ 77 h 77"/>
              <a:gd name="T48" fmla="*/ 45 w 57"/>
              <a:gd name="T49" fmla="*/ 76 h 77"/>
              <a:gd name="T50" fmla="*/ 41 w 57"/>
              <a:gd name="T51" fmla="*/ 75 h 77"/>
              <a:gd name="T52" fmla="*/ 37 w 57"/>
              <a:gd name="T53" fmla="*/ 72 h 77"/>
              <a:gd name="T54" fmla="*/ 34 w 57"/>
              <a:gd name="T55" fmla="*/ 68 h 77"/>
              <a:gd name="T56" fmla="*/ 30 w 57"/>
              <a:gd name="T57" fmla="*/ 63 h 77"/>
              <a:gd name="T58" fmla="*/ 26 w 57"/>
              <a:gd name="T59" fmla="*/ 57 h 77"/>
              <a:gd name="T60" fmla="*/ 23 w 57"/>
              <a:gd name="T61" fmla="*/ 51 h 77"/>
              <a:gd name="T62" fmla="*/ 18 w 57"/>
              <a:gd name="T63" fmla="*/ 43 h 77"/>
              <a:gd name="T64" fmla="*/ 14 w 57"/>
              <a:gd name="T65" fmla="*/ 35 h 77"/>
              <a:gd name="T66" fmla="*/ 10 w 57"/>
              <a:gd name="T67" fmla="*/ 28 h 77"/>
              <a:gd name="T68" fmla="*/ 6 w 57"/>
              <a:gd name="T69" fmla="*/ 22 h 77"/>
              <a:gd name="T70" fmla="*/ 4 w 57"/>
              <a:gd name="T71" fmla="*/ 16 h 77"/>
              <a:gd name="T72" fmla="*/ 1 w 57"/>
              <a:gd name="T73" fmla="*/ 11 h 77"/>
              <a:gd name="T74" fmla="*/ 0 w 57"/>
              <a:gd name="T75" fmla="*/ 7 h 77"/>
              <a:gd name="T76" fmla="*/ 0 w 57"/>
              <a:gd name="T77" fmla="*/ 5 h 77"/>
              <a:gd name="T78" fmla="*/ 0 w 57"/>
              <a:gd name="T79" fmla="*/ 2 h 77"/>
              <a:gd name="T80" fmla="*/ 0 w 57"/>
              <a:gd name="T81" fmla="*/ 1 h 77"/>
              <a:gd name="T82" fmla="*/ 1 w 57"/>
              <a:gd name="T83" fmla="*/ 1 h 77"/>
              <a:gd name="T84" fmla="*/ 3 w 57"/>
              <a:gd name="T85" fmla="*/ 0 h 77"/>
              <a:gd name="T86" fmla="*/ 4 w 57"/>
              <a:gd name="T87" fmla="*/ 0 h 77"/>
              <a:gd name="T88" fmla="*/ 5 w 57"/>
              <a:gd name="T89" fmla="*/ 0 h 77"/>
              <a:gd name="T90" fmla="*/ 8 w 57"/>
              <a:gd name="T91" fmla="*/ 1 h 77"/>
              <a:gd name="T92" fmla="*/ 13 w 57"/>
              <a:gd name="T93" fmla="*/ 2 h 77"/>
              <a:gd name="T94" fmla="*/ 13 w 57"/>
              <a:gd name="T95" fmla="*/ 2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" h="77">
                <a:moveTo>
                  <a:pt x="13" y="2"/>
                </a:moveTo>
                <a:lnTo>
                  <a:pt x="15" y="4"/>
                </a:lnTo>
                <a:lnTo>
                  <a:pt x="19" y="5"/>
                </a:lnTo>
                <a:lnTo>
                  <a:pt x="23" y="7"/>
                </a:lnTo>
                <a:lnTo>
                  <a:pt x="26" y="9"/>
                </a:lnTo>
                <a:lnTo>
                  <a:pt x="30" y="11"/>
                </a:lnTo>
                <a:lnTo>
                  <a:pt x="34" y="15"/>
                </a:lnTo>
                <a:lnTo>
                  <a:pt x="42" y="21"/>
                </a:lnTo>
                <a:lnTo>
                  <a:pt x="46" y="26"/>
                </a:lnTo>
                <a:lnTo>
                  <a:pt x="49" y="31"/>
                </a:lnTo>
                <a:lnTo>
                  <a:pt x="51" y="35"/>
                </a:lnTo>
                <a:lnTo>
                  <a:pt x="54" y="40"/>
                </a:lnTo>
                <a:lnTo>
                  <a:pt x="55" y="43"/>
                </a:lnTo>
                <a:lnTo>
                  <a:pt x="56" y="48"/>
                </a:lnTo>
                <a:lnTo>
                  <a:pt x="57" y="53"/>
                </a:lnTo>
                <a:lnTo>
                  <a:pt x="57" y="57"/>
                </a:lnTo>
                <a:lnTo>
                  <a:pt x="57" y="62"/>
                </a:lnTo>
                <a:lnTo>
                  <a:pt x="57" y="66"/>
                </a:lnTo>
                <a:lnTo>
                  <a:pt x="56" y="70"/>
                </a:lnTo>
                <a:lnTo>
                  <a:pt x="55" y="72"/>
                </a:lnTo>
                <a:lnTo>
                  <a:pt x="54" y="75"/>
                </a:lnTo>
                <a:lnTo>
                  <a:pt x="52" y="76"/>
                </a:lnTo>
                <a:lnTo>
                  <a:pt x="50" y="77"/>
                </a:lnTo>
                <a:lnTo>
                  <a:pt x="47" y="77"/>
                </a:lnTo>
                <a:lnTo>
                  <a:pt x="45" y="76"/>
                </a:lnTo>
                <a:lnTo>
                  <a:pt x="41" y="75"/>
                </a:lnTo>
                <a:lnTo>
                  <a:pt x="37" y="72"/>
                </a:lnTo>
                <a:lnTo>
                  <a:pt x="34" y="68"/>
                </a:lnTo>
                <a:lnTo>
                  <a:pt x="30" y="63"/>
                </a:lnTo>
                <a:lnTo>
                  <a:pt x="26" y="57"/>
                </a:lnTo>
                <a:lnTo>
                  <a:pt x="23" y="51"/>
                </a:lnTo>
                <a:lnTo>
                  <a:pt x="18" y="43"/>
                </a:lnTo>
                <a:lnTo>
                  <a:pt x="14" y="35"/>
                </a:lnTo>
                <a:lnTo>
                  <a:pt x="10" y="28"/>
                </a:lnTo>
                <a:lnTo>
                  <a:pt x="6" y="22"/>
                </a:lnTo>
                <a:lnTo>
                  <a:pt x="4" y="16"/>
                </a:lnTo>
                <a:lnTo>
                  <a:pt x="1" y="11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4" y="0"/>
                </a:lnTo>
                <a:lnTo>
                  <a:pt x="5" y="0"/>
                </a:lnTo>
                <a:lnTo>
                  <a:pt x="8" y="1"/>
                </a:lnTo>
                <a:lnTo>
                  <a:pt x="13" y="2"/>
                </a:lnTo>
                <a:lnTo>
                  <a:pt x="13" y="2"/>
                </a:lnTo>
              </a:path>
            </a:pathLst>
          </a:custGeom>
          <a:solidFill>
            <a:srgbClr val="221DD3"/>
          </a:solidFill>
          <a:ln w="11113">
            <a:solidFill>
              <a:srgbClr val="221DD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任意多边形 129"/>
          <p:cNvSpPr/>
          <p:nvPr/>
        </p:nvSpPr>
        <p:spPr>
          <a:xfrm>
            <a:off x="3452424" y="3853036"/>
            <a:ext cx="63839" cy="115705"/>
          </a:xfrm>
          <a:custGeom>
            <a:avLst/>
            <a:gdLst>
              <a:gd name="connsiteX0" fmla="*/ 79114 w 174709"/>
              <a:gd name="connsiteY0" fmla="*/ 0 h 388974"/>
              <a:gd name="connsiteX1" fmla="*/ 85706 w 174709"/>
              <a:gd name="connsiteY1" fmla="*/ 0 h 388974"/>
              <a:gd name="connsiteX2" fmla="*/ 89003 w 174709"/>
              <a:gd name="connsiteY2" fmla="*/ 0 h 388974"/>
              <a:gd name="connsiteX3" fmla="*/ 92299 w 174709"/>
              <a:gd name="connsiteY3" fmla="*/ 3297 h 388974"/>
              <a:gd name="connsiteX4" fmla="*/ 102188 w 174709"/>
              <a:gd name="connsiteY4" fmla="*/ 3297 h 388974"/>
              <a:gd name="connsiteX5" fmla="*/ 108781 w 174709"/>
              <a:gd name="connsiteY5" fmla="*/ 6593 h 388974"/>
              <a:gd name="connsiteX6" fmla="*/ 125263 w 174709"/>
              <a:gd name="connsiteY6" fmla="*/ 19778 h 388974"/>
              <a:gd name="connsiteX7" fmla="*/ 141745 w 174709"/>
              <a:gd name="connsiteY7" fmla="*/ 36260 h 388974"/>
              <a:gd name="connsiteX8" fmla="*/ 154931 w 174709"/>
              <a:gd name="connsiteY8" fmla="*/ 52742 h 388974"/>
              <a:gd name="connsiteX9" fmla="*/ 168116 w 174709"/>
              <a:gd name="connsiteY9" fmla="*/ 65928 h 388974"/>
              <a:gd name="connsiteX10" fmla="*/ 174709 w 174709"/>
              <a:gd name="connsiteY10" fmla="*/ 82410 h 388974"/>
              <a:gd name="connsiteX11" fmla="*/ 174709 w 174709"/>
              <a:gd name="connsiteY11" fmla="*/ 92299 h 388974"/>
              <a:gd name="connsiteX12" fmla="*/ 174709 w 174709"/>
              <a:gd name="connsiteY12" fmla="*/ 102188 h 388974"/>
              <a:gd name="connsiteX13" fmla="*/ 174709 w 174709"/>
              <a:gd name="connsiteY13" fmla="*/ 115374 h 388974"/>
              <a:gd name="connsiteX14" fmla="*/ 174709 w 174709"/>
              <a:gd name="connsiteY14" fmla="*/ 125263 h 388974"/>
              <a:gd name="connsiteX15" fmla="*/ 171413 w 174709"/>
              <a:gd name="connsiteY15" fmla="*/ 138449 h 388974"/>
              <a:gd name="connsiteX16" fmla="*/ 168116 w 174709"/>
              <a:gd name="connsiteY16" fmla="*/ 151634 h 388974"/>
              <a:gd name="connsiteX17" fmla="*/ 161523 w 174709"/>
              <a:gd name="connsiteY17" fmla="*/ 168116 h 388974"/>
              <a:gd name="connsiteX18" fmla="*/ 158227 w 174709"/>
              <a:gd name="connsiteY18" fmla="*/ 187894 h 388974"/>
              <a:gd name="connsiteX19" fmla="*/ 151634 w 174709"/>
              <a:gd name="connsiteY19" fmla="*/ 204376 h 388974"/>
              <a:gd name="connsiteX20" fmla="*/ 141745 w 174709"/>
              <a:gd name="connsiteY20" fmla="*/ 220858 h 388974"/>
              <a:gd name="connsiteX21" fmla="*/ 138449 w 174709"/>
              <a:gd name="connsiteY21" fmla="*/ 237340 h 388974"/>
              <a:gd name="connsiteX22" fmla="*/ 138449 w 174709"/>
              <a:gd name="connsiteY22" fmla="*/ 250526 h 388974"/>
              <a:gd name="connsiteX23" fmla="*/ 135152 w 174709"/>
              <a:gd name="connsiteY23" fmla="*/ 257119 h 388974"/>
              <a:gd name="connsiteX24" fmla="*/ 138449 w 174709"/>
              <a:gd name="connsiteY24" fmla="*/ 267008 h 388974"/>
              <a:gd name="connsiteX25" fmla="*/ 138449 w 174709"/>
              <a:gd name="connsiteY25" fmla="*/ 270304 h 388974"/>
              <a:gd name="connsiteX26" fmla="*/ 141745 w 174709"/>
              <a:gd name="connsiteY26" fmla="*/ 273600 h 388974"/>
              <a:gd name="connsiteX27" fmla="*/ 145041 w 174709"/>
              <a:gd name="connsiteY27" fmla="*/ 273600 h 388974"/>
              <a:gd name="connsiteX28" fmla="*/ 145530 w 174709"/>
              <a:gd name="connsiteY28" fmla="*/ 273845 h 388974"/>
              <a:gd name="connsiteX29" fmla="*/ 142216 w 174709"/>
              <a:gd name="connsiteY29" fmla="*/ 287098 h 388974"/>
              <a:gd name="connsiteX30" fmla="*/ 137454 w 174709"/>
              <a:gd name="connsiteY30" fmla="*/ 310911 h 388974"/>
              <a:gd name="connsiteX31" fmla="*/ 127929 w 174709"/>
              <a:gd name="connsiteY31" fmla="*/ 339486 h 388974"/>
              <a:gd name="connsiteX32" fmla="*/ 123166 w 174709"/>
              <a:gd name="connsiteY32" fmla="*/ 353773 h 388974"/>
              <a:gd name="connsiteX33" fmla="*/ 118404 w 174709"/>
              <a:gd name="connsiteY33" fmla="*/ 372823 h 388974"/>
              <a:gd name="connsiteX34" fmla="*/ 118201 w 174709"/>
              <a:gd name="connsiteY34" fmla="*/ 373434 h 388974"/>
              <a:gd name="connsiteX35" fmla="*/ 108781 w 174709"/>
              <a:gd name="connsiteY35" fmla="*/ 375789 h 388974"/>
              <a:gd name="connsiteX36" fmla="*/ 102188 w 174709"/>
              <a:gd name="connsiteY36" fmla="*/ 375789 h 388974"/>
              <a:gd name="connsiteX37" fmla="*/ 92299 w 174709"/>
              <a:gd name="connsiteY37" fmla="*/ 382381 h 388974"/>
              <a:gd name="connsiteX38" fmla="*/ 85706 w 174709"/>
              <a:gd name="connsiteY38" fmla="*/ 385678 h 388974"/>
              <a:gd name="connsiteX39" fmla="*/ 79114 w 174709"/>
              <a:gd name="connsiteY39" fmla="*/ 385678 h 388974"/>
              <a:gd name="connsiteX40" fmla="*/ 75817 w 174709"/>
              <a:gd name="connsiteY40" fmla="*/ 385678 h 388974"/>
              <a:gd name="connsiteX41" fmla="*/ 72521 w 174709"/>
              <a:gd name="connsiteY41" fmla="*/ 385678 h 388974"/>
              <a:gd name="connsiteX42" fmla="*/ 69224 w 174709"/>
              <a:gd name="connsiteY42" fmla="*/ 388974 h 388974"/>
              <a:gd name="connsiteX43" fmla="*/ 65928 w 174709"/>
              <a:gd name="connsiteY43" fmla="*/ 388974 h 388974"/>
              <a:gd name="connsiteX44" fmla="*/ 56039 w 174709"/>
              <a:gd name="connsiteY44" fmla="*/ 385678 h 388974"/>
              <a:gd name="connsiteX45" fmla="*/ 52742 w 174709"/>
              <a:gd name="connsiteY45" fmla="*/ 385678 h 388974"/>
              <a:gd name="connsiteX46" fmla="*/ 49446 w 174709"/>
              <a:gd name="connsiteY46" fmla="*/ 382381 h 388974"/>
              <a:gd name="connsiteX47" fmla="*/ 36260 w 174709"/>
              <a:gd name="connsiteY47" fmla="*/ 369196 h 388974"/>
              <a:gd name="connsiteX48" fmla="*/ 26371 w 174709"/>
              <a:gd name="connsiteY48" fmla="*/ 365899 h 388974"/>
              <a:gd name="connsiteX49" fmla="*/ 19778 w 174709"/>
              <a:gd name="connsiteY49" fmla="*/ 356010 h 388974"/>
              <a:gd name="connsiteX50" fmla="*/ 16482 w 174709"/>
              <a:gd name="connsiteY50" fmla="*/ 352714 h 388974"/>
              <a:gd name="connsiteX51" fmla="*/ 9889 w 174709"/>
              <a:gd name="connsiteY51" fmla="*/ 342825 h 388974"/>
              <a:gd name="connsiteX52" fmla="*/ 6593 w 174709"/>
              <a:gd name="connsiteY52" fmla="*/ 339528 h 388974"/>
              <a:gd name="connsiteX53" fmla="*/ 3296 w 174709"/>
              <a:gd name="connsiteY53" fmla="*/ 336232 h 388974"/>
              <a:gd name="connsiteX54" fmla="*/ 3296 w 174709"/>
              <a:gd name="connsiteY54" fmla="*/ 326343 h 388974"/>
              <a:gd name="connsiteX55" fmla="*/ 0 w 174709"/>
              <a:gd name="connsiteY55" fmla="*/ 323046 h 388974"/>
              <a:gd name="connsiteX56" fmla="*/ 0 w 174709"/>
              <a:gd name="connsiteY56" fmla="*/ 319750 h 388974"/>
              <a:gd name="connsiteX57" fmla="*/ 0 w 174709"/>
              <a:gd name="connsiteY57" fmla="*/ 316454 h 388974"/>
              <a:gd name="connsiteX58" fmla="*/ 3296 w 174709"/>
              <a:gd name="connsiteY58" fmla="*/ 306564 h 388974"/>
              <a:gd name="connsiteX59" fmla="*/ 6593 w 174709"/>
              <a:gd name="connsiteY59" fmla="*/ 299972 h 388974"/>
              <a:gd name="connsiteX60" fmla="*/ 9889 w 174709"/>
              <a:gd name="connsiteY60" fmla="*/ 290082 h 388974"/>
              <a:gd name="connsiteX61" fmla="*/ 19778 w 174709"/>
              <a:gd name="connsiteY61" fmla="*/ 283490 h 388974"/>
              <a:gd name="connsiteX62" fmla="*/ 26371 w 174709"/>
              <a:gd name="connsiteY62" fmla="*/ 273600 h 388974"/>
              <a:gd name="connsiteX63" fmla="*/ 36260 w 174709"/>
              <a:gd name="connsiteY63" fmla="*/ 260415 h 388974"/>
              <a:gd name="connsiteX64" fmla="*/ 42853 w 174709"/>
              <a:gd name="connsiteY64" fmla="*/ 253822 h 388974"/>
              <a:gd name="connsiteX65" fmla="*/ 52742 w 174709"/>
              <a:gd name="connsiteY65" fmla="*/ 240637 h 388974"/>
              <a:gd name="connsiteX66" fmla="*/ 56039 w 174709"/>
              <a:gd name="connsiteY66" fmla="*/ 227451 h 388974"/>
              <a:gd name="connsiteX67" fmla="*/ 69224 w 174709"/>
              <a:gd name="connsiteY67" fmla="*/ 201080 h 388974"/>
              <a:gd name="connsiteX68" fmla="*/ 75817 w 174709"/>
              <a:gd name="connsiteY68" fmla="*/ 171412 h 388974"/>
              <a:gd name="connsiteX69" fmla="*/ 79114 w 174709"/>
              <a:gd name="connsiteY69" fmla="*/ 141745 h 388974"/>
              <a:gd name="connsiteX70" fmla="*/ 79114 w 174709"/>
              <a:gd name="connsiteY70" fmla="*/ 115374 h 388974"/>
              <a:gd name="connsiteX71" fmla="*/ 79114 w 174709"/>
              <a:gd name="connsiteY71" fmla="*/ 85706 h 388974"/>
              <a:gd name="connsiteX72" fmla="*/ 75817 w 174709"/>
              <a:gd name="connsiteY72" fmla="*/ 59335 h 388974"/>
              <a:gd name="connsiteX73" fmla="*/ 72521 w 174709"/>
              <a:gd name="connsiteY73" fmla="*/ 49446 h 388974"/>
              <a:gd name="connsiteX74" fmla="*/ 72521 w 174709"/>
              <a:gd name="connsiteY74" fmla="*/ 36260 h 388974"/>
              <a:gd name="connsiteX75" fmla="*/ 69224 w 174709"/>
              <a:gd name="connsiteY75" fmla="*/ 26371 h 388974"/>
              <a:gd name="connsiteX76" fmla="*/ 69224 w 174709"/>
              <a:gd name="connsiteY76" fmla="*/ 23075 h 388974"/>
              <a:gd name="connsiteX77" fmla="*/ 69224 w 174709"/>
              <a:gd name="connsiteY77" fmla="*/ 16482 h 388974"/>
              <a:gd name="connsiteX78" fmla="*/ 72521 w 174709"/>
              <a:gd name="connsiteY78" fmla="*/ 9889 h 388974"/>
              <a:gd name="connsiteX79" fmla="*/ 75817 w 174709"/>
              <a:gd name="connsiteY79" fmla="*/ 3297 h 388974"/>
              <a:gd name="connsiteX80" fmla="*/ 79114 w 174709"/>
              <a:gd name="connsiteY80" fmla="*/ 0 h 38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4709" h="388974">
                <a:moveTo>
                  <a:pt x="79114" y="0"/>
                </a:moveTo>
                <a:lnTo>
                  <a:pt x="85706" y="0"/>
                </a:lnTo>
                <a:lnTo>
                  <a:pt x="89003" y="0"/>
                </a:lnTo>
                <a:lnTo>
                  <a:pt x="92299" y="3297"/>
                </a:lnTo>
                <a:lnTo>
                  <a:pt x="102188" y="3297"/>
                </a:lnTo>
                <a:lnTo>
                  <a:pt x="108781" y="6593"/>
                </a:lnTo>
                <a:lnTo>
                  <a:pt x="125263" y="19778"/>
                </a:lnTo>
                <a:lnTo>
                  <a:pt x="141745" y="36260"/>
                </a:lnTo>
                <a:lnTo>
                  <a:pt x="154931" y="52742"/>
                </a:lnTo>
                <a:lnTo>
                  <a:pt x="168116" y="65928"/>
                </a:lnTo>
                <a:lnTo>
                  <a:pt x="174709" y="82410"/>
                </a:lnTo>
                <a:lnTo>
                  <a:pt x="174709" y="92299"/>
                </a:lnTo>
                <a:lnTo>
                  <a:pt x="174709" y="102188"/>
                </a:lnTo>
                <a:lnTo>
                  <a:pt x="174709" y="115374"/>
                </a:lnTo>
                <a:lnTo>
                  <a:pt x="174709" y="125263"/>
                </a:lnTo>
                <a:lnTo>
                  <a:pt x="171413" y="138449"/>
                </a:lnTo>
                <a:lnTo>
                  <a:pt x="168116" y="151634"/>
                </a:lnTo>
                <a:lnTo>
                  <a:pt x="161523" y="168116"/>
                </a:lnTo>
                <a:lnTo>
                  <a:pt x="158227" y="187894"/>
                </a:lnTo>
                <a:lnTo>
                  <a:pt x="151634" y="204376"/>
                </a:lnTo>
                <a:lnTo>
                  <a:pt x="141745" y="220858"/>
                </a:lnTo>
                <a:lnTo>
                  <a:pt x="138449" y="237340"/>
                </a:lnTo>
                <a:lnTo>
                  <a:pt x="138449" y="250526"/>
                </a:lnTo>
                <a:lnTo>
                  <a:pt x="135152" y="257119"/>
                </a:lnTo>
                <a:lnTo>
                  <a:pt x="138449" y="267008"/>
                </a:lnTo>
                <a:lnTo>
                  <a:pt x="138449" y="270304"/>
                </a:lnTo>
                <a:lnTo>
                  <a:pt x="141745" y="273600"/>
                </a:lnTo>
                <a:lnTo>
                  <a:pt x="145041" y="273600"/>
                </a:lnTo>
                <a:lnTo>
                  <a:pt x="145530" y="273845"/>
                </a:lnTo>
                <a:lnTo>
                  <a:pt x="142216" y="287098"/>
                </a:lnTo>
                <a:cubicBezTo>
                  <a:pt x="140460" y="295000"/>
                  <a:pt x="139584" y="303101"/>
                  <a:pt x="137454" y="310911"/>
                </a:cubicBezTo>
                <a:cubicBezTo>
                  <a:pt x="134812" y="320597"/>
                  <a:pt x="131104" y="329961"/>
                  <a:pt x="127929" y="339486"/>
                </a:cubicBezTo>
                <a:cubicBezTo>
                  <a:pt x="126341" y="344248"/>
                  <a:pt x="124383" y="348903"/>
                  <a:pt x="123166" y="353773"/>
                </a:cubicBezTo>
                <a:cubicBezTo>
                  <a:pt x="121579" y="360123"/>
                  <a:pt x="120285" y="366554"/>
                  <a:pt x="118404" y="372823"/>
                </a:cubicBezTo>
                <a:lnTo>
                  <a:pt x="118201" y="373434"/>
                </a:lnTo>
                <a:lnTo>
                  <a:pt x="108781" y="375789"/>
                </a:lnTo>
                <a:lnTo>
                  <a:pt x="102188" y="375789"/>
                </a:lnTo>
                <a:lnTo>
                  <a:pt x="92299" y="382381"/>
                </a:lnTo>
                <a:lnTo>
                  <a:pt x="85706" y="385678"/>
                </a:lnTo>
                <a:lnTo>
                  <a:pt x="79114" y="385678"/>
                </a:lnTo>
                <a:lnTo>
                  <a:pt x="75817" y="385678"/>
                </a:lnTo>
                <a:lnTo>
                  <a:pt x="72521" y="385678"/>
                </a:lnTo>
                <a:lnTo>
                  <a:pt x="69224" y="388974"/>
                </a:lnTo>
                <a:lnTo>
                  <a:pt x="65928" y="388974"/>
                </a:lnTo>
                <a:lnTo>
                  <a:pt x="56039" y="385678"/>
                </a:lnTo>
                <a:lnTo>
                  <a:pt x="52742" y="385678"/>
                </a:lnTo>
                <a:lnTo>
                  <a:pt x="49446" y="382381"/>
                </a:lnTo>
                <a:lnTo>
                  <a:pt x="36260" y="369196"/>
                </a:lnTo>
                <a:lnTo>
                  <a:pt x="26371" y="365899"/>
                </a:lnTo>
                <a:lnTo>
                  <a:pt x="19778" y="356010"/>
                </a:lnTo>
                <a:lnTo>
                  <a:pt x="16482" y="352714"/>
                </a:lnTo>
                <a:lnTo>
                  <a:pt x="9889" y="342825"/>
                </a:lnTo>
                <a:lnTo>
                  <a:pt x="6593" y="339528"/>
                </a:lnTo>
                <a:lnTo>
                  <a:pt x="3296" y="336232"/>
                </a:lnTo>
                <a:lnTo>
                  <a:pt x="3296" y="326343"/>
                </a:lnTo>
                <a:lnTo>
                  <a:pt x="0" y="323046"/>
                </a:lnTo>
                <a:lnTo>
                  <a:pt x="0" y="319750"/>
                </a:lnTo>
                <a:lnTo>
                  <a:pt x="0" y="316454"/>
                </a:lnTo>
                <a:lnTo>
                  <a:pt x="3296" y="306564"/>
                </a:lnTo>
                <a:lnTo>
                  <a:pt x="6593" y="299972"/>
                </a:lnTo>
                <a:lnTo>
                  <a:pt x="9889" y="290082"/>
                </a:lnTo>
                <a:lnTo>
                  <a:pt x="19778" y="283490"/>
                </a:lnTo>
                <a:lnTo>
                  <a:pt x="26371" y="273600"/>
                </a:lnTo>
                <a:lnTo>
                  <a:pt x="36260" y="260415"/>
                </a:lnTo>
                <a:lnTo>
                  <a:pt x="42853" y="253822"/>
                </a:lnTo>
                <a:lnTo>
                  <a:pt x="52742" y="240637"/>
                </a:lnTo>
                <a:lnTo>
                  <a:pt x="56039" y="227451"/>
                </a:lnTo>
                <a:lnTo>
                  <a:pt x="69224" y="201080"/>
                </a:lnTo>
                <a:lnTo>
                  <a:pt x="75817" y="171412"/>
                </a:lnTo>
                <a:lnTo>
                  <a:pt x="79114" y="141745"/>
                </a:lnTo>
                <a:lnTo>
                  <a:pt x="79114" y="115374"/>
                </a:lnTo>
                <a:lnTo>
                  <a:pt x="79114" y="85706"/>
                </a:lnTo>
                <a:lnTo>
                  <a:pt x="75817" y="59335"/>
                </a:lnTo>
                <a:lnTo>
                  <a:pt x="72521" y="49446"/>
                </a:lnTo>
                <a:lnTo>
                  <a:pt x="72521" y="36260"/>
                </a:lnTo>
                <a:lnTo>
                  <a:pt x="69224" y="26371"/>
                </a:lnTo>
                <a:lnTo>
                  <a:pt x="69224" y="23075"/>
                </a:lnTo>
                <a:lnTo>
                  <a:pt x="69224" y="16482"/>
                </a:lnTo>
                <a:lnTo>
                  <a:pt x="72521" y="9889"/>
                </a:lnTo>
                <a:lnTo>
                  <a:pt x="75817" y="3297"/>
                </a:lnTo>
                <a:lnTo>
                  <a:pt x="79114" y="0"/>
                </a:lnTo>
                <a:close/>
              </a:path>
            </a:pathLst>
          </a:custGeom>
          <a:solidFill>
            <a:srgbClr val="221DD3"/>
          </a:solidFill>
          <a:ln w="1905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任意多边形 130"/>
          <p:cNvSpPr/>
          <p:nvPr/>
        </p:nvSpPr>
        <p:spPr>
          <a:xfrm>
            <a:off x="4773166" y="3696764"/>
            <a:ext cx="108064" cy="239122"/>
          </a:xfrm>
          <a:custGeom>
            <a:avLst/>
            <a:gdLst>
              <a:gd name="connsiteX0" fmla="*/ 70218 w 251132"/>
              <a:gd name="connsiteY0" fmla="*/ 0 h 522429"/>
              <a:gd name="connsiteX1" fmla="*/ 251132 w 251132"/>
              <a:gd name="connsiteY1" fmla="*/ 0 h 522429"/>
              <a:gd name="connsiteX2" fmla="*/ 248955 w 251132"/>
              <a:gd name="connsiteY2" fmla="*/ 2177 h 522429"/>
              <a:gd name="connsiteX3" fmla="*/ 245763 w 251132"/>
              <a:gd name="connsiteY3" fmla="*/ 5368 h 522429"/>
              <a:gd name="connsiteX4" fmla="*/ 236188 w 251132"/>
              <a:gd name="connsiteY4" fmla="*/ 11752 h 522429"/>
              <a:gd name="connsiteX5" fmla="*/ 229805 w 251132"/>
              <a:gd name="connsiteY5" fmla="*/ 14943 h 522429"/>
              <a:gd name="connsiteX6" fmla="*/ 220230 w 251132"/>
              <a:gd name="connsiteY6" fmla="*/ 18135 h 522429"/>
              <a:gd name="connsiteX7" fmla="*/ 213846 w 251132"/>
              <a:gd name="connsiteY7" fmla="*/ 27710 h 522429"/>
              <a:gd name="connsiteX8" fmla="*/ 204271 w 251132"/>
              <a:gd name="connsiteY8" fmla="*/ 34094 h 522429"/>
              <a:gd name="connsiteX9" fmla="*/ 197887 w 251132"/>
              <a:gd name="connsiteY9" fmla="*/ 46861 h 522429"/>
              <a:gd name="connsiteX10" fmla="*/ 194696 w 251132"/>
              <a:gd name="connsiteY10" fmla="*/ 62820 h 522429"/>
              <a:gd name="connsiteX11" fmla="*/ 185121 w 251132"/>
              <a:gd name="connsiteY11" fmla="*/ 81970 h 522429"/>
              <a:gd name="connsiteX12" fmla="*/ 181929 w 251132"/>
              <a:gd name="connsiteY12" fmla="*/ 107504 h 522429"/>
              <a:gd name="connsiteX13" fmla="*/ 175545 w 251132"/>
              <a:gd name="connsiteY13" fmla="*/ 129846 h 522429"/>
              <a:gd name="connsiteX14" fmla="*/ 165970 w 251132"/>
              <a:gd name="connsiteY14" fmla="*/ 152188 h 522429"/>
              <a:gd name="connsiteX15" fmla="*/ 162778 w 251132"/>
              <a:gd name="connsiteY15" fmla="*/ 177722 h 522429"/>
              <a:gd name="connsiteX16" fmla="*/ 153203 w 251132"/>
              <a:gd name="connsiteY16" fmla="*/ 209639 h 522429"/>
              <a:gd name="connsiteX17" fmla="*/ 143628 w 251132"/>
              <a:gd name="connsiteY17" fmla="*/ 238365 h 522429"/>
              <a:gd name="connsiteX18" fmla="*/ 134053 w 251132"/>
              <a:gd name="connsiteY18" fmla="*/ 270282 h 522429"/>
              <a:gd name="connsiteX19" fmla="*/ 121286 w 251132"/>
              <a:gd name="connsiteY19" fmla="*/ 305391 h 522429"/>
              <a:gd name="connsiteX20" fmla="*/ 111711 w 251132"/>
              <a:gd name="connsiteY20" fmla="*/ 337309 h 522429"/>
              <a:gd name="connsiteX21" fmla="*/ 95752 w 251132"/>
              <a:gd name="connsiteY21" fmla="*/ 375609 h 522429"/>
              <a:gd name="connsiteX22" fmla="*/ 86177 w 251132"/>
              <a:gd name="connsiteY22" fmla="*/ 391568 h 522429"/>
              <a:gd name="connsiteX23" fmla="*/ 82985 w 251132"/>
              <a:gd name="connsiteY23" fmla="*/ 410718 h 522429"/>
              <a:gd name="connsiteX24" fmla="*/ 73410 w 251132"/>
              <a:gd name="connsiteY24" fmla="*/ 426677 h 522429"/>
              <a:gd name="connsiteX25" fmla="*/ 67026 w 251132"/>
              <a:gd name="connsiteY25" fmla="*/ 439444 h 522429"/>
              <a:gd name="connsiteX26" fmla="*/ 63835 w 251132"/>
              <a:gd name="connsiteY26" fmla="*/ 455403 h 522429"/>
              <a:gd name="connsiteX27" fmla="*/ 57451 w 251132"/>
              <a:gd name="connsiteY27" fmla="*/ 468170 h 522429"/>
              <a:gd name="connsiteX28" fmla="*/ 51068 w 251132"/>
              <a:gd name="connsiteY28" fmla="*/ 480937 h 522429"/>
              <a:gd name="connsiteX29" fmla="*/ 47876 w 251132"/>
              <a:gd name="connsiteY29" fmla="*/ 487320 h 522429"/>
              <a:gd name="connsiteX30" fmla="*/ 41493 w 251132"/>
              <a:gd name="connsiteY30" fmla="*/ 500087 h 522429"/>
              <a:gd name="connsiteX31" fmla="*/ 38301 w 251132"/>
              <a:gd name="connsiteY31" fmla="*/ 503279 h 522429"/>
              <a:gd name="connsiteX32" fmla="*/ 35109 w 251132"/>
              <a:gd name="connsiteY32" fmla="*/ 512854 h 522429"/>
              <a:gd name="connsiteX33" fmla="*/ 31917 w 251132"/>
              <a:gd name="connsiteY33" fmla="*/ 516046 h 522429"/>
              <a:gd name="connsiteX34" fmla="*/ 25534 w 251132"/>
              <a:gd name="connsiteY34" fmla="*/ 519237 h 522429"/>
              <a:gd name="connsiteX35" fmla="*/ 22342 w 251132"/>
              <a:gd name="connsiteY35" fmla="*/ 522429 h 522429"/>
              <a:gd name="connsiteX36" fmla="*/ 19150 w 251132"/>
              <a:gd name="connsiteY36" fmla="*/ 522429 h 522429"/>
              <a:gd name="connsiteX37" fmla="*/ 15959 w 251132"/>
              <a:gd name="connsiteY37" fmla="*/ 522429 h 522429"/>
              <a:gd name="connsiteX38" fmla="*/ 6383 w 251132"/>
              <a:gd name="connsiteY38" fmla="*/ 516046 h 522429"/>
              <a:gd name="connsiteX39" fmla="*/ 3192 w 251132"/>
              <a:gd name="connsiteY39" fmla="*/ 512854 h 522429"/>
              <a:gd name="connsiteX40" fmla="*/ 0 w 251132"/>
              <a:gd name="connsiteY40" fmla="*/ 506470 h 522429"/>
              <a:gd name="connsiteX41" fmla="*/ 0 w 251132"/>
              <a:gd name="connsiteY41" fmla="*/ 503279 h 522429"/>
              <a:gd name="connsiteX42" fmla="*/ 0 w 251132"/>
              <a:gd name="connsiteY42" fmla="*/ 500087 h 522429"/>
              <a:gd name="connsiteX43" fmla="*/ 0 w 251132"/>
              <a:gd name="connsiteY43" fmla="*/ 496895 h 522429"/>
              <a:gd name="connsiteX44" fmla="*/ 0 w 251132"/>
              <a:gd name="connsiteY44" fmla="*/ 490512 h 522429"/>
              <a:gd name="connsiteX45" fmla="*/ 0 w 251132"/>
              <a:gd name="connsiteY45" fmla="*/ 487320 h 522429"/>
              <a:gd name="connsiteX46" fmla="*/ 3192 w 251132"/>
              <a:gd name="connsiteY46" fmla="*/ 484128 h 522429"/>
              <a:gd name="connsiteX47" fmla="*/ 3192 w 251132"/>
              <a:gd name="connsiteY47" fmla="*/ 474553 h 522429"/>
              <a:gd name="connsiteX48" fmla="*/ 3192 w 251132"/>
              <a:gd name="connsiteY48" fmla="*/ 468170 h 522429"/>
              <a:gd name="connsiteX49" fmla="*/ 3192 w 251132"/>
              <a:gd name="connsiteY49" fmla="*/ 458594 h 522429"/>
              <a:gd name="connsiteX50" fmla="*/ 6383 w 251132"/>
              <a:gd name="connsiteY50" fmla="*/ 449019 h 522429"/>
              <a:gd name="connsiteX51" fmla="*/ 6383 w 251132"/>
              <a:gd name="connsiteY51" fmla="*/ 436252 h 522429"/>
              <a:gd name="connsiteX52" fmla="*/ 9575 w 251132"/>
              <a:gd name="connsiteY52" fmla="*/ 420294 h 522429"/>
              <a:gd name="connsiteX53" fmla="*/ 15959 w 251132"/>
              <a:gd name="connsiteY53" fmla="*/ 407527 h 522429"/>
              <a:gd name="connsiteX54" fmla="*/ 19150 w 251132"/>
              <a:gd name="connsiteY54" fmla="*/ 388376 h 522429"/>
              <a:gd name="connsiteX55" fmla="*/ 19150 w 251132"/>
              <a:gd name="connsiteY55" fmla="*/ 372418 h 522429"/>
              <a:gd name="connsiteX56" fmla="*/ 22342 w 251132"/>
              <a:gd name="connsiteY56" fmla="*/ 353267 h 522429"/>
              <a:gd name="connsiteX57" fmla="*/ 25534 w 251132"/>
              <a:gd name="connsiteY57" fmla="*/ 334117 h 522429"/>
              <a:gd name="connsiteX58" fmla="*/ 31917 w 251132"/>
              <a:gd name="connsiteY58" fmla="*/ 308583 h 522429"/>
              <a:gd name="connsiteX59" fmla="*/ 35109 w 251132"/>
              <a:gd name="connsiteY59" fmla="*/ 286241 h 522429"/>
              <a:gd name="connsiteX60" fmla="*/ 38301 w 251132"/>
              <a:gd name="connsiteY60" fmla="*/ 260707 h 522429"/>
              <a:gd name="connsiteX61" fmla="*/ 41493 w 251132"/>
              <a:gd name="connsiteY61" fmla="*/ 238365 h 522429"/>
              <a:gd name="connsiteX62" fmla="*/ 47876 w 251132"/>
              <a:gd name="connsiteY62" fmla="*/ 212831 h 522429"/>
              <a:gd name="connsiteX63" fmla="*/ 51068 w 251132"/>
              <a:gd name="connsiteY63" fmla="*/ 193681 h 522429"/>
              <a:gd name="connsiteX64" fmla="*/ 54259 w 251132"/>
              <a:gd name="connsiteY64" fmla="*/ 174530 h 522429"/>
              <a:gd name="connsiteX65" fmla="*/ 57451 w 251132"/>
              <a:gd name="connsiteY65" fmla="*/ 152188 h 522429"/>
              <a:gd name="connsiteX66" fmla="*/ 57451 w 251132"/>
              <a:gd name="connsiteY66" fmla="*/ 133038 h 522429"/>
              <a:gd name="connsiteX67" fmla="*/ 63835 w 251132"/>
              <a:gd name="connsiteY67" fmla="*/ 117079 h 522429"/>
              <a:gd name="connsiteX68" fmla="*/ 63835 w 251132"/>
              <a:gd name="connsiteY68" fmla="*/ 101120 h 522429"/>
              <a:gd name="connsiteX69" fmla="*/ 67026 w 251132"/>
              <a:gd name="connsiteY69" fmla="*/ 91545 h 522429"/>
              <a:gd name="connsiteX70" fmla="*/ 67026 w 251132"/>
              <a:gd name="connsiteY70" fmla="*/ 78778 h 522429"/>
              <a:gd name="connsiteX71" fmla="*/ 70218 w 251132"/>
              <a:gd name="connsiteY71" fmla="*/ 66011 h 522429"/>
              <a:gd name="connsiteX72" fmla="*/ 70218 w 251132"/>
              <a:gd name="connsiteY72" fmla="*/ 53244 h 522429"/>
              <a:gd name="connsiteX73" fmla="*/ 70218 w 251132"/>
              <a:gd name="connsiteY73" fmla="*/ 46861 h 522429"/>
              <a:gd name="connsiteX74" fmla="*/ 70218 w 251132"/>
              <a:gd name="connsiteY74" fmla="*/ 37286 h 522429"/>
              <a:gd name="connsiteX75" fmla="*/ 70218 w 251132"/>
              <a:gd name="connsiteY75" fmla="*/ 34094 h 522429"/>
              <a:gd name="connsiteX76" fmla="*/ 70218 w 251132"/>
              <a:gd name="connsiteY76" fmla="*/ 30902 h 522429"/>
              <a:gd name="connsiteX77" fmla="*/ 70218 w 251132"/>
              <a:gd name="connsiteY77" fmla="*/ 14943 h 522429"/>
              <a:gd name="connsiteX78" fmla="*/ 70218 w 251132"/>
              <a:gd name="connsiteY78" fmla="*/ 0 h 52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51132" h="522429">
                <a:moveTo>
                  <a:pt x="70218" y="0"/>
                </a:moveTo>
                <a:lnTo>
                  <a:pt x="251132" y="0"/>
                </a:lnTo>
                <a:lnTo>
                  <a:pt x="248955" y="2177"/>
                </a:lnTo>
                <a:lnTo>
                  <a:pt x="245763" y="5368"/>
                </a:lnTo>
                <a:lnTo>
                  <a:pt x="236188" y="11752"/>
                </a:lnTo>
                <a:lnTo>
                  <a:pt x="229805" y="14943"/>
                </a:lnTo>
                <a:lnTo>
                  <a:pt x="220230" y="18135"/>
                </a:lnTo>
                <a:lnTo>
                  <a:pt x="213846" y="27710"/>
                </a:lnTo>
                <a:lnTo>
                  <a:pt x="204271" y="34094"/>
                </a:lnTo>
                <a:lnTo>
                  <a:pt x="197887" y="46861"/>
                </a:lnTo>
                <a:lnTo>
                  <a:pt x="194696" y="62820"/>
                </a:lnTo>
                <a:lnTo>
                  <a:pt x="185121" y="81970"/>
                </a:lnTo>
                <a:lnTo>
                  <a:pt x="181929" y="107504"/>
                </a:lnTo>
                <a:lnTo>
                  <a:pt x="175545" y="129846"/>
                </a:lnTo>
                <a:lnTo>
                  <a:pt x="165970" y="152188"/>
                </a:lnTo>
                <a:lnTo>
                  <a:pt x="162778" y="177722"/>
                </a:lnTo>
                <a:lnTo>
                  <a:pt x="153203" y="209639"/>
                </a:lnTo>
                <a:lnTo>
                  <a:pt x="143628" y="238365"/>
                </a:lnTo>
                <a:lnTo>
                  <a:pt x="134053" y="270282"/>
                </a:lnTo>
                <a:lnTo>
                  <a:pt x="121286" y="305391"/>
                </a:lnTo>
                <a:lnTo>
                  <a:pt x="111711" y="337309"/>
                </a:lnTo>
                <a:lnTo>
                  <a:pt x="95752" y="375609"/>
                </a:lnTo>
                <a:lnTo>
                  <a:pt x="86177" y="391568"/>
                </a:lnTo>
                <a:lnTo>
                  <a:pt x="82985" y="410718"/>
                </a:lnTo>
                <a:lnTo>
                  <a:pt x="73410" y="426677"/>
                </a:lnTo>
                <a:lnTo>
                  <a:pt x="67026" y="439444"/>
                </a:lnTo>
                <a:lnTo>
                  <a:pt x="63835" y="455403"/>
                </a:lnTo>
                <a:lnTo>
                  <a:pt x="57451" y="468170"/>
                </a:lnTo>
                <a:lnTo>
                  <a:pt x="51068" y="480937"/>
                </a:lnTo>
                <a:lnTo>
                  <a:pt x="47876" y="487320"/>
                </a:lnTo>
                <a:lnTo>
                  <a:pt x="41493" y="500087"/>
                </a:lnTo>
                <a:lnTo>
                  <a:pt x="38301" y="503279"/>
                </a:lnTo>
                <a:lnTo>
                  <a:pt x="35109" y="512854"/>
                </a:lnTo>
                <a:lnTo>
                  <a:pt x="31917" y="516046"/>
                </a:lnTo>
                <a:lnTo>
                  <a:pt x="25534" y="519237"/>
                </a:lnTo>
                <a:lnTo>
                  <a:pt x="22342" y="522429"/>
                </a:lnTo>
                <a:lnTo>
                  <a:pt x="19150" y="522429"/>
                </a:lnTo>
                <a:lnTo>
                  <a:pt x="15959" y="522429"/>
                </a:lnTo>
                <a:lnTo>
                  <a:pt x="6383" y="516046"/>
                </a:lnTo>
                <a:lnTo>
                  <a:pt x="3192" y="512854"/>
                </a:lnTo>
                <a:lnTo>
                  <a:pt x="0" y="506470"/>
                </a:lnTo>
                <a:lnTo>
                  <a:pt x="0" y="503279"/>
                </a:lnTo>
                <a:lnTo>
                  <a:pt x="0" y="500087"/>
                </a:lnTo>
                <a:lnTo>
                  <a:pt x="0" y="496895"/>
                </a:lnTo>
                <a:lnTo>
                  <a:pt x="0" y="490512"/>
                </a:lnTo>
                <a:lnTo>
                  <a:pt x="0" y="487320"/>
                </a:lnTo>
                <a:lnTo>
                  <a:pt x="3192" y="484128"/>
                </a:lnTo>
                <a:lnTo>
                  <a:pt x="3192" y="474553"/>
                </a:lnTo>
                <a:lnTo>
                  <a:pt x="3192" y="468170"/>
                </a:lnTo>
                <a:lnTo>
                  <a:pt x="3192" y="458594"/>
                </a:lnTo>
                <a:lnTo>
                  <a:pt x="6383" y="449019"/>
                </a:lnTo>
                <a:lnTo>
                  <a:pt x="6383" y="436252"/>
                </a:lnTo>
                <a:lnTo>
                  <a:pt x="9575" y="420294"/>
                </a:lnTo>
                <a:lnTo>
                  <a:pt x="15959" y="407527"/>
                </a:lnTo>
                <a:lnTo>
                  <a:pt x="19150" y="388376"/>
                </a:lnTo>
                <a:lnTo>
                  <a:pt x="19150" y="372418"/>
                </a:lnTo>
                <a:lnTo>
                  <a:pt x="22342" y="353267"/>
                </a:lnTo>
                <a:lnTo>
                  <a:pt x="25534" y="334117"/>
                </a:lnTo>
                <a:lnTo>
                  <a:pt x="31917" y="308583"/>
                </a:lnTo>
                <a:lnTo>
                  <a:pt x="35109" y="286241"/>
                </a:lnTo>
                <a:lnTo>
                  <a:pt x="38301" y="260707"/>
                </a:lnTo>
                <a:lnTo>
                  <a:pt x="41493" y="238365"/>
                </a:lnTo>
                <a:lnTo>
                  <a:pt x="47876" y="212831"/>
                </a:lnTo>
                <a:lnTo>
                  <a:pt x="51068" y="193681"/>
                </a:lnTo>
                <a:lnTo>
                  <a:pt x="54259" y="174530"/>
                </a:lnTo>
                <a:lnTo>
                  <a:pt x="57451" y="152188"/>
                </a:lnTo>
                <a:lnTo>
                  <a:pt x="57451" y="133038"/>
                </a:lnTo>
                <a:lnTo>
                  <a:pt x="63835" y="117079"/>
                </a:lnTo>
                <a:lnTo>
                  <a:pt x="63835" y="101120"/>
                </a:lnTo>
                <a:lnTo>
                  <a:pt x="67026" y="91545"/>
                </a:lnTo>
                <a:lnTo>
                  <a:pt x="67026" y="78778"/>
                </a:lnTo>
                <a:lnTo>
                  <a:pt x="70218" y="66011"/>
                </a:lnTo>
                <a:lnTo>
                  <a:pt x="70218" y="53244"/>
                </a:lnTo>
                <a:lnTo>
                  <a:pt x="70218" y="46861"/>
                </a:lnTo>
                <a:lnTo>
                  <a:pt x="70218" y="37286"/>
                </a:lnTo>
                <a:lnTo>
                  <a:pt x="70218" y="34094"/>
                </a:lnTo>
                <a:lnTo>
                  <a:pt x="70218" y="30902"/>
                </a:lnTo>
                <a:lnTo>
                  <a:pt x="70218" y="14943"/>
                </a:lnTo>
                <a:lnTo>
                  <a:pt x="70218" y="0"/>
                </a:lnTo>
                <a:close/>
              </a:path>
            </a:pathLst>
          </a:custGeom>
          <a:solidFill>
            <a:srgbClr val="221DD3"/>
          </a:solidFill>
          <a:ln w="1905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任意多边形 131"/>
          <p:cNvSpPr/>
          <p:nvPr/>
        </p:nvSpPr>
        <p:spPr>
          <a:xfrm>
            <a:off x="4554778" y="3651870"/>
            <a:ext cx="331785" cy="97348"/>
          </a:xfrm>
          <a:custGeom>
            <a:avLst/>
            <a:gdLst>
              <a:gd name="connsiteX0" fmla="*/ 453226 w 657497"/>
              <a:gd name="connsiteY0" fmla="*/ 0 h 194696"/>
              <a:gd name="connsiteX1" fmla="*/ 465993 w 657497"/>
              <a:gd name="connsiteY1" fmla="*/ 0 h 194696"/>
              <a:gd name="connsiteX2" fmla="*/ 475568 w 657497"/>
              <a:gd name="connsiteY2" fmla="*/ 0 h 194696"/>
              <a:gd name="connsiteX3" fmla="*/ 481952 w 657497"/>
              <a:gd name="connsiteY3" fmla="*/ 3192 h 194696"/>
              <a:gd name="connsiteX4" fmla="*/ 494719 w 657497"/>
              <a:gd name="connsiteY4" fmla="*/ 6384 h 194696"/>
              <a:gd name="connsiteX5" fmla="*/ 507486 w 657497"/>
              <a:gd name="connsiteY5" fmla="*/ 12767 h 194696"/>
              <a:gd name="connsiteX6" fmla="*/ 523444 w 657497"/>
              <a:gd name="connsiteY6" fmla="*/ 15959 h 194696"/>
              <a:gd name="connsiteX7" fmla="*/ 539403 w 657497"/>
              <a:gd name="connsiteY7" fmla="*/ 22342 h 194696"/>
              <a:gd name="connsiteX8" fmla="*/ 558553 w 657497"/>
              <a:gd name="connsiteY8" fmla="*/ 35109 h 194696"/>
              <a:gd name="connsiteX9" fmla="*/ 577704 w 657497"/>
              <a:gd name="connsiteY9" fmla="*/ 47876 h 194696"/>
              <a:gd name="connsiteX10" fmla="*/ 596854 w 657497"/>
              <a:gd name="connsiteY10" fmla="*/ 60643 h 194696"/>
              <a:gd name="connsiteX11" fmla="*/ 612813 w 657497"/>
              <a:gd name="connsiteY11" fmla="*/ 70218 h 194696"/>
              <a:gd name="connsiteX12" fmla="*/ 625580 w 657497"/>
              <a:gd name="connsiteY12" fmla="*/ 82985 h 194696"/>
              <a:gd name="connsiteX13" fmla="*/ 638347 w 657497"/>
              <a:gd name="connsiteY13" fmla="*/ 95752 h 194696"/>
              <a:gd name="connsiteX14" fmla="*/ 644730 w 657497"/>
              <a:gd name="connsiteY14" fmla="*/ 102136 h 194696"/>
              <a:gd name="connsiteX15" fmla="*/ 654305 w 657497"/>
              <a:gd name="connsiteY15" fmla="*/ 111711 h 194696"/>
              <a:gd name="connsiteX16" fmla="*/ 657497 w 657497"/>
              <a:gd name="connsiteY16" fmla="*/ 114902 h 194696"/>
              <a:gd name="connsiteX17" fmla="*/ 657497 w 657497"/>
              <a:gd name="connsiteY17" fmla="*/ 121286 h 194696"/>
              <a:gd name="connsiteX18" fmla="*/ 654305 w 657497"/>
              <a:gd name="connsiteY18" fmla="*/ 134053 h 194696"/>
              <a:gd name="connsiteX19" fmla="*/ 654305 w 657497"/>
              <a:gd name="connsiteY19" fmla="*/ 137245 h 194696"/>
              <a:gd name="connsiteX20" fmla="*/ 647922 w 657497"/>
              <a:gd name="connsiteY20" fmla="*/ 146820 h 194696"/>
              <a:gd name="connsiteX21" fmla="*/ 646907 w 657497"/>
              <a:gd name="connsiteY21" fmla="*/ 147835 h 194696"/>
              <a:gd name="connsiteX22" fmla="*/ 465993 w 657497"/>
              <a:gd name="connsiteY22" fmla="*/ 147835 h 194696"/>
              <a:gd name="connsiteX23" fmla="*/ 465993 w 657497"/>
              <a:gd name="connsiteY23" fmla="*/ 146820 h 194696"/>
              <a:gd name="connsiteX24" fmla="*/ 462801 w 657497"/>
              <a:gd name="connsiteY24" fmla="*/ 137245 h 194696"/>
              <a:gd name="connsiteX25" fmla="*/ 459610 w 657497"/>
              <a:gd name="connsiteY25" fmla="*/ 130861 h 194696"/>
              <a:gd name="connsiteX26" fmla="*/ 450034 w 657497"/>
              <a:gd name="connsiteY26" fmla="*/ 127669 h 194696"/>
              <a:gd name="connsiteX27" fmla="*/ 443651 w 657497"/>
              <a:gd name="connsiteY27" fmla="*/ 121286 h 194696"/>
              <a:gd name="connsiteX28" fmla="*/ 427692 w 657497"/>
              <a:gd name="connsiteY28" fmla="*/ 121286 h 194696"/>
              <a:gd name="connsiteX29" fmla="*/ 411734 w 657497"/>
              <a:gd name="connsiteY29" fmla="*/ 121286 h 194696"/>
              <a:gd name="connsiteX30" fmla="*/ 402158 w 657497"/>
              <a:gd name="connsiteY30" fmla="*/ 127669 h 194696"/>
              <a:gd name="connsiteX31" fmla="*/ 386200 w 657497"/>
              <a:gd name="connsiteY31" fmla="*/ 130861 h 194696"/>
              <a:gd name="connsiteX32" fmla="*/ 370241 w 657497"/>
              <a:gd name="connsiteY32" fmla="*/ 134053 h 194696"/>
              <a:gd name="connsiteX33" fmla="*/ 351091 w 657497"/>
              <a:gd name="connsiteY33" fmla="*/ 137245 h 194696"/>
              <a:gd name="connsiteX34" fmla="*/ 328749 w 657497"/>
              <a:gd name="connsiteY34" fmla="*/ 146820 h 194696"/>
              <a:gd name="connsiteX35" fmla="*/ 303215 w 657497"/>
              <a:gd name="connsiteY35" fmla="*/ 153203 h 194696"/>
              <a:gd name="connsiteX36" fmla="*/ 271297 w 657497"/>
              <a:gd name="connsiteY36" fmla="*/ 159587 h 194696"/>
              <a:gd name="connsiteX37" fmla="*/ 239380 w 657497"/>
              <a:gd name="connsiteY37" fmla="*/ 169162 h 194696"/>
              <a:gd name="connsiteX38" fmla="*/ 201079 w 657497"/>
              <a:gd name="connsiteY38" fmla="*/ 178737 h 194696"/>
              <a:gd name="connsiteX39" fmla="*/ 162779 w 657497"/>
              <a:gd name="connsiteY39" fmla="*/ 181929 h 194696"/>
              <a:gd name="connsiteX40" fmla="*/ 130861 w 657497"/>
              <a:gd name="connsiteY40" fmla="*/ 185121 h 194696"/>
              <a:gd name="connsiteX41" fmla="*/ 102136 w 657497"/>
              <a:gd name="connsiteY41" fmla="*/ 191504 h 194696"/>
              <a:gd name="connsiteX42" fmla="*/ 73410 w 657497"/>
              <a:gd name="connsiteY42" fmla="*/ 194696 h 194696"/>
              <a:gd name="connsiteX43" fmla="*/ 47876 w 657497"/>
              <a:gd name="connsiteY43" fmla="*/ 191504 h 194696"/>
              <a:gd name="connsiteX44" fmla="*/ 22342 w 657497"/>
              <a:gd name="connsiteY44" fmla="*/ 191504 h 194696"/>
              <a:gd name="connsiteX45" fmla="*/ 0 w 657497"/>
              <a:gd name="connsiteY45" fmla="*/ 185121 h 194696"/>
              <a:gd name="connsiteX46" fmla="*/ 0 w 657497"/>
              <a:gd name="connsiteY46" fmla="*/ 146820 h 194696"/>
              <a:gd name="connsiteX47" fmla="*/ 9575 w 657497"/>
              <a:gd name="connsiteY47" fmla="*/ 146820 h 194696"/>
              <a:gd name="connsiteX48" fmla="*/ 22342 w 657497"/>
              <a:gd name="connsiteY48" fmla="*/ 146820 h 194696"/>
              <a:gd name="connsiteX49" fmla="*/ 31917 w 657497"/>
              <a:gd name="connsiteY49" fmla="*/ 143628 h 194696"/>
              <a:gd name="connsiteX50" fmla="*/ 44684 w 657497"/>
              <a:gd name="connsiteY50" fmla="*/ 143628 h 194696"/>
              <a:gd name="connsiteX51" fmla="*/ 73410 w 657497"/>
              <a:gd name="connsiteY51" fmla="*/ 134053 h 194696"/>
              <a:gd name="connsiteX52" fmla="*/ 105327 w 657497"/>
              <a:gd name="connsiteY52" fmla="*/ 130861 h 194696"/>
              <a:gd name="connsiteX53" fmla="*/ 121286 w 657497"/>
              <a:gd name="connsiteY53" fmla="*/ 127669 h 194696"/>
              <a:gd name="connsiteX54" fmla="*/ 137245 w 657497"/>
              <a:gd name="connsiteY54" fmla="*/ 121286 h 194696"/>
              <a:gd name="connsiteX55" fmla="*/ 156395 w 657497"/>
              <a:gd name="connsiteY55" fmla="*/ 118094 h 194696"/>
              <a:gd name="connsiteX56" fmla="*/ 178737 w 657497"/>
              <a:gd name="connsiteY56" fmla="*/ 114902 h 194696"/>
              <a:gd name="connsiteX57" fmla="*/ 204271 w 657497"/>
              <a:gd name="connsiteY57" fmla="*/ 105327 h 194696"/>
              <a:gd name="connsiteX58" fmla="*/ 226613 w 657497"/>
              <a:gd name="connsiteY58" fmla="*/ 98944 h 194696"/>
              <a:gd name="connsiteX59" fmla="*/ 255339 w 657497"/>
              <a:gd name="connsiteY59" fmla="*/ 89369 h 194696"/>
              <a:gd name="connsiteX60" fmla="*/ 284064 w 657497"/>
              <a:gd name="connsiteY60" fmla="*/ 82985 h 194696"/>
              <a:gd name="connsiteX61" fmla="*/ 315982 w 657497"/>
              <a:gd name="connsiteY61" fmla="*/ 73410 h 194696"/>
              <a:gd name="connsiteX62" fmla="*/ 338324 w 657497"/>
              <a:gd name="connsiteY62" fmla="*/ 67026 h 194696"/>
              <a:gd name="connsiteX63" fmla="*/ 363858 w 657497"/>
              <a:gd name="connsiteY63" fmla="*/ 60643 h 194696"/>
              <a:gd name="connsiteX64" fmla="*/ 379816 w 657497"/>
              <a:gd name="connsiteY64" fmla="*/ 54260 h 194696"/>
              <a:gd name="connsiteX65" fmla="*/ 395775 w 657497"/>
              <a:gd name="connsiteY65" fmla="*/ 47876 h 194696"/>
              <a:gd name="connsiteX66" fmla="*/ 411734 w 657497"/>
              <a:gd name="connsiteY66" fmla="*/ 38301 h 194696"/>
              <a:gd name="connsiteX67" fmla="*/ 418117 w 657497"/>
              <a:gd name="connsiteY67" fmla="*/ 31917 h 194696"/>
              <a:gd name="connsiteX68" fmla="*/ 427692 w 657497"/>
              <a:gd name="connsiteY68" fmla="*/ 22342 h 194696"/>
              <a:gd name="connsiteX69" fmla="*/ 434076 w 657497"/>
              <a:gd name="connsiteY69" fmla="*/ 12767 h 194696"/>
              <a:gd name="connsiteX70" fmla="*/ 443651 w 657497"/>
              <a:gd name="connsiteY70" fmla="*/ 3192 h 194696"/>
              <a:gd name="connsiteX71" fmla="*/ 453226 w 657497"/>
              <a:gd name="connsiteY71" fmla="*/ 0 h 19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57497" h="194696">
                <a:moveTo>
                  <a:pt x="453226" y="0"/>
                </a:moveTo>
                <a:lnTo>
                  <a:pt x="465993" y="0"/>
                </a:lnTo>
                <a:lnTo>
                  <a:pt x="475568" y="0"/>
                </a:lnTo>
                <a:lnTo>
                  <a:pt x="481952" y="3192"/>
                </a:lnTo>
                <a:lnTo>
                  <a:pt x="494719" y="6384"/>
                </a:lnTo>
                <a:lnTo>
                  <a:pt x="507486" y="12767"/>
                </a:lnTo>
                <a:lnTo>
                  <a:pt x="523444" y="15959"/>
                </a:lnTo>
                <a:lnTo>
                  <a:pt x="539403" y="22342"/>
                </a:lnTo>
                <a:lnTo>
                  <a:pt x="558553" y="35109"/>
                </a:lnTo>
                <a:lnTo>
                  <a:pt x="577704" y="47876"/>
                </a:lnTo>
                <a:lnTo>
                  <a:pt x="596854" y="60643"/>
                </a:lnTo>
                <a:lnTo>
                  <a:pt x="612813" y="70218"/>
                </a:lnTo>
                <a:lnTo>
                  <a:pt x="625580" y="82985"/>
                </a:lnTo>
                <a:lnTo>
                  <a:pt x="638347" y="95752"/>
                </a:lnTo>
                <a:lnTo>
                  <a:pt x="644730" y="102136"/>
                </a:lnTo>
                <a:lnTo>
                  <a:pt x="654305" y="111711"/>
                </a:lnTo>
                <a:lnTo>
                  <a:pt x="657497" y="114902"/>
                </a:lnTo>
                <a:lnTo>
                  <a:pt x="657497" y="121286"/>
                </a:lnTo>
                <a:lnTo>
                  <a:pt x="654305" y="134053"/>
                </a:lnTo>
                <a:lnTo>
                  <a:pt x="654305" y="137245"/>
                </a:lnTo>
                <a:lnTo>
                  <a:pt x="647922" y="146820"/>
                </a:lnTo>
                <a:lnTo>
                  <a:pt x="646907" y="147835"/>
                </a:lnTo>
                <a:lnTo>
                  <a:pt x="465993" y="147835"/>
                </a:lnTo>
                <a:lnTo>
                  <a:pt x="465993" y="146820"/>
                </a:lnTo>
                <a:lnTo>
                  <a:pt x="462801" y="137245"/>
                </a:lnTo>
                <a:lnTo>
                  <a:pt x="459610" y="130861"/>
                </a:lnTo>
                <a:lnTo>
                  <a:pt x="450034" y="127669"/>
                </a:lnTo>
                <a:lnTo>
                  <a:pt x="443651" y="121286"/>
                </a:lnTo>
                <a:lnTo>
                  <a:pt x="427692" y="121286"/>
                </a:lnTo>
                <a:lnTo>
                  <a:pt x="411734" y="121286"/>
                </a:lnTo>
                <a:lnTo>
                  <a:pt x="402158" y="127669"/>
                </a:lnTo>
                <a:lnTo>
                  <a:pt x="386200" y="130861"/>
                </a:lnTo>
                <a:lnTo>
                  <a:pt x="370241" y="134053"/>
                </a:lnTo>
                <a:lnTo>
                  <a:pt x="351091" y="137245"/>
                </a:lnTo>
                <a:lnTo>
                  <a:pt x="328749" y="146820"/>
                </a:lnTo>
                <a:lnTo>
                  <a:pt x="303215" y="153203"/>
                </a:lnTo>
                <a:lnTo>
                  <a:pt x="271297" y="159587"/>
                </a:lnTo>
                <a:lnTo>
                  <a:pt x="239380" y="169162"/>
                </a:lnTo>
                <a:lnTo>
                  <a:pt x="201079" y="178737"/>
                </a:lnTo>
                <a:lnTo>
                  <a:pt x="162779" y="181929"/>
                </a:lnTo>
                <a:lnTo>
                  <a:pt x="130861" y="185121"/>
                </a:lnTo>
                <a:lnTo>
                  <a:pt x="102136" y="191504"/>
                </a:lnTo>
                <a:lnTo>
                  <a:pt x="73410" y="194696"/>
                </a:lnTo>
                <a:lnTo>
                  <a:pt x="47876" y="191504"/>
                </a:lnTo>
                <a:lnTo>
                  <a:pt x="22342" y="191504"/>
                </a:lnTo>
                <a:lnTo>
                  <a:pt x="0" y="185121"/>
                </a:lnTo>
                <a:lnTo>
                  <a:pt x="0" y="146820"/>
                </a:lnTo>
                <a:lnTo>
                  <a:pt x="9575" y="146820"/>
                </a:lnTo>
                <a:lnTo>
                  <a:pt x="22342" y="146820"/>
                </a:lnTo>
                <a:lnTo>
                  <a:pt x="31917" y="143628"/>
                </a:lnTo>
                <a:lnTo>
                  <a:pt x="44684" y="143628"/>
                </a:lnTo>
                <a:lnTo>
                  <a:pt x="73410" y="134053"/>
                </a:lnTo>
                <a:lnTo>
                  <a:pt x="105327" y="130861"/>
                </a:lnTo>
                <a:lnTo>
                  <a:pt x="121286" y="127669"/>
                </a:lnTo>
                <a:lnTo>
                  <a:pt x="137245" y="121286"/>
                </a:lnTo>
                <a:lnTo>
                  <a:pt x="156395" y="118094"/>
                </a:lnTo>
                <a:lnTo>
                  <a:pt x="178737" y="114902"/>
                </a:lnTo>
                <a:lnTo>
                  <a:pt x="204271" y="105327"/>
                </a:lnTo>
                <a:lnTo>
                  <a:pt x="226613" y="98944"/>
                </a:lnTo>
                <a:lnTo>
                  <a:pt x="255339" y="89369"/>
                </a:lnTo>
                <a:lnTo>
                  <a:pt x="284064" y="82985"/>
                </a:lnTo>
                <a:lnTo>
                  <a:pt x="315982" y="73410"/>
                </a:lnTo>
                <a:lnTo>
                  <a:pt x="338324" y="67026"/>
                </a:lnTo>
                <a:lnTo>
                  <a:pt x="363858" y="60643"/>
                </a:lnTo>
                <a:lnTo>
                  <a:pt x="379816" y="54260"/>
                </a:lnTo>
                <a:lnTo>
                  <a:pt x="395775" y="47876"/>
                </a:lnTo>
                <a:lnTo>
                  <a:pt x="411734" y="38301"/>
                </a:lnTo>
                <a:lnTo>
                  <a:pt x="418117" y="31917"/>
                </a:lnTo>
                <a:lnTo>
                  <a:pt x="427692" y="22342"/>
                </a:lnTo>
                <a:lnTo>
                  <a:pt x="434076" y="12767"/>
                </a:lnTo>
                <a:lnTo>
                  <a:pt x="443651" y="3192"/>
                </a:lnTo>
                <a:lnTo>
                  <a:pt x="453226" y="0"/>
                </a:lnTo>
                <a:close/>
              </a:path>
            </a:pathLst>
          </a:custGeom>
          <a:solidFill>
            <a:srgbClr val="221DD3"/>
          </a:solidFill>
          <a:ln w="1905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Freeform 130"/>
          <p:cNvSpPr/>
          <p:nvPr/>
        </p:nvSpPr>
        <p:spPr bwMode="auto">
          <a:xfrm>
            <a:off x="8037536" y="3853404"/>
            <a:ext cx="116840" cy="73977"/>
          </a:xfrm>
          <a:custGeom>
            <a:avLst/>
            <a:gdLst>
              <a:gd name="T0" fmla="*/ 134 w 135"/>
              <a:gd name="T1" fmla="*/ 49 h 85"/>
              <a:gd name="T2" fmla="*/ 135 w 135"/>
              <a:gd name="T3" fmla="*/ 59 h 85"/>
              <a:gd name="T4" fmla="*/ 135 w 135"/>
              <a:gd name="T5" fmla="*/ 65 h 85"/>
              <a:gd name="T6" fmla="*/ 135 w 135"/>
              <a:gd name="T7" fmla="*/ 72 h 85"/>
              <a:gd name="T8" fmla="*/ 134 w 135"/>
              <a:gd name="T9" fmla="*/ 76 h 85"/>
              <a:gd name="T10" fmla="*/ 130 w 135"/>
              <a:gd name="T11" fmla="*/ 80 h 85"/>
              <a:gd name="T12" fmla="*/ 124 w 135"/>
              <a:gd name="T13" fmla="*/ 82 h 85"/>
              <a:gd name="T14" fmla="*/ 118 w 135"/>
              <a:gd name="T15" fmla="*/ 84 h 85"/>
              <a:gd name="T16" fmla="*/ 113 w 135"/>
              <a:gd name="T17" fmla="*/ 85 h 85"/>
              <a:gd name="T18" fmla="*/ 107 w 135"/>
              <a:gd name="T19" fmla="*/ 84 h 85"/>
              <a:gd name="T20" fmla="*/ 101 w 135"/>
              <a:gd name="T21" fmla="*/ 82 h 85"/>
              <a:gd name="T22" fmla="*/ 93 w 135"/>
              <a:gd name="T23" fmla="*/ 80 h 85"/>
              <a:gd name="T24" fmla="*/ 86 w 135"/>
              <a:gd name="T25" fmla="*/ 76 h 85"/>
              <a:gd name="T26" fmla="*/ 78 w 135"/>
              <a:gd name="T27" fmla="*/ 70 h 85"/>
              <a:gd name="T28" fmla="*/ 69 w 135"/>
              <a:gd name="T29" fmla="*/ 65 h 85"/>
              <a:gd name="T30" fmla="*/ 59 w 135"/>
              <a:gd name="T31" fmla="*/ 57 h 85"/>
              <a:gd name="T32" fmla="*/ 48 w 135"/>
              <a:gd name="T33" fmla="*/ 49 h 85"/>
              <a:gd name="T34" fmla="*/ 36 w 135"/>
              <a:gd name="T35" fmla="*/ 40 h 85"/>
              <a:gd name="T36" fmla="*/ 27 w 135"/>
              <a:gd name="T37" fmla="*/ 34 h 85"/>
              <a:gd name="T38" fmla="*/ 19 w 135"/>
              <a:gd name="T39" fmla="*/ 26 h 85"/>
              <a:gd name="T40" fmla="*/ 13 w 135"/>
              <a:gd name="T41" fmla="*/ 21 h 85"/>
              <a:gd name="T42" fmla="*/ 8 w 135"/>
              <a:gd name="T43" fmla="*/ 17 h 85"/>
              <a:gd name="T44" fmla="*/ 4 w 135"/>
              <a:gd name="T45" fmla="*/ 13 h 85"/>
              <a:gd name="T46" fmla="*/ 2 w 135"/>
              <a:gd name="T47" fmla="*/ 9 h 85"/>
              <a:gd name="T48" fmla="*/ 0 w 135"/>
              <a:gd name="T49" fmla="*/ 7 h 85"/>
              <a:gd name="T50" fmla="*/ 2 w 135"/>
              <a:gd name="T51" fmla="*/ 7 h 85"/>
              <a:gd name="T52" fmla="*/ 4 w 135"/>
              <a:gd name="T53" fmla="*/ 5 h 85"/>
              <a:gd name="T54" fmla="*/ 8 w 135"/>
              <a:gd name="T55" fmla="*/ 4 h 85"/>
              <a:gd name="T56" fmla="*/ 13 w 135"/>
              <a:gd name="T57" fmla="*/ 2 h 85"/>
              <a:gd name="T58" fmla="*/ 21 w 135"/>
              <a:gd name="T59" fmla="*/ 2 h 85"/>
              <a:gd name="T60" fmla="*/ 29 w 135"/>
              <a:gd name="T61" fmla="*/ 0 h 85"/>
              <a:gd name="T62" fmla="*/ 40 w 135"/>
              <a:gd name="T63" fmla="*/ 0 h 85"/>
              <a:gd name="T64" fmla="*/ 52 w 135"/>
              <a:gd name="T65" fmla="*/ 0 h 85"/>
              <a:gd name="T66" fmla="*/ 65 w 135"/>
              <a:gd name="T67" fmla="*/ 0 h 85"/>
              <a:gd name="T68" fmla="*/ 74 w 135"/>
              <a:gd name="T69" fmla="*/ 0 h 85"/>
              <a:gd name="T70" fmla="*/ 86 w 135"/>
              <a:gd name="T71" fmla="*/ 2 h 85"/>
              <a:gd name="T72" fmla="*/ 93 w 135"/>
              <a:gd name="T73" fmla="*/ 2 h 85"/>
              <a:gd name="T74" fmla="*/ 101 w 135"/>
              <a:gd name="T75" fmla="*/ 4 h 85"/>
              <a:gd name="T76" fmla="*/ 109 w 135"/>
              <a:gd name="T77" fmla="*/ 7 h 85"/>
              <a:gd name="T78" fmla="*/ 114 w 135"/>
              <a:gd name="T79" fmla="*/ 9 h 85"/>
              <a:gd name="T80" fmla="*/ 120 w 135"/>
              <a:gd name="T81" fmla="*/ 13 h 85"/>
              <a:gd name="T82" fmla="*/ 126 w 135"/>
              <a:gd name="T83" fmla="*/ 21 h 85"/>
              <a:gd name="T84" fmla="*/ 130 w 135"/>
              <a:gd name="T85" fmla="*/ 28 h 85"/>
              <a:gd name="T86" fmla="*/ 132 w 135"/>
              <a:gd name="T87" fmla="*/ 38 h 85"/>
              <a:gd name="T88" fmla="*/ 134 w 135"/>
              <a:gd name="T89" fmla="*/ 49 h 85"/>
              <a:gd name="T90" fmla="*/ 134 w 135"/>
              <a:gd name="T91" fmla="*/ 49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5" h="85">
                <a:moveTo>
                  <a:pt x="134" y="49"/>
                </a:moveTo>
                <a:lnTo>
                  <a:pt x="135" y="59"/>
                </a:lnTo>
                <a:lnTo>
                  <a:pt x="135" y="65"/>
                </a:lnTo>
                <a:lnTo>
                  <a:pt x="135" y="72"/>
                </a:lnTo>
                <a:lnTo>
                  <a:pt x="134" y="76"/>
                </a:lnTo>
                <a:lnTo>
                  <a:pt x="130" y="80"/>
                </a:lnTo>
                <a:lnTo>
                  <a:pt x="124" y="82"/>
                </a:lnTo>
                <a:lnTo>
                  <a:pt x="118" y="84"/>
                </a:lnTo>
                <a:lnTo>
                  <a:pt x="113" y="85"/>
                </a:lnTo>
                <a:lnTo>
                  <a:pt x="107" y="84"/>
                </a:lnTo>
                <a:lnTo>
                  <a:pt x="101" y="82"/>
                </a:lnTo>
                <a:lnTo>
                  <a:pt x="93" y="80"/>
                </a:lnTo>
                <a:lnTo>
                  <a:pt x="86" y="76"/>
                </a:lnTo>
                <a:lnTo>
                  <a:pt x="78" y="70"/>
                </a:lnTo>
                <a:lnTo>
                  <a:pt x="69" y="65"/>
                </a:lnTo>
                <a:lnTo>
                  <a:pt x="59" y="57"/>
                </a:lnTo>
                <a:lnTo>
                  <a:pt x="48" y="49"/>
                </a:lnTo>
                <a:lnTo>
                  <a:pt x="36" y="40"/>
                </a:lnTo>
                <a:lnTo>
                  <a:pt x="27" y="34"/>
                </a:lnTo>
                <a:lnTo>
                  <a:pt x="19" y="26"/>
                </a:lnTo>
                <a:lnTo>
                  <a:pt x="13" y="21"/>
                </a:lnTo>
                <a:lnTo>
                  <a:pt x="8" y="17"/>
                </a:lnTo>
                <a:lnTo>
                  <a:pt x="4" y="13"/>
                </a:lnTo>
                <a:lnTo>
                  <a:pt x="2" y="9"/>
                </a:lnTo>
                <a:lnTo>
                  <a:pt x="0" y="7"/>
                </a:lnTo>
                <a:lnTo>
                  <a:pt x="2" y="7"/>
                </a:lnTo>
                <a:lnTo>
                  <a:pt x="4" y="5"/>
                </a:lnTo>
                <a:lnTo>
                  <a:pt x="8" y="4"/>
                </a:lnTo>
                <a:lnTo>
                  <a:pt x="13" y="2"/>
                </a:lnTo>
                <a:lnTo>
                  <a:pt x="21" y="2"/>
                </a:lnTo>
                <a:lnTo>
                  <a:pt x="29" y="0"/>
                </a:lnTo>
                <a:lnTo>
                  <a:pt x="40" y="0"/>
                </a:lnTo>
                <a:lnTo>
                  <a:pt x="52" y="0"/>
                </a:lnTo>
                <a:lnTo>
                  <a:pt x="65" y="0"/>
                </a:lnTo>
                <a:lnTo>
                  <a:pt x="74" y="0"/>
                </a:lnTo>
                <a:lnTo>
                  <a:pt x="86" y="2"/>
                </a:lnTo>
                <a:lnTo>
                  <a:pt x="93" y="2"/>
                </a:lnTo>
                <a:lnTo>
                  <a:pt x="101" y="4"/>
                </a:lnTo>
                <a:lnTo>
                  <a:pt x="109" y="7"/>
                </a:lnTo>
                <a:lnTo>
                  <a:pt x="114" y="9"/>
                </a:lnTo>
                <a:lnTo>
                  <a:pt x="120" y="13"/>
                </a:lnTo>
                <a:lnTo>
                  <a:pt x="126" y="21"/>
                </a:lnTo>
                <a:lnTo>
                  <a:pt x="130" y="28"/>
                </a:lnTo>
                <a:lnTo>
                  <a:pt x="132" y="38"/>
                </a:lnTo>
                <a:lnTo>
                  <a:pt x="134" y="49"/>
                </a:lnTo>
                <a:lnTo>
                  <a:pt x="134" y="49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158"/>
          <p:cNvSpPr/>
          <p:nvPr/>
        </p:nvSpPr>
        <p:spPr bwMode="auto">
          <a:xfrm>
            <a:off x="5505822" y="1942728"/>
            <a:ext cx="314144" cy="89535"/>
          </a:xfrm>
          <a:custGeom>
            <a:avLst/>
            <a:gdLst>
              <a:gd name="T0" fmla="*/ 179 w 184"/>
              <a:gd name="T1" fmla="*/ 5 h 38"/>
              <a:gd name="T2" fmla="*/ 183 w 184"/>
              <a:gd name="T3" fmla="*/ 9 h 38"/>
              <a:gd name="T4" fmla="*/ 184 w 184"/>
              <a:gd name="T5" fmla="*/ 10 h 38"/>
              <a:gd name="T6" fmla="*/ 184 w 184"/>
              <a:gd name="T7" fmla="*/ 12 h 38"/>
              <a:gd name="T8" fmla="*/ 182 w 184"/>
              <a:gd name="T9" fmla="*/ 15 h 38"/>
              <a:gd name="T10" fmla="*/ 176 w 184"/>
              <a:gd name="T11" fmla="*/ 17 h 38"/>
              <a:gd name="T12" fmla="*/ 168 w 184"/>
              <a:gd name="T13" fmla="*/ 19 h 38"/>
              <a:gd name="T14" fmla="*/ 155 w 184"/>
              <a:gd name="T15" fmla="*/ 22 h 38"/>
              <a:gd name="T16" fmla="*/ 139 w 184"/>
              <a:gd name="T17" fmla="*/ 24 h 38"/>
              <a:gd name="T18" fmla="*/ 120 w 184"/>
              <a:gd name="T19" fmla="*/ 26 h 38"/>
              <a:gd name="T20" fmla="*/ 98 w 184"/>
              <a:gd name="T21" fmla="*/ 29 h 38"/>
              <a:gd name="T22" fmla="*/ 80 w 184"/>
              <a:gd name="T23" fmla="*/ 31 h 38"/>
              <a:gd name="T24" fmla="*/ 68 w 184"/>
              <a:gd name="T25" fmla="*/ 34 h 38"/>
              <a:gd name="T26" fmla="*/ 58 w 184"/>
              <a:gd name="T27" fmla="*/ 35 h 38"/>
              <a:gd name="T28" fmla="*/ 49 w 184"/>
              <a:gd name="T29" fmla="*/ 36 h 38"/>
              <a:gd name="T30" fmla="*/ 42 w 184"/>
              <a:gd name="T31" fmla="*/ 37 h 38"/>
              <a:gd name="T32" fmla="*/ 36 w 184"/>
              <a:gd name="T33" fmla="*/ 37 h 38"/>
              <a:gd name="T34" fmla="*/ 32 w 184"/>
              <a:gd name="T35" fmla="*/ 38 h 38"/>
              <a:gd name="T36" fmla="*/ 28 w 184"/>
              <a:gd name="T37" fmla="*/ 38 h 38"/>
              <a:gd name="T38" fmla="*/ 22 w 184"/>
              <a:gd name="T39" fmla="*/ 37 h 38"/>
              <a:gd name="T40" fmla="*/ 13 w 184"/>
              <a:gd name="T41" fmla="*/ 35 h 38"/>
              <a:gd name="T42" fmla="*/ 4 w 184"/>
              <a:gd name="T43" fmla="*/ 30 h 38"/>
              <a:gd name="T44" fmla="*/ 1 w 184"/>
              <a:gd name="T45" fmla="*/ 26 h 38"/>
              <a:gd name="T46" fmla="*/ 0 w 184"/>
              <a:gd name="T47" fmla="*/ 24 h 38"/>
              <a:gd name="T48" fmla="*/ 0 w 184"/>
              <a:gd name="T49" fmla="*/ 23 h 38"/>
              <a:gd name="T50" fmla="*/ 1 w 184"/>
              <a:gd name="T51" fmla="*/ 22 h 38"/>
              <a:gd name="T52" fmla="*/ 3 w 184"/>
              <a:gd name="T53" fmla="*/ 22 h 38"/>
              <a:gd name="T54" fmla="*/ 9 w 184"/>
              <a:gd name="T55" fmla="*/ 22 h 38"/>
              <a:gd name="T56" fmla="*/ 16 w 184"/>
              <a:gd name="T57" fmla="*/ 22 h 38"/>
              <a:gd name="T58" fmla="*/ 28 w 184"/>
              <a:gd name="T59" fmla="*/ 21 h 38"/>
              <a:gd name="T60" fmla="*/ 43 w 184"/>
              <a:gd name="T61" fmla="*/ 17 h 38"/>
              <a:gd name="T62" fmla="*/ 65 w 184"/>
              <a:gd name="T63" fmla="*/ 13 h 38"/>
              <a:gd name="T64" fmla="*/ 90 w 184"/>
              <a:gd name="T65" fmla="*/ 9 h 38"/>
              <a:gd name="T66" fmla="*/ 111 w 184"/>
              <a:gd name="T67" fmla="*/ 5 h 38"/>
              <a:gd name="T68" fmla="*/ 129 w 184"/>
              <a:gd name="T69" fmla="*/ 3 h 38"/>
              <a:gd name="T70" fmla="*/ 143 w 184"/>
              <a:gd name="T71" fmla="*/ 0 h 38"/>
              <a:gd name="T72" fmla="*/ 153 w 184"/>
              <a:gd name="T73" fmla="*/ 0 h 38"/>
              <a:gd name="T74" fmla="*/ 162 w 184"/>
              <a:gd name="T75" fmla="*/ 0 h 38"/>
              <a:gd name="T76" fmla="*/ 168 w 184"/>
              <a:gd name="T77" fmla="*/ 2 h 38"/>
              <a:gd name="T78" fmla="*/ 174 w 184"/>
              <a:gd name="T79" fmla="*/ 3 h 38"/>
              <a:gd name="T80" fmla="*/ 176 w 184"/>
              <a:gd name="T81" fmla="*/ 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4" h="38">
                <a:moveTo>
                  <a:pt x="176" y="4"/>
                </a:moveTo>
                <a:lnTo>
                  <a:pt x="179" y="5"/>
                </a:lnTo>
                <a:lnTo>
                  <a:pt x="182" y="8"/>
                </a:lnTo>
                <a:lnTo>
                  <a:pt x="183" y="9"/>
                </a:lnTo>
                <a:lnTo>
                  <a:pt x="184" y="9"/>
                </a:lnTo>
                <a:lnTo>
                  <a:pt x="184" y="10"/>
                </a:lnTo>
                <a:lnTo>
                  <a:pt x="184" y="11"/>
                </a:lnTo>
                <a:lnTo>
                  <a:pt x="184" y="12"/>
                </a:lnTo>
                <a:lnTo>
                  <a:pt x="183" y="13"/>
                </a:lnTo>
                <a:lnTo>
                  <a:pt x="182" y="15"/>
                </a:lnTo>
                <a:lnTo>
                  <a:pt x="179" y="16"/>
                </a:lnTo>
                <a:lnTo>
                  <a:pt x="176" y="17"/>
                </a:lnTo>
                <a:lnTo>
                  <a:pt x="172" y="18"/>
                </a:lnTo>
                <a:lnTo>
                  <a:pt x="168" y="19"/>
                </a:lnTo>
                <a:lnTo>
                  <a:pt x="162" y="19"/>
                </a:lnTo>
                <a:lnTo>
                  <a:pt x="155" y="22"/>
                </a:lnTo>
                <a:lnTo>
                  <a:pt x="148" y="23"/>
                </a:lnTo>
                <a:lnTo>
                  <a:pt x="139" y="24"/>
                </a:lnTo>
                <a:lnTo>
                  <a:pt x="130" y="25"/>
                </a:lnTo>
                <a:lnTo>
                  <a:pt x="120" y="26"/>
                </a:lnTo>
                <a:lnTo>
                  <a:pt x="110" y="28"/>
                </a:lnTo>
                <a:lnTo>
                  <a:pt x="98" y="29"/>
                </a:lnTo>
                <a:lnTo>
                  <a:pt x="86" y="31"/>
                </a:lnTo>
                <a:lnTo>
                  <a:pt x="80" y="31"/>
                </a:lnTo>
                <a:lnTo>
                  <a:pt x="74" y="32"/>
                </a:lnTo>
                <a:lnTo>
                  <a:pt x="68" y="34"/>
                </a:lnTo>
                <a:lnTo>
                  <a:pt x="62" y="35"/>
                </a:lnTo>
                <a:lnTo>
                  <a:pt x="58" y="35"/>
                </a:lnTo>
                <a:lnTo>
                  <a:pt x="54" y="36"/>
                </a:lnTo>
                <a:lnTo>
                  <a:pt x="49" y="36"/>
                </a:lnTo>
                <a:lnTo>
                  <a:pt x="46" y="36"/>
                </a:lnTo>
                <a:lnTo>
                  <a:pt x="42" y="37"/>
                </a:lnTo>
                <a:lnTo>
                  <a:pt x="39" y="37"/>
                </a:lnTo>
                <a:lnTo>
                  <a:pt x="36" y="37"/>
                </a:lnTo>
                <a:lnTo>
                  <a:pt x="33" y="37"/>
                </a:lnTo>
                <a:lnTo>
                  <a:pt x="32" y="38"/>
                </a:lnTo>
                <a:lnTo>
                  <a:pt x="29" y="38"/>
                </a:lnTo>
                <a:lnTo>
                  <a:pt x="28" y="38"/>
                </a:lnTo>
                <a:lnTo>
                  <a:pt x="27" y="38"/>
                </a:lnTo>
                <a:lnTo>
                  <a:pt x="22" y="37"/>
                </a:lnTo>
                <a:lnTo>
                  <a:pt x="17" y="37"/>
                </a:lnTo>
                <a:lnTo>
                  <a:pt x="13" y="35"/>
                </a:lnTo>
                <a:lnTo>
                  <a:pt x="9" y="32"/>
                </a:lnTo>
                <a:lnTo>
                  <a:pt x="4" y="30"/>
                </a:lnTo>
                <a:lnTo>
                  <a:pt x="2" y="28"/>
                </a:lnTo>
                <a:lnTo>
                  <a:pt x="1" y="26"/>
                </a:lnTo>
                <a:lnTo>
                  <a:pt x="0" y="25"/>
                </a:lnTo>
                <a:lnTo>
                  <a:pt x="0" y="24"/>
                </a:lnTo>
                <a:lnTo>
                  <a:pt x="0" y="24"/>
                </a:lnTo>
                <a:lnTo>
                  <a:pt x="0" y="23"/>
                </a:lnTo>
                <a:lnTo>
                  <a:pt x="0" y="23"/>
                </a:lnTo>
                <a:lnTo>
                  <a:pt x="1" y="22"/>
                </a:lnTo>
                <a:lnTo>
                  <a:pt x="2" y="22"/>
                </a:lnTo>
                <a:lnTo>
                  <a:pt x="3" y="22"/>
                </a:lnTo>
                <a:lnTo>
                  <a:pt x="6" y="22"/>
                </a:lnTo>
                <a:lnTo>
                  <a:pt x="9" y="22"/>
                </a:lnTo>
                <a:lnTo>
                  <a:pt x="13" y="22"/>
                </a:lnTo>
                <a:lnTo>
                  <a:pt x="16" y="22"/>
                </a:lnTo>
                <a:lnTo>
                  <a:pt x="21" y="21"/>
                </a:lnTo>
                <a:lnTo>
                  <a:pt x="28" y="21"/>
                </a:lnTo>
                <a:lnTo>
                  <a:pt x="35" y="19"/>
                </a:lnTo>
                <a:lnTo>
                  <a:pt x="43" y="17"/>
                </a:lnTo>
                <a:lnTo>
                  <a:pt x="54" y="16"/>
                </a:lnTo>
                <a:lnTo>
                  <a:pt x="65" y="13"/>
                </a:lnTo>
                <a:lnTo>
                  <a:pt x="77" y="11"/>
                </a:lnTo>
                <a:lnTo>
                  <a:pt x="90" y="9"/>
                </a:lnTo>
                <a:lnTo>
                  <a:pt x="100" y="8"/>
                </a:lnTo>
                <a:lnTo>
                  <a:pt x="111" y="5"/>
                </a:lnTo>
                <a:lnTo>
                  <a:pt x="120" y="4"/>
                </a:lnTo>
                <a:lnTo>
                  <a:pt x="129" y="3"/>
                </a:lnTo>
                <a:lnTo>
                  <a:pt x="137" y="2"/>
                </a:lnTo>
                <a:lnTo>
                  <a:pt x="143" y="0"/>
                </a:lnTo>
                <a:lnTo>
                  <a:pt x="149" y="0"/>
                </a:lnTo>
                <a:lnTo>
                  <a:pt x="153" y="0"/>
                </a:lnTo>
                <a:lnTo>
                  <a:pt x="157" y="0"/>
                </a:lnTo>
                <a:lnTo>
                  <a:pt x="162" y="0"/>
                </a:lnTo>
                <a:lnTo>
                  <a:pt x="165" y="2"/>
                </a:lnTo>
                <a:lnTo>
                  <a:pt x="168" y="2"/>
                </a:lnTo>
                <a:lnTo>
                  <a:pt x="171" y="3"/>
                </a:lnTo>
                <a:lnTo>
                  <a:pt x="174" y="3"/>
                </a:lnTo>
                <a:lnTo>
                  <a:pt x="176" y="4"/>
                </a:lnTo>
                <a:lnTo>
                  <a:pt x="176" y="4"/>
                </a:lnTo>
              </a:path>
            </a:pathLst>
          </a:custGeom>
          <a:solidFill>
            <a:srgbClr val="0070C0"/>
          </a:solidFill>
          <a:ln w="11113">
            <a:solidFill>
              <a:srgbClr val="0070C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5" name="Freeform 157"/>
          <p:cNvSpPr/>
          <p:nvPr/>
        </p:nvSpPr>
        <p:spPr bwMode="auto">
          <a:xfrm>
            <a:off x="5603333" y="1869862"/>
            <a:ext cx="90131" cy="268288"/>
          </a:xfrm>
          <a:custGeom>
            <a:avLst/>
            <a:gdLst>
              <a:gd name="T0" fmla="*/ 1 w 39"/>
              <a:gd name="T1" fmla="*/ 1 h 138"/>
              <a:gd name="T2" fmla="*/ 1 w 39"/>
              <a:gd name="T3" fmla="*/ 1 h 138"/>
              <a:gd name="T4" fmla="*/ 4 w 39"/>
              <a:gd name="T5" fmla="*/ 0 h 138"/>
              <a:gd name="T6" fmla="*/ 5 w 39"/>
              <a:gd name="T7" fmla="*/ 0 h 138"/>
              <a:gd name="T8" fmla="*/ 7 w 39"/>
              <a:gd name="T9" fmla="*/ 0 h 138"/>
              <a:gd name="T10" fmla="*/ 10 w 39"/>
              <a:gd name="T11" fmla="*/ 0 h 138"/>
              <a:gd name="T12" fmla="*/ 13 w 39"/>
              <a:gd name="T13" fmla="*/ 0 h 138"/>
              <a:gd name="T14" fmla="*/ 19 w 39"/>
              <a:gd name="T15" fmla="*/ 1 h 138"/>
              <a:gd name="T16" fmla="*/ 25 w 39"/>
              <a:gd name="T17" fmla="*/ 4 h 138"/>
              <a:gd name="T18" fmla="*/ 28 w 39"/>
              <a:gd name="T19" fmla="*/ 5 h 138"/>
              <a:gd name="T20" fmla="*/ 31 w 39"/>
              <a:gd name="T21" fmla="*/ 7 h 138"/>
              <a:gd name="T22" fmla="*/ 33 w 39"/>
              <a:gd name="T23" fmla="*/ 7 h 138"/>
              <a:gd name="T24" fmla="*/ 34 w 39"/>
              <a:gd name="T25" fmla="*/ 8 h 138"/>
              <a:gd name="T26" fmla="*/ 36 w 39"/>
              <a:gd name="T27" fmla="*/ 10 h 138"/>
              <a:gd name="T28" fmla="*/ 37 w 39"/>
              <a:gd name="T29" fmla="*/ 11 h 138"/>
              <a:gd name="T30" fmla="*/ 38 w 39"/>
              <a:gd name="T31" fmla="*/ 13 h 138"/>
              <a:gd name="T32" fmla="*/ 39 w 39"/>
              <a:gd name="T33" fmla="*/ 17 h 138"/>
              <a:gd name="T34" fmla="*/ 39 w 39"/>
              <a:gd name="T35" fmla="*/ 21 h 138"/>
              <a:gd name="T36" fmla="*/ 39 w 39"/>
              <a:gd name="T37" fmla="*/ 23 h 138"/>
              <a:gd name="T38" fmla="*/ 39 w 39"/>
              <a:gd name="T39" fmla="*/ 25 h 138"/>
              <a:gd name="T40" fmla="*/ 38 w 39"/>
              <a:gd name="T41" fmla="*/ 28 h 138"/>
              <a:gd name="T42" fmla="*/ 37 w 39"/>
              <a:gd name="T43" fmla="*/ 32 h 138"/>
              <a:gd name="T44" fmla="*/ 37 w 39"/>
              <a:gd name="T45" fmla="*/ 37 h 138"/>
              <a:gd name="T46" fmla="*/ 36 w 39"/>
              <a:gd name="T47" fmla="*/ 43 h 138"/>
              <a:gd name="T48" fmla="*/ 36 w 39"/>
              <a:gd name="T49" fmla="*/ 49 h 138"/>
              <a:gd name="T50" fmla="*/ 34 w 39"/>
              <a:gd name="T51" fmla="*/ 56 h 138"/>
              <a:gd name="T52" fmla="*/ 34 w 39"/>
              <a:gd name="T53" fmla="*/ 63 h 138"/>
              <a:gd name="T54" fmla="*/ 33 w 39"/>
              <a:gd name="T55" fmla="*/ 72 h 138"/>
              <a:gd name="T56" fmla="*/ 33 w 39"/>
              <a:gd name="T57" fmla="*/ 80 h 138"/>
              <a:gd name="T58" fmla="*/ 32 w 39"/>
              <a:gd name="T59" fmla="*/ 90 h 138"/>
              <a:gd name="T60" fmla="*/ 32 w 39"/>
              <a:gd name="T61" fmla="*/ 98 h 138"/>
              <a:gd name="T62" fmla="*/ 32 w 39"/>
              <a:gd name="T63" fmla="*/ 108 h 138"/>
              <a:gd name="T64" fmla="*/ 32 w 39"/>
              <a:gd name="T65" fmla="*/ 123 h 138"/>
              <a:gd name="T66" fmla="*/ 31 w 39"/>
              <a:gd name="T67" fmla="*/ 138 h 138"/>
              <a:gd name="T68" fmla="*/ 12 w 39"/>
              <a:gd name="T69" fmla="*/ 138 h 138"/>
              <a:gd name="T70" fmla="*/ 12 w 39"/>
              <a:gd name="T71" fmla="*/ 127 h 138"/>
              <a:gd name="T72" fmla="*/ 12 w 39"/>
              <a:gd name="T73" fmla="*/ 115 h 138"/>
              <a:gd name="T74" fmla="*/ 12 w 39"/>
              <a:gd name="T75" fmla="*/ 104 h 138"/>
              <a:gd name="T76" fmla="*/ 12 w 39"/>
              <a:gd name="T77" fmla="*/ 94 h 138"/>
              <a:gd name="T78" fmla="*/ 12 w 39"/>
              <a:gd name="T79" fmla="*/ 84 h 138"/>
              <a:gd name="T80" fmla="*/ 12 w 39"/>
              <a:gd name="T81" fmla="*/ 75 h 138"/>
              <a:gd name="T82" fmla="*/ 12 w 39"/>
              <a:gd name="T83" fmla="*/ 65 h 138"/>
              <a:gd name="T84" fmla="*/ 12 w 39"/>
              <a:gd name="T85" fmla="*/ 57 h 138"/>
              <a:gd name="T86" fmla="*/ 11 w 39"/>
              <a:gd name="T87" fmla="*/ 50 h 138"/>
              <a:gd name="T88" fmla="*/ 11 w 39"/>
              <a:gd name="T89" fmla="*/ 44 h 138"/>
              <a:gd name="T90" fmla="*/ 10 w 39"/>
              <a:gd name="T91" fmla="*/ 38 h 138"/>
              <a:gd name="T92" fmla="*/ 8 w 39"/>
              <a:gd name="T93" fmla="*/ 32 h 138"/>
              <a:gd name="T94" fmla="*/ 8 w 39"/>
              <a:gd name="T95" fmla="*/ 27 h 138"/>
              <a:gd name="T96" fmla="*/ 7 w 39"/>
              <a:gd name="T97" fmla="*/ 23 h 138"/>
              <a:gd name="T98" fmla="*/ 6 w 39"/>
              <a:gd name="T99" fmla="*/ 19 h 138"/>
              <a:gd name="T100" fmla="*/ 5 w 39"/>
              <a:gd name="T101" fmla="*/ 15 h 138"/>
              <a:gd name="T102" fmla="*/ 2 w 39"/>
              <a:gd name="T103" fmla="*/ 13 h 138"/>
              <a:gd name="T104" fmla="*/ 1 w 39"/>
              <a:gd name="T105" fmla="*/ 11 h 138"/>
              <a:gd name="T106" fmla="*/ 0 w 39"/>
              <a:gd name="T107" fmla="*/ 8 h 138"/>
              <a:gd name="T108" fmla="*/ 0 w 39"/>
              <a:gd name="T109" fmla="*/ 7 h 138"/>
              <a:gd name="T110" fmla="*/ 0 w 39"/>
              <a:gd name="T111" fmla="*/ 5 h 138"/>
              <a:gd name="T112" fmla="*/ 0 w 39"/>
              <a:gd name="T113" fmla="*/ 4 h 138"/>
              <a:gd name="T114" fmla="*/ 0 w 39"/>
              <a:gd name="T115" fmla="*/ 2 h 138"/>
              <a:gd name="T116" fmla="*/ 1 w 39"/>
              <a:gd name="T117" fmla="*/ 1 h 138"/>
              <a:gd name="T118" fmla="*/ 1 w 39"/>
              <a:gd name="T119" fmla="*/ 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" h="138">
                <a:moveTo>
                  <a:pt x="1" y="1"/>
                </a:moveTo>
                <a:lnTo>
                  <a:pt x="1" y="1"/>
                </a:lnTo>
                <a:lnTo>
                  <a:pt x="4" y="0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3" y="0"/>
                </a:lnTo>
                <a:lnTo>
                  <a:pt x="19" y="1"/>
                </a:lnTo>
                <a:lnTo>
                  <a:pt x="25" y="4"/>
                </a:lnTo>
                <a:lnTo>
                  <a:pt x="28" y="5"/>
                </a:lnTo>
                <a:lnTo>
                  <a:pt x="31" y="7"/>
                </a:lnTo>
                <a:lnTo>
                  <a:pt x="33" y="7"/>
                </a:lnTo>
                <a:lnTo>
                  <a:pt x="34" y="8"/>
                </a:lnTo>
                <a:lnTo>
                  <a:pt x="36" y="10"/>
                </a:lnTo>
                <a:lnTo>
                  <a:pt x="37" y="11"/>
                </a:lnTo>
                <a:lnTo>
                  <a:pt x="38" y="13"/>
                </a:lnTo>
                <a:lnTo>
                  <a:pt x="39" y="17"/>
                </a:lnTo>
                <a:lnTo>
                  <a:pt x="39" y="21"/>
                </a:lnTo>
                <a:lnTo>
                  <a:pt x="39" y="23"/>
                </a:lnTo>
                <a:lnTo>
                  <a:pt x="39" y="25"/>
                </a:lnTo>
                <a:lnTo>
                  <a:pt x="38" y="28"/>
                </a:lnTo>
                <a:lnTo>
                  <a:pt x="37" y="32"/>
                </a:lnTo>
                <a:lnTo>
                  <a:pt x="37" y="37"/>
                </a:lnTo>
                <a:lnTo>
                  <a:pt x="36" y="43"/>
                </a:lnTo>
                <a:lnTo>
                  <a:pt x="36" y="49"/>
                </a:lnTo>
                <a:lnTo>
                  <a:pt x="34" y="56"/>
                </a:lnTo>
                <a:lnTo>
                  <a:pt x="34" y="63"/>
                </a:lnTo>
                <a:lnTo>
                  <a:pt x="33" y="72"/>
                </a:lnTo>
                <a:lnTo>
                  <a:pt x="33" y="80"/>
                </a:lnTo>
                <a:lnTo>
                  <a:pt x="32" y="90"/>
                </a:lnTo>
                <a:lnTo>
                  <a:pt x="32" y="98"/>
                </a:lnTo>
                <a:lnTo>
                  <a:pt x="32" y="108"/>
                </a:lnTo>
                <a:lnTo>
                  <a:pt x="32" y="123"/>
                </a:lnTo>
                <a:lnTo>
                  <a:pt x="31" y="138"/>
                </a:lnTo>
                <a:lnTo>
                  <a:pt x="12" y="138"/>
                </a:lnTo>
                <a:lnTo>
                  <a:pt x="12" y="127"/>
                </a:lnTo>
                <a:lnTo>
                  <a:pt x="12" y="115"/>
                </a:lnTo>
                <a:lnTo>
                  <a:pt x="12" y="104"/>
                </a:lnTo>
                <a:lnTo>
                  <a:pt x="12" y="94"/>
                </a:lnTo>
                <a:lnTo>
                  <a:pt x="12" y="84"/>
                </a:lnTo>
                <a:lnTo>
                  <a:pt x="12" y="75"/>
                </a:lnTo>
                <a:lnTo>
                  <a:pt x="12" y="65"/>
                </a:lnTo>
                <a:lnTo>
                  <a:pt x="12" y="57"/>
                </a:lnTo>
                <a:lnTo>
                  <a:pt x="11" y="50"/>
                </a:lnTo>
                <a:lnTo>
                  <a:pt x="11" y="44"/>
                </a:lnTo>
                <a:lnTo>
                  <a:pt x="10" y="38"/>
                </a:lnTo>
                <a:lnTo>
                  <a:pt x="8" y="32"/>
                </a:lnTo>
                <a:lnTo>
                  <a:pt x="8" y="27"/>
                </a:lnTo>
                <a:lnTo>
                  <a:pt x="7" y="23"/>
                </a:lnTo>
                <a:lnTo>
                  <a:pt x="6" y="19"/>
                </a:lnTo>
                <a:lnTo>
                  <a:pt x="5" y="15"/>
                </a:lnTo>
                <a:lnTo>
                  <a:pt x="2" y="13"/>
                </a:lnTo>
                <a:lnTo>
                  <a:pt x="1" y="11"/>
                </a:lnTo>
                <a:lnTo>
                  <a:pt x="0" y="8"/>
                </a:lnTo>
                <a:lnTo>
                  <a:pt x="0" y="7"/>
                </a:lnTo>
                <a:lnTo>
                  <a:pt x="0" y="5"/>
                </a:lnTo>
                <a:lnTo>
                  <a:pt x="0" y="4"/>
                </a:ln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solidFill>
            <a:srgbClr val="0070C0"/>
          </a:solidFill>
          <a:ln w="11113">
            <a:solidFill>
              <a:srgbClr val="0070C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6" name="Freeform 159"/>
          <p:cNvSpPr/>
          <p:nvPr/>
        </p:nvSpPr>
        <p:spPr bwMode="auto">
          <a:xfrm>
            <a:off x="5292793" y="2081634"/>
            <a:ext cx="801342" cy="113030"/>
          </a:xfrm>
          <a:custGeom>
            <a:avLst/>
            <a:gdLst>
              <a:gd name="T0" fmla="*/ 331 w 333"/>
              <a:gd name="T1" fmla="*/ 33 h 48"/>
              <a:gd name="T2" fmla="*/ 330 w 333"/>
              <a:gd name="T3" fmla="*/ 33 h 48"/>
              <a:gd name="T4" fmla="*/ 327 w 333"/>
              <a:gd name="T5" fmla="*/ 34 h 48"/>
              <a:gd name="T6" fmla="*/ 323 w 333"/>
              <a:gd name="T7" fmla="*/ 34 h 48"/>
              <a:gd name="T8" fmla="*/ 317 w 333"/>
              <a:gd name="T9" fmla="*/ 34 h 48"/>
              <a:gd name="T10" fmla="*/ 310 w 333"/>
              <a:gd name="T11" fmla="*/ 34 h 48"/>
              <a:gd name="T12" fmla="*/ 302 w 333"/>
              <a:gd name="T13" fmla="*/ 33 h 48"/>
              <a:gd name="T14" fmla="*/ 292 w 333"/>
              <a:gd name="T15" fmla="*/ 33 h 48"/>
              <a:gd name="T16" fmla="*/ 277 w 333"/>
              <a:gd name="T17" fmla="*/ 32 h 48"/>
              <a:gd name="T18" fmla="*/ 258 w 333"/>
              <a:gd name="T19" fmla="*/ 29 h 48"/>
              <a:gd name="T20" fmla="*/ 242 w 333"/>
              <a:gd name="T21" fmla="*/ 29 h 48"/>
              <a:gd name="T22" fmla="*/ 227 w 333"/>
              <a:gd name="T23" fmla="*/ 29 h 48"/>
              <a:gd name="T24" fmla="*/ 214 w 333"/>
              <a:gd name="T25" fmla="*/ 29 h 48"/>
              <a:gd name="T26" fmla="*/ 200 w 333"/>
              <a:gd name="T27" fmla="*/ 29 h 48"/>
              <a:gd name="T28" fmla="*/ 183 w 333"/>
              <a:gd name="T29" fmla="*/ 31 h 48"/>
              <a:gd name="T30" fmla="*/ 162 w 333"/>
              <a:gd name="T31" fmla="*/ 33 h 48"/>
              <a:gd name="T32" fmla="*/ 140 w 333"/>
              <a:gd name="T33" fmla="*/ 35 h 48"/>
              <a:gd name="T34" fmla="*/ 119 w 333"/>
              <a:gd name="T35" fmla="*/ 36 h 48"/>
              <a:gd name="T36" fmla="*/ 100 w 333"/>
              <a:gd name="T37" fmla="*/ 39 h 48"/>
              <a:gd name="T38" fmla="*/ 83 w 333"/>
              <a:gd name="T39" fmla="*/ 42 h 48"/>
              <a:gd name="T40" fmla="*/ 68 w 333"/>
              <a:gd name="T41" fmla="*/ 45 h 48"/>
              <a:gd name="T42" fmla="*/ 55 w 333"/>
              <a:gd name="T43" fmla="*/ 47 h 48"/>
              <a:gd name="T44" fmla="*/ 45 w 333"/>
              <a:gd name="T45" fmla="*/ 48 h 48"/>
              <a:gd name="T46" fmla="*/ 41 w 333"/>
              <a:gd name="T47" fmla="*/ 48 h 48"/>
              <a:gd name="T48" fmla="*/ 38 w 333"/>
              <a:gd name="T49" fmla="*/ 48 h 48"/>
              <a:gd name="T50" fmla="*/ 34 w 333"/>
              <a:gd name="T51" fmla="*/ 48 h 48"/>
              <a:gd name="T52" fmla="*/ 29 w 333"/>
              <a:gd name="T53" fmla="*/ 46 h 48"/>
              <a:gd name="T54" fmla="*/ 22 w 333"/>
              <a:gd name="T55" fmla="*/ 44 h 48"/>
              <a:gd name="T56" fmla="*/ 13 w 333"/>
              <a:gd name="T57" fmla="*/ 40 h 48"/>
              <a:gd name="T58" fmla="*/ 6 w 333"/>
              <a:gd name="T59" fmla="*/ 36 h 48"/>
              <a:gd name="T60" fmla="*/ 3 w 333"/>
              <a:gd name="T61" fmla="*/ 33 h 48"/>
              <a:gd name="T62" fmla="*/ 0 w 333"/>
              <a:gd name="T63" fmla="*/ 31 h 48"/>
              <a:gd name="T64" fmla="*/ 36 w 333"/>
              <a:gd name="T65" fmla="*/ 26 h 48"/>
              <a:gd name="T66" fmla="*/ 107 w 333"/>
              <a:gd name="T67" fmla="*/ 19 h 48"/>
              <a:gd name="T68" fmla="*/ 151 w 333"/>
              <a:gd name="T69" fmla="*/ 14 h 48"/>
              <a:gd name="T70" fmla="*/ 166 w 333"/>
              <a:gd name="T71" fmla="*/ 12 h 48"/>
              <a:gd name="T72" fmla="*/ 181 w 333"/>
              <a:gd name="T73" fmla="*/ 10 h 48"/>
              <a:gd name="T74" fmla="*/ 194 w 333"/>
              <a:gd name="T75" fmla="*/ 8 h 48"/>
              <a:gd name="T76" fmla="*/ 206 w 333"/>
              <a:gd name="T77" fmla="*/ 7 h 48"/>
              <a:gd name="T78" fmla="*/ 216 w 333"/>
              <a:gd name="T79" fmla="*/ 6 h 48"/>
              <a:gd name="T80" fmla="*/ 225 w 333"/>
              <a:gd name="T81" fmla="*/ 5 h 48"/>
              <a:gd name="T82" fmla="*/ 232 w 333"/>
              <a:gd name="T83" fmla="*/ 5 h 48"/>
              <a:gd name="T84" fmla="*/ 242 w 333"/>
              <a:gd name="T85" fmla="*/ 3 h 48"/>
              <a:gd name="T86" fmla="*/ 257 w 333"/>
              <a:gd name="T87" fmla="*/ 1 h 48"/>
              <a:gd name="T88" fmla="*/ 277 w 333"/>
              <a:gd name="T89" fmla="*/ 0 h 48"/>
              <a:gd name="T90" fmla="*/ 294 w 333"/>
              <a:gd name="T91" fmla="*/ 2 h 48"/>
              <a:gd name="T92" fmla="*/ 302 w 333"/>
              <a:gd name="T93" fmla="*/ 3 h 48"/>
              <a:gd name="T94" fmla="*/ 311 w 333"/>
              <a:gd name="T95" fmla="*/ 7 h 48"/>
              <a:gd name="T96" fmla="*/ 318 w 333"/>
              <a:gd name="T97" fmla="*/ 12 h 48"/>
              <a:gd name="T98" fmla="*/ 324 w 333"/>
              <a:gd name="T99" fmla="*/ 15 h 48"/>
              <a:gd name="T100" fmla="*/ 328 w 333"/>
              <a:gd name="T101" fmla="*/ 20 h 48"/>
              <a:gd name="T102" fmla="*/ 330 w 333"/>
              <a:gd name="T103" fmla="*/ 23 h 48"/>
              <a:gd name="T104" fmla="*/ 331 w 333"/>
              <a:gd name="T105" fmla="*/ 27 h 48"/>
              <a:gd name="T106" fmla="*/ 333 w 333"/>
              <a:gd name="T107" fmla="*/ 32 h 48"/>
              <a:gd name="T108" fmla="*/ 333 w 333"/>
              <a:gd name="T109" fmla="*/ 33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33" h="48">
                <a:moveTo>
                  <a:pt x="333" y="33"/>
                </a:moveTo>
                <a:lnTo>
                  <a:pt x="331" y="33"/>
                </a:lnTo>
                <a:lnTo>
                  <a:pt x="331" y="33"/>
                </a:lnTo>
                <a:lnTo>
                  <a:pt x="330" y="33"/>
                </a:lnTo>
                <a:lnTo>
                  <a:pt x="329" y="34"/>
                </a:lnTo>
                <a:lnTo>
                  <a:pt x="327" y="34"/>
                </a:lnTo>
                <a:lnTo>
                  <a:pt x="326" y="34"/>
                </a:lnTo>
                <a:lnTo>
                  <a:pt x="323" y="34"/>
                </a:lnTo>
                <a:lnTo>
                  <a:pt x="320" y="34"/>
                </a:lnTo>
                <a:lnTo>
                  <a:pt x="317" y="34"/>
                </a:lnTo>
                <a:lnTo>
                  <a:pt x="314" y="34"/>
                </a:lnTo>
                <a:lnTo>
                  <a:pt x="310" y="34"/>
                </a:lnTo>
                <a:lnTo>
                  <a:pt x="307" y="34"/>
                </a:lnTo>
                <a:lnTo>
                  <a:pt x="302" y="33"/>
                </a:lnTo>
                <a:lnTo>
                  <a:pt x="297" y="33"/>
                </a:lnTo>
                <a:lnTo>
                  <a:pt x="292" y="33"/>
                </a:lnTo>
                <a:lnTo>
                  <a:pt x="288" y="33"/>
                </a:lnTo>
                <a:lnTo>
                  <a:pt x="277" y="32"/>
                </a:lnTo>
                <a:lnTo>
                  <a:pt x="268" y="31"/>
                </a:lnTo>
                <a:lnTo>
                  <a:pt x="258" y="29"/>
                </a:lnTo>
                <a:lnTo>
                  <a:pt x="250" y="29"/>
                </a:lnTo>
                <a:lnTo>
                  <a:pt x="242" y="29"/>
                </a:lnTo>
                <a:lnTo>
                  <a:pt x="235" y="29"/>
                </a:lnTo>
                <a:lnTo>
                  <a:pt x="227" y="29"/>
                </a:lnTo>
                <a:lnTo>
                  <a:pt x="222" y="29"/>
                </a:lnTo>
                <a:lnTo>
                  <a:pt x="214" y="29"/>
                </a:lnTo>
                <a:lnTo>
                  <a:pt x="207" y="29"/>
                </a:lnTo>
                <a:lnTo>
                  <a:pt x="200" y="29"/>
                </a:lnTo>
                <a:lnTo>
                  <a:pt x="191" y="31"/>
                </a:lnTo>
                <a:lnTo>
                  <a:pt x="183" y="31"/>
                </a:lnTo>
                <a:lnTo>
                  <a:pt x="173" y="32"/>
                </a:lnTo>
                <a:lnTo>
                  <a:pt x="162" y="33"/>
                </a:lnTo>
                <a:lnTo>
                  <a:pt x="151" y="34"/>
                </a:lnTo>
                <a:lnTo>
                  <a:pt x="140" y="35"/>
                </a:lnTo>
                <a:lnTo>
                  <a:pt x="129" y="36"/>
                </a:lnTo>
                <a:lnTo>
                  <a:pt x="119" y="36"/>
                </a:lnTo>
                <a:lnTo>
                  <a:pt x="109" y="38"/>
                </a:lnTo>
                <a:lnTo>
                  <a:pt x="100" y="39"/>
                </a:lnTo>
                <a:lnTo>
                  <a:pt x="91" y="41"/>
                </a:lnTo>
                <a:lnTo>
                  <a:pt x="83" y="42"/>
                </a:lnTo>
                <a:lnTo>
                  <a:pt x="75" y="44"/>
                </a:lnTo>
                <a:lnTo>
                  <a:pt x="68" y="45"/>
                </a:lnTo>
                <a:lnTo>
                  <a:pt x="61" y="46"/>
                </a:lnTo>
                <a:lnTo>
                  <a:pt x="55" y="47"/>
                </a:lnTo>
                <a:lnTo>
                  <a:pt x="50" y="47"/>
                </a:lnTo>
                <a:lnTo>
                  <a:pt x="45" y="48"/>
                </a:lnTo>
                <a:lnTo>
                  <a:pt x="43" y="48"/>
                </a:lnTo>
                <a:lnTo>
                  <a:pt x="41" y="48"/>
                </a:lnTo>
                <a:lnTo>
                  <a:pt x="39" y="48"/>
                </a:lnTo>
                <a:lnTo>
                  <a:pt x="38" y="48"/>
                </a:lnTo>
                <a:lnTo>
                  <a:pt x="36" y="48"/>
                </a:lnTo>
                <a:lnTo>
                  <a:pt x="34" y="48"/>
                </a:lnTo>
                <a:lnTo>
                  <a:pt x="31" y="47"/>
                </a:lnTo>
                <a:lnTo>
                  <a:pt x="29" y="46"/>
                </a:lnTo>
                <a:lnTo>
                  <a:pt x="25" y="45"/>
                </a:lnTo>
                <a:lnTo>
                  <a:pt x="22" y="44"/>
                </a:lnTo>
                <a:lnTo>
                  <a:pt x="18" y="41"/>
                </a:lnTo>
                <a:lnTo>
                  <a:pt x="13" y="40"/>
                </a:lnTo>
                <a:lnTo>
                  <a:pt x="10" y="38"/>
                </a:lnTo>
                <a:lnTo>
                  <a:pt x="6" y="36"/>
                </a:lnTo>
                <a:lnTo>
                  <a:pt x="4" y="34"/>
                </a:lnTo>
                <a:lnTo>
                  <a:pt x="3" y="33"/>
                </a:lnTo>
                <a:lnTo>
                  <a:pt x="0" y="32"/>
                </a:lnTo>
                <a:lnTo>
                  <a:pt x="0" y="31"/>
                </a:lnTo>
                <a:lnTo>
                  <a:pt x="0" y="29"/>
                </a:lnTo>
                <a:lnTo>
                  <a:pt x="36" y="26"/>
                </a:lnTo>
                <a:lnTo>
                  <a:pt x="71" y="22"/>
                </a:lnTo>
                <a:lnTo>
                  <a:pt x="107" y="19"/>
                </a:lnTo>
                <a:lnTo>
                  <a:pt x="142" y="14"/>
                </a:lnTo>
                <a:lnTo>
                  <a:pt x="151" y="14"/>
                </a:lnTo>
                <a:lnTo>
                  <a:pt x="159" y="13"/>
                </a:lnTo>
                <a:lnTo>
                  <a:pt x="166" y="12"/>
                </a:lnTo>
                <a:lnTo>
                  <a:pt x="174" y="10"/>
                </a:lnTo>
                <a:lnTo>
                  <a:pt x="181" y="10"/>
                </a:lnTo>
                <a:lnTo>
                  <a:pt x="187" y="9"/>
                </a:lnTo>
                <a:lnTo>
                  <a:pt x="194" y="8"/>
                </a:lnTo>
                <a:lnTo>
                  <a:pt x="200" y="8"/>
                </a:lnTo>
                <a:lnTo>
                  <a:pt x="206" y="7"/>
                </a:lnTo>
                <a:lnTo>
                  <a:pt x="211" y="7"/>
                </a:lnTo>
                <a:lnTo>
                  <a:pt x="216" y="6"/>
                </a:lnTo>
                <a:lnTo>
                  <a:pt x="220" y="6"/>
                </a:lnTo>
                <a:lnTo>
                  <a:pt x="225" y="5"/>
                </a:lnTo>
                <a:lnTo>
                  <a:pt x="229" y="5"/>
                </a:lnTo>
                <a:lnTo>
                  <a:pt x="232" y="5"/>
                </a:lnTo>
                <a:lnTo>
                  <a:pt x="236" y="3"/>
                </a:lnTo>
                <a:lnTo>
                  <a:pt x="242" y="3"/>
                </a:lnTo>
                <a:lnTo>
                  <a:pt x="246" y="2"/>
                </a:lnTo>
                <a:lnTo>
                  <a:pt x="257" y="1"/>
                </a:lnTo>
                <a:lnTo>
                  <a:pt x="268" y="0"/>
                </a:lnTo>
                <a:lnTo>
                  <a:pt x="277" y="0"/>
                </a:lnTo>
                <a:lnTo>
                  <a:pt x="285" y="1"/>
                </a:lnTo>
                <a:lnTo>
                  <a:pt x="294" y="2"/>
                </a:lnTo>
                <a:lnTo>
                  <a:pt x="297" y="2"/>
                </a:lnTo>
                <a:lnTo>
                  <a:pt x="302" y="3"/>
                </a:lnTo>
                <a:lnTo>
                  <a:pt x="307" y="6"/>
                </a:lnTo>
                <a:lnTo>
                  <a:pt x="311" y="7"/>
                </a:lnTo>
                <a:lnTo>
                  <a:pt x="315" y="9"/>
                </a:lnTo>
                <a:lnTo>
                  <a:pt x="318" y="12"/>
                </a:lnTo>
                <a:lnTo>
                  <a:pt x="321" y="14"/>
                </a:lnTo>
                <a:lnTo>
                  <a:pt x="324" y="15"/>
                </a:lnTo>
                <a:lnTo>
                  <a:pt x="327" y="18"/>
                </a:lnTo>
                <a:lnTo>
                  <a:pt x="328" y="20"/>
                </a:lnTo>
                <a:lnTo>
                  <a:pt x="329" y="21"/>
                </a:lnTo>
                <a:lnTo>
                  <a:pt x="330" y="23"/>
                </a:lnTo>
                <a:lnTo>
                  <a:pt x="331" y="26"/>
                </a:lnTo>
                <a:lnTo>
                  <a:pt x="331" y="27"/>
                </a:lnTo>
                <a:lnTo>
                  <a:pt x="333" y="29"/>
                </a:lnTo>
                <a:lnTo>
                  <a:pt x="333" y="32"/>
                </a:lnTo>
                <a:lnTo>
                  <a:pt x="333" y="32"/>
                </a:lnTo>
                <a:lnTo>
                  <a:pt x="333" y="33"/>
                </a:lnTo>
                <a:lnTo>
                  <a:pt x="333" y="33"/>
                </a:lnTo>
              </a:path>
            </a:pathLst>
          </a:custGeom>
          <a:solidFill>
            <a:srgbClr val="0070C0"/>
          </a:solidFill>
          <a:ln w="11113">
            <a:solidFill>
              <a:srgbClr val="0070C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62" grpId="0"/>
      <p:bldP spid="62" grpId="1"/>
      <p:bldP spid="69" grpId="0"/>
      <p:bldP spid="69" grpId="1"/>
      <p:bldP spid="76" grpId="0"/>
      <p:bldP spid="76" grpId="1"/>
      <p:bldP spid="83" grpId="0"/>
      <p:bldP spid="83" grpId="1"/>
      <p:bldP spid="90" grpId="0"/>
      <p:bldP spid="90" grpId="1"/>
      <p:bldP spid="97" grpId="0"/>
      <p:bldP spid="97" grpId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/>
          <p:nvPr/>
        </p:nvSpPr>
        <p:spPr>
          <a:xfrm>
            <a:off x="5364088" y="996410"/>
            <a:ext cx="168567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shòu</a:t>
            </a:r>
            <a:endParaRPr lang="zh-CN" altLang="en-US" sz="5000" dirty="0">
              <a:solidFill>
                <a:prstClr val="black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1800" y="4371950"/>
            <a:ext cx="3306770" cy="523220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注意两个字的区别。</a:t>
            </a:r>
          </a:p>
        </p:txBody>
      </p:sp>
      <p:sp>
        <p:nvSpPr>
          <p:cNvPr id="40" name="文本框 15">
            <a:extLst>
              <a:ext uri="{FF2B5EF4-FFF2-40B4-BE49-F238E27FC236}">
                <a16:creationId xmlns:a16="http://schemas.microsoft.com/office/drawing/2014/main" id="{E5606F34-2A0B-8241-BE17-F3D899C2A2CF}"/>
              </a:ext>
            </a:extLst>
          </p:cNvPr>
          <p:cNvSpPr txBox="1"/>
          <p:nvPr/>
        </p:nvSpPr>
        <p:spPr>
          <a:xfrm>
            <a:off x="2627784" y="195486"/>
            <a:ext cx="397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+mn-ea"/>
              </a:rPr>
              <a:t>重难点字书写指导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989757" y="1838093"/>
            <a:ext cx="2318547" cy="2326669"/>
            <a:chOff x="5534807" y="1672548"/>
            <a:chExt cx="2318547" cy="2326669"/>
          </a:xfrm>
        </p:grpSpPr>
        <p:sp>
          <p:nvSpPr>
            <p:cNvPr id="8" name="矩形 7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>
              <p:custDataLst>
                <p:tags r:id="rId5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6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5190430" y="2099934"/>
            <a:ext cx="1949712" cy="1883055"/>
            <a:chOff x="3736976" y="787401"/>
            <a:chExt cx="928688" cy="896938"/>
          </a:xfrm>
        </p:grpSpPr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3924301" y="1008063"/>
              <a:ext cx="128588" cy="268288"/>
            </a:xfrm>
            <a:custGeom>
              <a:avLst/>
              <a:gdLst>
                <a:gd name="T0" fmla="*/ 3 w 81"/>
                <a:gd name="T1" fmla="*/ 2 h 169"/>
                <a:gd name="T2" fmla="*/ 5 w 81"/>
                <a:gd name="T3" fmla="*/ 0 h 169"/>
                <a:gd name="T4" fmla="*/ 9 w 81"/>
                <a:gd name="T5" fmla="*/ 0 h 169"/>
                <a:gd name="T6" fmla="*/ 14 w 81"/>
                <a:gd name="T7" fmla="*/ 0 h 169"/>
                <a:gd name="T8" fmla="*/ 18 w 81"/>
                <a:gd name="T9" fmla="*/ 2 h 169"/>
                <a:gd name="T10" fmla="*/ 24 w 81"/>
                <a:gd name="T11" fmla="*/ 3 h 169"/>
                <a:gd name="T12" fmla="*/ 30 w 81"/>
                <a:gd name="T13" fmla="*/ 4 h 169"/>
                <a:gd name="T14" fmla="*/ 36 w 81"/>
                <a:gd name="T15" fmla="*/ 7 h 169"/>
                <a:gd name="T16" fmla="*/ 45 w 81"/>
                <a:gd name="T17" fmla="*/ 9 h 169"/>
                <a:gd name="T18" fmla="*/ 48 w 81"/>
                <a:gd name="T19" fmla="*/ 18 h 169"/>
                <a:gd name="T20" fmla="*/ 50 w 81"/>
                <a:gd name="T21" fmla="*/ 28 h 169"/>
                <a:gd name="T22" fmla="*/ 55 w 81"/>
                <a:gd name="T23" fmla="*/ 45 h 169"/>
                <a:gd name="T24" fmla="*/ 60 w 81"/>
                <a:gd name="T25" fmla="*/ 61 h 169"/>
                <a:gd name="T26" fmla="*/ 64 w 81"/>
                <a:gd name="T27" fmla="*/ 76 h 169"/>
                <a:gd name="T28" fmla="*/ 68 w 81"/>
                <a:gd name="T29" fmla="*/ 90 h 169"/>
                <a:gd name="T30" fmla="*/ 70 w 81"/>
                <a:gd name="T31" fmla="*/ 104 h 169"/>
                <a:gd name="T32" fmla="*/ 74 w 81"/>
                <a:gd name="T33" fmla="*/ 115 h 169"/>
                <a:gd name="T34" fmla="*/ 76 w 81"/>
                <a:gd name="T35" fmla="*/ 125 h 169"/>
                <a:gd name="T36" fmla="*/ 78 w 81"/>
                <a:gd name="T37" fmla="*/ 135 h 169"/>
                <a:gd name="T38" fmla="*/ 80 w 81"/>
                <a:gd name="T39" fmla="*/ 142 h 169"/>
                <a:gd name="T40" fmla="*/ 80 w 81"/>
                <a:gd name="T41" fmla="*/ 149 h 169"/>
                <a:gd name="T42" fmla="*/ 81 w 81"/>
                <a:gd name="T43" fmla="*/ 155 h 169"/>
                <a:gd name="T44" fmla="*/ 81 w 81"/>
                <a:gd name="T45" fmla="*/ 159 h 169"/>
                <a:gd name="T46" fmla="*/ 81 w 81"/>
                <a:gd name="T47" fmla="*/ 162 h 169"/>
                <a:gd name="T48" fmla="*/ 81 w 81"/>
                <a:gd name="T49" fmla="*/ 165 h 169"/>
                <a:gd name="T50" fmla="*/ 80 w 81"/>
                <a:gd name="T51" fmla="*/ 166 h 169"/>
                <a:gd name="T52" fmla="*/ 78 w 81"/>
                <a:gd name="T53" fmla="*/ 166 h 169"/>
                <a:gd name="T54" fmla="*/ 75 w 81"/>
                <a:gd name="T55" fmla="*/ 167 h 169"/>
                <a:gd name="T56" fmla="*/ 73 w 81"/>
                <a:gd name="T57" fmla="*/ 167 h 169"/>
                <a:gd name="T58" fmla="*/ 71 w 81"/>
                <a:gd name="T59" fmla="*/ 167 h 169"/>
                <a:gd name="T60" fmla="*/ 69 w 81"/>
                <a:gd name="T61" fmla="*/ 169 h 169"/>
                <a:gd name="T62" fmla="*/ 68 w 81"/>
                <a:gd name="T63" fmla="*/ 169 h 169"/>
                <a:gd name="T64" fmla="*/ 66 w 81"/>
                <a:gd name="T65" fmla="*/ 167 h 169"/>
                <a:gd name="T66" fmla="*/ 64 w 81"/>
                <a:gd name="T67" fmla="*/ 166 h 169"/>
                <a:gd name="T68" fmla="*/ 63 w 81"/>
                <a:gd name="T69" fmla="*/ 164 h 169"/>
                <a:gd name="T70" fmla="*/ 60 w 81"/>
                <a:gd name="T71" fmla="*/ 159 h 169"/>
                <a:gd name="T72" fmla="*/ 58 w 81"/>
                <a:gd name="T73" fmla="*/ 154 h 169"/>
                <a:gd name="T74" fmla="*/ 55 w 81"/>
                <a:gd name="T75" fmla="*/ 147 h 169"/>
                <a:gd name="T76" fmla="*/ 53 w 81"/>
                <a:gd name="T77" fmla="*/ 140 h 169"/>
                <a:gd name="T78" fmla="*/ 50 w 81"/>
                <a:gd name="T79" fmla="*/ 132 h 169"/>
                <a:gd name="T80" fmla="*/ 44 w 81"/>
                <a:gd name="T81" fmla="*/ 115 h 169"/>
                <a:gd name="T82" fmla="*/ 39 w 81"/>
                <a:gd name="T83" fmla="*/ 98 h 169"/>
                <a:gd name="T84" fmla="*/ 34 w 81"/>
                <a:gd name="T85" fmla="*/ 81 h 169"/>
                <a:gd name="T86" fmla="*/ 30 w 81"/>
                <a:gd name="T87" fmla="*/ 64 h 169"/>
                <a:gd name="T88" fmla="*/ 28 w 81"/>
                <a:gd name="T89" fmla="*/ 56 h 169"/>
                <a:gd name="T90" fmla="*/ 24 w 81"/>
                <a:gd name="T91" fmla="*/ 49 h 169"/>
                <a:gd name="T92" fmla="*/ 22 w 81"/>
                <a:gd name="T93" fmla="*/ 43 h 169"/>
                <a:gd name="T94" fmla="*/ 19 w 81"/>
                <a:gd name="T95" fmla="*/ 37 h 169"/>
                <a:gd name="T96" fmla="*/ 17 w 81"/>
                <a:gd name="T97" fmla="*/ 32 h 169"/>
                <a:gd name="T98" fmla="*/ 13 w 81"/>
                <a:gd name="T99" fmla="*/ 27 h 169"/>
                <a:gd name="T100" fmla="*/ 10 w 81"/>
                <a:gd name="T101" fmla="*/ 23 h 169"/>
                <a:gd name="T102" fmla="*/ 8 w 81"/>
                <a:gd name="T103" fmla="*/ 18 h 169"/>
                <a:gd name="T104" fmla="*/ 5 w 81"/>
                <a:gd name="T105" fmla="*/ 15 h 169"/>
                <a:gd name="T106" fmla="*/ 3 w 81"/>
                <a:gd name="T107" fmla="*/ 13 h 169"/>
                <a:gd name="T108" fmla="*/ 2 w 81"/>
                <a:gd name="T109" fmla="*/ 10 h 169"/>
                <a:gd name="T110" fmla="*/ 0 w 81"/>
                <a:gd name="T111" fmla="*/ 8 h 169"/>
                <a:gd name="T112" fmla="*/ 0 w 81"/>
                <a:gd name="T113" fmla="*/ 5 h 169"/>
                <a:gd name="T114" fmla="*/ 0 w 81"/>
                <a:gd name="T115" fmla="*/ 4 h 169"/>
                <a:gd name="T116" fmla="*/ 2 w 81"/>
                <a:gd name="T117" fmla="*/ 3 h 169"/>
                <a:gd name="T118" fmla="*/ 3 w 81"/>
                <a:gd name="T119" fmla="*/ 2 h 169"/>
                <a:gd name="T120" fmla="*/ 3 w 81"/>
                <a:gd name="T121" fmla="*/ 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" h="169">
                  <a:moveTo>
                    <a:pt x="3" y="2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4" y="3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5" y="9"/>
                  </a:lnTo>
                  <a:lnTo>
                    <a:pt x="48" y="18"/>
                  </a:lnTo>
                  <a:lnTo>
                    <a:pt x="50" y="28"/>
                  </a:lnTo>
                  <a:lnTo>
                    <a:pt x="55" y="45"/>
                  </a:lnTo>
                  <a:lnTo>
                    <a:pt x="60" y="61"/>
                  </a:lnTo>
                  <a:lnTo>
                    <a:pt x="64" y="76"/>
                  </a:lnTo>
                  <a:lnTo>
                    <a:pt x="68" y="90"/>
                  </a:lnTo>
                  <a:lnTo>
                    <a:pt x="70" y="104"/>
                  </a:lnTo>
                  <a:lnTo>
                    <a:pt x="74" y="115"/>
                  </a:lnTo>
                  <a:lnTo>
                    <a:pt x="76" y="125"/>
                  </a:lnTo>
                  <a:lnTo>
                    <a:pt x="78" y="135"/>
                  </a:lnTo>
                  <a:lnTo>
                    <a:pt x="80" y="142"/>
                  </a:lnTo>
                  <a:lnTo>
                    <a:pt x="80" y="149"/>
                  </a:lnTo>
                  <a:lnTo>
                    <a:pt x="81" y="155"/>
                  </a:lnTo>
                  <a:lnTo>
                    <a:pt x="81" y="159"/>
                  </a:lnTo>
                  <a:lnTo>
                    <a:pt x="81" y="162"/>
                  </a:lnTo>
                  <a:lnTo>
                    <a:pt x="81" y="165"/>
                  </a:lnTo>
                  <a:lnTo>
                    <a:pt x="80" y="166"/>
                  </a:lnTo>
                  <a:lnTo>
                    <a:pt x="78" y="166"/>
                  </a:lnTo>
                  <a:lnTo>
                    <a:pt x="75" y="167"/>
                  </a:lnTo>
                  <a:lnTo>
                    <a:pt x="73" y="167"/>
                  </a:lnTo>
                  <a:lnTo>
                    <a:pt x="71" y="167"/>
                  </a:lnTo>
                  <a:lnTo>
                    <a:pt x="69" y="169"/>
                  </a:lnTo>
                  <a:lnTo>
                    <a:pt x="68" y="169"/>
                  </a:lnTo>
                  <a:lnTo>
                    <a:pt x="66" y="167"/>
                  </a:lnTo>
                  <a:lnTo>
                    <a:pt x="64" y="166"/>
                  </a:lnTo>
                  <a:lnTo>
                    <a:pt x="63" y="164"/>
                  </a:lnTo>
                  <a:lnTo>
                    <a:pt x="60" y="159"/>
                  </a:lnTo>
                  <a:lnTo>
                    <a:pt x="58" y="154"/>
                  </a:lnTo>
                  <a:lnTo>
                    <a:pt x="55" y="147"/>
                  </a:lnTo>
                  <a:lnTo>
                    <a:pt x="53" y="140"/>
                  </a:lnTo>
                  <a:lnTo>
                    <a:pt x="50" y="132"/>
                  </a:lnTo>
                  <a:lnTo>
                    <a:pt x="44" y="115"/>
                  </a:lnTo>
                  <a:lnTo>
                    <a:pt x="39" y="98"/>
                  </a:lnTo>
                  <a:lnTo>
                    <a:pt x="34" y="81"/>
                  </a:lnTo>
                  <a:lnTo>
                    <a:pt x="30" y="64"/>
                  </a:lnTo>
                  <a:lnTo>
                    <a:pt x="28" y="56"/>
                  </a:lnTo>
                  <a:lnTo>
                    <a:pt x="24" y="49"/>
                  </a:lnTo>
                  <a:lnTo>
                    <a:pt x="22" y="43"/>
                  </a:lnTo>
                  <a:lnTo>
                    <a:pt x="19" y="37"/>
                  </a:lnTo>
                  <a:lnTo>
                    <a:pt x="17" y="32"/>
                  </a:lnTo>
                  <a:lnTo>
                    <a:pt x="13" y="27"/>
                  </a:lnTo>
                  <a:lnTo>
                    <a:pt x="10" y="23"/>
                  </a:lnTo>
                  <a:lnTo>
                    <a:pt x="8" y="18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3968751" y="949326"/>
              <a:ext cx="522288" cy="319088"/>
            </a:xfrm>
            <a:custGeom>
              <a:avLst/>
              <a:gdLst>
                <a:gd name="T0" fmla="*/ 258 w 329"/>
                <a:gd name="T1" fmla="*/ 1 h 201"/>
                <a:gd name="T2" fmla="*/ 266 w 329"/>
                <a:gd name="T3" fmla="*/ 0 h 201"/>
                <a:gd name="T4" fmla="*/ 275 w 329"/>
                <a:gd name="T5" fmla="*/ 5 h 201"/>
                <a:gd name="T6" fmla="*/ 292 w 329"/>
                <a:gd name="T7" fmla="*/ 15 h 201"/>
                <a:gd name="T8" fmla="*/ 312 w 329"/>
                <a:gd name="T9" fmla="*/ 27 h 201"/>
                <a:gd name="T10" fmla="*/ 325 w 329"/>
                <a:gd name="T11" fmla="*/ 37 h 201"/>
                <a:gd name="T12" fmla="*/ 329 w 329"/>
                <a:gd name="T13" fmla="*/ 44 h 201"/>
                <a:gd name="T14" fmla="*/ 326 w 329"/>
                <a:gd name="T15" fmla="*/ 50 h 201"/>
                <a:gd name="T16" fmla="*/ 321 w 329"/>
                <a:gd name="T17" fmla="*/ 55 h 201"/>
                <a:gd name="T18" fmla="*/ 316 w 329"/>
                <a:gd name="T19" fmla="*/ 57 h 201"/>
                <a:gd name="T20" fmla="*/ 311 w 329"/>
                <a:gd name="T21" fmla="*/ 65 h 201"/>
                <a:gd name="T22" fmla="*/ 305 w 329"/>
                <a:gd name="T23" fmla="*/ 76 h 201"/>
                <a:gd name="T24" fmla="*/ 299 w 329"/>
                <a:gd name="T25" fmla="*/ 93 h 201"/>
                <a:gd name="T26" fmla="*/ 290 w 329"/>
                <a:gd name="T27" fmla="*/ 113 h 201"/>
                <a:gd name="T28" fmla="*/ 281 w 329"/>
                <a:gd name="T29" fmla="*/ 138 h 201"/>
                <a:gd name="T30" fmla="*/ 273 w 329"/>
                <a:gd name="T31" fmla="*/ 161 h 201"/>
                <a:gd name="T32" fmla="*/ 266 w 329"/>
                <a:gd name="T33" fmla="*/ 178 h 201"/>
                <a:gd name="T34" fmla="*/ 260 w 329"/>
                <a:gd name="T35" fmla="*/ 191 h 201"/>
                <a:gd name="T36" fmla="*/ 256 w 329"/>
                <a:gd name="T37" fmla="*/ 198 h 201"/>
                <a:gd name="T38" fmla="*/ 255 w 329"/>
                <a:gd name="T39" fmla="*/ 201 h 201"/>
                <a:gd name="T40" fmla="*/ 249 w 329"/>
                <a:gd name="T41" fmla="*/ 198 h 201"/>
                <a:gd name="T42" fmla="*/ 244 w 329"/>
                <a:gd name="T43" fmla="*/ 193 h 201"/>
                <a:gd name="T44" fmla="*/ 240 w 329"/>
                <a:gd name="T45" fmla="*/ 188 h 201"/>
                <a:gd name="T46" fmla="*/ 240 w 329"/>
                <a:gd name="T47" fmla="*/ 181 h 201"/>
                <a:gd name="T48" fmla="*/ 240 w 329"/>
                <a:gd name="T49" fmla="*/ 171 h 201"/>
                <a:gd name="T50" fmla="*/ 244 w 329"/>
                <a:gd name="T51" fmla="*/ 156 h 201"/>
                <a:gd name="T52" fmla="*/ 248 w 329"/>
                <a:gd name="T53" fmla="*/ 137 h 201"/>
                <a:gd name="T54" fmla="*/ 254 w 329"/>
                <a:gd name="T55" fmla="*/ 116 h 201"/>
                <a:gd name="T56" fmla="*/ 260 w 329"/>
                <a:gd name="T57" fmla="*/ 97 h 201"/>
                <a:gd name="T58" fmla="*/ 264 w 329"/>
                <a:gd name="T59" fmla="*/ 81 h 201"/>
                <a:gd name="T60" fmla="*/ 268 w 329"/>
                <a:gd name="T61" fmla="*/ 67 h 201"/>
                <a:gd name="T62" fmla="*/ 269 w 329"/>
                <a:gd name="T63" fmla="*/ 57 h 201"/>
                <a:gd name="T64" fmla="*/ 269 w 329"/>
                <a:gd name="T65" fmla="*/ 51 h 201"/>
                <a:gd name="T66" fmla="*/ 269 w 329"/>
                <a:gd name="T67" fmla="*/ 39 h 201"/>
                <a:gd name="T68" fmla="*/ 266 w 329"/>
                <a:gd name="T69" fmla="*/ 34 h 201"/>
                <a:gd name="T70" fmla="*/ 263 w 329"/>
                <a:gd name="T71" fmla="*/ 32 h 201"/>
                <a:gd name="T72" fmla="*/ 253 w 329"/>
                <a:gd name="T73" fmla="*/ 31 h 201"/>
                <a:gd name="T74" fmla="*/ 235 w 329"/>
                <a:gd name="T75" fmla="*/ 31 h 201"/>
                <a:gd name="T76" fmla="*/ 203 w 329"/>
                <a:gd name="T77" fmla="*/ 34 h 201"/>
                <a:gd name="T78" fmla="*/ 188 w 329"/>
                <a:gd name="T79" fmla="*/ 36 h 201"/>
                <a:gd name="T80" fmla="*/ 162 w 329"/>
                <a:gd name="T81" fmla="*/ 40 h 201"/>
                <a:gd name="T82" fmla="*/ 126 w 329"/>
                <a:gd name="T83" fmla="*/ 45 h 201"/>
                <a:gd name="T84" fmla="*/ 79 w 329"/>
                <a:gd name="T85" fmla="*/ 51 h 201"/>
                <a:gd name="T86" fmla="*/ 21 w 329"/>
                <a:gd name="T87" fmla="*/ 60 h 201"/>
                <a:gd name="T88" fmla="*/ 1 w 329"/>
                <a:gd name="T89" fmla="*/ 46 h 201"/>
                <a:gd name="T90" fmla="*/ 7 w 329"/>
                <a:gd name="T91" fmla="*/ 45 h 201"/>
                <a:gd name="T92" fmla="*/ 21 w 329"/>
                <a:gd name="T93" fmla="*/ 44 h 201"/>
                <a:gd name="T94" fmla="*/ 50 w 329"/>
                <a:gd name="T95" fmla="*/ 39 h 201"/>
                <a:gd name="T96" fmla="*/ 87 w 329"/>
                <a:gd name="T97" fmla="*/ 32 h 201"/>
                <a:gd name="T98" fmla="*/ 129 w 329"/>
                <a:gd name="T99" fmla="*/ 26 h 201"/>
                <a:gd name="T100" fmla="*/ 178 w 329"/>
                <a:gd name="T101" fmla="*/ 19 h 201"/>
                <a:gd name="T102" fmla="*/ 200 w 329"/>
                <a:gd name="T103" fmla="*/ 15 h 201"/>
                <a:gd name="T104" fmla="*/ 219 w 329"/>
                <a:gd name="T105" fmla="*/ 12 h 201"/>
                <a:gd name="T106" fmla="*/ 234 w 329"/>
                <a:gd name="T107" fmla="*/ 9 h 201"/>
                <a:gd name="T108" fmla="*/ 244 w 329"/>
                <a:gd name="T109" fmla="*/ 8 h 201"/>
                <a:gd name="T110" fmla="*/ 249 w 329"/>
                <a:gd name="T111" fmla="*/ 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9" h="201">
                  <a:moveTo>
                    <a:pt x="250" y="5"/>
                  </a:moveTo>
                  <a:lnTo>
                    <a:pt x="254" y="3"/>
                  </a:lnTo>
                  <a:lnTo>
                    <a:pt x="258" y="1"/>
                  </a:lnTo>
                  <a:lnTo>
                    <a:pt x="261" y="0"/>
                  </a:lnTo>
                  <a:lnTo>
                    <a:pt x="264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5" y="5"/>
                  </a:lnTo>
                  <a:lnTo>
                    <a:pt x="280" y="8"/>
                  </a:lnTo>
                  <a:lnTo>
                    <a:pt x="286" y="11"/>
                  </a:lnTo>
                  <a:lnTo>
                    <a:pt x="292" y="15"/>
                  </a:lnTo>
                  <a:lnTo>
                    <a:pt x="299" y="19"/>
                  </a:lnTo>
                  <a:lnTo>
                    <a:pt x="306" y="24"/>
                  </a:lnTo>
                  <a:lnTo>
                    <a:pt x="312" y="27"/>
                  </a:lnTo>
                  <a:lnTo>
                    <a:pt x="317" y="31"/>
                  </a:lnTo>
                  <a:lnTo>
                    <a:pt x="321" y="35"/>
                  </a:lnTo>
                  <a:lnTo>
                    <a:pt x="325" y="37"/>
                  </a:lnTo>
                  <a:lnTo>
                    <a:pt x="327" y="40"/>
                  </a:lnTo>
                  <a:lnTo>
                    <a:pt x="329" y="42"/>
                  </a:lnTo>
                  <a:lnTo>
                    <a:pt x="329" y="44"/>
                  </a:lnTo>
                  <a:lnTo>
                    <a:pt x="329" y="47"/>
                  </a:lnTo>
                  <a:lnTo>
                    <a:pt x="327" y="49"/>
                  </a:lnTo>
                  <a:lnTo>
                    <a:pt x="326" y="50"/>
                  </a:lnTo>
                  <a:lnTo>
                    <a:pt x="325" y="52"/>
                  </a:lnTo>
                  <a:lnTo>
                    <a:pt x="324" y="54"/>
                  </a:lnTo>
                  <a:lnTo>
                    <a:pt x="321" y="55"/>
                  </a:lnTo>
                  <a:lnTo>
                    <a:pt x="319" y="55"/>
                  </a:lnTo>
                  <a:lnTo>
                    <a:pt x="317" y="56"/>
                  </a:lnTo>
                  <a:lnTo>
                    <a:pt x="316" y="57"/>
                  </a:lnTo>
                  <a:lnTo>
                    <a:pt x="315" y="60"/>
                  </a:lnTo>
                  <a:lnTo>
                    <a:pt x="312" y="61"/>
                  </a:lnTo>
                  <a:lnTo>
                    <a:pt x="311" y="65"/>
                  </a:lnTo>
                  <a:lnTo>
                    <a:pt x="309" y="69"/>
                  </a:lnTo>
                  <a:lnTo>
                    <a:pt x="307" y="72"/>
                  </a:lnTo>
                  <a:lnTo>
                    <a:pt x="305" y="76"/>
                  </a:lnTo>
                  <a:lnTo>
                    <a:pt x="302" y="81"/>
                  </a:lnTo>
                  <a:lnTo>
                    <a:pt x="301" y="87"/>
                  </a:lnTo>
                  <a:lnTo>
                    <a:pt x="299" y="93"/>
                  </a:lnTo>
                  <a:lnTo>
                    <a:pt x="296" y="100"/>
                  </a:lnTo>
                  <a:lnTo>
                    <a:pt x="294" y="106"/>
                  </a:lnTo>
                  <a:lnTo>
                    <a:pt x="290" y="113"/>
                  </a:lnTo>
                  <a:lnTo>
                    <a:pt x="287" y="122"/>
                  </a:lnTo>
                  <a:lnTo>
                    <a:pt x="284" y="131"/>
                  </a:lnTo>
                  <a:lnTo>
                    <a:pt x="281" y="138"/>
                  </a:lnTo>
                  <a:lnTo>
                    <a:pt x="279" y="147"/>
                  </a:lnTo>
                  <a:lnTo>
                    <a:pt x="275" y="153"/>
                  </a:lnTo>
                  <a:lnTo>
                    <a:pt x="273" y="161"/>
                  </a:lnTo>
                  <a:lnTo>
                    <a:pt x="270" y="167"/>
                  </a:lnTo>
                  <a:lnTo>
                    <a:pt x="268" y="173"/>
                  </a:lnTo>
                  <a:lnTo>
                    <a:pt x="266" y="178"/>
                  </a:lnTo>
                  <a:lnTo>
                    <a:pt x="264" y="182"/>
                  </a:lnTo>
                  <a:lnTo>
                    <a:pt x="263" y="187"/>
                  </a:lnTo>
                  <a:lnTo>
                    <a:pt x="260" y="191"/>
                  </a:lnTo>
                  <a:lnTo>
                    <a:pt x="259" y="193"/>
                  </a:lnTo>
                  <a:lnTo>
                    <a:pt x="258" y="196"/>
                  </a:lnTo>
                  <a:lnTo>
                    <a:pt x="256" y="198"/>
                  </a:lnTo>
                  <a:lnTo>
                    <a:pt x="256" y="199"/>
                  </a:lnTo>
                  <a:lnTo>
                    <a:pt x="255" y="201"/>
                  </a:lnTo>
                  <a:lnTo>
                    <a:pt x="255" y="201"/>
                  </a:lnTo>
                  <a:lnTo>
                    <a:pt x="253" y="199"/>
                  </a:lnTo>
                  <a:lnTo>
                    <a:pt x="251" y="199"/>
                  </a:lnTo>
                  <a:lnTo>
                    <a:pt x="249" y="198"/>
                  </a:lnTo>
                  <a:lnTo>
                    <a:pt x="248" y="197"/>
                  </a:lnTo>
                  <a:lnTo>
                    <a:pt x="246" y="196"/>
                  </a:lnTo>
                  <a:lnTo>
                    <a:pt x="244" y="193"/>
                  </a:lnTo>
                  <a:lnTo>
                    <a:pt x="243" y="191"/>
                  </a:lnTo>
                  <a:lnTo>
                    <a:pt x="241" y="189"/>
                  </a:lnTo>
                  <a:lnTo>
                    <a:pt x="240" y="188"/>
                  </a:lnTo>
                  <a:lnTo>
                    <a:pt x="240" y="186"/>
                  </a:lnTo>
                  <a:lnTo>
                    <a:pt x="240" y="183"/>
                  </a:lnTo>
                  <a:lnTo>
                    <a:pt x="240" y="181"/>
                  </a:lnTo>
                  <a:lnTo>
                    <a:pt x="240" y="178"/>
                  </a:lnTo>
                  <a:lnTo>
                    <a:pt x="240" y="174"/>
                  </a:lnTo>
                  <a:lnTo>
                    <a:pt x="240" y="171"/>
                  </a:lnTo>
                  <a:lnTo>
                    <a:pt x="241" y="166"/>
                  </a:lnTo>
                  <a:lnTo>
                    <a:pt x="243" y="161"/>
                  </a:lnTo>
                  <a:lnTo>
                    <a:pt x="244" y="156"/>
                  </a:lnTo>
                  <a:lnTo>
                    <a:pt x="245" y="151"/>
                  </a:lnTo>
                  <a:lnTo>
                    <a:pt x="246" y="144"/>
                  </a:lnTo>
                  <a:lnTo>
                    <a:pt x="248" y="137"/>
                  </a:lnTo>
                  <a:lnTo>
                    <a:pt x="250" y="131"/>
                  </a:lnTo>
                  <a:lnTo>
                    <a:pt x="253" y="123"/>
                  </a:lnTo>
                  <a:lnTo>
                    <a:pt x="254" y="116"/>
                  </a:lnTo>
                  <a:lnTo>
                    <a:pt x="256" y="110"/>
                  </a:lnTo>
                  <a:lnTo>
                    <a:pt x="258" y="102"/>
                  </a:lnTo>
                  <a:lnTo>
                    <a:pt x="260" y="97"/>
                  </a:lnTo>
                  <a:lnTo>
                    <a:pt x="261" y="91"/>
                  </a:lnTo>
                  <a:lnTo>
                    <a:pt x="263" y="86"/>
                  </a:lnTo>
                  <a:lnTo>
                    <a:pt x="264" y="81"/>
                  </a:lnTo>
                  <a:lnTo>
                    <a:pt x="265" y="76"/>
                  </a:lnTo>
                  <a:lnTo>
                    <a:pt x="266" y="71"/>
                  </a:lnTo>
                  <a:lnTo>
                    <a:pt x="268" y="67"/>
                  </a:lnTo>
                  <a:lnTo>
                    <a:pt x="268" y="64"/>
                  </a:lnTo>
                  <a:lnTo>
                    <a:pt x="269" y="61"/>
                  </a:lnTo>
                  <a:lnTo>
                    <a:pt x="269" y="57"/>
                  </a:lnTo>
                  <a:lnTo>
                    <a:pt x="269" y="55"/>
                  </a:lnTo>
                  <a:lnTo>
                    <a:pt x="269" y="52"/>
                  </a:lnTo>
                  <a:lnTo>
                    <a:pt x="269" y="51"/>
                  </a:lnTo>
                  <a:lnTo>
                    <a:pt x="269" y="45"/>
                  </a:lnTo>
                  <a:lnTo>
                    <a:pt x="269" y="40"/>
                  </a:lnTo>
                  <a:lnTo>
                    <a:pt x="269" y="39"/>
                  </a:lnTo>
                  <a:lnTo>
                    <a:pt x="269" y="36"/>
                  </a:lnTo>
                  <a:lnTo>
                    <a:pt x="268" y="35"/>
                  </a:lnTo>
                  <a:lnTo>
                    <a:pt x="266" y="34"/>
                  </a:lnTo>
                  <a:lnTo>
                    <a:pt x="266" y="32"/>
                  </a:lnTo>
                  <a:lnTo>
                    <a:pt x="264" y="32"/>
                  </a:lnTo>
                  <a:lnTo>
                    <a:pt x="263" y="32"/>
                  </a:lnTo>
                  <a:lnTo>
                    <a:pt x="260" y="31"/>
                  </a:lnTo>
                  <a:lnTo>
                    <a:pt x="256" y="31"/>
                  </a:lnTo>
                  <a:lnTo>
                    <a:pt x="253" y="31"/>
                  </a:lnTo>
                  <a:lnTo>
                    <a:pt x="249" y="31"/>
                  </a:lnTo>
                  <a:lnTo>
                    <a:pt x="245" y="31"/>
                  </a:lnTo>
                  <a:lnTo>
                    <a:pt x="235" y="31"/>
                  </a:lnTo>
                  <a:lnTo>
                    <a:pt x="224" y="31"/>
                  </a:lnTo>
                  <a:lnTo>
                    <a:pt x="214" y="32"/>
                  </a:lnTo>
                  <a:lnTo>
                    <a:pt x="203" y="34"/>
                  </a:lnTo>
                  <a:lnTo>
                    <a:pt x="199" y="34"/>
                  </a:lnTo>
                  <a:lnTo>
                    <a:pt x="194" y="35"/>
                  </a:lnTo>
                  <a:lnTo>
                    <a:pt x="188" y="36"/>
                  </a:lnTo>
                  <a:lnTo>
                    <a:pt x="180" y="37"/>
                  </a:lnTo>
                  <a:lnTo>
                    <a:pt x="172" y="39"/>
                  </a:lnTo>
                  <a:lnTo>
                    <a:pt x="162" y="40"/>
                  </a:lnTo>
                  <a:lnTo>
                    <a:pt x="152" y="41"/>
                  </a:lnTo>
                  <a:lnTo>
                    <a:pt x="139" y="42"/>
                  </a:lnTo>
                  <a:lnTo>
                    <a:pt x="126" y="45"/>
                  </a:lnTo>
                  <a:lnTo>
                    <a:pt x="112" y="46"/>
                  </a:lnTo>
                  <a:lnTo>
                    <a:pt x="96" y="49"/>
                  </a:lnTo>
                  <a:lnTo>
                    <a:pt x="79" y="51"/>
                  </a:lnTo>
                  <a:lnTo>
                    <a:pt x="61" y="54"/>
                  </a:lnTo>
                  <a:lnTo>
                    <a:pt x="42" y="56"/>
                  </a:lnTo>
                  <a:lnTo>
                    <a:pt x="21" y="60"/>
                  </a:lnTo>
                  <a:lnTo>
                    <a:pt x="0" y="62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5" y="46"/>
                  </a:lnTo>
                  <a:lnTo>
                    <a:pt x="7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21" y="44"/>
                  </a:lnTo>
                  <a:lnTo>
                    <a:pt x="30" y="42"/>
                  </a:lnTo>
                  <a:lnTo>
                    <a:pt x="40" y="41"/>
                  </a:lnTo>
                  <a:lnTo>
                    <a:pt x="50" y="39"/>
                  </a:lnTo>
                  <a:lnTo>
                    <a:pt x="62" y="36"/>
                  </a:lnTo>
                  <a:lnTo>
                    <a:pt x="73" y="34"/>
                  </a:lnTo>
                  <a:lnTo>
                    <a:pt x="87" y="32"/>
                  </a:lnTo>
                  <a:lnTo>
                    <a:pt x="101" y="30"/>
                  </a:lnTo>
                  <a:lnTo>
                    <a:pt x="116" y="29"/>
                  </a:lnTo>
                  <a:lnTo>
                    <a:pt x="129" y="26"/>
                  </a:lnTo>
                  <a:lnTo>
                    <a:pt x="145" y="24"/>
                  </a:lnTo>
                  <a:lnTo>
                    <a:pt x="162" y="22"/>
                  </a:lnTo>
                  <a:lnTo>
                    <a:pt x="178" y="19"/>
                  </a:lnTo>
                  <a:lnTo>
                    <a:pt x="185" y="17"/>
                  </a:lnTo>
                  <a:lnTo>
                    <a:pt x="194" y="16"/>
                  </a:lnTo>
                  <a:lnTo>
                    <a:pt x="200" y="15"/>
                  </a:lnTo>
                  <a:lnTo>
                    <a:pt x="208" y="14"/>
                  </a:lnTo>
                  <a:lnTo>
                    <a:pt x="214" y="12"/>
                  </a:lnTo>
                  <a:lnTo>
                    <a:pt x="219" y="12"/>
                  </a:lnTo>
                  <a:lnTo>
                    <a:pt x="225" y="11"/>
                  </a:lnTo>
                  <a:lnTo>
                    <a:pt x="229" y="10"/>
                  </a:lnTo>
                  <a:lnTo>
                    <a:pt x="234" y="9"/>
                  </a:lnTo>
                  <a:lnTo>
                    <a:pt x="238" y="9"/>
                  </a:lnTo>
                  <a:lnTo>
                    <a:pt x="241" y="8"/>
                  </a:lnTo>
                  <a:lnTo>
                    <a:pt x="244" y="8"/>
                  </a:lnTo>
                  <a:lnTo>
                    <a:pt x="246" y="6"/>
                  </a:lnTo>
                  <a:lnTo>
                    <a:pt x="248" y="6"/>
                  </a:lnTo>
                  <a:lnTo>
                    <a:pt x="249" y="5"/>
                  </a:lnTo>
                  <a:lnTo>
                    <a:pt x="250" y="5"/>
                  </a:lnTo>
                  <a:lnTo>
                    <a:pt x="250" y="5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6"/>
            <p:cNvSpPr>
              <a:spLocks/>
            </p:cNvSpPr>
            <p:nvPr/>
          </p:nvSpPr>
          <p:spPr bwMode="auto">
            <a:xfrm>
              <a:off x="4171951" y="1003301"/>
              <a:ext cx="47625" cy="225425"/>
            </a:xfrm>
            <a:custGeom>
              <a:avLst/>
              <a:gdLst>
                <a:gd name="T0" fmla="*/ 22 w 30"/>
                <a:gd name="T1" fmla="*/ 142 h 142"/>
                <a:gd name="T2" fmla="*/ 0 w 30"/>
                <a:gd name="T3" fmla="*/ 142 h 142"/>
                <a:gd name="T4" fmla="*/ 0 w 30"/>
                <a:gd name="T5" fmla="*/ 0 h 142"/>
                <a:gd name="T6" fmla="*/ 30 w 30"/>
                <a:gd name="T7" fmla="*/ 0 h 142"/>
                <a:gd name="T8" fmla="*/ 29 w 30"/>
                <a:gd name="T9" fmla="*/ 35 h 142"/>
                <a:gd name="T10" fmla="*/ 26 w 30"/>
                <a:gd name="T11" fmla="*/ 69 h 142"/>
                <a:gd name="T12" fmla="*/ 25 w 30"/>
                <a:gd name="T13" fmla="*/ 106 h 142"/>
                <a:gd name="T14" fmla="*/ 22 w 30"/>
                <a:gd name="T15" fmla="*/ 142 h 142"/>
                <a:gd name="T16" fmla="*/ 22 w 30"/>
                <a:gd name="T1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42">
                  <a:moveTo>
                    <a:pt x="22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29" y="35"/>
                  </a:lnTo>
                  <a:lnTo>
                    <a:pt x="26" y="69"/>
                  </a:lnTo>
                  <a:lnTo>
                    <a:pt x="25" y="106"/>
                  </a:lnTo>
                  <a:lnTo>
                    <a:pt x="22" y="142"/>
                  </a:lnTo>
                  <a:lnTo>
                    <a:pt x="22" y="142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3995738" y="838201"/>
              <a:ext cx="122238" cy="130175"/>
            </a:xfrm>
            <a:custGeom>
              <a:avLst/>
              <a:gdLst>
                <a:gd name="T0" fmla="*/ 0 w 77"/>
                <a:gd name="T1" fmla="*/ 5 h 82"/>
                <a:gd name="T2" fmla="*/ 1 w 77"/>
                <a:gd name="T3" fmla="*/ 4 h 82"/>
                <a:gd name="T4" fmla="*/ 3 w 77"/>
                <a:gd name="T5" fmla="*/ 3 h 82"/>
                <a:gd name="T6" fmla="*/ 5 w 77"/>
                <a:gd name="T7" fmla="*/ 2 h 82"/>
                <a:gd name="T8" fmla="*/ 8 w 77"/>
                <a:gd name="T9" fmla="*/ 2 h 82"/>
                <a:gd name="T10" fmla="*/ 10 w 77"/>
                <a:gd name="T11" fmla="*/ 0 h 82"/>
                <a:gd name="T12" fmla="*/ 14 w 77"/>
                <a:gd name="T13" fmla="*/ 0 h 82"/>
                <a:gd name="T14" fmla="*/ 18 w 77"/>
                <a:gd name="T15" fmla="*/ 0 h 82"/>
                <a:gd name="T16" fmla="*/ 23 w 77"/>
                <a:gd name="T17" fmla="*/ 0 h 82"/>
                <a:gd name="T18" fmla="*/ 26 w 77"/>
                <a:gd name="T19" fmla="*/ 0 h 82"/>
                <a:gd name="T20" fmla="*/ 31 w 77"/>
                <a:gd name="T21" fmla="*/ 3 h 82"/>
                <a:gd name="T22" fmla="*/ 36 w 77"/>
                <a:gd name="T23" fmla="*/ 4 h 82"/>
                <a:gd name="T24" fmla="*/ 41 w 77"/>
                <a:gd name="T25" fmla="*/ 5 h 82"/>
                <a:gd name="T26" fmla="*/ 46 w 77"/>
                <a:gd name="T27" fmla="*/ 8 h 82"/>
                <a:gd name="T28" fmla="*/ 51 w 77"/>
                <a:gd name="T29" fmla="*/ 11 h 82"/>
                <a:gd name="T30" fmla="*/ 56 w 77"/>
                <a:gd name="T31" fmla="*/ 15 h 82"/>
                <a:gd name="T32" fmla="*/ 61 w 77"/>
                <a:gd name="T33" fmla="*/ 19 h 82"/>
                <a:gd name="T34" fmla="*/ 66 w 77"/>
                <a:gd name="T35" fmla="*/ 24 h 82"/>
                <a:gd name="T36" fmla="*/ 70 w 77"/>
                <a:gd name="T37" fmla="*/ 29 h 82"/>
                <a:gd name="T38" fmla="*/ 72 w 77"/>
                <a:gd name="T39" fmla="*/ 34 h 82"/>
                <a:gd name="T40" fmla="*/ 75 w 77"/>
                <a:gd name="T41" fmla="*/ 39 h 82"/>
                <a:gd name="T42" fmla="*/ 76 w 77"/>
                <a:gd name="T43" fmla="*/ 44 h 82"/>
                <a:gd name="T44" fmla="*/ 77 w 77"/>
                <a:gd name="T45" fmla="*/ 49 h 82"/>
                <a:gd name="T46" fmla="*/ 77 w 77"/>
                <a:gd name="T47" fmla="*/ 53 h 82"/>
                <a:gd name="T48" fmla="*/ 76 w 77"/>
                <a:gd name="T49" fmla="*/ 58 h 82"/>
                <a:gd name="T50" fmla="*/ 75 w 77"/>
                <a:gd name="T51" fmla="*/ 63 h 82"/>
                <a:gd name="T52" fmla="*/ 72 w 77"/>
                <a:gd name="T53" fmla="*/ 68 h 82"/>
                <a:gd name="T54" fmla="*/ 71 w 77"/>
                <a:gd name="T55" fmla="*/ 71 h 82"/>
                <a:gd name="T56" fmla="*/ 70 w 77"/>
                <a:gd name="T57" fmla="*/ 75 h 82"/>
                <a:gd name="T58" fmla="*/ 67 w 77"/>
                <a:gd name="T59" fmla="*/ 78 h 82"/>
                <a:gd name="T60" fmla="*/ 66 w 77"/>
                <a:gd name="T61" fmla="*/ 79 h 82"/>
                <a:gd name="T62" fmla="*/ 65 w 77"/>
                <a:gd name="T63" fmla="*/ 81 h 82"/>
                <a:gd name="T64" fmla="*/ 64 w 77"/>
                <a:gd name="T65" fmla="*/ 82 h 82"/>
                <a:gd name="T66" fmla="*/ 62 w 77"/>
                <a:gd name="T67" fmla="*/ 82 h 82"/>
                <a:gd name="T68" fmla="*/ 60 w 77"/>
                <a:gd name="T69" fmla="*/ 81 h 82"/>
                <a:gd name="T70" fmla="*/ 56 w 77"/>
                <a:gd name="T71" fmla="*/ 80 h 82"/>
                <a:gd name="T72" fmla="*/ 53 w 77"/>
                <a:gd name="T73" fmla="*/ 76 h 82"/>
                <a:gd name="T74" fmla="*/ 49 w 77"/>
                <a:gd name="T75" fmla="*/ 73 h 82"/>
                <a:gd name="T76" fmla="*/ 45 w 77"/>
                <a:gd name="T77" fmla="*/ 68 h 82"/>
                <a:gd name="T78" fmla="*/ 40 w 77"/>
                <a:gd name="T79" fmla="*/ 63 h 82"/>
                <a:gd name="T80" fmla="*/ 35 w 77"/>
                <a:gd name="T81" fmla="*/ 55 h 82"/>
                <a:gd name="T82" fmla="*/ 29 w 77"/>
                <a:gd name="T83" fmla="*/ 49 h 82"/>
                <a:gd name="T84" fmla="*/ 24 w 77"/>
                <a:gd name="T85" fmla="*/ 43 h 82"/>
                <a:gd name="T86" fmla="*/ 20 w 77"/>
                <a:gd name="T87" fmla="*/ 38 h 82"/>
                <a:gd name="T88" fmla="*/ 16 w 77"/>
                <a:gd name="T89" fmla="*/ 33 h 82"/>
                <a:gd name="T90" fmla="*/ 13 w 77"/>
                <a:gd name="T91" fmla="*/ 28 h 82"/>
                <a:gd name="T92" fmla="*/ 10 w 77"/>
                <a:gd name="T93" fmla="*/ 24 h 82"/>
                <a:gd name="T94" fmla="*/ 9 w 77"/>
                <a:gd name="T95" fmla="*/ 20 h 82"/>
                <a:gd name="T96" fmla="*/ 8 w 77"/>
                <a:gd name="T97" fmla="*/ 16 h 82"/>
                <a:gd name="T98" fmla="*/ 5 w 77"/>
                <a:gd name="T99" fmla="*/ 14 h 82"/>
                <a:gd name="T100" fmla="*/ 4 w 77"/>
                <a:gd name="T101" fmla="*/ 13 h 82"/>
                <a:gd name="T102" fmla="*/ 3 w 77"/>
                <a:gd name="T103" fmla="*/ 10 h 82"/>
                <a:gd name="T104" fmla="*/ 1 w 77"/>
                <a:gd name="T105" fmla="*/ 9 h 82"/>
                <a:gd name="T106" fmla="*/ 0 w 77"/>
                <a:gd name="T107" fmla="*/ 7 h 82"/>
                <a:gd name="T108" fmla="*/ 0 w 77"/>
                <a:gd name="T109" fmla="*/ 5 h 82"/>
                <a:gd name="T110" fmla="*/ 0 w 77"/>
                <a:gd name="T111" fmla="*/ 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82">
                  <a:moveTo>
                    <a:pt x="0" y="5"/>
                  </a:moveTo>
                  <a:lnTo>
                    <a:pt x="1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31" y="3"/>
                  </a:lnTo>
                  <a:lnTo>
                    <a:pt x="36" y="4"/>
                  </a:lnTo>
                  <a:lnTo>
                    <a:pt x="41" y="5"/>
                  </a:lnTo>
                  <a:lnTo>
                    <a:pt x="46" y="8"/>
                  </a:lnTo>
                  <a:lnTo>
                    <a:pt x="51" y="11"/>
                  </a:lnTo>
                  <a:lnTo>
                    <a:pt x="56" y="15"/>
                  </a:lnTo>
                  <a:lnTo>
                    <a:pt x="61" y="19"/>
                  </a:lnTo>
                  <a:lnTo>
                    <a:pt x="66" y="24"/>
                  </a:lnTo>
                  <a:lnTo>
                    <a:pt x="70" y="29"/>
                  </a:lnTo>
                  <a:lnTo>
                    <a:pt x="72" y="34"/>
                  </a:lnTo>
                  <a:lnTo>
                    <a:pt x="75" y="39"/>
                  </a:lnTo>
                  <a:lnTo>
                    <a:pt x="76" y="44"/>
                  </a:lnTo>
                  <a:lnTo>
                    <a:pt x="77" y="49"/>
                  </a:lnTo>
                  <a:lnTo>
                    <a:pt x="77" y="53"/>
                  </a:lnTo>
                  <a:lnTo>
                    <a:pt x="76" y="58"/>
                  </a:lnTo>
                  <a:lnTo>
                    <a:pt x="75" y="63"/>
                  </a:lnTo>
                  <a:lnTo>
                    <a:pt x="72" y="68"/>
                  </a:lnTo>
                  <a:lnTo>
                    <a:pt x="71" y="71"/>
                  </a:lnTo>
                  <a:lnTo>
                    <a:pt x="70" y="75"/>
                  </a:lnTo>
                  <a:lnTo>
                    <a:pt x="67" y="78"/>
                  </a:lnTo>
                  <a:lnTo>
                    <a:pt x="66" y="79"/>
                  </a:lnTo>
                  <a:lnTo>
                    <a:pt x="65" y="81"/>
                  </a:lnTo>
                  <a:lnTo>
                    <a:pt x="64" y="82"/>
                  </a:lnTo>
                  <a:lnTo>
                    <a:pt x="62" y="82"/>
                  </a:lnTo>
                  <a:lnTo>
                    <a:pt x="60" y="81"/>
                  </a:lnTo>
                  <a:lnTo>
                    <a:pt x="56" y="80"/>
                  </a:lnTo>
                  <a:lnTo>
                    <a:pt x="53" y="76"/>
                  </a:lnTo>
                  <a:lnTo>
                    <a:pt x="49" y="73"/>
                  </a:lnTo>
                  <a:lnTo>
                    <a:pt x="45" y="68"/>
                  </a:lnTo>
                  <a:lnTo>
                    <a:pt x="40" y="63"/>
                  </a:lnTo>
                  <a:lnTo>
                    <a:pt x="35" y="55"/>
                  </a:lnTo>
                  <a:lnTo>
                    <a:pt x="29" y="49"/>
                  </a:lnTo>
                  <a:lnTo>
                    <a:pt x="24" y="43"/>
                  </a:lnTo>
                  <a:lnTo>
                    <a:pt x="20" y="38"/>
                  </a:lnTo>
                  <a:lnTo>
                    <a:pt x="16" y="33"/>
                  </a:lnTo>
                  <a:lnTo>
                    <a:pt x="13" y="28"/>
                  </a:lnTo>
                  <a:lnTo>
                    <a:pt x="10" y="24"/>
                  </a:lnTo>
                  <a:lnTo>
                    <a:pt x="9" y="20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4198938" y="787401"/>
              <a:ext cx="212725" cy="193675"/>
            </a:xfrm>
            <a:custGeom>
              <a:avLst/>
              <a:gdLst>
                <a:gd name="T0" fmla="*/ 0 w 134"/>
                <a:gd name="T1" fmla="*/ 119 h 122"/>
                <a:gd name="T2" fmla="*/ 3 w 134"/>
                <a:gd name="T3" fmla="*/ 114 h 122"/>
                <a:gd name="T4" fmla="*/ 10 w 134"/>
                <a:gd name="T5" fmla="*/ 106 h 122"/>
                <a:gd name="T6" fmla="*/ 23 w 134"/>
                <a:gd name="T7" fmla="*/ 93 h 122"/>
                <a:gd name="T8" fmla="*/ 38 w 134"/>
                <a:gd name="T9" fmla="*/ 78 h 122"/>
                <a:gd name="T10" fmla="*/ 50 w 134"/>
                <a:gd name="T11" fmla="*/ 65 h 122"/>
                <a:gd name="T12" fmla="*/ 62 w 134"/>
                <a:gd name="T13" fmla="*/ 52 h 122"/>
                <a:gd name="T14" fmla="*/ 71 w 134"/>
                <a:gd name="T15" fmla="*/ 41 h 122"/>
                <a:gd name="T16" fmla="*/ 78 w 134"/>
                <a:gd name="T17" fmla="*/ 32 h 122"/>
                <a:gd name="T18" fmla="*/ 81 w 134"/>
                <a:gd name="T19" fmla="*/ 25 h 122"/>
                <a:gd name="T20" fmla="*/ 83 w 134"/>
                <a:gd name="T21" fmla="*/ 19 h 122"/>
                <a:gd name="T22" fmla="*/ 81 w 134"/>
                <a:gd name="T23" fmla="*/ 12 h 122"/>
                <a:gd name="T24" fmla="*/ 78 w 134"/>
                <a:gd name="T25" fmla="*/ 9 h 122"/>
                <a:gd name="T26" fmla="*/ 76 w 134"/>
                <a:gd name="T27" fmla="*/ 6 h 122"/>
                <a:gd name="T28" fmla="*/ 76 w 134"/>
                <a:gd name="T29" fmla="*/ 4 h 122"/>
                <a:gd name="T30" fmla="*/ 78 w 134"/>
                <a:gd name="T31" fmla="*/ 1 h 122"/>
                <a:gd name="T32" fmla="*/ 81 w 134"/>
                <a:gd name="T33" fmla="*/ 0 h 122"/>
                <a:gd name="T34" fmla="*/ 85 w 134"/>
                <a:gd name="T35" fmla="*/ 0 h 122"/>
                <a:gd name="T36" fmla="*/ 93 w 134"/>
                <a:gd name="T37" fmla="*/ 1 h 122"/>
                <a:gd name="T38" fmla="*/ 104 w 134"/>
                <a:gd name="T39" fmla="*/ 4 h 122"/>
                <a:gd name="T40" fmla="*/ 115 w 134"/>
                <a:gd name="T41" fmla="*/ 7 h 122"/>
                <a:gd name="T42" fmla="*/ 124 w 134"/>
                <a:gd name="T43" fmla="*/ 12 h 122"/>
                <a:gd name="T44" fmla="*/ 129 w 134"/>
                <a:gd name="T45" fmla="*/ 17 h 122"/>
                <a:gd name="T46" fmla="*/ 133 w 134"/>
                <a:gd name="T47" fmla="*/ 22 h 122"/>
                <a:gd name="T48" fmla="*/ 134 w 134"/>
                <a:gd name="T49" fmla="*/ 27 h 122"/>
                <a:gd name="T50" fmla="*/ 130 w 134"/>
                <a:gd name="T51" fmla="*/ 34 h 122"/>
                <a:gd name="T52" fmla="*/ 123 w 134"/>
                <a:gd name="T53" fmla="*/ 41 h 122"/>
                <a:gd name="T54" fmla="*/ 111 w 134"/>
                <a:gd name="T55" fmla="*/ 51 h 122"/>
                <a:gd name="T56" fmla="*/ 89 w 134"/>
                <a:gd name="T57" fmla="*/ 68 h 122"/>
                <a:gd name="T58" fmla="*/ 57 w 134"/>
                <a:gd name="T59" fmla="*/ 91 h 122"/>
                <a:gd name="T60" fmla="*/ 33 w 134"/>
                <a:gd name="T61" fmla="*/ 107 h 122"/>
                <a:gd name="T62" fmla="*/ 19 w 134"/>
                <a:gd name="T63" fmla="*/ 114 h 122"/>
                <a:gd name="T64" fmla="*/ 8 w 134"/>
                <a:gd name="T65" fmla="*/ 119 h 122"/>
                <a:gd name="T66" fmla="*/ 2 w 134"/>
                <a:gd name="T67" fmla="*/ 122 h 122"/>
                <a:gd name="T68" fmla="*/ 0 w 134"/>
                <a:gd name="T69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122">
                  <a:moveTo>
                    <a:pt x="0" y="121"/>
                  </a:moveTo>
                  <a:lnTo>
                    <a:pt x="0" y="119"/>
                  </a:lnTo>
                  <a:lnTo>
                    <a:pt x="2" y="118"/>
                  </a:lnTo>
                  <a:lnTo>
                    <a:pt x="3" y="114"/>
                  </a:lnTo>
                  <a:lnTo>
                    <a:pt x="7" y="111"/>
                  </a:lnTo>
                  <a:lnTo>
                    <a:pt x="10" y="106"/>
                  </a:lnTo>
                  <a:lnTo>
                    <a:pt x="15" y="100"/>
                  </a:lnTo>
                  <a:lnTo>
                    <a:pt x="23" y="93"/>
                  </a:lnTo>
                  <a:lnTo>
                    <a:pt x="30" y="85"/>
                  </a:lnTo>
                  <a:lnTo>
                    <a:pt x="38" y="78"/>
                  </a:lnTo>
                  <a:lnTo>
                    <a:pt x="44" y="71"/>
                  </a:lnTo>
                  <a:lnTo>
                    <a:pt x="50" y="65"/>
                  </a:lnTo>
                  <a:lnTo>
                    <a:pt x="57" y="58"/>
                  </a:lnTo>
                  <a:lnTo>
                    <a:pt x="62" y="52"/>
                  </a:lnTo>
                  <a:lnTo>
                    <a:pt x="66" y="47"/>
                  </a:lnTo>
                  <a:lnTo>
                    <a:pt x="71" y="41"/>
                  </a:lnTo>
                  <a:lnTo>
                    <a:pt x="75" y="37"/>
                  </a:lnTo>
                  <a:lnTo>
                    <a:pt x="78" y="32"/>
                  </a:lnTo>
                  <a:lnTo>
                    <a:pt x="79" y="29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83" y="19"/>
                  </a:lnTo>
                  <a:lnTo>
                    <a:pt x="83" y="16"/>
                  </a:lnTo>
                  <a:lnTo>
                    <a:pt x="81" y="12"/>
                  </a:lnTo>
                  <a:lnTo>
                    <a:pt x="80" y="10"/>
                  </a:lnTo>
                  <a:lnTo>
                    <a:pt x="78" y="9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2"/>
                  </a:lnTo>
                  <a:lnTo>
                    <a:pt x="78" y="1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1"/>
                  </a:lnTo>
                  <a:lnTo>
                    <a:pt x="98" y="2"/>
                  </a:lnTo>
                  <a:lnTo>
                    <a:pt x="104" y="4"/>
                  </a:lnTo>
                  <a:lnTo>
                    <a:pt x="110" y="5"/>
                  </a:lnTo>
                  <a:lnTo>
                    <a:pt x="115" y="7"/>
                  </a:lnTo>
                  <a:lnTo>
                    <a:pt x="119" y="10"/>
                  </a:lnTo>
                  <a:lnTo>
                    <a:pt x="124" y="12"/>
                  </a:lnTo>
                  <a:lnTo>
                    <a:pt x="126" y="15"/>
                  </a:lnTo>
                  <a:lnTo>
                    <a:pt x="129" y="17"/>
                  </a:lnTo>
                  <a:lnTo>
                    <a:pt x="131" y="20"/>
                  </a:lnTo>
                  <a:lnTo>
                    <a:pt x="133" y="22"/>
                  </a:lnTo>
                  <a:lnTo>
                    <a:pt x="134" y="25"/>
                  </a:lnTo>
                  <a:lnTo>
                    <a:pt x="134" y="27"/>
                  </a:lnTo>
                  <a:lnTo>
                    <a:pt x="133" y="31"/>
                  </a:lnTo>
                  <a:lnTo>
                    <a:pt x="130" y="34"/>
                  </a:lnTo>
                  <a:lnTo>
                    <a:pt x="126" y="37"/>
                  </a:lnTo>
                  <a:lnTo>
                    <a:pt x="123" y="41"/>
                  </a:lnTo>
                  <a:lnTo>
                    <a:pt x="118" y="46"/>
                  </a:lnTo>
                  <a:lnTo>
                    <a:pt x="111" y="51"/>
                  </a:lnTo>
                  <a:lnTo>
                    <a:pt x="105" y="56"/>
                  </a:lnTo>
                  <a:lnTo>
                    <a:pt x="89" y="68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0" y="102"/>
                  </a:lnTo>
                  <a:lnTo>
                    <a:pt x="33" y="107"/>
                  </a:lnTo>
                  <a:lnTo>
                    <a:pt x="25" y="112"/>
                  </a:lnTo>
                  <a:lnTo>
                    <a:pt x="19" y="114"/>
                  </a:lnTo>
                  <a:lnTo>
                    <a:pt x="13" y="118"/>
                  </a:lnTo>
                  <a:lnTo>
                    <a:pt x="8" y="119"/>
                  </a:lnTo>
                  <a:lnTo>
                    <a:pt x="4" y="121"/>
                  </a:lnTo>
                  <a:lnTo>
                    <a:pt x="2" y="122"/>
                  </a:lnTo>
                  <a:lnTo>
                    <a:pt x="0" y="121"/>
                  </a:lnTo>
                  <a:lnTo>
                    <a:pt x="0" y="121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4064001" y="1073151"/>
              <a:ext cx="269875" cy="63500"/>
            </a:xfrm>
            <a:custGeom>
              <a:avLst/>
              <a:gdLst>
                <a:gd name="T0" fmla="*/ 5 w 170"/>
                <a:gd name="T1" fmla="*/ 22 h 40"/>
                <a:gd name="T2" fmla="*/ 21 w 170"/>
                <a:gd name="T3" fmla="*/ 19 h 40"/>
                <a:gd name="T4" fmla="*/ 42 w 170"/>
                <a:gd name="T5" fmla="*/ 15 h 40"/>
                <a:gd name="T6" fmla="*/ 67 w 170"/>
                <a:gd name="T7" fmla="*/ 12 h 40"/>
                <a:gd name="T8" fmla="*/ 94 w 170"/>
                <a:gd name="T9" fmla="*/ 7 h 40"/>
                <a:gd name="T10" fmla="*/ 117 w 170"/>
                <a:gd name="T11" fmla="*/ 3 h 40"/>
                <a:gd name="T12" fmla="*/ 135 w 170"/>
                <a:gd name="T13" fmla="*/ 0 h 40"/>
                <a:gd name="T14" fmla="*/ 150 w 170"/>
                <a:gd name="T15" fmla="*/ 0 h 40"/>
                <a:gd name="T16" fmla="*/ 159 w 170"/>
                <a:gd name="T17" fmla="*/ 3 h 40"/>
                <a:gd name="T18" fmla="*/ 164 w 170"/>
                <a:gd name="T19" fmla="*/ 5 h 40"/>
                <a:gd name="T20" fmla="*/ 168 w 170"/>
                <a:gd name="T21" fmla="*/ 8 h 40"/>
                <a:gd name="T22" fmla="*/ 169 w 170"/>
                <a:gd name="T23" fmla="*/ 12 h 40"/>
                <a:gd name="T24" fmla="*/ 169 w 170"/>
                <a:gd name="T25" fmla="*/ 14 h 40"/>
                <a:gd name="T26" fmla="*/ 168 w 170"/>
                <a:gd name="T27" fmla="*/ 17 h 40"/>
                <a:gd name="T28" fmla="*/ 163 w 170"/>
                <a:gd name="T29" fmla="*/ 18 h 40"/>
                <a:gd name="T30" fmla="*/ 156 w 170"/>
                <a:gd name="T31" fmla="*/ 20 h 40"/>
                <a:gd name="T32" fmla="*/ 148 w 170"/>
                <a:gd name="T33" fmla="*/ 22 h 40"/>
                <a:gd name="T34" fmla="*/ 138 w 170"/>
                <a:gd name="T35" fmla="*/ 24 h 40"/>
                <a:gd name="T36" fmla="*/ 124 w 170"/>
                <a:gd name="T37" fmla="*/ 27 h 40"/>
                <a:gd name="T38" fmla="*/ 109 w 170"/>
                <a:gd name="T39" fmla="*/ 29 h 40"/>
                <a:gd name="T40" fmla="*/ 92 w 170"/>
                <a:gd name="T41" fmla="*/ 32 h 40"/>
                <a:gd name="T42" fmla="*/ 77 w 170"/>
                <a:gd name="T43" fmla="*/ 34 h 40"/>
                <a:gd name="T44" fmla="*/ 63 w 170"/>
                <a:gd name="T45" fmla="*/ 37 h 40"/>
                <a:gd name="T46" fmla="*/ 51 w 170"/>
                <a:gd name="T47" fmla="*/ 38 h 40"/>
                <a:gd name="T48" fmla="*/ 42 w 170"/>
                <a:gd name="T49" fmla="*/ 39 h 40"/>
                <a:gd name="T50" fmla="*/ 33 w 170"/>
                <a:gd name="T51" fmla="*/ 39 h 40"/>
                <a:gd name="T52" fmla="*/ 27 w 170"/>
                <a:gd name="T53" fmla="*/ 40 h 40"/>
                <a:gd name="T54" fmla="*/ 23 w 170"/>
                <a:gd name="T55" fmla="*/ 40 h 40"/>
                <a:gd name="T56" fmla="*/ 18 w 170"/>
                <a:gd name="T57" fmla="*/ 40 h 40"/>
                <a:gd name="T58" fmla="*/ 13 w 170"/>
                <a:gd name="T59" fmla="*/ 38 h 40"/>
                <a:gd name="T60" fmla="*/ 7 w 170"/>
                <a:gd name="T61" fmla="*/ 34 h 40"/>
                <a:gd name="T62" fmla="*/ 2 w 170"/>
                <a:gd name="T63" fmla="*/ 28 h 40"/>
                <a:gd name="T64" fmla="*/ 0 w 170"/>
                <a:gd name="T65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40">
                  <a:moveTo>
                    <a:pt x="0" y="23"/>
                  </a:moveTo>
                  <a:lnTo>
                    <a:pt x="5" y="22"/>
                  </a:lnTo>
                  <a:lnTo>
                    <a:pt x="12" y="20"/>
                  </a:lnTo>
                  <a:lnTo>
                    <a:pt x="21" y="19"/>
                  </a:lnTo>
                  <a:lnTo>
                    <a:pt x="31" y="18"/>
                  </a:lnTo>
                  <a:lnTo>
                    <a:pt x="42" y="15"/>
                  </a:lnTo>
                  <a:lnTo>
                    <a:pt x="53" y="14"/>
                  </a:lnTo>
                  <a:lnTo>
                    <a:pt x="67" y="12"/>
                  </a:lnTo>
                  <a:lnTo>
                    <a:pt x="81" y="9"/>
                  </a:lnTo>
                  <a:lnTo>
                    <a:pt x="94" y="7"/>
                  </a:lnTo>
                  <a:lnTo>
                    <a:pt x="107" y="4"/>
                  </a:lnTo>
                  <a:lnTo>
                    <a:pt x="117" y="3"/>
                  </a:lnTo>
                  <a:lnTo>
                    <a:pt x="127" y="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5" y="2"/>
                  </a:lnTo>
                  <a:lnTo>
                    <a:pt x="159" y="3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7"/>
                  </a:lnTo>
                  <a:lnTo>
                    <a:pt x="168" y="8"/>
                  </a:lnTo>
                  <a:lnTo>
                    <a:pt x="169" y="10"/>
                  </a:lnTo>
                  <a:lnTo>
                    <a:pt x="169" y="12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9" y="15"/>
                  </a:lnTo>
                  <a:lnTo>
                    <a:pt x="168" y="17"/>
                  </a:lnTo>
                  <a:lnTo>
                    <a:pt x="165" y="17"/>
                  </a:lnTo>
                  <a:lnTo>
                    <a:pt x="163" y="18"/>
                  </a:lnTo>
                  <a:lnTo>
                    <a:pt x="160" y="19"/>
                  </a:lnTo>
                  <a:lnTo>
                    <a:pt x="156" y="20"/>
                  </a:lnTo>
                  <a:lnTo>
                    <a:pt x="153" y="22"/>
                  </a:lnTo>
                  <a:lnTo>
                    <a:pt x="148" y="22"/>
                  </a:lnTo>
                  <a:lnTo>
                    <a:pt x="143" y="23"/>
                  </a:lnTo>
                  <a:lnTo>
                    <a:pt x="138" y="24"/>
                  </a:lnTo>
                  <a:lnTo>
                    <a:pt x="132" y="25"/>
                  </a:lnTo>
                  <a:lnTo>
                    <a:pt x="124" y="27"/>
                  </a:lnTo>
                  <a:lnTo>
                    <a:pt x="117" y="28"/>
                  </a:lnTo>
                  <a:lnTo>
                    <a:pt x="109" y="29"/>
                  </a:lnTo>
                  <a:lnTo>
                    <a:pt x="100" y="30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7" y="34"/>
                  </a:lnTo>
                  <a:lnTo>
                    <a:pt x="69" y="35"/>
                  </a:lnTo>
                  <a:lnTo>
                    <a:pt x="63" y="37"/>
                  </a:lnTo>
                  <a:lnTo>
                    <a:pt x="57" y="37"/>
                  </a:lnTo>
                  <a:lnTo>
                    <a:pt x="51" y="38"/>
                  </a:lnTo>
                  <a:lnTo>
                    <a:pt x="46" y="38"/>
                  </a:lnTo>
                  <a:lnTo>
                    <a:pt x="42" y="39"/>
                  </a:lnTo>
                  <a:lnTo>
                    <a:pt x="37" y="39"/>
                  </a:lnTo>
                  <a:lnTo>
                    <a:pt x="33" y="39"/>
                  </a:lnTo>
                  <a:lnTo>
                    <a:pt x="31" y="39"/>
                  </a:lnTo>
                  <a:lnTo>
                    <a:pt x="27" y="40"/>
                  </a:lnTo>
                  <a:lnTo>
                    <a:pt x="24" y="40"/>
                  </a:lnTo>
                  <a:lnTo>
                    <a:pt x="23" y="40"/>
                  </a:lnTo>
                  <a:lnTo>
                    <a:pt x="21" y="40"/>
                  </a:lnTo>
                  <a:lnTo>
                    <a:pt x="18" y="40"/>
                  </a:lnTo>
                  <a:lnTo>
                    <a:pt x="16" y="39"/>
                  </a:lnTo>
                  <a:lnTo>
                    <a:pt x="13" y="38"/>
                  </a:lnTo>
                  <a:lnTo>
                    <a:pt x="10" y="37"/>
                  </a:lnTo>
                  <a:lnTo>
                    <a:pt x="7" y="34"/>
                  </a:lnTo>
                  <a:lnTo>
                    <a:pt x="5" y="32"/>
                  </a:lnTo>
                  <a:lnTo>
                    <a:pt x="2" y="28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4032251" y="1193801"/>
              <a:ext cx="346075" cy="61913"/>
            </a:xfrm>
            <a:custGeom>
              <a:avLst/>
              <a:gdLst>
                <a:gd name="T0" fmla="*/ 218 w 218"/>
                <a:gd name="T1" fmla="*/ 0 h 39"/>
                <a:gd name="T2" fmla="*/ 218 w 218"/>
                <a:gd name="T3" fmla="*/ 27 h 39"/>
                <a:gd name="T4" fmla="*/ 209 w 218"/>
                <a:gd name="T5" fmla="*/ 27 h 39"/>
                <a:gd name="T6" fmla="*/ 199 w 218"/>
                <a:gd name="T7" fmla="*/ 27 h 39"/>
                <a:gd name="T8" fmla="*/ 189 w 218"/>
                <a:gd name="T9" fmla="*/ 28 h 39"/>
                <a:gd name="T10" fmla="*/ 179 w 218"/>
                <a:gd name="T11" fmla="*/ 28 h 39"/>
                <a:gd name="T12" fmla="*/ 168 w 218"/>
                <a:gd name="T13" fmla="*/ 28 h 39"/>
                <a:gd name="T14" fmla="*/ 155 w 218"/>
                <a:gd name="T15" fmla="*/ 29 h 39"/>
                <a:gd name="T16" fmla="*/ 143 w 218"/>
                <a:gd name="T17" fmla="*/ 29 h 39"/>
                <a:gd name="T18" fmla="*/ 129 w 218"/>
                <a:gd name="T19" fmla="*/ 30 h 39"/>
                <a:gd name="T20" fmla="*/ 115 w 218"/>
                <a:gd name="T21" fmla="*/ 32 h 39"/>
                <a:gd name="T22" fmla="*/ 101 w 218"/>
                <a:gd name="T23" fmla="*/ 32 h 39"/>
                <a:gd name="T24" fmla="*/ 86 w 218"/>
                <a:gd name="T25" fmla="*/ 33 h 39"/>
                <a:gd name="T26" fmla="*/ 69 w 218"/>
                <a:gd name="T27" fmla="*/ 34 h 39"/>
                <a:gd name="T28" fmla="*/ 53 w 218"/>
                <a:gd name="T29" fmla="*/ 35 h 39"/>
                <a:gd name="T30" fmla="*/ 36 w 218"/>
                <a:gd name="T31" fmla="*/ 37 h 39"/>
                <a:gd name="T32" fmla="*/ 18 w 218"/>
                <a:gd name="T33" fmla="*/ 38 h 39"/>
                <a:gd name="T34" fmla="*/ 0 w 218"/>
                <a:gd name="T35" fmla="*/ 39 h 39"/>
                <a:gd name="T36" fmla="*/ 0 w 218"/>
                <a:gd name="T37" fmla="*/ 19 h 39"/>
                <a:gd name="T38" fmla="*/ 7 w 218"/>
                <a:gd name="T39" fmla="*/ 19 h 39"/>
                <a:gd name="T40" fmla="*/ 16 w 218"/>
                <a:gd name="T41" fmla="*/ 18 h 39"/>
                <a:gd name="T42" fmla="*/ 25 w 218"/>
                <a:gd name="T43" fmla="*/ 18 h 39"/>
                <a:gd name="T44" fmla="*/ 34 w 218"/>
                <a:gd name="T45" fmla="*/ 17 h 39"/>
                <a:gd name="T46" fmla="*/ 46 w 218"/>
                <a:gd name="T47" fmla="*/ 17 h 39"/>
                <a:gd name="T48" fmla="*/ 57 w 218"/>
                <a:gd name="T49" fmla="*/ 15 h 39"/>
                <a:gd name="T50" fmla="*/ 69 w 218"/>
                <a:gd name="T51" fmla="*/ 14 h 39"/>
                <a:gd name="T52" fmla="*/ 83 w 218"/>
                <a:gd name="T53" fmla="*/ 13 h 39"/>
                <a:gd name="T54" fmla="*/ 97 w 218"/>
                <a:gd name="T55" fmla="*/ 12 h 39"/>
                <a:gd name="T56" fmla="*/ 112 w 218"/>
                <a:gd name="T57" fmla="*/ 10 h 39"/>
                <a:gd name="T58" fmla="*/ 128 w 218"/>
                <a:gd name="T59" fmla="*/ 9 h 39"/>
                <a:gd name="T60" fmla="*/ 144 w 218"/>
                <a:gd name="T61" fmla="*/ 7 h 39"/>
                <a:gd name="T62" fmla="*/ 160 w 218"/>
                <a:gd name="T63" fmla="*/ 5 h 39"/>
                <a:gd name="T64" fmla="*/ 179 w 218"/>
                <a:gd name="T65" fmla="*/ 4 h 39"/>
                <a:gd name="T66" fmla="*/ 198 w 218"/>
                <a:gd name="T67" fmla="*/ 2 h 39"/>
                <a:gd name="T68" fmla="*/ 218 w 218"/>
                <a:gd name="T69" fmla="*/ 0 h 39"/>
                <a:gd name="T70" fmla="*/ 218 w 218"/>
                <a:gd name="T7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8" h="39">
                  <a:moveTo>
                    <a:pt x="218" y="0"/>
                  </a:moveTo>
                  <a:lnTo>
                    <a:pt x="218" y="27"/>
                  </a:lnTo>
                  <a:lnTo>
                    <a:pt x="209" y="27"/>
                  </a:lnTo>
                  <a:lnTo>
                    <a:pt x="199" y="27"/>
                  </a:lnTo>
                  <a:lnTo>
                    <a:pt x="189" y="28"/>
                  </a:lnTo>
                  <a:lnTo>
                    <a:pt x="179" y="28"/>
                  </a:lnTo>
                  <a:lnTo>
                    <a:pt x="168" y="28"/>
                  </a:lnTo>
                  <a:lnTo>
                    <a:pt x="155" y="29"/>
                  </a:lnTo>
                  <a:lnTo>
                    <a:pt x="143" y="29"/>
                  </a:lnTo>
                  <a:lnTo>
                    <a:pt x="129" y="30"/>
                  </a:lnTo>
                  <a:lnTo>
                    <a:pt x="115" y="32"/>
                  </a:lnTo>
                  <a:lnTo>
                    <a:pt x="101" y="32"/>
                  </a:lnTo>
                  <a:lnTo>
                    <a:pt x="86" y="33"/>
                  </a:lnTo>
                  <a:lnTo>
                    <a:pt x="69" y="34"/>
                  </a:lnTo>
                  <a:lnTo>
                    <a:pt x="53" y="35"/>
                  </a:lnTo>
                  <a:lnTo>
                    <a:pt x="36" y="37"/>
                  </a:lnTo>
                  <a:lnTo>
                    <a:pt x="18" y="38"/>
                  </a:lnTo>
                  <a:lnTo>
                    <a:pt x="0" y="39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16" y="18"/>
                  </a:lnTo>
                  <a:lnTo>
                    <a:pt x="25" y="18"/>
                  </a:lnTo>
                  <a:lnTo>
                    <a:pt x="34" y="17"/>
                  </a:lnTo>
                  <a:lnTo>
                    <a:pt x="46" y="17"/>
                  </a:lnTo>
                  <a:lnTo>
                    <a:pt x="57" y="15"/>
                  </a:lnTo>
                  <a:lnTo>
                    <a:pt x="69" y="14"/>
                  </a:lnTo>
                  <a:lnTo>
                    <a:pt x="83" y="13"/>
                  </a:lnTo>
                  <a:lnTo>
                    <a:pt x="97" y="12"/>
                  </a:lnTo>
                  <a:lnTo>
                    <a:pt x="112" y="10"/>
                  </a:lnTo>
                  <a:lnTo>
                    <a:pt x="128" y="9"/>
                  </a:lnTo>
                  <a:lnTo>
                    <a:pt x="144" y="7"/>
                  </a:lnTo>
                  <a:lnTo>
                    <a:pt x="160" y="5"/>
                  </a:lnTo>
                  <a:lnTo>
                    <a:pt x="179" y="4"/>
                  </a:lnTo>
                  <a:lnTo>
                    <a:pt x="198" y="2"/>
                  </a:lnTo>
                  <a:lnTo>
                    <a:pt x="218" y="0"/>
                  </a:lnTo>
                  <a:lnTo>
                    <a:pt x="218" y="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3987801" y="1438276"/>
              <a:ext cx="96838" cy="246063"/>
            </a:xfrm>
            <a:custGeom>
              <a:avLst/>
              <a:gdLst>
                <a:gd name="T0" fmla="*/ 4 w 61"/>
                <a:gd name="T1" fmla="*/ 16 h 155"/>
                <a:gd name="T2" fmla="*/ 0 w 61"/>
                <a:gd name="T3" fmla="*/ 10 h 155"/>
                <a:gd name="T4" fmla="*/ 0 w 61"/>
                <a:gd name="T5" fmla="*/ 5 h 155"/>
                <a:gd name="T6" fmla="*/ 3 w 61"/>
                <a:gd name="T7" fmla="*/ 2 h 155"/>
                <a:gd name="T8" fmla="*/ 8 w 61"/>
                <a:gd name="T9" fmla="*/ 0 h 155"/>
                <a:gd name="T10" fmla="*/ 15 w 61"/>
                <a:gd name="T11" fmla="*/ 1 h 155"/>
                <a:gd name="T12" fmla="*/ 26 w 61"/>
                <a:gd name="T13" fmla="*/ 3 h 155"/>
                <a:gd name="T14" fmla="*/ 39 w 61"/>
                <a:gd name="T15" fmla="*/ 8 h 155"/>
                <a:gd name="T16" fmla="*/ 49 w 61"/>
                <a:gd name="T17" fmla="*/ 21 h 155"/>
                <a:gd name="T18" fmla="*/ 53 w 61"/>
                <a:gd name="T19" fmla="*/ 41 h 155"/>
                <a:gd name="T20" fmla="*/ 55 w 61"/>
                <a:gd name="T21" fmla="*/ 59 h 155"/>
                <a:gd name="T22" fmla="*/ 58 w 61"/>
                <a:gd name="T23" fmla="*/ 76 h 155"/>
                <a:gd name="T24" fmla="*/ 59 w 61"/>
                <a:gd name="T25" fmla="*/ 89 h 155"/>
                <a:gd name="T26" fmla="*/ 60 w 61"/>
                <a:gd name="T27" fmla="*/ 103 h 155"/>
                <a:gd name="T28" fmla="*/ 61 w 61"/>
                <a:gd name="T29" fmla="*/ 113 h 155"/>
                <a:gd name="T30" fmla="*/ 61 w 61"/>
                <a:gd name="T31" fmla="*/ 123 h 155"/>
                <a:gd name="T32" fmla="*/ 61 w 61"/>
                <a:gd name="T33" fmla="*/ 133 h 155"/>
                <a:gd name="T34" fmla="*/ 61 w 61"/>
                <a:gd name="T35" fmla="*/ 144 h 155"/>
                <a:gd name="T36" fmla="*/ 59 w 61"/>
                <a:gd name="T37" fmla="*/ 152 h 155"/>
                <a:gd name="T38" fmla="*/ 56 w 61"/>
                <a:gd name="T39" fmla="*/ 155 h 155"/>
                <a:gd name="T40" fmla="*/ 53 w 61"/>
                <a:gd name="T41" fmla="*/ 155 h 155"/>
                <a:gd name="T42" fmla="*/ 50 w 61"/>
                <a:gd name="T43" fmla="*/ 153 h 155"/>
                <a:gd name="T44" fmla="*/ 48 w 61"/>
                <a:gd name="T45" fmla="*/ 149 h 155"/>
                <a:gd name="T46" fmla="*/ 45 w 61"/>
                <a:gd name="T47" fmla="*/ 144 h 155"/>
                <a:gd name="T48" fmla="*/ 44 w 61"/>
                <a:gd name="T49" fmla="*/ 137 h 155"/>
                <a:gd name="T50" fmla="*/ 41 w 61"/>
                <a:gd name="T51" fmla="*/ 127 h 155"/>
                <a:gd name="T52" fmla="*/ 39 w 61"/>
                <a:gd name="T53" fmla="*/ 115 h 155"/>
                <a:gd name="T54" fmla="*/ 36 w 61"/>
                <a:gd name="T55" fmla="*/ 102 h 155"/>
                <a:gd name="T56" fmla="*/ 33 w 61"/>
                <a:gd name="T57" fmla="*/ 87 h 155"/>
                <a:gd name="T58" fmla="*/ 30 w 61"/>
                <a:gd name="T59" fmla="*/ 73 h 155"/>
                <a:gd name="T60" fmla="*/ 28 w 61"/>
                <a:gd name="T61" fmla="*/ 62 h 155"/>
                <a:gd name="T62" fmla="*/ 24 w 61"/>
                <a:gd name="T63" fmla="*/ 51 h 155"/>
                <a:gd name="T64" fmla="*/ 21 w 61"/>
                <a:gd name="T65" fmla="*/ 41 h 155"/>
                <a:gd name="T66" fmla="*/ 18 w 61"/>
                <a:gd name="T67" fmla="*/ 33 h 155"/>
                <a:gd name="T68" fmla="*/ 14 w 61"/>
                <a:gd name="T69" fmla="*/ 27 h 155"/>
                <a:gd name="T70" fmla="*/ 10 w 61"/>
                <a:gd name="T71" fmla="*/ 22 h 155"/>
                <a:gd name="T72" fmla="*/ 8 w 61"/>
                <a:gd name="T73" fmla="*/ 2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" h="155">
                  <a:moveTo>
                    <a:pt x="8" y="20"/>
                  </a:moveTo>
                  <a:lnTo>
                    <a:pt x="4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3" y="6"/>
                  </a:lnTo>
                  <a:lnTo>
                    <a:pt x="39" y="8"/>
                  </a:lnTo>
                  <a:lnTo>
                    <a:pt x="48" y="11"/>
                  </a:lnTo>
                  <a:lnTo>
                    <a:pt x="49" y="21"/>
                  </a:lnTo>
                  <a:lnTo>
                    <a:pt x="50" y="31"/>
                  </a:lnTo>
                  <a:lnTo>
                    <a:pt x="53" y="41"/>
                  </a:lnTo>
                  <a:lnTo>
                    <a:pt x="54" y="51"/>
                  </a:lnTo>
                  <a:lnTo>
                    <a:pt x="55" y="59"/>
                  </a:lnTo>
                  <a:lnTo>
                    <a:pt x="56" y="67"/>
                  </a:lnTo>
                  <a:lnTo>
                    <a:pt x="58" y="76"/>
                  </a:lnTo>
                  <a:lnTo>
                    <a:pt x="58" y="83"/>
                  </a:lnTo>
                  <a:lnTo>
                    <a:pt x="59" y="89"/>
                  </a:lnTo>
                  <a:lnTo>
                    <a:pt x="60" y="97"/>
                  </a:lnTo>
                  <a:lnTo>
                    <a:pt x="60" y="103"/>
                  </a:lnTo>
                  <a:lnTo>
                    <a:pt x="61" y="108"/>
                  </a:lnTo>
                  <a:lnTo>
                    <a:pt x="61" y="113"/>
                  </a:lnTo>
                  <a:lnTo>
                    <a:pt x="61" y="118"/>
                  </a:lnTo>
                  <a:lnTo>
                    <a:pt x="61" y="123"/>
                  </a:lnTo>
                  <a:lnTo>
                    <a:pt x="61" y="127"/>
                  </a:lnTo>
                  <a:lnTo>
                    <a:pt x="61" y="133"/>
                  </a:lnTo>
                  <a:lnTo>
                    <a:pt x="61" y="139"/>
                  </a:lnTo>
                  <a:lnTo>
                    <a:pt x="61" y="144"/>
                  </a:lnTo>
                  <a:lnTo>
                    <a:pt x="60" y="148"/>
                  </a:lnTo>
                  <a:lnTo>
                    <a:pt x="59" y="152"/>
                  </a:lnTo>
                  <a:lnTo>
                    <a:pt x="58" y="154"/>
                  </a:lnTo>
                  <a:lnTo>
                    <a:pt x="56" y="155"/>
                  </a:lnTo>
                  <a:lnTo>
                    <a:pt x="54" y="155"/>
                  </a:lnTo>
                  <a:lnTo>
                    <a:pt x="53" y="155"/>
                  </a:lnTo>
                  <a:lnTo>
                    <a:pt x="51" y="154"/>
                  </a:lnTo>
                  <a:lnTo>
                    <a:pt x="50" y="153"/>
                  </a:lnTo>
                  <a:lnTo>
                    <a:pt x="49" y="152"/>
                  </a:lnTo>
                  <a:lnTo>
                    <a:pt x="48" y="149"/>
                  </a:lnTo>
                  <a:lnTo>
                    <a:pt x="46" y="147"/>
                  </a:lnTo>
                  <a:lnTo>
                    <a:pt x="45" y="144"/>
                  </a:lnTo>
                  <a:lnTo>
                    <a:pt x="45" y="140"/>
                  </a:lnTo>
                  <a:lnTo>
                    <a:pt x="44" y="137"/>
                  </a:lnTo>
                  <a:lnTo>
                    <a:pt x="43" y="132"/>
                  </a:lnTo>
                  <a:lnTo>
                    <a:pt x="41" y="127"/>
                  </a:lnTo>
                  <a:lnTo>
                    <a:pt x="40" y="122"/>
                  </a:lnTo>
                  <a:lnTo>
                    <a:pt x="39" y="115"/>
                  </a:lnTo>
                  <a:lnTo>
                    <a:pt x="38" y="109"/>
                  </a:lnTo>
                  <a:lnTo>
                    <a:pt x="36" y="102"/>
                  </a:lnTo>
                  <a:lnTo>
                    <a:pt x="35" y="96"/>
                  </a:lnTo>
                  <a:lnTo>
                    <a:pt x="33" y="87"/>
                  </a:lnTo>
                  <a:lnTo>
                    <a:pt x="31" y="81"/>
                  </a:lnTo>
                  <a:lnTo>
                    <a:pt x="30" y="73"/>
                  </a:lnTo>
                  <a:lnTo>
                    <a:pt x="29" y="67"/>
                  </a:lnTo>
                  <a:lnTo>
                    <a:pt x="28" y="62"/>
                  </a:lnTo>
                  <a:lnTo>
                    <a:pt x="26" y="56"/>
                  </a:lnTo>
                  <a:lnTo>
                    <a:pt x="24" y="51"/>
                  </a:lnTo>
                  <a:lnTo>
                    <a:pt x="23" y="46"/>
                  </a:lnTo>
                  <a:lnTo>
                    <a:pt x="21" y="41"/>
                  </a:lnTo>
                  <a:lnTo>
                    <a:pt x="19" y="37"/>
                  </a:lnTo>
                  <a:lnTo>
                    <a:pt x="18" y="33"/>
                  </a:lnTo>
                  <a:lnTo>
                    <a:pt x="16" y="31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2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4040188" y="1408113"/>
              <a:ext cx="430213" cy="203200"/>
            </a:xfrm>
            <a:custGeom>
              <a:avLst/>
              <a:gdLst>
                <a:gd name="T0" fmla="*/ 184 w 271"/>
                <a:gd name="T1" fmla="*/ 105 h 128"/>
                <a:gd name="T2" fmla="*/ 194 w 271"/>
                <a:gd name="T3" fmla="*/ 77 h 128"/>
                <a:gd name="T4" fmla="*/ 198 w 271"/>
                <a:gd name="T5" fmla="*/ 58 h 128"/>
                <a:gd name="T6" fmla="*/ 196 w 271"/>
                <a:gd name="T7" fmla="*/ 46 h 128"/>
                <a:gd name="T8" fmla="*/ 196 w 271"/>
                <a:gd name="T9" fmla="*/ 37 h 128"/>
                <a:gd name="T10" fmla="*/ 194 w 271"/>
                <a:gd name="T11" fmla="*/ 34 h 128"/>
                <a:gd name="T12" fmla="*/ 185 w 271"/>
                <a:gd name="T13" fmla="*/ 32 h 128"/>
                <a:gd name="T14" fmla="*/ 173 w 271"/>
                <a:gd name="T15" fmla="*/ 32 h 128"/>
                <a:gd name="T16" fmla="*/ 154 w 271"/>
                <a:gd name="T17" fmla="*/ 32 h 128"/>
                <a:gd name="T18" fmla="*/ 140 w 271"/>
                <a:gd name="T19" fmla="*/ 34 h 128"/>
                <a:gd name="T20" fmla="*/ 124 w 271"/>
                <a:gd name="T21" fmla="*/ 35 h 128"/>
                <a:gd name="T22" fmla="*/ 105 w 271"/>
                <a:gd name="T23" fmla="*/ 36 h 128"/>
                <a:gd name="T24" fmla="*/ 83 w 271"/>
                <a:gd name="T25" fmla="*/ 39 h 128"/>
                <a:gd name="T26" fmla="*/ 54 w 271"/>
                <a:gd name="T27" fmla="*/ 44 h 128"/>
                <a:gd name="T28" fmla="*/ 36 w 271"/>
                <a:gd name="T29" fmla="*/ 46 h 128"/>
                <a:gd name="T30" fmla="*/ 20 w 271"/>
                <a:gd name="T31" fmla="*/ 47 h 128"/>
                <a:gd name="T32" fmla="*/ 8 w 271"/>
                <a:gd name="T33" fmla="*/ 49 h 128"/>
                <a:gd name="T34" fmla="*/ 0 w 271"/>
                <a:gd name="T35" fmla="*/ 49 h 128"/>
                <a:gd name="T36" fmla="*/ 6 w 271"/>
                <a:gd name="T37" fmla="*/ 29 h 128"/>
                <a:gd name="T38" fmla="*/ 22 w 271"/>
                <a:gd name="T39" fmla="*/ 27 h 128"/>
                <a:gd name="T40" fmla="*/ 43 w 271"/>
                <a:gd name="T41" fmla="*/ 25 h 128"/>
                <a:gd name="T42" fmla="*/ 71 w 271"/>
                <a:gd name="T43" fmla="*/ 21 h 128"/>
                <a:gd name="T44" fmla="*/ 103 w 271"/>
                <a:gd name="T45" fmla="*/ 17 h 128"/>
                <a:gd name="T46" fmla="*/ 134 w 271"/>
                <a:gd name="T47" fmla="*/ 15 h 128"/>
                <a:gd name="T48" fmla="*/ 152 w 271"/>
                <a:gd name="T49" fmla="*/ 12 h 128"/>
                <a:gd name="T50" fmla="*/ 164 w 271"/>
                <a:gd name="T51" fmla="*/ 11 h 128"/>
                <a:gd name="T52" fmla="*/ 175 w 271"/>
                <a:gd name="T53" fmla="*/ 9 h 128"/>
                <a:gd name="T54" fmla="*/ 181 w 271"/>
                <a:gd name="T55" fmla="*/ 7 h 128"/>
                <a:gd name="T56" fmla="*/ 185 w 271"/>
                <a:gd name="T57" fmla="*/ 5 h 128"/>
                <a:gd name="T58" fmla="*/ 194 w 271"/>
                <a:gd name="T59" fmla="*/ 1 h 128"/>
                <a:gd name="T60" fmla="*/ 206 w 271"/>
                <a:gd name="T61" fmla="*/ 1 h 128"/>
                <a:gd name="T62" fmla="*/ 220 w 271"/>
                <a:gd name="T63" fmla="*/ 6 h 128"/>
                <a:gd name="T64" fmla="*/ 241 w 271"/>
                <a:gd name="T65" fmla="*/ 17 h 128"/>
                <a:gd name="T66" fmla="*/ 260 w 271"/>
                <a:gd name="T67" fmla="*/ 30 h 128"/>
                <a:gd name="T68" fmla="*/ 270 w 271"/>
                <a:gd name="T69" fmla="*/ 39 h 128"/>
                <a:gd name="T70" fmla="*/ 270 w 271"/>
                <a:gd name="T71" fmla="*/ 45 h 128"/>
                <a:gd name="T72" fmla="*/ 264 w 271"/>
                <a:gd name="T73" fmla="*/ 50 h 128"/>
                <a:gd name="T74" fmla="*/ 254 w 271"/>
                <a:gd name="T75" fmla="*/ 54 h 128"/>
                <a:gd name="T76" fmla="*/ 245 w 271"/>
                <a:gd name="T77" fmla="*/ 58 h 128"/>
                <a:gd name="T78" fmla="*/ 236 w 271"/>
                <a:gd name="T79" fmla="*/ 68 h 128"/>
                <a:gd name="T80" fmla="*/ 229 w 271"/>
                <a:gd name="T81" fmla="*/ 85 h 128"/>
                <a:gd name="T82" fmla="*/ 223 w 271"/>
                <a:gd name="T83" fmla="*/ 108 h 128"/>
                <a:gd name="T84" fmla="*/ 175 w 271"/>
                <a:gd name="T8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128">
                  <a:moveTo>
                    <a:pt x="175" y="128"/>
                  </a:moveTo>
                  <a:lnTo>
                    <a:pt x="180" y="116"/>
                  </a:lnTo>
                  <a:lnTo>
                    <a:pt x="184" y="105"/>
                  </a:lnTo>
                  <a:lnTo>
                    <a:pt x="189" y="95"/>
                  </a:lnTo>
                  <a:lnTo>
                    <a:pt x="191" y="85"/>
                  </a:lnTo>
                  <a:lnTo>
                    <a:pt x="194" y="77"/>
                  </a:lnTo>
                  <a:lnTo>
                    <a:pt x="195" y="70"/>
                  </a:lnTo>
                  <a:lnTo>
                    <a:pt x="196" y="63"/>
                  </a:lnTo>
                  <a:lnTo>
                    <a:pt x="198" y="58"/>
                  </a:lnTo>
                  <a:lnTo>
                    <a:pt x="198" y="54"/>
                  </a:lnTo>
                  <a:lnTo>
                    <a:pt x="198" y="50"/>
                  </a:lnTo>
                  <a:lnTo>
                    <a:pt x="196" y="46"/>
                  </a:lnTo>
                  <a:lnTo>
                    <a:pt x="196" y="42"/>
                  </a:lnTo>
                  <a:lnTo>
                    <a:pt x="196" y="40"/>
                  </a:lnTo>
                  <a:lnTo>
                    <a:pt x="196" y="37"/>
                  </a:lnTo>
                  <a:lnTo>
                    <a:pt x="195" y="36"/>
                  </a:lnTo>
                  <a:lnTo>
                    <a:pt x="195" y="35"/>
                  </a:lnTo>
                  <a:lnTo>
                    <a:pt x="194" y="34"/>
                  </a:lnTo>
                  <a:lnTo>
                    <a:pt x="191" y="32"/>
                  </a:lnTo>
                  <a:lnTo>
                    <a:pt x="189" y="32"/>
                  </a:lnTo>
                  <a:lnTo>
                    <a:pt x="185" y="32"/>
                  </a:lnTo>
                  <a:lnTo>
                    <a:pt x="181" y="32"/>
                  </a:lnTo>
                  <a:lnTo>
                    <a:pt x="178" y="32"/>
                  </a:lnTo>
                  <a:lnTo>
                    <a:pt x="173" y="32"/>
                  </a:lnTo>
                  <a:lnTo>
                    <a:pt x="168" y="32"/>
                  </a:lnTo>
                  <a:lnTo>
                    <a:pt x="162" y="32"/>
                  </a:lnTo>
                  <a:lnTo>
                    <a:pt x="154" y="32"/>
                  </a:lnTo>
                  <a:lnTo>
                    <a:pt x="150" y="32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4"/>
                  </a:lnTo>
                  <a:lnTo>
                    <a:pt x="130" y="34"/>
                  </a:lnTo>
                  <a:lnTo>
                    <a:pt x="124" y="35"/>
                  </a:lnTo>
                  <a:lnTo>
                    <a:pt x="118" y="35"/>
                  </a:lnTo>
                  <a:lnTo>
                    <a:pt x="112" y="36"/>
                  </a:lnTo>
                  <a:lnTo>
                    <a:pt x="105" y="36"/>
                  </a:lnTo>
                  <a:lnTo>
                    <a:pt x="98" y="37"/>
                  </a:lnTo>
                  <a:lnTo>
                    <a:pt x="91" y="39"/>
                  </a:lnTo>
                  <a:lnTo>
                    <a:pt x="83" y="39"/>
                  </a:lnTo>
                  <a:lnTo>
                    <a:pt x="68" y="41"/>
                  </a:lnTo>
                  <a:lnTo>
                    <a:pt x="61" y="42"/>
                  </a:lnTo>
                  <a:lnTo>
                    <a:pt x="54" y="44"/>
                  </a:lnTo>
                  <a:lnTo>
                    <a:pt x="48" y="45"/>
                  </a:lnTo>
                  <a:lnTo>
                    <a:pt x="42" y="46"/>
                  </a:lnTo>
                  <a:lnTo>
                    <a:pt x="36" y="46"/>
                  </a:lnTo>
                  <a:lnTo>
                    <a:pt x="29" y="47"/>
                  </a:lnTo>
                  <a:lnTo>
                    <a:pt x="25" y="47"/>
                  </a:lnTo>
                  <a:lnTo>
                    <a:pt x="20" y="47"/>
                  </a:lnTo>
                  <a:lnTo>
                    <a:pt x="16" y="49"/>
                  </a:lnTo>
                  <a:lnTo>
                    <a:pt x="12" y="49"/>
                  </a:lnTo>
                  <a:lnTo>
                    <a:pt x="8" y="49"/>
                  </a:lnTo>
                  <a:lnTo>
                    <a:pt x="5" y="49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6" y="27"/>
                  </a:lnTo>
                  <a:lnTo>
                    <a:pt x="22" y="27"/>
                  </a:lnTo>
                  <a:lnTo>
                    <a:pt x="28" y="26"/>
                  </a:lnTo>
                  <a:lnTo>
                    <a:pt x="36" y="26"/>
                  </a:lnTo>
                  <a:lnTo>
                    <a:pt x="43" y="25"/>
                  </a:lnTo>
                  <a:lnTo>
                    <a:pt x="52" y="24"/>
                  </a:lnTo>
                  <a:lnTo>
                    <a:pt x="62" y="22"/>
                  </a:lnTo>
                  <a:lnTo>
                    <a:pt x="71" y="21"/>
                  </a:lnTo>
                  <a:lnTo>
                    <a:pt x="81" y="20"/>
                  </a:lnTo>
                  <a:lnTo>
                    <a:pt x="92" y="19"/>
                  </a:lnTo>
                  <a:lnTo>
                    <a:pt x="103" y="17"/>
                  </a:lnTo>
                  <a:lnTo>
                    <a:pt x="115" y="16"/>
                  </a:lnTo>
                  <a:lnTo>
                    <a:pt x="128" y="15"/>
                  </a:lnTo>
                  <a:lnTo>
                    <a:pt x="134" y="15"/>
                  </a:lnTo>
                  <a:lnTo>
                    <a:pt x="140" y="14"/>
                  </a:lnTo>
                  <a:lnTo>
                    <a:pt x="145" y="14"/>
                  </a:lnTo>
                  <a:lnTo>
                    <a:pt x="152" y="12"/>
                  </a:lnTo>
                  <a:lnTo>
                    <a:pt x="155" y="12"/>
                  </a:lnTo>
                  <a:lnTo>
                    <a:pt x="160" y="11"/>
                  </a:lnTo>
                  <a:lnTo>
                    <a:pt x="164" y="11"/>
                  </a:lnTo>
                  <a:lnTo>
                    <a:pt x="168" y="10"/>
                  </a:lnTo>
                  <a:lnTo>
                    <a:pt x="171" y="10"/>
                  </a:lnTo>
                  <a:lnTo>
                    <a:pt x="175" y="9"/>
                  </a:lnTo>
                  <a:lnTo>
                    <a:pt x="178" y="9"/>
                  </a:lnTo>
                  <a:lnTo>
                    <a:pt x="180" y="7"/>
                  </a:lnTo>
                  <a:lnTo>
                    <a:pt x="181" y="7"/>
                  </a:lnTo>
                  <a:lnTo>
                    <a:pt x="183" y="6"/>
                  </a:lnTo>
                  <a:lnTo>
                    <a:pt x="184" y="6"/>
                  </a:lnTo>
                  <a:lnTo>
                    <a:pt x="185" y="5"/>
                  </a:lnTo>
                  <a:lnTo>
                    <a:pt x="186" y="4"/>
                  </a:lnTo>
                  <a:lnTo>
                    <a:pt x="190" y="2"/>
                  </a:lnTo>
                  <a:lnTo>
                    <a:pt x="194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06" y="1"/>
                  </a:lnTo>
                  <a:lnTo>
                    <a:pt x="210" y="2"/>
                  </a:lnTo>
                  <a:lnTo>
                    <a:pt x="215" y="5"/>
                  </a:lnTo>
                  <a:lnTo>
                    <a:pt x="220" y="6"/>
                  </a:lnTo>
                  <a:lnTo>
                    <a:pt x="226" y="10"/>
                  </a:lnTo>
                  <a:lnTo>
                    <a:pt x="234" y="14"/>
                  </a:lnTo>
                  <a:lnTo>
                    <a:pt x="241" y="17"/>
                  </a:lnTo>
                  <a:lnTo>
                    <a:pt x="249" y="22"/>
                  </a:lnTo>
                  <a:lnTo>
                    <a:pt x="255" y="26"/>
                  </a:lnTo>
                  <a:lnTo>
                    <a:pt x="260" y="30"/>
                  </a:lnTo>
                  <a:lnTo>
                    <a:pt x="264" y="34"/>
                  </a:lnTo>
                  <a:lnTo>
                    <a:pt x="267" y="36"/>
                  </a:lnTo>
                  <a:lnTo>
                    <a:pt x="270" y="39"/>
                  </a:lnTo>
                  <a:lnTo>
                    <a:pt x="271" y="40"/>
                  </a:lnTo>
                  <a:lnTo>
                    <a:pt x="271" y="41"/>
                  </a:lnTo>
                  <a:lnTo>
                    <a:pt x="270" y="45"/>
                  </a:lnTo>
                  <a:lnTo>
                    <a:pt x="267" y="47"/>
                  </a:lnTo>
                  <a:lnTo>
                    <a:pt x="266" y="49"/>
                  </a:lnTo>
                  <a:lnTo>
                    <a:pt x="264" y="50"/>
                  </a:lnTo>
                  <a:lnTo>
                    <a:pt x="261" y="50"/>
                  </a:lnTo>
                  <a:lnTo>
                    <a:pt x="259" y="51"/>
                  </a:lnTo>
                  <a:lnTo>
                    <a:pt x="254" y="54"/>
                  </a:lnTo>
                  <a:lnTo>
                    <a:pt x="251" y="55"/>
                  </a:lnTo>
                  <a:lnTo>
                    <a:pt x="247" y="57"/>
                  </a:lnTo>
                  <a:lnTo>
                    <a:pt x="245" y="58"/>
                  </a:lnTo>
                  <a:lnTo>
                    <a:pt x="242" y="62"/>
                  </a:lnTo>
                  <a:lnTo>
                    <a:pt x="240" y="65"/>
                  </a:lnTo>
                  <a:lnTo>
                    <a:pt x="236" y="68"/>
                  </a:lnTo>
                  <a:lnTo>
                    <a:pt x="234" y="73"/>
                  </a:lnTo>
                  <a:lnTo>
                    <a:pt x="231" y="78"/>
                  </a:lnTo>
                  <a:lnTo>
                    <a:pt x="229" y="85"/>
                  </a:lnTo>
                  <a:lnTo>
                    <a:pt x="226" y="92"/>
                  </a:lnTo>
                  <a:lnTo>
                    <a:pt x="225" y="100"/>
                  </a:lnTo>
                  <a:lnTo>
                    <a:pt x="223" y="108"/>
                  </a:lnTo>
                  <a:lnTo>
                    <a:pt x="220" y="118"/>
                  </a:lnTo>
                  <a:lnTo>
                    <a:pt x="216" y="128"/>
                  </a:lnTo>
                  <a:lnTo>
                    <a:pt x="175" y="128"/>
                  </a:lnTo>
                  <a:lnTo>
                    <a:pt x="175" y="128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4064001" y="1582738"/>
              <a:ext cx="347663" cy="65088"/>
            </a:xfrm>
            <a:custGeom>
              <a:avLst/>
              <a:gdLst>
                <a:gd name="T0" fmla="*/ 153 w 219"/>
                <a:gd name="T1" fmla="*/ 31 h 41"/>
                <a:gd name="T2" fmla="*/ 140 w 219"/>
                <a:gd name="T3" fmla="*/ 32 h 41"/>
                <a:gd name="T4" fmla="*/ 129 w 219"/>
                <a:gd name="T5" fmla="*/ 32 h 41"/>
                <a:gd name="T6" fmla="*/ 119 w 219"/>
                <a:gd name="T7" fmla="*/ 32 h 41"/>
                <a:gd name="T8" fmla="*/ 112 w 219"/>
                <a:gd name="T9" fmla="*/ 33 h 41"/>
                <a:gd name="T10" fmla="*/ 104 w 219"/>
                <a:gd name="T11" fmla="*/ 33 h 41"/>
                <a:gd name="T12" fmla="*/ 99 w 219"/>
                <a:gd name="T13" fmla="*/ 33 h 41"/>
                <a:gd name="T14" fmla="*/ 94 w 219"/>
                <a:gd name="T15" fmla="*/ 33 h 41"/>
                <a:gd name="T16" fmla="*/ 90 w 219"/>
                <a:gd name="T17" fmla="*/ 33 h 41"/>
                <a:gd name="T18" fmla="*/ 85 w 219"/>
                <a:gd name="T19" fmla="*/ 33 h 41"/>
                <a:gd name="T20" fmla="*/ 77 w 219"/>
                <a:gd name="T21" fmla="*/ 33 h 41"/>
                <a:gd name="T22" fmla="*/ 68 w 219"/>
                <a:gd name="T23" fmla="*/ 34 h 41"/>
                <a:gd name="T24" fmla="*/ 56 w 219"/>
                <a:gd name="T25" fmla="*/ 36 h 41"/>
                <a:gd name="T26" fmla="*/ 42 w 219"/>
                <a:gd name="T27" fmla="*/ 36 h 41"/>
                <a:gd name="T28" fmla="*/ 26 w 219"/>
                <a:gd name="T29" fmla="*/ 38 h 41"/>
                <a:gd name="T30" fmla="*/ 8 w 219"/>
                <a:gd name="T31" fmla="*/ 39 h 41"/>
                <a:gd name="T32" fmla="*/ 0 w 219"/>
                <a:gd name="T33" fmla="*/ 18 h 41"/>
                <a:gd name="T34" fmla="*/ 3 w 219"/>
                <a:gd name="T35" fmla="*/ 18 h 41"/>
                <a:gd name="T36" fmla="*/ 10 w 219"/>
                <a:gd name="T37" fmla="*/ 18 h 41"/>
                <a:gd name="T38" fmla="*/ 18 w 219"/>
                <a:gd name="T39" fmla="*/ 17 h 41"/>
                <a:gd name="T40" fmla="*/ 29 w 219"/>
                <a:gd name="T41" fmla="*/ 17 h 41"/>
                <a:gd name="T42" fmla="*/ 43 w 219"/>
                <a:gd name="T43" fmla="*/ 14 h 41"/>
                <a:gd name="T44" fmla="*/ 59 w 219"/>
                <a:gd name="T45" fmla="*/ 13 h 41"/>
                <a:gd name="T46" fmla="*/ 78 w 219"/>
                <a:gd name="T47" fmla="*/ 11 h 41"/>
                <a:gd name="T48" fmla="*/ 98 w 219"/>
                <a:gd name="T49" fmla="*/ 8 h 41"/>
                <a:gd name="T50" fmla="*/ 118 w 219"/>
                <a:gd name="T51" fmla="*/ 6 h 41"/>
                <a:gd name="T52" fmla="*/ 137 w 219"/>
                <a:gd name="T53" fmla="*/ 5 h 41"/>
                <a:gd name="T54" fmla="*/ 151 w 219"/>
                <a:gd name="T55" fmla="*/ 2 h 41"/>
                <a:gd name="T56" fmla="*/ 165 w 219"/>
                <a:gd name="T57" fmla="*/ 1 h 41"/>
                <a:gd name="T58" fmla="*/ 175 w 219"/>
                <a:gd name="T59" fmla="*/ 1 h 41"/>
                <a:gd name="T60" fmla="*/ 184 w 219"/>
                <a:gd name="T61" fmla="*/ 0 h 41"/>
                <a:gd name="T62" fmla="*/ 190 w 219"/>
                <a:gd name="T63" fmla="*/ 0 h 41"/>
                <a:gd name="T64" fmla="*/ 195 w 219"/>
                <a:gd name="T65" fmla="*/ 0 h 41"/>
                <a:gd name="T66" fmla="*/ 203 w 219"/>
                <a:gd name="T67" fmla="*/ 3 h 41"/>
                <a:gd name="T68" fmla="*/ 211 w 219"/>
                <a:gd name="T69" fmla="*/ 8 h 41"/>
                <a:gd name="T70" fmla="*/ 218 w 219"/>
                <a:gd name="T71" fmla="*/ 14 h 41"/>
                <a:gd name="T72" fmla="*/ 219 w 219"/>
                <a:gd name="T73" fmla="*/ 21 h 41"/>
                <a:gd name="T74" fmla="*/ 218 w 219"/>
                <a:gd name="T75" fmla="*/ 22 h 41"/>
                <a:gd name="T76" fmla="*/ 214 w 219"/>
                <a:gd name="T77" fmla="*/ 23 h 41"/>
                <a:gd name="T78" fmla="*/ 209 w 219"/>
                <a:gd name="T79" fmla="*/ 24 h 41"/>
                <a:gd name="T80" fmla="*/ 203 w 219"/>
                <a:gd name="T81" fmla="*/ 26 h 41"/>
                <a:gd name="T82" fmla="*/ 194 w 219"/>
                <a:gd name="T83" fmla="*/ 27 h 41"/>
                <a:gd name="T84" fmla="*/ 184 w 219"/>
                <a:gd name="T85" fmla="*/ 28 h 41"/>
                <a:gd name="T86" fmla="*/ 173 w 219"/>
                <a:gd name="T87" fmla="*/ 29 h 41"/>
                <a:gd name="T88" fmla="*/ 160 w 219"/>
                <a:gd name="T89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9" h="41">
                  <a:moveTo>
                    <a:pt x="160" y="31"/>
                  </a:moveTo>
                  <a:lnTo>
                    <a:pt x="153" y="31"/>
                  </a:lnTo>
                  <a:lnTo>
                    <a:pt x="147" y="31"/>
                  </a:lnTo>
                  <a:lnTo>
                    <a:pt x="140" y="32"/>
                  </a:lnTo>
                  <a:lnTo>
                    <a:pt x="135" y="32"/>
                  </a:lnTo>
                  <a:lnTo>
                    <a:pt x="129" y="32"/>
                  </a:lnTo>
                  <a:lnTo>
                    <a:pt x="124" y="32"/>
                  </a:lnTo>
                  <a:lnTo>
                    <a:pt x="119" y="32"/>
                  </a:lnTo>
                  <a:lnTo>
                    <a:pt x="115" y="33"/>
                  </a:lnTo>
                  <a:lnTo>
                    <a:pt x="112" y="33"/>
                  </a:lnTo>
                  <a:lnTo>
                    <a:pt x="108" y="33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99" y="33"/>
                  </a:lnTo>
                  <a:lnTo>
                    <a:pt x="97" y="33"/>
                  </a:lnTo>
                  <a:lnTo>
                    <a:pt x="94" y="33"/>
                  </a:lnTo>
                  <a:lnTo>
                    <a:pt x="93" y="33"/>
                  </a:lnTo>
                  <a:lnTo>
                    <a:pt x="90" y="33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2" y="33"/>
                  </a:lnTo>
                  <a:lnTo>
                    <a:pt x="77" y="33"/>
                  </a:lnTo>
                  <a:lnTo>
                    <a:pt x="73" y="34"/>
                  </a:lnTo>
                  <a:lnTo>
                    <a:pt x="68" y="34"/>
                  </a:lnTo>
                  <a:lnTo>
                    <a:pt x="62" y="34"/>
                  </a:lnTo>
                  <a:lnTo>
                    <a:pt x="56" y="36"/>
                  </a:lnTo>
                  <a:lnTo>
                    <a:pt x="49" y="36"/>
                  </a:lnTo>
                  <a:lnTo>
                    <a:pt x="42" y="36"/>
                  </a:lnTo>
                  <a:lnTo>
                    <a:pt x="34" y="37"/>
                  </a:lnTo>
                  <a:lnTo>
                    <a:pt x="26" y="38"/>
                  </a:lnTo>
                  <a:lnTo>
                    <a:pt x="17" y="38"/>
                  </a:lnTo>
                  <a:lnTo>
                    <a:pt x="8" y="39"/>
                  </a:lnTo>
                  <a:lnTo>
                    <a:pt x="0" y="41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37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9" y="13"/>
                  </a:lnTo>
                  <a:lnTo>
                    <a:pt x="68" y="12"/>
                  </a:lnTo>
                  <a:lnTo>
                    <a:pt x="78" y="11"/>
                  </a:lnTo>
                  <a:lnTo>
                    <a:pt x="88" y="10"/>
                  </a:lnTo>
                  <a:lnTo>
                    <a:pt x="98" y="8"/>
                  </a:lnTo>
                  <a:lnTo>
                    <a:pt x="108" y="7"/>
                  </a:lnTo>
                  <a:lnTo>
                    <a:pt x="118" y="6"/>
                  </a:lnTo>
                  <a:lnTo>
                    <a:pt x="128" y="5"/>
                  </a:lnTo>
                  <a:lnTo>
                    <a:pt x="137" y="5"/>
                  </a:lnTo>
                  <a:lnTo>
                    <a:pt x="144" y="3"/>
                  </a:lnTo>
                  <a:lnTo>
                    <a:pt x="151" y="2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0" y="1"/>
                  </a:lnTo>
                  <a:lnTo>
                    <a:pt x="175" y="1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9" y="1"/>
                  </a:lnTo>
                  <a:lnTo>
                    <a:pt x="203" y="3"/>
                  </a:lnTo>
                  <a:lnTo>
                    <a:pt x="206" y="6"/>
                  </a:lnTo>
                  <a:lnTo>
                    <a:pt x="211" y="8"/>
                  </a:lnTo>
                  <a:lnTo>
                    <a:pt x="215" y="11"/>
                  </a:lnTo>
                  <a:lnTo>
                    <a:pt x="218" y="14"/>
                  </a:lnTo>
                  <a:lnTo>
                    <a:pt x="219" y="17"/>
                  </a:lnTo>
                  <a:lnTo>
                    <a:pt x="219" y="21"/>
                  </a:lnTo>
                  <a:lnTo>
                    <a:pt x="219" y="21"/>
                  </a:lnTo>
                  <a:lnTo>
                    <a:pt x="218" y="22"/>
                  </a:lnTo>
                  <a:lnTo>
                    <a:pt x="216" y="22"/>
                  </a:lnTo>
                  <a:lnTo>
                    <a:pt x="214" y="23"/>
                  </a:lnTo>
                  <a:lnTo>
                    <a:pt x="211" y="23"/>
                  </a:lnTo>
                  <a:lnTo>
                    <a:pt x="209" y="24"/>
                  </a:lnTo>
                  <a:lnTo>
                    <a:pt x="206" y="24"/>
                  </a:lnTo>
                  <a:lnTo>
                    <a:pt x="203" y="26"/>
                  </a:lnTo>
                  <a:lnTo>
                    <a:pt x="199" y="26"/>
                  </a:lnTo>
                  <a:lnTo>
                    <a:pt x="194" y="27"/>
                  </a:lnTo>
                  <a:lnTo>
                    <a:pt x="190" y="28"/>
                  </a:lnTo>
                  <a:lnTo>
                    <a:pt x="184" y="28"/>
                  </a:lnTo>
                  <a:lnTo>
                    <a:pt x="179" y="29"/>
                  </a:lnTo>
                  <a:lnTo>
                    <a:pt x="173" y="29"/>
                  </a:lnTo>
                  <a:lnTo>
                    <a:pt x="166" y="29"/>
                  </a:lnTo>
                  <a:lnTo>
                    <a:pt x="160" y="31"/>
                  </a:lnTo>
                  <a:lnTo>
                    <a:pt x="160" y="31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3736976" y="1281113"/>
              <a:ext cx="928688" cy="127000"/>
            </a:xfrm>
            <a:custGeom>
              <a:avLst/>
              <a:gdLst>
                <a:gd name="T0" fmla="*/ 533 w 585"/>
                <a:gd name="T1" fmla="*/ 4 h 80"/>
                <a:gd name="T2" fmla="*/ 543 w 585"/>
                <a:gd name="T3" fmla="*/ 5 h 80"/>
                <a:gd name="T4" fmla="*/ 552 w 585"/>
                <a:gd name="T5" fmla="*/ 8 h 80"/>
                <a:gd name="T6" fmla="*/ 562 w 585"/>
                <a:gd name="T7" fmla="*/ 13 h 80"/>
                <a:gd name="T8" fmla="*/ 569 w 585"/>
                <a:gd name="T9" fmla="*/ 18 h 80"/>
                <a:gd name="T10" fmla="*/ 577 w 585"/>
                <a:gd name="T11" fmla="*/ 21 h 80"/>
                <a:gd name="T12" fmla="*/ 580 w 585"/>
                <a:gd name="T13" fmla="*/ 25 h 80"/>
                <a:gd name="T14" fmla="*/ 584 w 585"/>
                <a:gd name="T15" fmla="*/ 28 h 80"/>
                <a:gd name="T16" fmla="*/ 585 w 585"/>
                <a:gd name="T17" fmla="*/ 33 h 80"/>
                <a:gd name="T18" fmla="*/ 584 w 585"/>
                <a:gd name="T19" fmla="*/ 38 h 80"/>
                <a:gd name="T20" fmla="*/ 582 w 585"/>
                <a:gd name="T21" fmla="*/ 38 h 80"/>
                <a:gd name="T22" fmla="*/ 579 w 585"/>
                <a:gd name="T23" fmla="*/ 39 h 80"/>
                <a:gd name="T24" fmla="*/ 573 w 585"/>
                <a:gd name="T25" fmla="*/ 39 h 80"/>
                <a:gd name="T26" fmla="*/ 567 w 585"/>
                <a:gd name="T27" fmla="*/ 39 h 80"/>
                <a:gd name="T28" fmla="*/ 559 w 585"/>
                <a:gd name="T29" fmla="*/ 39 h 80"/>
                <a:gd name="T30" fmla="*/ 549 w 585"/>
                <a:gd name="T31" fmla="*/ 39 h 80"/>
                <a:gd name="T32" fmla="*/ 537 w 585"/>
                <a:gd name="T33" fmla="*/ 38 h 80"/>
                <a:gd name="T34" fmla="*/ 524 w 585"/>
                <a:gd name="T35" fmla="*/ 38 h 80"/>
                <a:gd name="T36" fmla="*/ 468 w 585"/>
                <a:gd name="T37" fmla="*/ 35 h 80"/>
                <a:gd name="T38" fmla="*/ 415 w 585"/>
                <a:gd name="T39" fmla="*/ 38 h 80"/>
                <a:gd name="T40" fmla="*/ 361 w 585"/>
                <a:gd name="T41" fmla="*/ 40 h 80"/>
                <a:gd name="T42" fmla="*/ 304 w 585"/>
                <a:gd name="T43" fmla="*/ 44 h 80"/>
                <a:gd name="T44" fmla="*/ 270 w 585"/>
                <a:gd name="T45" fmla="*/ 49 h 80"/>
                <a:gd name="T46" fmla="*/ 233 w 585"/>
                <a:gd name="T47" fmla="*/ 54 h 80"/>
                <a:gd name="T48" fmla="*/ 193 w 585"/>
                <a:gd name="T49" fmla="*/ 59 h 80"/>
                <a:gd name="T50" fmla="*/ 148 w 585"/>
                <a:gd name="T51" fmla="*/ 66 h 80"/>
                <a:gd name="T52" fmla="*/ 126 w 585"/>
                <a:gd name="T53" fmla="*/ 70 h 80"/>
                <a:gd name="T54" fmla="*/ 106 w 585"/>
                <a:gd name="T55" fmla="*/ 72 h 80"/>
                <a:gd name="T56" fmla="*/ 88 w 585"/>
                <a:gd name="T57" fmla="*/ 75 h 80"/>
                <a:gd name="T58" fmla="*/ 74 w 585"/>
                <a:gd name="T59" fmla="*/ 77 h 80"/>
                <a:gd name="T60" fmla="*/ 61 w 585"/>
                <a:gd name="T61" fmla="*/ 79 h 80"/>
                <a:gd name="T62" fmla="*/ 52 w 585"/>
                <a:gd name="T63" fmla="*/ 80 h 80"/>
                <a:gd name="T64" fmla="*/ 46 w 585"/>
                <a:gd name="T65" fmla="*/ 80 h 80"/>
                <a:gd name="T66" fmla="*/ 41 w 585"/>
                <a:gd name="T67" fmla="*/ 80 h 80"/>
                <a:gd name="T68" fmla="*/ 35 w 585"/>
                <a:gd name="T69" fmla="*/ 79 h 80"/>
                <a:gd name="T70" fmla="*/ 26 w 585"/>
                <a:gd name="T71" fmla="*/ 72 h 80"/>
                <a:gd name="T72" fmla="*/ 14 w 585"/>
                <a:gd name="T73" fmla="*/ 64 h 80"/>
                <a:gd name="T74" fmla="*/ 0 w 585"/>
                <a:gd name="T75" fmla="*/ 49 h 80"/>
                <a:gd name="T76" fmla="*/ 15 w 585"/>
                <a:gd name="T77" fmla="*/ 49 h 80"/>
                <a:gd name="T78" fmla="*/ 34 w 585"/>
                <a:gd name="T79" fmla="*/ 48 h 80"/>
                <a:gd name="T80" fmla="*/ 57 w 585"/>
                <a:gd name="T81" fmla="*/ 46 h 80"/>
                <a:gd name="T82" fmla="*/ 83 w 585"/>
                <a:gd name="T83" fmla="*/ 44 h 80"/>
                <a:gd name="T84" fmla="*/ 100 w 585"/>
                <a:gd name="T85" fmla="*/ 43 h 80"/>
                <a:gd name="T86" fmla="*/ 117 w 585"/>
                <a:gd name="T87" fmla="*/ 41 h 80"/>
                <a:gd name="T88" fmla="*/ 140 w 585"/>
                <a:gd name="T89" fmla="*/ 40 h 80"/>
                <a:gd name="T90" fmla="*/ 164 w 585"/>
                <a:gd name="T91" fmla="*/ 38 h 80"/>
                <a:gd name="T92" fmla="*/ 192 w 585"/>
                <a:gd name="T93" fmla="*/ 34 h 80"/>
                <a:gd name="T94" fmla="*/ 224 w 585"/>
                <a:gd name="T95" fmla="*/ 31 h 80"/>
                <a:gd name="T96" fmla="*/ 258 w 585"/>
                <a:gd name="T97" fmla="*/ 26 h 80"/>
                <a:gd name="T98" fmla="*/ 296 w 585"/>
                <a:gd name="T99" fmla="*/ 23 h 80"/>
                <a:gd name="T100" fmla="*/ 334 w 585"/>
                <a:gd name="T101" fmla="*/ 18 h 80"/>
                <a:gd name="T102" fmla="*/ 367 w 585"/>
                <a:gd name="T103" fmla="*/ 14 h 80"/>
                <a:gd name="T104" fmla="*/ 397 w 585"/>
                <a:gd name="T105" fmla="*/ 11 h 80"/>
                <a:gd name="T106" fmla="*/ 422 w 585"/>
                <a:gd name="T107" fmla="*/ 8 h 80"/>
                <a:gd name="T108" fmla="*/ 443 w 585"/>
                <a:gd name="T109" fmla="*/ 5 h 80"/>
                <a:gd name="T110" fmla="*/ 461 w 585"/>
                <a:gd name="T111" fmla="*/ 4 h 80"/>
                <a:gd name="T112" fmla="*/ 473 w 585"/>
                <a:gd name="T113" fmla="*/ 1 h 80"/>
                <a:gd name="T114" fmla="*/ 482 w 585"/>
                <a:gd name="T115" fmla="*/ 0 h 80"/>
                <a:gd name="T116" fmla="*/ 501 w 585"/>
                <a:gd name="T117" fmla="*/ 1 h 80"/>
                <a:gd name="T118" fmla="*/ 511 w 585"/>
                <a:gd name="T119" fmla="*/ 1 h 80"/>
                <a:gd name="T120" fmla="*/ 521 w 585"/>
                <a:gd name="T121" fmla="*/ 3 h 80"/>
                <a:gd name="T122" fmla="*/ 524 w 585"/>
                <a:gd name="T123" fmla="*/ 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5" h="80">
                  <a:moveTo>
                    <a:pt x="524" y="3"/>
                  </a:moveTo>
                  <a:lnTo>
                    <a:pt x="533" y="4"/>
                  </a:lnTo>
                  <a:lnTo>
                    <a:pt x="538" y="4"/>
                  </a:lnTo>
                  <a:lnTo>
                    <a:pt x="543" y="5"/>
                  </a:lnTo>
                  <a:lnTo>
                    <a:pt x="548" y="6"/>
                  </a:lnTo>
                  <a:lnTo>
                    <a:pt x="552" y="8"/>
                  </a:lnTo>
                  <a:lnTo>
                    <a:pt x="557" y="10"/>
                  </a:lnTo>
                  <a:lnTo>
                    <a:pt x="562" y="13"/>
                  </a:lnTo>
                  <a:lnTo>
                    <a:pt x="565" y="15"/>
                  </a:lnTo>
                  <a:lnTo>
                    <a:pt x="569" y="18"/>
                  </a:lnTo>
                  <a:lnTo>
                    <a:pt x="573" y="20"/>
                  </a:lnTo>
                  <a:lnTo>
                    <a:pt x="577" y="21"/>
                  </a:lnTo>
                  <a:lnTo>
                    <a:pt x="579" y="24"/>
                  </a:lnTo>
                  <a:lnTo>
                    <a:pt x="580" y="25"/>
                  </a:lnTo>
                  <a:lnTo>
                    <a:pt x="583" y="26"/>
                  </a:lnTo>
                  <a:lnTo>
                    <a:pt x="584" y="28"/>
                  </a:lnTo>
                  <a:lnTo>
                    <a:pt x="585" y="30"/>
                  </a:lnTo>
                  <a:lnTo>
                    <a:pt x="585" y="33"/>
                  </a:lnTo>
                  <a:lnTo>
                    <a:pt x="585" y="35"/>
                  </a:lnTo>
                  <a:lnTo>
                    <a:pt x="584" y="38"/>
                  </a:lnTo>
                  <a:lnTo>
                    <a:pt x="583" y="38"/>
                  </a:lnTo>
                  <a:lnTo>
                    <a:pt x="582" y="38"/>
                  </a:lnTo>
                  <a:lnTo>
                    <a:pt x="580" y="38"/>
                  </a:lnTo>
                  <a:lnTo>
                    <a:pt x="579" y="39"/>
                  </a:lnTo>
                  <a:lnTo>
                    <a:pt x="577" y="39"/>
                  </a:lnTo>
                  <a:lnTo>
                    <a:pt x="573" y="39"/>
                  </a:lnTo>
                  <a:lnTo>
                    <a:pt x="570" y="39"/>
                  </a:lnTo>
                  <a:lnTo>
                    <a:pt x="567" y="39"/>
                  </a:lnTo>
                  <a:lnTo>
                    <a:pt x="563" y="39"/>
                  </a:lnTo>
                  <a:lnTo>
                    <a:pt x="559" y="39"/>
                  </a:lnTo>
                  <a:lnTo>
                    <a:pt x="554" y="39"/>
                  </a:lnTo>
                  <a:lnTo>
                    <a:pt x="549" y="39"/>
                  </a:lnTo>
                  <a:lnTo>
                    <a:pt x="543" y="38"/>
                  </a:lnTo>
                  <a:lnTo>
                    <a:pt x="537" y="38"/>
                  </a:lnTo>
                  <a:lnTo>
                    <a:pt x="531" y="38"/>
                  </a:lnTo>
                  <a:lnTo>
                    <a:pt x="524" y="38"/>
                  </a:lnTo>
                  <a:lnTo>
                    <a:pt x="497" y="35"/>
                  </a:lnTo>
                  <a:lnTo>
                    <a:pt x="468" y="35"/>
                  </a:lnTo>
                  <a:lnTo>
                    <a:pt x="442" y="35"/>
                  </a:lnTo>
                  <a:lnTo>
                    <a:pt x="415" y="38"/>
                  </a:lnTo>
                  <a:lnTo>
                    <a:pt x="389" y="39"/>
                  </a:lnTo>
                  <a:lnTo>
                    <a:pt x="361" y="40"/>
                  </a:lnTo>
                  <a:lnTo>
                    <a:pt x="333" y="43"/>
                  </a:lnTo>
                  <a:lnTo>
                    <a:pt x="304" y="44"/>
                  </a:lnTo>
                  <a:lnTo>
                    <a:pt x="288" y="46"/>
                  </a:lnTo>
                  <a:lnTo>
                    <a:pt x="270" y="49"/>
                  </a:lnTo>
                  <a:lnTo>
                    <a:pt x="253" y="51"/>
                  </a:lnTo>
                  <a:lnTo>
                    <a:pt x="233" y="54"/>
                  </a:lnTo>
                  <a:lnTo>
                    <a:pt x="213" y="56"/>
                  </a:lnTo>
                  <a:lnTo>
                    <a:pt x="193" y="59"/>
                  </a:lnTo>
                  <a:lnTo>
                    <a:pt x="171" y="63"/>
                  </a:lnTo>
                  <a:lnTo>
                    <a:pt x="148" y="66"/>
                  </a:lnTo>
                  <a:lnTo>
                    <a:pt x="136" y="68"/>
                  </a:lnTo>
                  <a:lnTo>
                    <a:pt x="126" y="70"/>
                  </a:lnTo>
                  <a:lnTo>
                    <a:pt x="115" y="71"/>
                  </a:lnTo>
                  <a:lnTo>
                    <a:pt x="106" y="72"/>
                  </a:lnTo>
                  <a:lnTo>
                    <a:pt x="96" y="74"/>
                  </a:lnTo>
                  <a:lnTo>
                    <a:pt x="88" y="75"/>
                  </a:lnTo>
                  <a:lnTo>
                    <a:pt x="81" y="76"/>
                  </a:lnTo>
                  <a:lnTo>
                    <a:pt x="74" y="77"/>
                  </a:lnTo>
                  <a:lnTo>
                    <a:pt x="67" y="77"/>
                  </a:lnTo>
                  <a:lnTo>
                    <a:pt x="61" y="79"/>
                  </a:lnTo>
                  <a:lnTo>
                    <a:pt x="56" y="79"/>
                  </a:lnTo>
                  <a:lnTo>
                    <a:pt x="52" y="80"/>
                  </a:lnTo>
                  <a:lnTo>
                    <a:pt x="49" y="80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1" y="80"/>
                  </a:lnTo>
                  <a:lnTo>
                    <a:pt x="39" y="80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6" y="72"/>
                  </a:lnTo>
                  <a:lnTo>
                    <a:pt x="20" y="69"/>
                  </a:lnTo>
                  <a:lnTo>
                    <a:pt x="14" y="64"/>
                  </a:lnTo>
                  <a:lnTo>
                    <a:pt x="8" y="56"/>
                  </a:lnTo>
                  <a:lnTo>
                    <a:pt x="0" y="49"/>
                  </a:lnTo>
                  <a:lnTo>
                    <a:pt x="6" y="49"/>
                  </a:lnTo>
                  <a:lnTo>
                    <a:pt x="15" y="49"/>
                  </a:lnTo>
                  <a:lnTo>
                    <a:pt x="24" y="49"/>
                  </a:lnTo>
                  <a:lnTo>
                    <a:pt x="34" y="48"/>
                  </a:lnTo>
                  <a:lnTo>
                    <a:pt x="45" y="46"/>
                  </a:lnTo>
                  <a:lnTo>
                    <a:pt x="57" y="46"/>
                  </a:lnTo>
                  <a:lnTo>
                    <a:pt x="70" y="45"/>
                  </a:lnTo>
                  <a:lnTo>
                    <a:pt x="83" y="44"/>
                  </a:lnTo>
                  <a:lnTo>
                    <a:pt x="91" y="44"/>
                  </a:lnTo>
                  <a:lnTo>
                    <a:pt x="100" y="43"/>
                  </a:lnTo>
                  <a:lnTo>
                    <a:pt x="108" y="43"/>
                  </a:lnTo>
                  <a:lnTo>
                    <a:pt x="117" y="41"/>
                  </a:lnTo>
                  <a:lnTo>
                    <a:pt x="128" y="40"/>
                  </a:lnTo>
                  <a:lnTo>
                    <a:pt x="140" y="40"/>
                  </a:lnTo>
                  <a:lnTo>
                    <a:pt x="151" y="39"/>
                  </a:lnTo>
                  <a:lnTo>
                    <a:pt x="164" y="38"/>
                  </a:lnTo>
                  <a:lnTo>
                    <a:pt x="178" y="36"/>
                  </a:lnTo>
                  <a:lnTo>
                    <a:pt x="192" y="34"/>
                  </a:lnTo>
                  <a:lnTo>
                    <a:pt x="208" y="33"/>
                  </a:lnTo>
                  <a:lnTo>
                    <a:pt x="224" y="31"/>
                  </a:lnTo>
                  <a:lnTo>
                    <a:pt x="240" y="29"/>
                  </a:lnTo>
                  <a:lnTo>
                    <a:pt x="258" y="26"/>
                  </a:lnTo>
                  <a:lnTo>
                    <a:pt x="277" y="25"/>
                  </a:lnTo>
                  <a:lnTo>
                    <a:pt x="296" y="23"/>
                  </a:lnTo>
                  <a:lnTo>
                    <a:pt x="316" y="20"/>
                  </a:lnTo>
                  <a:lnTo>
                    <a:pt x="334" y="18"/>
                  </a:lnTo>
                  <a:lnTo>
                    <a:pt x="351" y="16"/>
                  </a:lnTo>
                  <a:lnTo>
                    <a:pt x="367" y="14"/>
                  </a:lnTo>
                  <a:lnTo>
                    <a:pt x="384" y="13"/>
                  </a:lnTo>
                  <a:lnTo>
                    <a:pt x="397" y="11"/>
                  </a:lnTo>
                  <a:lnTo>
                    <a:pt x="411" y="9"/>
                  </a:lnTo>
                  <a:lnTo>
                    <a:pt x="422" y="8"/>
                  </a:lnTo>
                  <a:lnTo>
                    <a:pt x="433" y="6"/>
                  </a:lnTo>
                  <a:lnTo>
                    <a:pt x="443" y="5"/>
                  </a:lnTo>
                  <a:lnTo>
                    <a:pt x="453" y="4"/>
                  </a:lnTo>
                  <a:lnTo>
                    <a:pt x="461" y="4"/>
                  </a:lnTo>
                  <a:lnTo>
                    <a:pt x="468" y="3"/>
                  </a:lnTo>
                  <a:lnTo>
                    <a:pt x="473" y="1"/>
                  </a:lnTo>
                  <a:lnTo>
                    <a:pt x="478" y="1"/>
                  </a:lnTo>
                  <a:lnTo>
                    <a:pt x="482" y="0"/>
                  </a:lnTo>
                  <a:lnTo>
                    <a:pt x="495" y="0"/>
                  </a:lnTo>
                  <a:lnTo>
                    <a:pt x="501" y="1"/>
                  </a:lnTo>
                  <a:lnTo>
                    <a:pt x="506" y="1"/>
                  </a:lnTo>
                  <a:lnTo>
                    <a:pt x="511" y="1"/>
                  </a:lnTo>
                  <a:lnTo>
                    <a:pt x="516" y="1"/>
                  </a:lnTo>
                  <a:lnTo>
                    <a:pt x="521" y="3"/>
                  </a:lnTo>
                  <a:lnTo>
                    <a:pt x="524" y="3"/>
                  </a:lnTo>
                  <a:lnTo>
                    <a:pt x="524" y="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44"/>
          <p:cNvSpPr>
            <a:spLocks/>
          </p:cNvSpPr>
          <p:nvPr/>
        </p:nvSpPr>
        <p:spPr bwMode="auto">
          <a:xfrm>
            <a:off x="5583705" y="2563198"/>
            <a:ext cx="269961" cy="563251"/>
          </a:xfrm>
          <a:custGeom>
            <a:avLst/>
            <a:gdLst>
              <a:gd name="T0" fmla="*/ 3 w 81"/>
              <a:gd name="T1" fmla="*/ 2 h 169"/>
              <a:gd name="T2" fmla="*/ 5 w 81"/>
              <a:gd name="T3" fmla="*/ 0 h 169"/>
              <a:gd name="T4" fmla="*/ 9 w 81"/>
              <a:gd name="T5" fmla="*/ 0 h 169"/>
              <a:gd name="T6" fmla="*/ 14 w 81"/>
              <a:gd name="T7" fmla="*/ 0 h 169"/>
              <a:gd name="T8" fmla="*/ 18 w 81"/>
              <a:gd name="T9" fmla="*/ 2 h 169"/>
              <a:gd name="T10" fmla="*/ 24 w 81"/>
              <a:gd name="T11" fmla="*/ 3 h 169"/>
              <a:gd name="T12" fmla="*/ 30 w 81"/>
              <a:gd name="T13" fmla="*/ 4 h 169"/>
              <a:gd name="T14" fmla="*/ 36 w 81"/>
              <a:gd name="T15" fmla="*/ 7 h 169"/>
              <a:gd name="T16" fmla="*/ 45 w 81"/>
              <a:gd name="T17" fmla="*/ 9 h 169"/>
              <a:gd name="T18" fmla="*/ 48 w 81"/>
              <a:gd name="T19" fmla="*/ 18 h 169"/>
              <a:gd name="T20" fmla="*/ 50 w 81"/>
              <a:gd name="T21" fmla="*/ 28 h 169"/>
              <a:gd name="T22" fmla="*/ 55 w 81"/>
              <a:gd name="T23" fmla="*/ 45 h 169"/>
              <a:gd name="T24" fmla="*/ 60 w 81"/>
              <a:gd name="T25" fmla="*/ 61 h 169"/>
              <a:gd name="T26" fmla="*/ 64 w 81"/>
              <a:gd name="T27" fmla="*/ 76 h 169"/>
              <a:gd name="T28" fmla="*/ 68 w 81"/>
              <a:gd name="T29" fmla="*/ 90 h 169"/>
              <a:gd name="T30" fmla="*/ 70 w 81"/>
              <a:gd name="T31" fmla="*/ 104 h 169"/>
              <a:gd name="T32" fmla="*/ 74 w 81"/>
              <a:gd name="T33" fmla="*/ 115 h 169"/>
              <a:gd name="T34" fmla="*/ 76 w 81"/>
              <a:gd name="T35" fmla="*/ 125 h 169"/>
              <a:gd name="T36" fmla="*/ 78 w 81"/>
              <a:gd name="T37" fmla="*/ 135 h 169"/>
              <a:gd name="T38" fmla="*/ 80 w 81"/>
              <a:gd name="T39" fmla="*/ 142 h 169"/>
              <a:gd name="T40" fmla="*/ 80 w 81"/>
              <a:gd name="T41" fmla="*/ 149 h 169"/>
              <a:gd name="T42" fmla="*/ 81 w 81"/>
              <a:gd name="T43" fmla="*/ 155 h 169"/>
              <a:gd name="T44" fmla="*/ 81 w 81"/>
              <a:gd name="T45" fmla="*/ 159 h 169"/>
              <a:gd name="T46" fmla="*/ 81 w 81"/>
              <a:gd name="T47" fmla="*/ 162 h 169"/>
              <a:gd name="T48" fmla="*/ 81 w 81"/>
              <a:gd name="T49" fmla="*/ 165 h 169"/>
              <a:gd name="T50" fmla="*/ 80 w 81"/>
              <a:gd name="T51" fmla="*/ 166 h 169"/>
              <a:gd name="T52" fmla="*/ 78 w 81"/>
              <a:gd name="T53" fmla="*/ 166 h 169"/>
              <a:gd name="T54" fmla="*/ 75 w 81"/>
              <a:gd name="T55" fmla="*/ 167 h 169"/>
              <a:gd name="T56" fmla="*/ 73 w 81"/>
              <a:gd name="T57" fmla="*/ 167 h 169"/>
              <a:gd name="T58" fmla="*/ 71 w 81"/>
              <a:gd name="T59" fmla="*/ 167 h 169"/>
              <a:gd name="T60" fmla="*/ 69 w 81"/>
              <a:gd name="T61" fmla="*/ 169 h 169"/>
              <a:gd name="T62" fmla="*/ 68 w 81"/>
              <a:gd name="T63" fmla="*/ 169 h 169"/>
              <a:gd name="T64" fmla="*/ 66 w 81"/>
              <a:gd name="T65" fmla="*/ 167 h 169"/>
              <a:gd name="T66" fmla="*/ 64 w 81"/>
              <a:gd name="T67" fmla="*/ 166 h 169"/>
              <a:gd name="T68" fmla="*/ 63 w 81"/>
              <a:gd name="T69" fmla="*/ 164 h 169"/>
              <a:gd name="T70" fmla="*/ 60 w 81"/>
              <a:gd name="T71" fmla="*/ 159 h 169"/>
              <a:gd name="T72" fmla="*/ 58 w 81"/>
              <a:gd name="T73" fmla="*/ 154 h 169"/>
              <a:gd name="T74" fmla="*/ 55 w 81"/>
              <a:gd name="T75" fmla="*/ 147 h 169"/>
              <a:gd name="T76" fmla="*/ 53 w 81"/>
              <a:gd name="T77" fmla="*/ 140 h 169"/>
              <a:gd name="T78" fmla="*/ 50 w 81"/>
              <a:gd name="T79" fmla="*/ 132 h 169"/>
              <a:gd name="T80" fmla="*/ 44 w 81"/>
              <a:gd name="T81" fmla="*/ 115 h 169"/>
              <a:gd name="T82" fmla="*/ 39 w 81"/>
              <a:gd name="T83" fmla="*/ 98 h 169"/>
              <a:gd name="T84" fmla="*/ 34 w 81"/>
              <a:gd name="T85" fmla="*/ 81 h 169"/>
              <a:gd name="T86" fmla="*/ 30 w 81"/>
              <a:gd name="T87" fmla="*/ 64 h 169"/>
              <a:gd name="T88" fmla="*/ 28 w 81"/>
              <a:gd name="T89" fmla="*/ 56 h 169"/>
              <a:gd name="T90" fmla="*/ 24 w 81"/>
              <a:gd name="T91" fmla="*/ 49 h 169"/>
              <a:gd name="T92" fmla="*/ 22 w 81"/>
              <a:gd name="T93" fmla="*/ 43 h 169"/>
              <a:gd name="T94" fmla="*/ 19 w 81"/>
              <a:gd name="T95" fmla="*/ 37 h 169"/>
              <a:gd name="T96" fmla="*/ 17 w 81"/>
              <a:gd name="T97" fmla="*/ 32 h 169"/>
              <a:gd name="T98" fmla="*/ 13 w 81"/>
              <a:gd name="T99" fmla="*/ 27 h 169"/>
              <a:gd name="T100" fmla="*/ 10 w 81"/>
              <a:gd name="T101" fmla="*/ 23 h 169"/>
              <a:gd name="T102" fmla="*/ 8 w 81"/>
              <a:gd name="T103" fmla="*/ 18 h 169"/>
              <a:gd name="T104" fmla="*/ 5 w 81"/>
              <a:gd name="T105" fmla="*/ 15 h 169"/>
              <a:gd name="T106" fmla="*/ 3 w 81"/>
              <a:gd name="T107" fmla="*/ 13 h 169"/>
              <a:gd name="T108" fmla="*/ 2 w 81"/>
              <a:gd name="T109" fmla="*/ 10 h 169"/>
              <a:gd name="T110" fmla="*/ 0 w 81"/>
              <a:gd name="T111" fmla="*/ 8 h 169"/>
              <a:gd name="T112" fmla="*/ 0 w 81"/>
              <a:gd name="T113" fmla="*/ 5 h 169"/>
              <a:gd name="T114" fmla="*/ 0 w 81"/>
              <a:gd name="T115" fmla="*/ 4 h 169"/>
              <a:gd name="T116" fmla="*/ 2 w 81"/>
              <a:gd name="T117" fmla="*/ 3 h 169"/>
              <a:gd name="T118" fmla="*/ 3 w 81"/>
              <a:gd name="T119" fmla="*/ 2 h 169"/>
              <a:gd name="T120" fmla="*/ 3 w 81"/>
              <a:gd name="T121" fmla="*/ 2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" h="169">
                <a:moveTo>
                  <a:pt x="3" y="2"/>
                </a:moveTo>
                <a:lnTo>
                  <a:pt x="5" y="0"/>
                </a:lnTo>
                <a:lnTo>
                  <a:pt x="9" y="0"/>
                </a:lnTo>
                <a:lnTo>
                  <a:pt x="14" y="0"/>
                </a:lnTo>
                <a:lnTo>
                  <a:pt x="18" y="2"/>
                </a:lnTo>
                <a:lnTo>
                  <a:pt x="24" y="3"/>
                </a:lnTo>
                <a:lnTo>
                  <a:pt x="30" y="4"/>
                </a:lnTo>
                <a:lnTo>
                  <a:pt x="36" y="7"/>
                </a:lnTo>
                <a:lnTo>
                  <a:pt x="45" y="9"/>
                </a:lnTo>
                <a:lnTo>
                  <a:pt x="48" y="18"/>
                </a:lnTo>
                <a:lnTo>
                  <a:pt x="50" y="28"/>
                </a:lnTo>
                <a:lnTo>
                  <a:pt x="55" y="45"/>
                </a:lnTo>
                <a:lnTo>
                  <a:pt x="60" y="61"/>
                </a:lnTo>
                <a:lnTo>
                  <a:pt x="64" y="76"/>
                </a:lnTo>
                <a:lnTo>
                  <a:pt x="68" y="90"/>
                </a:lnTo>
                <a:lnTo>
                  <a:pt x="70" y="104"/>
                </a:lnTo>
                <a:lnTo>
                  <a:pt x="74" y="115"/>
                </a:lnTo>
                <a:lnTo>
                  <a:pt x="76" y="125"/>
                </a:lnTo>
                <a:lnTo>
                  <a:pt x="78" y="135"/>
                </a:lnTo>
                <a:lnTo>
                  <a:pt x="80" y="142"/>
                </a:lnTo>
                <a:lnTo>
                  <a:pt x="80" y="149"/>
                </a:lnTo>
                <a:lnTo>
                  <a:pt x="81" y="155"/>
                </a:lnTo>
                <a:lnTo>
                  <a:pt x="81" y="159"/>
                </a:lnTo>
                <a:lnTo>
                  <a:pt x="81" y="162"/>
                </a:lnTo>
                <a:lnTo>
                  <a:pt x="81" y="165"/>
                </a:lnTo>
                <a:lnTo>
                  <a:pt x="80" y="166"/>
                </a:lnTo>
                <a:lnTo>
                  <a:pt x="78" y="166"/>
                </a:lnTo>
                <a:lnTo>
                  <a:pt x="75" y="167"/>
                </a:lnTo>
                <a:lnTo>
                  <a:pt x="73" y="167"/>
                </a:lnTo>
                <a:lnTo>
                  <a:pt x="71" y="167"/>
                </a:lnTo>
                <a:lnTo>
                  <a:pt x="69" y="169"/>
                </a:lnTo>
                <a:lnTo>
                  <a:pt x="68" y="169"/>
                </a:lnTo>
                <a:lnTo>
                  <a:pt x="66" y="167"/>
                </a:lnTo>
                <a:lnTo>
                  <a:pt x="64" y="166"/>
                </a:lnTo>
                <a:lnTo>
                  <a:pt x="63" y="164"/>
                </a:lnTo>
                <a:lnTo>
                  <a:pt x="60" y="159"/>
                </a:lnTo>
                <a:lnTo>
                  <a:pt x="58" y="154"/>
                </a:lnTo>
                <a:lnTo>
                  <a:pt x="55" y="147"/>
                </a:lnTo>
                <a:lnTo>
                  <a:pt x="53" y="140"/>
                </a:lnTo>
                <a:lnTo>
                  <a:pt x="50" y="132"/>
                </a:lnTo>
                <a:lnTo>
                  <a:pt x="44" y="115"/>
                </a:lnTo>
                <a:lnTo>
                  <a:pt x="39" y="98"/>
                </a:lnTo>
                <a:lnTo>
                  <a:pt x="34" y="81"/>
                </a:lnTo>
                <a:lnTo>
                  <a:pt x="30" y="64"/>
                </a:lnTo>
                <a:lnTo>
                  <a:pt x="28" y="56"/>
                </a:lnTo>
                <a:lnTo>
                  <a:pt x="24" y="49"/>
                </a:lnTo>
                <a:lnTo>
                  <a:pt x="22" y="43"/>
                </a:lnTo>
                <a:lnTo>
                  <a:pt x="19" y="37"/>
                </a:lnTo>
                <a:lnTo>
                  <a:pt x="17" y="32"/>
                </a:lnTo>
                <a:lnTo>
                  <a:pt x="13" y="27"/>
                </a:lnTo>
                <a:lnTo>
                  <a:pt x="10" y="23"/>
                </a:lnTo>
                <a:lnTo>
                  <a:pt x="8" y="18"/>
                </a:lnTo>
                <a:lnTo>
                  <a:pt x="5" y="15"/>
                </a:lnTo>
                <a:lnTo>
                  <a:pt x="3" y="13"/>
                </a:lnTo>
                <a:lnTo>
                  <a:pt x="2" y="10"/>
                </a:lnTo>
                <a:lnTo>
                  <a:pt x="0" y="8"/>
                </a:lnTo>
                <a:lnTo>
                  <a:pt x="0" y="5"/>
                </a:lnTo>
                <a:lnTo>
                  <a:pt x="0" y="4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46"/>
          <p:cNvSpPr>
            <a:spLocks/>
          </p:cNvSpPr>
          <p:nvPr/>
        </p:nvSpPr>
        <p:spPr bwMode="auto">
          <a:xfrm>
            <a:off x="6103628" y="2553200"/>
            <a:ext cx="99985" cy="473263"/>
          </a:xfrm>
          <a:custGeom>
            <a:avLst/>
            <a:gdLst>
              <a:gd name="T0" fmla="*/ 22 w 30"/>
              <a:gd name="T1" fmla="*/ 142 h 142"/>
              <a:gd name="T2" fmla="*/ 0 w 30"/>
              <a:gd name="T3" fmla="*/ 142 h 142"/>
              <a:gd name="T4" fmla="*/ 0 w 30"/>
              <a:gd name="T5" fmla="*/ 0 h 142"/>
              <a:gd name="T6" fmla="*/ 30 w 30"/>
              <a:gd name="T7" fmla="*/ 0 h 142"/>
              <a:gd name="T8" fmla="*/ 29 w 30"/>
              <a:gd name="T9" fmla="*/ 35 h 142"/>
              <a:gd name="T10" fmla="*/ 26 w 30"/>
              <a:gd name="T11" fmla="*/ 69 h 142"/>
              <a:gd name="T12" fmla="*/ 25 w 30"/>
              <a:gd name="T13" fmla="*/ 106 h 142"/>
              <a:gd name="T14" fmla="*/ 22 w 30"/>
              <a:gd name="T15" fmla="*/ 142 h 142"/>
              <a:gd name="T16" fmla="*/ 22 w 30"/>
              <a:gd name="T17" fmla="*/ 14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42">
                <a:moveTo>
                  <a:pt x="22" y="142"/>
                </a:moveTo>
                <a:lnTo>
                  <a:pt x="0" y="142"/>
                </a:lnTo>
                <a:lnTo>
                  <a:pt x="0" y="0"/>
                </a:lnTo>
                <a:lnTo>
                  <a:pt x="30" y="0"/>
                </a:lnTo>
                <a:lnTo>
                  <a:pt x="29" y="35"/>
                </a:lnTo>
                <a:lnTo>
                  <a:pt x="26" y="69"/>
                </a:lnTo>
                <a:lnTo>
                  <a:pt x="25" y="106"/>
                </a:lnTo>
                <a:lnTo>
                  <a:pt x="22" y="142"/>
                </a:lnTo>
                <a:lnTo>
                  <a:pt x="22" y="142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47"/>
          <p:cNvSpPr>
            <a:spLocks/>
          </p:cNvSpPr>
          <p:nvPr/>
        </p:nvSpPr>
        <p:spPr bwMode="auto">
          <a:xfrm>
            <a:off x="5733682" y="2206585"/>
            <a:ext cx="256630" cy="273293"/>
          </a:xfrm>
          <a:custGeom>
            <a:avLst/>
            <a:gdLst>
              <a:gd name="T0" fmla="*/ 0 w 77"/>
              <a:gd name="T1" fmla="*/ 5 h 82"/>
              <a:gd name="T2" fmla="*/ 1 w 77"/>
              <a:gd name="T3" fmla="*/ 4 h 82"/>
              <a:gd name="T4" fmla="*/ 3 w 77"/>
              <a:gd name="T5" fmla="*/ 3 h 82"/>
              <a:gd name="T6" fmla="*/ 5 w 77"/>
              <a:gd name="T7" fmla="*/ 2 h 82"/>
              <a:gd name="T8" fmla="*/ 8 w 77"/>
              <a:gd name="T9" fmla="*/ 2 h 82"/>
              <a:gd name="T10" fmla="*/ 10 w 77"/>
              <a:gd name="T11" fmla="*/ 0 h 82"/>
              <a:gd name="T12" fmla="*/ 14 w 77"/>
              <a:gd name="T13" fmla="*/ 0 h 82"/>
              <a:gd name="T14" fmla="*/ 18 w 77"/>
              <a:gd name="T15" fmla="*/ 0 h 82"/>
              <a:gd name="T16" fmla="*/ 23 w 77"/>
              <a:gd name="T17" fmla="*/ 0 h 82"/>
              <a:gd name="T18" fmla="*/ 26 w 77"/>
              <a:gd name="T19" fmla="*/ 0 h 82"/>
              <a:gd name="T20" fmla="*/ 31 w 77"/>
              <a:gd name="T21" fmla="*/ 3 h 82"/>
              <a:gd name="T22" fmla="*/ 36 w 77"/>
              <a:gd name="T23" fmla="*/ 4 h 82"/>
              <a:gd name="T24" fmla="*/ 41 w 77"/>
              <a:gd name="T25" fmla="*/ 5 h 82"/>
              <a:gd name="T26" fmla="*/ 46 w 77"/>
              <a:gd name="T27" fmla="*/ 8 h 82"/>
              <a:gd name="T28" fmla="*/ 51 w 77"/>
              <a:gd name="T29" fmla="*/ 11 h 82"/>
              <a:gd name="T30" fmla="*/ 56 w 77"/>
              <a:gd name="T31" fmla="*/ 15 h 82"/>
              <a:gd name="T32" fmla="*/ 61 w 77"/>
              <a:gd name="T33" fmla="*/ 19 h 82"/>
              <a:gd name="T34" fmla="*/ 66 w 77"/>
              <a:gd name="T35" fmla="*/ 24 h 82"/>
              <a:gd name="T36" fmla="*/ 70 w 77"/>
              <a:gd name="T37" fmla="*/ 29 h 82"/>
              <a:gd name="T38" fmla="*/ 72 w 77"/>
              <a:gd name="T39" fmla="*/ 34 h 82"/>
              <a:gd name="T40" fmla="*/ 75 w 77"/>
              <a:gd name="T41" fmla="*/ 39 h 82"/>
              <a:gd name="T42" fmla="*/ 76 w 77"/>
              <a:gd name="T43" fmla="*/ 44 h 82"/>
              <a:gd name="T44" fmla="*/ 77 w 77"/>
              <a:gd name="T45" fmla="*/ 49 h 82"/>
              <a:gd name="T46" fmla="*/ 77 w 77"/>
              <a:gd name="T47" fmla="*/ 53 h 82"/>
              <a:gd name="T48" fmla="*/ 76 w 77"/>
              <a:gd name="T49" fmla="*/ 58 h 82"/>
              <a:gd name="T50" fmla="*/ 75 w 77"/>
              <a:gd name="T51" fmla="*/ 63 h 82"/>
              <a:gd name="T52" fmla="*/ 72 w 77"/>
              <a:gd name="T53" fmla="*/ 68 h 82"/>
              <a:gd name="T54" fmla="*/ 71 w 77"/>
              <a:gd name="T55" fmla="*/ 71 h 82"/>
              <a:gd name="T56" fmla="*/ 70 w 77"/>
              <a:gd name="T57" fmla="*/ 75 h 82"/>
              <a:gd name="T58" fmla="*/ 67 w 77"/>
              <a:gd name="T59" fmla="*/ 78 h 82"/>
              <a:gd name="T60" fmla="*/ 66 w 77"/>
              <a:gd name="T61" fmla="*/ 79 h 82"/>
              <a:gd name="T62" fmla="*/ 65 w 77"/>
              <a:gd name="T63" fmla="*/ 81 h 82"/>
              <a:gd name="T64" fmla="*/ 64 w 77"/>
              <a:gd name="T65" fmla="*/ 82 h 82"/>
              <a:gd name="T66" fmla="*/ 62 w 77"/>
              <a:gd name="T67" fmla="*/ 82 h 82"/>
              <a:gd name="T68" fmla="*/ 60 w 77"/>
              <a:gd name="T69" fmla="*/ 81 h 82"/>
              <a:gd name="T70" fmla="*/ 56 w 77"/>
              <a:gd name="T71" fmla="*/ 80 h 82"/>
              <a:gd name="T72" fmla="*/ 53 w 77"/>
              <a:gd name="T73" fmla="*/ 76 h 82"/>
              <a:gd name="T74" fmla="*/ 49 w 77"/>
              <a:gd name="T75" fmla="*/ 73 h 82"/>
              <a:gd name="T76" fmla="*/ 45 w 77"/>
              <a:gd name="T77" fmla="*/ 68 h 82"/>
              <a:gd name="T78" fmla="*/ 40 w 77"/>
              <a:gd name="T79" fmla="*/ 63 h 82"/>
              <a:gd name="T80" fmla="*/ 35 w 77"/>
              <a:gd name="T81" fmla="*/ 55 h 82"/>
              <a:gd name="T82" fmla="*/ 29 w 77"/>
              <a:gd name="T83" fmla="*/ 49 h 82"/>
              <a:gd name="T84" fmla="*/ 24 w 77"/>
              <a:gd name="T85" fmla="*/ 43 h 82"/>
              <a:gd name="T86" fmla="*/ 20 w 77"/>
              <a:gd name="T87" fmla="*/ 38 h 82"/>
              <a:gd name="T88" fmla="*/ 16 w 77"/>
              <a:gd name="T89" fmla="*/ 33 h 82"/>
              <a:gd name="T90" fmla="*/ 13 w 77"/>
              <a:gd name="T91" fmla="*/ 28 h 82"/>
              <a:gd name="T92" fmla="*/ 10 w 77"/>
              <a:gd name="T93" fmla="*/ 24 h 82"/>
              <a:gd name="T94" fmla="*/ 9 w 77"/>
              <a:gd name="T95" fmla="*/ 20 h 82"/>
              <a:gd name="T96" fmla="*/ 8 w 77"/>
              <a:gd name="T97" fmla="*/ 16 h 82"/>
              <a:gd name="T98" fmla="*/ 5 w 77"/>
              <a:gd name="T99" fmla="*/ 14 h 82"/>
              <a:gd name="T100" fmla="*/ 4 w 77"/>
              <a:gd name="T101" fmla="*/ 13 h 82"/>
              <a:gd name="T102" fmla="*/ 3 w 77"/>
              <a:gd name="T103" fmla="*/ 10 h 82"/>
              <a:gd name="T104" fmla="*/ 1 w 77"/>
              <a:gd name="T105" fmla="*/ 9 h 82"/>
              <a:gd name="T106" fmla="*/ 0 w 77"/>
              <a:gd name="T107" fmla="*/ 7 h 82"/>
              <a:gd name="T108" fmla="*/ 0 w 77"/>
              <a:gd name="T109" fmla="*/ 5 h 82"/>
              <a:gd name="T110" fmla="*/ 0 w 77"/>
              <a:gd name="T111" fmla="*/ 5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7" h="82">
                <a:moveTo>
                  <a:pt x="0" y="5"/>
                </a:moveTo>
                <a:lnTo>
                  <a:pt x="1" y="4"/>
                </a:lnTo>
                <a:lnTo>
                  <a:pt x="3" y="3"/>
                </a:lnTo>
                <a:lnTo>
                  <a:pt x="5" y="2"/>
                </a:lnTo>
                <a:lnTo>
                  <a:pt x="8" y="2"/>
                </a:lnTo>
                <a:lnTo>
                  <a:pt x="10" y="0"/>
                </a:lnTo>
                <a:lnTo>
                  <a:pt x="14" y="0"/>
                </a:lnTo>
                <a:lnTo>
                  <a:pt x="18" y="0"/>
                </a:lnTo>
                <a:lnTo>
                  <a:pt x="23" y="0"/>
                </a:lnTo>
                <a:lnTo>
                  <a:pt x="26" y="0"/>
                </a:lnTo>
                <a:lnTo>
                  <a:pt x="31" y="3"/>
                </a:lnTo>
                <a:lnTo>
                  <a:pt x="36" y="4"/>
                </a:lnTo>
                <a:lnTo>
                  <a:pt x="41" y="5"/>
                </a:lnTo>
                <a:lnTo>
                  <a:pt x="46" y="8"/>
                </a:lnTo>
                <a:lnTo>
                  <a:pt x="51" y="11"/>
                </a:lnTo>
                <a:lnTo>
                  <a:pt x="56" y="15"/>
                </a:lnTo>
                <a:lnTo>
                  <a:pt x="61" y="19"/>
                </a:lnTo>
                <a:lnTo>
                  <a:pt x="66" y="24"/>
                </a:lnTo>
                <a:lnTo>
                  <a:pt x="70" y="29"/>
                </a:lnTo>
                <a:lnTo>
                  <a:pt x="72" y="34"/>
                </a:lnTo>
                <a:lnTo>
                  <a:pt x="75" y="39"/>
                </a:lnTo>
                <a:lnTo>
                  <a:pt x="76" y="44"/>
                </a:lnTo>
                <a:lnTo>
                  <a:pt x="77" y="49"/>
                </a:lnTo>
                <a:lnTo>
                  <a:pt x="77" y="53"/>
                </a:lnTo>
                <a:lnTo>
                  <a:pt x="76" y="58"/>
                </a:lnTo>
                <a:lnTo>
                  <a:pt x="75" y="63"/>
                </a:lnTo>
                <a:lnTo>
                  <a:pt x="72" y="68"/>
                </a:lnTo>
                <a:lnTo>
                  <a:pt x="71" y="71"/>
                </a:lnTo>
                <a:lnTo>
                  <a:pt x="70" y="75"/>
                </a:lnTo>
                <a:lnTo>
                  <a:pt x="67" y="78"/>
                </a:lnTo>
                <a:lnTo>
                  <a:pt x="66" y="79"/>
                </a:lnTo>
                <a:lnTo>
                  <a:pt x="65" y="81"/>
                </a:lnTo>
                <a:lnTo>
                  <a:pt x="64" y="82"/>
                </a:lnTo>
                <a:lnTo>
                  <a:pt x="62" y="82"/>
                </a:lnTo>
                <a:lnTo>
                  <a:pt x="60" y="81"/>
                </a:lnTo>
                <a:lnTo>
                  <a:pt x="56" y="80"/>
                </a:lnTo>
                <a:lnTo>
                  <a:pt x="53" y="76"/>
                </a:lnTo>
                <a:lnTo>
                  <a:pt x="49" y="73"/>
                </a:lnTo>
                <a:lnTo>
                  <a:pt x="45" y="68"/>
                </a:lnTo>
                <a:lnTo>
                  <a:pt x="40" y="63"/>
                </a:lnTo>
                <a:lnTo>
                  <a:pt x="35" y="55"/>
                </a:lnTo>
                <a:lnTo>
                  <a:pt x="29" y="49"/>
                </a:lnTo>
                <a:lnTo>
                  <a:pt x="24" y="43"/>
                </a:lnTo>
                <a:lnTo>
                  <a:pt x="20" y="38"/>
                </a:lnTo>
                <a:lnTo>
                  <a:pt x="16" y="33"/>
                </a:lnTo>
                <a:lnTo>
                  <a:pt x="13" y="28"/>
                </a:lnTo>
                <a:lnTo>
                  <a:pt x="10" y="24"/>
                </a:lnTo>
                <a:lnTo>
                  <a:pt x="9" y="20"/>
                </a:lnTo>
                <a:lnTo>
                  <a:pt x="8" y="16"/>
                </a:lnTo>
                <a:lnTo>
                  <a:pt x="5" y="14"/>
                </a:lnTo>
                <a:lnTo>
                  <a:pt x="4" y="13"/>
                </a:lnTo>
                <a:lnTo>
                  <a:pt x="3" y="10"/>
                </a:lnTo>
                <a:lnTo>
                  <a:pt x="1" y="9"/>
                </a:lnTo>
                <a:lnTo>
                  <a:pt x="0" y="7"/>
                </a:lnTo>
                <a:lnTo>
                  <a:pt x="0" y="5"/>
                </a:lnTo>
                <a:lnTo>
                  <a:pt x="0" y="5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48"/>
          <p:cNvSpPr>
            <a:spLocks/>
          </p:cNvSpPr>
          <p:nvPr/>
        </p:nvSpPr>
        <p:spPr bwMode="auto">
          <a:xfrm>
            <a:off x="6160285" y="2099934"/>
            <a:ext cx="446600" cy="406606"/>
          </a:xfrm>
          <a:custGeom>
            <a:avLst/>
            <a:gdLst>
              <a:gd name="T0" fmla="*/ 0 w 134"/>
              <a:gd name="T1" fmla="*/ 119 h 122"/>
              <a:gd name="T2" fmla="*/ 3 w 134"/>
              <a:gd name="T3" fmla="*/ 114 h 122"/>
              <a:gd name="T4" fmla="*/ 10 w 134"/>
              <a:gd name="T5" fmla="*/ 106 h 122"/>
              <a:gd name="T6" fmla="*/ 23 w 134"/>
              <a:gd name="T7" fmla="*/ 93 h 122"/>
              <a:gd name="T8" fmla="*/ 38 w 134"/>
              <a:gd name="T9" fmla="*/ 78 h 122"/>
              <a:gd name="T10" fmla="*/ 50 w 134"/>
              <a:gd name="T11" fmla="*/ 65 h 122"/>
              <a:gd name="T12" fmla="*/ 62 w 134"/>
              <a:gd name="T13" fmla="*/ 52 h 122"/>
              <a:gd name="T14" fmla="*/ 71 w 134"/>
              <a:gd name="T15" fmla="*/ 41 h 122"/>
              <a:gd name="T16" fmla="*/ 78 w 134"/>
              <a:gd name="T17" fmla="*/ 32 h 122"/>
              <a:gd name="T18" fmla="*/ 81 w 134"/>
              <a:gd name="T19" fmla="*/ 25 h 122"/>
              <a:gd name="T20" fmla="*/ 83 w 134"/>
              <a:gd name="T21" fmla="*/ 19 h 122"/>
              <a:gd name="T22" fmla="*/ 81 w 134"/>
              <a:gd name="T23" fmla="*/ 12 h 122"/>
              <a:gd name="T24" fmla="*/ 78 w 134"/>
              <a:gd name="T25" fmla="*/ 9 h 122"/>
              <a:gd name="T26" fmla="*/ 76 w 134"/>
              <a:gd name="T27" fmla="*/ 6 h 122"/>
              <a:gd name="T28" fmla="*/ 76 w 134"/>
              <a:gd name="T29" fmla="*/ 4 h 122"/>
              <a:gd name="T30" fmla="*/ 78 w 134"/>
              <a:gd name="T31" fmla="*/ 1 h 122"/>
              <a:gd name="T32" fmla="*/ 81 w 134"/>
              <a:gd name="T33" fmla="*/ 0 h 122"/>
              <a:gd name="T34" fmla="*/ 85 w 134"/>
              <a:gd name="T35" fmla="*/ 0 h 122"/>
              <a:gd name="T36" fmla="*/ 93 w 134"/>
              <a:gd name="T37" fmla="*/ 1 h 122"/>
              <a:gd name="T38" fmla="*/ 104 w 134"/>
              <a:gd name="T39" fmla="*/ 4 h 122"/>
              <a:gd name="T40" fmla="*/ 115 w 134"/>
              <a:gd name="T41" fmla="*/ 7 h 122"/>
              <a:gd name="T42" fmla="*/ 124 w 134"/>
              <a:gd name="T43" fmla="*/ 12 h 122"/>
              <a:gd name="T44" fmla="*/ 129 w 134"/>
              <a:gd name="T45" fmla="*/ 17 h 122"/>
              <a:gd name="T46" fmla="*/ 133 w 134"/>
              <a:gd name="T47" fmla="*/ 22 h 122"/>
              <a:gd name="T48" fmla="*/ 134 w 134"/>
              <a:gd name="T49" fmla="*/ 27 h 122"/>
              <a:gd name="T50" fmla="*/ 130 w 134"/>
              <a:gd name="T51" fmla="*/ 34 h 122"/>
              <a:gd name="T52" fmla="*/ 123 w 134"/>
              <a:gd name="T53" fmla="*/ 41 h 122"/>
              <a:gd name="T54" fmla="*/ 111 w 134"/>
              <a:gd name="T55" fmla="*/ 51 h 122"/>
              <a:gd name="T56" fmla="*/ 89 w 134"/>
              <a:gd name="T57" fmla="*/ 68 h 122"/>
              <a:gd name="T58" fmla="*/ 57 w 134"/>
              <a:gd name="T59" fmla="*/ 91 h 122"/>
              <a:gd name="T60" fmla="*/ 33 w 134"/>
              <a:gd name="T61" fmla="*/ 107 h 122"/>
              <a:gd name="T62" fmla="*/ 19 w 134"/>
              <a:gd name="T63" fmla="*/ 114 h 122"/>
              <a:gd name="T64" fmla="*/ 8 w 134"/>
              <a:gd name="T65" fmla="*/ 119 h 122"/>
              <a:gd name="T66" fmla="*/ 2 w 134"/>
              <a:gd name="T67" fmla="*/ 122 h 122"/>
              <a:gd name="T68" fmla="*/ 0 w 134"/>
              <a:gd name="T69" fmla="*/ 12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4" h="122">
                <a:moveTo>
                  <a:pt x="0" y="121"/>
                </a:moveTo>
                <a:lnTo>
                  <a:pt x="0" y="119"/>
                </a:lnTo>
                <a:lnTo>
                  <a:pt x="2" y="118"/>
                </a:lnTo>
                <a:lnTo>
                  <a:pt x="3" y="114"/>
                </a:lnTo>
                <a:lnTo>
                  <a:pt x="7" y="111"/>
                </a:lnTo>
                <a:lnTo>
                  <a:pt x="10" y="106"/>
                </a:lnTo>
                <a:lnTo>
                  <a:pt x="15" y="100"/>
                </a:lnTo>
                <a:lnTo>
                  <a:pt x="23" y="93"/>
                </a:lnTo>
                <a:lnTo>
                  <a:pt x="30" y="85"/>
                </a:lnTo>
                <a:lnTo>
                  <a:pt x="38" y="78"/>
                </a:lnTo>
                <a:lnTo>
                  <a:pt x="44" y="71"/>
                </a:lnTo>
                <a:lnTo>
                  <a:pt x="50" y="65"/>
                </a:lnTo>
                <a:lnTo>
                  <a:pt x="57" y="58"/>
                </a:lnTo>
                <a:lnTo>
                  <a:pt x="62" y="52"/>
                </a:lnTo>
                <a:lnTo>
                  <a:pt x="66" y="47"/>
                </a:lnTo>
                <a:lnTo>
                  <a:pt x="71" y="41"/>
                </a:lnTo>
                <a:lnTo>
                  <a:pt x="75" y="37"/>
                </a:lnTo>
                <a:lnTo>
                  <a:pt x="78" y="32"/>
                </a:lnTo>
                <a:lnTo>
                  <a:pt x="79" y="29"/>
                </a:lnTo>
                <a:lnTo>
                  <a:pt x="81" y="25"/>
                </a:lnTo>
                <a:lnTo>
                  <a:pt x="81" y="21"/>
                </a:lnTo>
                <a:lnTo>
                  <a:pt x="83" y="19"/>
                </a:lnTo>
                <a:lnTo>
                  <a:pt x="83" y="16"/>
                </a:lnTo>
                <a:lnTo>
                  <a:pt x="81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6" y="6"/>
                </a:lnTo>
                <a:lnTo>
                  <a:pt x="76" y="5"/>
                </a:lnTo>
                <a:lnTo>
                  <a:pt x="76" y="4"/>
                </a:lnTo>
                <a:lnTo>
                  <a:pt x="76" y="2"/>
                </a:lnTo>
                <a:lnTo>
                  <a:pt x="78" y="1"/>
                </a:lnTo>
                <a:lnTo>
                  <a:pt x="80" y="0"/>
                </a:lnTo>
                <a:lnTo>
                  <a:pt x="81" y="0"/>
                </a:lnTo>
                <a:lnTo>
                  <a:pt x="83" y="0"/>
                </a:lnTo>
                <a:lnTo>
                  <a:pt x="85" y="0"/>
                </a:lnTo>
                <a:lnTo>
                  <a:pt x="89" y="0"/>
                </a:lnTo>
                <a:lnTo>
                  <a:pt x="93" y="1"/>
                </a:lnTo>
                <a:lnTo>
                  <a:pt x="98" y="2"/>
                </a:lnTo>
                <a:lnTo>
                  <a:pt x="104" y="4"/>
                </a:lnTo>
                <a:lnTo>
                  <a:pt x="110" y="5"/>
                </a:lnTo>
                <a:lnTo>
                  <a:pt x="115" y="7"/>
                </a:lnTo>
                <a:lnTo>
                  <a:pt x="119" y="10"/>
                </a:lnTo>
                <a:lnTo>
                  <a:pt x="124" y="12"/>
                </a:lnTo>
                <a:lnTo>
                  <a:pt x="126" y="15"/>
                </a:lnTo>
                <a:lnTo>
                  <a:pt x="129" y="17"/>
                </a:lnTo>
                <a:lnTo>
                  <a:pt x="131" y="20"/>
                </a:lnTo>
                <a:lnTo>
                  <a:pt x="133" y="22"/>
                </a:lnTo>
                <a:lnTo>
                  <a:pt x="134" y="25"/>
                </a:lnTo>
                <a:lnTo>
                  <a:pt x="134" y="27"/>
                </a:lnTo>
                <a:lnTo>
                  <a:pt x="133" y="31"/>
                </a:lnTo>
                <a:lnTo>
                  <a:pt x="130" y="34"/>
                </a:lnTo>
                <a:lnTo>
                  <a:pt x="126" y="37"/>
                </a:lnTo>
                <a:lnTo>
                  <a:pt x="123" y="41"/>
                </a:lnTo>
                <a:lnTo>
                  <a:pt x="118" y="46"/>
                </a:lnTo>
                <a:lnTo>
                  <a:pt x="111" y="51"/>
                </a:lnTo>
                <a:lnTo>
                  <a:pt x="105" y="56"/>
                </a:lnTo>
                <a:lnTo>
                  <a:pt x="89" y="68"/>
                </a:lnTo>
                <a:lnTo>
                  <a:pt x="73" y="80"/>
                </a:lnTo>
                <a:lnTo>
                  <a:pt x="57" y="91"/>
                </a:lnTo>
                <a:lnTo>
                  <a:pt x="40" y="102"/>
                </a:lnTo>
                <a:lnTo>
                  <a:pt x="33" y="107"/>
                </a:lnTo>
                <a:lnTo>
                  <a:pt x="25" y="112"/>
                </a:lnTo>
                <a:lnTo>
                  <a:pt x="19" y="114"/>
                </a:lnTo>
                <a:lnTo>
                  <a:pt x="13" y="118"/>
                </a:lnTo>
                <a:lnTo>
                  <a:pt x="8" y="119"/>
                </a:lnTo>
                <a:lnTo>
                  <a:pt x="4" y="121"/>
                </a:lnTo>
                <a:lnTo>
                  <a:pt x="2" y="122"/>
                </a:lnTo>
                <a:lnTo>
                  <a:pt x="0" y="121"/>
                </a:lnTo>
                <a:lnTo>
                  <a:pt x="0" y="121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49"/>
          <p:cNvSpPr>
            <a:spLocks/>
          </p:cNvSpPr>
          <p:nvPr/>
        </p:nvSpPr>
        <p:spPr bwMode="auto">
          <a:xfrm>
            <a:off x="5876995" y="2699845"/>
            <a:ext cx="566583" cy="133314"/>
          </a:xfrm>
          <a:custGeom>
            <a:avLst/>
            <a:gdLst>
              <a:gd name="T0" fmla="*/ 5 w 170"/>
              <a:gd name="T1" fmla="*/ 22 h 40"/>
              <a:gd name="T2" fmla="*/ 21 w 170"/>
              <a:gd name="T3" fmla="*/ 19 h 40"/>
              <a:gd name="T4" fmla="*/ 42 w 170"/>
              <a:gd name="T5" fmla="*/ 15 h 40"/>
              <a:gd name="T6" fmla="*/ 67 w 170"/>
              <a:gd name="T7" fmla="*/ 12 h 40"/>
              <a:gd name="T8" fmla="*/ 94 w 170"/>
              <a:gd name="T9" fmla="*/ 7 h 40"/>
              <a:gd name="T10" fmla="*/ 117 w 170"/>
              <a:gd name="T11" fmla="*/ 3 h 40"/>
              <a:gd name="T12" fmla="*/ 135 w 170"/>
              <a:gd name="T13" fmla="*/ 0 h 40"/>
              <a:gd name="T14" fmla="*/ 150 w 170"/>
              <a:gd name="T15" fmla="*/ 0 h 40"/>
              <a:gd name="T16" fmla="*/ 159 w 170"/>
              <a:gd name="T17" fmla="*/ 3 h 40"/>
              <a:gd name="T18" fmla="*/ 164 w 170"/>
              <a:gd name="T19" fmla="*/ 5 h 40"/>
              <a:gd name="T20" fmla="*/ 168 w 170"/>
              <a:gd name="T21" fmla="*/ 8 h 40"/>
              <a:gd name="T22" fmla="*/ 169 w 170"/>
              <a:gd name="T23" fmla="*/ 12 h 40"/>
              <a:gd name="T24" fmla="*/ 169 w 170"/>
              <a:gd name="T25" fmla="*/ 14 h 40"/>
              <a:gd name="T26" fmla="*/ 168 w 170"/>
              <a:gd name="T27" fmla="*/ 17 h 40"/>
              <a:gd name="T28" fmla="*/ 163 w 170"/>
              <a:gd name="T29" fmla="*/ 18 h 40"/>
              <a:gd name="T30" fmla="*/ 156 w 170"/>
              <a:gd name="T31" fmla="*/ 20 h 40"/>
              <a:gd name="T32" fmla="*/ 148 w 170"/>
              <a:gd name="T33" fmla="*/ 22 h 40"/>
              <a:gd name="T34" fmla="*/ 138 w 170"/>
              <a:gd name="T35" fmla="*/ 24 h 40"/>
              <a:gd name="T36" fmla="*/ 124 w 170"/>
              <a:gd name="T37" fmla="*/ 27 h 40"/>
              <a:gd name="T38" fmla="*/ 109 w 170"/>
              <a:gd name="T39" fmla="*/ 29 h 40"/>
              <a:gd name="T40" fmla="*/ 92 w 170"/>
              <a:gd name="T41" fmla="*/ 32 h 40"/>
              <a:gd name="T42" fmla="*/ 77 w 170"/>
              <a:gd name="T43" fmla="*/ 34 h 40"/>
              <a:gd name="T44" fmla="*/ 63 w 170"/>
              <a:gd name="T45" fmla="*/ 37 h 40"/>
              <a:gd name="T46" fmla="*/ 51 w 170"/>
              <a:gd name="T47" fmla="*/ 38 h 40"/>
              <a:gd name="T48" fmla="*/ 42 w 170"/>
              <a:gd name="T49" fmla="*/ 39 h 40"/>
              <a:gd name="T50" fmla="*/ 33 w 170"/>
              <a:gd name="T51" fmla="*/ 39 h 40"/>
              <a:gd name="T52" fmla="*/ 27 w 170"/>
              <a:gd name="T53" fmla="*/ 40 h 40"/>
              <a:gd name="T54" fmla="*/ 23 w 170"/>
              <a:gd name="T55" fmla="*/ 40 h 40"/>
              <a:gd name="T56" fmla="*/ 18 w 170"/>
              <a:gd name="T57" fmla="*/ 40 h 40"/>
              <a:gd name="T58" fmla="*/ 13 w 170"/>
              <a:gd name="T59" fmla="*/ 38 h 40"/>
              <a:gd name="T60" fmla="*/ 7 w 170"/>
              <a:gd name="T61" fmla="*/ 34 h 40"/>
              <a:gd name="T62" fmla="*/ 2 w 170"/>
              <a:gd name="T63" fmla="*/ 28 h 40"/>
              <a:gd name="T64" fmla="*/ 0 w 170"/>
              <a:gd name="T65" fmla="*/ 2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0" h="40">
                <a:moveTo>
                  <a:pt x="0" y="23"/>
                </a:moveTo>
                <a:lnTo>
                  <a:pt x="5" y="22"/>
                </a:lnTo>
                <a:lnTo>
                  <a:pt x="12" y="20"/>
                </a:lnTo>
                <a:lnTo>
                  <a:pt x="21" y="19"/>
                </a:lnTo>
                <a:lnTo>
                  <a:pt x="31" y="18"/>
                </a:lnTo>
                <a:lnTo>
                  <a:pt x="42" y="15"/>
                </a:lnTo>
                <a:lnTo>
                  <a:pt x="53" y="14"/>
                </a:lnTo>
                <a:lnTo>
                  <a:pt x="67" y="12"/>
                </a:lnTo>
                <a:lnTo>
                  <a:pt x="81" y="9"/>
                </a:lnTo>
                <a:lnTo>
                  <a:pt x="94" y="7"/>
                </a:lnTo>
                <a:lnTo>
                  <a:pt x="107" y="4"/>
                </a:lnTo>
                <a:lnTo>
                  <a:pt x="117" y="3"/>
                </a:lnTo>
                <a:lnTo>
                  <a:pt x="127" y="2"/>
                </a:lnTo>
                <a:lnTo>
                  <a:pt x="135" y="0"/>
                </a:lnTo>
                <a:lnTo>
                  <a:pt x="143" y="0"/>
                </a:lnTo>
                <a:lnTo>
                  <a:pt x="150" y="0"/>
                </a:lnTo>
                <a:lnTo>
                  <a:pt x="155" y="2"/>
                </a:lnTo>
                <a:lnTo>
                  <a:pt x="159" y="3"/>
                </a:lnTo>
                <a:lnTo>
                  <a:pt x="161" y="4"/>
                </a:lnTo>
                <a:lnTo>
                  <a:pt x="164" y="5"/>
                </a:lnTo>
                <a:lnTo>
                  <a:pt x="166" y="7"/>
                </a:lnTo>
                <a:lnTo>
                  <a:pt x="168" y="8"/>
                </a:lnTo>
                <a:lnTo>
                  <a:pt x="169" y="10"/>
                </a:lnTo>
                <a:lnTo>
                  <a:pt x="169" y="12"/>
                </a:lnTo>
                <a:lnTo>
                  <a:pt x="170" y="14"/>
                </a:lnTo>
                <a:lnTo>
                  <a:pt x="169" y="14"/>
                </a:lnTo>
                <a:lnTo>
                  <a:pt x="169" y="15"/>
                </a:lnTo>
                <a:lnTo>
                  <a:pt x="168" y="17"/>
                </a:lnTo>
                <a:lnTo>
                  <a:pt x="165" y="17"/>
                </a:lnTo>
                <a:lnTo>
                  <a:pt x="163" y="18"/>
                </a:lnTo>
                <a:lnTo>
                  <a:pt x="160" y="19"/>
                </a:lnTo>
                <a:lnTo>
                  <a:pt x="156" y="20"/>
                </a:lnTo>
                <a:lnTo>
                  <a:pt x="153" y="22"/>
                </a:lnTo>
                <a:lnTo>
                  <a:pt x="148" y="22"/>
                </a:lnTo>
                <a:lnTo>
                  <a:pt x="143" y="23"/>
                </a:lnTo>
                <a:lnTo>
                  <a:pt x="138" y="24"/>
                </a:lnTo>
                <a:lnTo>
                  <a:pt x="132" y="25"/>
                </a:lnTo>
                <a:lnTo>
                  <a:pt x="124" y="27"/>
                </a:lnTo>
                <a:lnTo>
                  <a:pt x="117" y="28"/>
                </a:lnTo>
                <a:lnTo>
                  <a:pt x="109" y="29"/>
                </a:lnTo>
                <a:lnTo>
                  <a:pt x="100" y="30"/>
                </a:lnTo>
                <a:lnTo>
                  <a:pt x="92" y="32"/>
                </a:lnTo>
                <a:lnTo>
                  <a:pt x="84" y="33"/>
                </a:lnTo>
                <a:lnTo>
                  <a:pt x="77" y="34"/>
                </a:lnTo>
                <a:lnTo>
                  <a:pt x="69" y="35"/>
                </a:lnTo>
                <a:lnTo>
                  <a:pt x="63" y="37"/>
                </a:lnTo>
                <a:lnTo>
                  <a:pt x="57" y="37"/>
                </a:lnTo>
                <a:lnTo>
                  <a:pt x="51" y="38"/>
                </a:lnTo>
                <a:lnTo>
                  <a:pt x="46" y="38"/>
                </a:lnTo>
                <a:lnTo>
                  <a:pt x="42" y="39"/>
                </a:lnTo>
                <a:lnTo>
                  <a:pt x="37" y="39"/>
                </a:lnTo>
                <a:lnTo>
                  <a:pt x="33" y="39"/>
                </a:lnTo>
                <a:lnTo>
                  <a:pt x="31" y="39"/>
                </a:lnTo>
                <a:lnTo>
                  <a:pt x="27" y="40"/>
                </a:lnTo>
                <a:lnTo>
                  <a:pt x="24" y="40"/>
                </a:lnTo>
                <a:lnTo>
                  <a:pt x="23" y="40"/>
                </a:lnTo>
                <a:lnTo>
                  <a:pt x="21" y="40"/>
                </a:lnTo>
                <a:lnTo>
                  <a:pt x="18" y="40"/>
                </a:lnTo>
                <a:lnTo>
                  <a:pt x="16" y="39"/>
                </a:lnTo>
                <a:lnTo>
                  <a:pt x="13" y="38"/>
                </a:lnTo>
                <a:lnTo>
                  <a:pt x="10" y="37"/>
                </a:lnTo>
                <a:lnTo>
                  <a:pt x="7" y="34"/>
                </a:lnTo>
                <a:lnTo>
                  <a:pt x="5" y="32"/>
                </a:lnTo>
                <a:lnTo>
                  <a:pt x="2" y="28"/>
                </a:lnTo>
                <a:lnTo>
                  <a:pt x="0" y="23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50"/>
          <p:cNvSpPr>
            <a:spLocks/>
          </p:cNvSpPr>
          <p:nvPr/>
        </p:nvSpPr>
        <p:spPr bwMode="auto">
          <a:xfrm>
            <a:off x="5810338" y="2953141"/>
            <a:ext cx="726559" cy="129982"/>
          </a:xfrm>
          <a:custGeom>
            <a:avLst/>
            <a:gdLst>
              <a:gd name="T0" fmla="*/ 218 w 218"/>
              <a:gd name="T1" fmla="*/ 0 h 39"/>
              <a:gd name="T2" fmla="*/ 218 w 218"/>
              <a:gd name="T3" fmla="*/ 27 h 39"/>
              <a:gd name="T4" fmla="*/ 209 w 218"/>
              <a:gd name="T5" fmla="*/ 27 h 39"/>
              <a:gd name="T6" fmla="*/ 199 w 218"/>
              <a:gd name="T7" fmla="*/ 27 h 39"/>
              <a:gd name="T8" fmla="*/ 189 w 218"/>
              <a:gd name="T9" fmla="*/ 28 h 39"/>
              <a:gd name="T10" fmla="*/ 179 w 218"/>
              <a:gd name="T11" fmla="*/ 28 h 39"/>
              <a:gd name="T12" fmla="*/ 168 w 218"/>
              <a:gd name="T13" fmla="*/ 28 h 39"/>
              <a:gd name="T14" fmla="*/ 155 w 218"/>
              <a:gd name="T15" fmla="*/ 29 h 39"/>
              <a:gd name="T16" fmla="*/ 143 w 218"/>
              <a:gd name="T17" fmla="*/ 29 h 39"/>
              <a:gd name="T18" fmla="*/ 129 w 218"/>
              <a:gd name="T19" fmla="*/ 30 h 39"/>
              <a:gd name="T20" fmla="*/ 115 w 218"/>
              <a:gd name="T21" fmla="*/ 32 h 39"/>
              <a:gd name="T22" fmla="*/ 101 w 218"/>
              <a:gd name="T23" fmla="*/ 32 h 39"/>
              <a:gd name="T24" fmla="*/ 86 w 218"/>
              <a:gd name="T25" fmla="*/ 33 h 39"/>
              <a:gd name="T26" fmla="*/ 69 w 218"/>
              <a:gd name="T27" fmla="*/ 34 h 39"/>
              <a:gd name="T28" fmla="*/ 53 w 218"/>
              <a:gd name="T29" fmla="*/ 35 h 39"/>
              <a:gd name="T30" fmla="*/ 36 w 218"/>
              <a:gd name="T31" fmla="*/ 37 h 39"/>
              <a:gd name="T32" fmla="*/ 18 w 218"/>
              <a:gd name="T33" fmla="*/ 38 h 39"/>
              <a:gd name="T34" fmla="*/ 0 w 218"/>
              <a:gd name="T35" fmla="*/ 39 h 39"/>
              <a:gd name="T36" fmla="*/ 0 w 218"/>
              <a:gd name="T37" fmla="*/ 19 h 39"/>
              <a:gd name="T38" fmla="*/ 7 w 218"/>
              <a:gd name="T39" fmla="*/ 19 h 39"/>
              <a:gd name="T40" fmla="*/ 16 w 218"/>
              <a:gd name="T41" fmla="*/ 18 h 39"/>
              <a:gd name="T42" fmla="*/ 25 w 218"/>
              <a:gd name="T43" fmla="*/ 18 h 39"/>
              <a:gd name="T44" fmla="*/ 34 w 218"/>
              <a:gd name="T45" fmla="*/ 17 h 39"/>
              <a:gd name="T46" fmla="*/ 46 w 218"/>
              <a:gd name="T47" fmla="*/ 17 h 39"/>
              <a:gd name="T48" fmla="*/ 57 w 218"/>
              <a:gd name="T49" fmla="*/ 15 h 39"/>
              <a:gd name="T50" fmla="*/ 69 w 218"/>
              <a:gd name="T51" fmla="*/ 14 h 39"/>
              <a:gd name="T52" fmla="*/ 83 w 218"/>
              <a:gd name="T53" fmla="*/ 13 h 39"/>
              <a:gd name="T54" fmla="*/ 97 w 218"/>
              <a:gd name="T55" fmla="*/ 12 h 39"/>
              <a:gd name="T56" fmla="*/ 112 w 218"/>
              <a:gd name="T57" fmla="*/ 10 h 39"/>
              <a:gd name="T58" fmla="*/ 128 w 218"/>
              <a:gd name="T59" fmla="*/ 9 h 39"/>
              <a:gd name="T60" fmla="*/ 144 w 218"/>
              <a:gd name="T61" fmla="*/ 7 h 39"/>
              <a:gd name="T62" fmla="*/ 160 w 218"/>
              <a:gd name="T63" fmla="*/ 5 h 39"/>
              <a:gd name="T64" fmla="*/ 179 w 218"/>
              <a:gd name="T65" fmla="*/ 4 h 39"/>
              <a:gd name="T66" fmla="*/ 198 w 218"/>
              <a:gd name="T67" fmla="*/ 2 h 39"/>
              <a:gd name="T68" fmla="*/ 218 w 218"/>
              <a:gd name="T69" fmla="*/ 0 h 39"/>
              <a:gd name="T70" fmla="*/ 218 w 218"/>
              <a:gd name="T71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8" h="39">
                <a:moveTo>
                  <a:pt x="218" y="0"/>
                </a:moveTo>
                <a:lnTo>
                  <a:pt x="218" y="27"/>
                </a:lnTo>
                <a:lnTo>
                  <a:pt x="209" y="27"/>
                </a:lnTo>
                <a:lnTo>
                  <a:pt x="199" y="27"/>
                </a:lnTo>
                <a:lnTo>
                  <a:pt x="189" y="28"/>
                </a:lnTo>
                <a:lnTo>
                  <a:pt x="179" y="28"/>
                </a:lnTo>
                <a:lnTo>
                  <a:pt x="168" y="28"/>
                </a:lnTo>
                <a:lnTo>
                  <a:pt x="155" y="29"/>
                </a:lnTo>
                <a:lnTo>
                  <a:pt x="143" y="29"/>
                </a:lnTo>
                <a:lnTo>
                  <a:pt x="129" y="30"/>
                </a:lnTo>
                <a:lnTo>
                  <a:pt x="115" y="32"/>
                </a:lnTo>
                <a:lnTo>
                  <a:pt x="101" y="32"/>
                </a:lnTo>
                <a:lnTo>
                  <a:pt x="86" y="33"/>
                </a:lnTo>
                <a:lnTo>
                  <a:pt x="69" y="34"/>
                </a:lnTo>
                <a:lnTo>
                  <a:pt x="53" y="35"/>
                </a:lnTo>
                <a:lnTo>
                  <a:pt x="36" y="37"/>
                </a:lnTo>
                <a:lnTo>
                  <a:pt x="18" y="38"/>
                </a:lnTo>
                <a:lnTo>
                  <a:pt x="0" y="39"/>
                </a:lnTo>
                <a:lnTo>
                  <a:pt x="0" y="19"/>
                </a:lnTo>
                <a:lnTo>
                  <a:pt x="7" y="19"/>
                </a:lnTo>
                <a:lnTo>
                  <a:pt x="16" y="18"/>
                </a:lnTo>
                <a:lnTo>
                  <a:pt x="25" y="18"/>
                </a:lnTo>
                <a:lnTo>
                  <a:pt x="34" y="17"/>
                </a:lnTo>
                <a:lnTo>
                  <a:pt x="46" y="17"/>
                </a:lnTo>
                <a:lnTo>
                  <a:pt x="57" y="15"/>
                </a:lnTo>
                <a:lnTo>
                  <a:pt x="69" y="14"/>
                </a:lnTo>
                <a:lnTo>
                  <a:pt x="83" y="13"/>
                </a:lnTo>
                <a:lnTo>
                  <a:pt x="97" y="12"/>
                </a:lnTo>
                <a:lnTo>
                  <a:pt x="112" y="10"/>
                </a:lnTo>
                <a:lnTo>
                  <a:pt x="128" y="9"/>
                </a:lnTo>
                <a:lnTo>
                  <a:pt x="144" y="7"/>
                </a:lnTo>
                <a:lnTo>
                  <a:pt x="160" y="5"/>
                </a:lnTo>
                <a:lnTo>
                  <a:pt x="179" y="4"/>
                </a:lnTo>
                <a:lnTo>
                  <a:pt x="198" y="2"/>
                </a:lnTo>
                <a:lnTo>
                  <a:pt x="218" y="0"/>
                </a:lnTo>
                <a:lnTo>
                  <a:pt x="218" y="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51"/>
          <p:cNvSpPr>
            <a:spLocks/>
          </p:cNvSpPr>
          <p:nvPr/>
        </p:nvSpPr>
        <p:spPr bwMode="auto">
          <a:xfrm>
            <a:off x="5717019" y="3466398"/>
            <a:ext cx="203304" cy="516591"/>
          </a:xfrm>
          <a:custGeom>
            <a:avLst/>
            <a:gdLst>
              <a:gd name="T0" fmla="*/ 4 w 61"/>
              <a:gd name="T1" fmla="*/ 16 h 155"/>
              <a:gd name="T2" fmla="*/ 0 w 61"/>
              <a:gd name="T3" fmla="*/ 10 h 155"/>
              <a:gd name="T4" fmla="*/ 0 w 61"/>
              <a:gd name="T5" fmla="*/ 5 h 155"/>
              <a:gd name="T6" fmla="*/ 3 w 61"/>
              <a:gd name="T7" fmla="*/ 2 h 155"/>
              <a:gd name="T8" fmla="*/ 8 w 61"/>
              <a:gd name="T9" fmla="*/ 0 h 155"/>
              <a:gd name="T10" fmla="*/ 15 w 61"/>
              <a:gd name="T11" fmla="*/ 1 h 155"/>
              <a:gd name="T12" fmla="*/ 26 w 61"/>
              <a:gd name="T13" fmla="*/ 3 h 155"/>
              <a:gd name="T14" fmla="*/ 39 w 61"/>
              <a:gd name="T15" fmla="*/ 8 h 155"/>
              <a:gd name="T16" fmla="*/ 49 w 61"/>
              <a:gd name="T17" fmla="*/ 21 h 155"/>
              <a:gd name="T18" fmla="*/ 53 w 61"/>
              <a:gd name="T19" fmla="*/ 41 h 155"/>
              <a:gd name="T20" fmla="*/ 55 w 61"/>
              <a:gd name="T21" fmla="*/ 59 h 155"/>
              <a:gd name="T22" fmla="*/ 58 w 61"/>
              <a:gd name="T23" fmla="*/ 76 h 155"/>
              <a:gd name="T24" fmla="*/ 59 w 61"/>
              <a:gd name="T25" fmla="*/ 89 h 155"/>
              <a:gd name="T26" fmla="*/ 60 w 61"/>
              <a:gd name="T27" fmla="*/ 103 h 155"/>
              <a:gd name="T28" fmla="*/ 61 w 61"/>
              <a:gd name="T29" fmla="*/ 113 h 155"/>
              <a:gd name="T30" fmla="*/ 61 w 61"/>
              <a:gd name="T31" fmla="*/ 123 h 155"/>
              <a:gd name="T32" fmla="*/ 61 w 61"/>
              <a:gd name="T33" fmla="*/ 133 h 155"/>
              <a:gd name="T34" fmla="*/ 61 w 61"/>
              <a:gd name="T35" fmla="*/ 144 h 155"/>
              <a:gd name="T36" fmla="*/ 59 w 61"/>
              <a:gd name="T37" fmla="*/ 152 h 155"/>
              <a:gd name="T38" fmla="*/ 56 w 61"/>
              <a:gd name="T39" fmla="*/ 155 h 155"/>
              <a:gd name="T40" fmla="*/ 53 w 61"/>
              <a:gd name="T41" fmla="*/ 155 h 155"/>
              <a:gd name="T42" fmla="*/ 50 w 61"/>
              <a:gd name="T43" fmla="*/ 153 h 155"/>
              <a:gd name="T44" fmla="*/ 48 w 61"/>
              <a:gd name="T45" fmla="*/ 149 h 155"/>
              <a:gd name="T46" fmla="*/ 45 w 61"/>
              <a:gd name="T47" fmla="*/ 144 h 155"/>
              <a:gd name="T48" fmla="*/ 44 w 61"/>
              <a:gd name="T49" fmla="*/ 137 h 155"/>
              <a:gd name="T50" fmla="*/ 41 w 61"/>
              <a:gd name="T51" fmla="*/ 127 h 155"/>
              <a:gd name="T52" fmla="*/ 39 w 61"/>
              <a:gd name="T53" fmla="*/ 115 h 155"/>
              <a:gd name="T54" fmla="*/ 36 w 61"/>
              <a:gd name="T55" fmla="*/ 102 h 155"/>
              <a:gd name="T56" fmla="*/ 33 w 61"/>
              <a:gd name="T57" fmla="*/ 87 h 155"/>
              <a:gd name="T58" fmla="*/ 30 w 61"/>
              <a:gd name="T59" fmla="*/ 73 h 155"/>
              <a:gd name="T60" fmla="*/ 28 w 61"/>
              <a:gd name="T61" fmla="*/ 62 h 155"/>
              <a:gd name="T62" fmla="*/ 24 w 61"/>
              <a:gd name="T63" fmla="*/ 51 h 155"/>
              <a:gd name="T64" fmla="*/ 21 w 61"/>
              <a:gd name="T65" fmla="*/ 41 h 155"/>
              <a:gd name="T66" fmla="*/ 18 w 61"/>
              <a:gd name="T67" fmla="*/ 33 h 155"/>
              <a:gd name="T68" fmla="*/ 14 w 61"/>
              <a:gd name="T69" fmla="*/ 27 h 155"/>
              <a:gd name="T70" fmla="*/ 10 w 61"/>
              <a:gd name="T71" fmla="*/ 22 h 155"/>
              <a:gd name="T72" fmla="*/ 8 w 61"/>
              <a:gd name="T73" fmla="*/ 2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1" h="155">
                <a:moveTo>
                  <a:pt x="8" y="20"/>
                </a:moveTo>
                <a:lnTo>
                  <a:pt x="4" y="16"/>
                </a:lnTo>
                <a:lnTo>
                  <a:pt x="1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0" y="3"/>
                </a:lnTo>
                <a:lnTo>
                  <a:pt x="3" y="2"/>
                </a:lnTo>
                <a:lnTo>
                  <a:pt x="5" y="1"/>
                </a:lnTo>
                <a:lnTo>
                  <a:pt x="8" y="0"/>
                </a:lnTo>
                <a:lnTo>
                  <a:pt x="11" y="0"/>
                </a:lnTo>
                <a:lnTo>
                  <a:pt x="15" y="1"/>
                </a:lnTo>
                <a:lnTo>
                  <a:pt x="20" y="2"/>
                </a:lnTo>
                <a:lnTo>
                  <a:pt x="26" y="3"/>
                </a:lnTo>
                <a:lnTo>
                  <a:pt x="33" y="6"/>
                </a:lnTo>
                <a:lnTo>
                  <a:pt x="39" y="8"/>
                </a:lnTo>
                <a:lnTo>
                  <a:pt x="48" y="11"/>
                </a:lnTo>
                <a:lnTo>
                  <a:pt x="49" y="21"/>
                </a:lnTo>
                <a:lnTo>
                  <a:pt x="50" y="31"/>
                </a:lnTo>
                <a:lnTo>
                  <a:pt x="53" y="41"/>
                </a:lnTo>
                <a:lnTo>
                  <a:pt x="54" y="51"/>
                </a:lnTo>
                <a:lnTo>
                  <a:pt x="55" y="59"/>
                </a:lnTo>
                <a:lnTo>
                  <a:pt x="56" y="67"/>
                </a:lnTo>
                <a:lnTo>
                  <a:pt x="58" y="76"/>
                </a:lnTo>
                <a:lnTo>
                  <a:pt x="58" y="83"/>
                </a:lnTo>
                <a:lnTo>
                  <a:pt x="59" y="89"/>
                </a:lnTo>
                <a:lnTo>
                  <a:pt x="60" y="97"/>
                </a:lnTo>
                <a:lnTo>
                  <a:pt x="60" y="103"/>
                </a:lnTo>
                <a:lnTo>
                  <a:pt x="61" y="108"/>
                </a:lnTo>
                <a:lnTo>
                  <a:pt x="61" y="113"/>
                </a:lnTo>
                <a:lnTo>
                  <a:pt x="61" y="118"/>
                </a:lnTo>
                <a:lnTo>
                  <a:pt x="61" y="123"/>
                </a:lnTo>
                <a:lnTo>
                  <a:pt x="61" y="127"/>
                </a:lnTo>
                <a:lnTo>
                  <a:pt x="61" y="133"/>
                </a:lnTo>
                <a:lnTo>
                  <a:pt x="61" y="139"/>
                </a:lnTo>
                <a:lnTo>
                  <a:pt x="61" y="144"/>
                </a:lnTo>
                <a:lnTo>
                  <a:pt x="60" y="148"/>
                </a:lnTo>
                <a:lnTo>
                  <a:pt x="59" y="152"/>
                </a:lnTo>
                <a:lnTo>
                  <a:pt x="58" y="154"/>
                </a:lnTo>
                <a:lnTo>
                  <a:pt x="56" y="155"/>
                </a:lnTo>
                <a:lnTo>
                  <a:pt x="54" y="155"/>
                </a:lnTo>
                <a:lnTo>
                  <a:pt x="53" y="155"/>
                </a:lnTo>
                <a:lnTo>
                  <a:pt x="51" y="154"/>
                </a:lnTo>
                <a:lnTo>
                  <a:pt x="50" y="153"/>
                </a:lnTo>
                <a:lnTo>
                  <a:pt x="49" y="152"/>
                </a:lnTo>
                <a:lnTo>
                  <a:pt x="48" y="149"/>
                </a:lnTo>
                <a:lnTo>
                  <a:pt x="46" y="147"/>
                </a:lnTo>
                <a:lnTo>
                  <a:pt x="45" y="144"/>
                </a:lnTo>
                <a:lnTo>
                  <a:pt x="45" y="140"/>
                </a:lnTo>
                <a:lnTo>
                  <a:pt x="44" y="137"/>
                </a:lnTo>
                <a:lnTo>
                  <a:pt x="43" y="132"/>
                </a:lnTo>
                <a:lnTo>
                  <a:pt x="41" y="127"/>
                </a:lnTo>
                <a:lnTo>
                  <a:pt x="40" y="122"/>
                </a:lnTo>
                <a:lnTo>
                  <a:pt x="39" y="115"/>
                </a:lnTo>
                <a:lnTo>
                  <a:pt x="38" y="109"/>
                </a:lnTo>
                <a:lnTo>
                  <a:pt x="36" y="102"/>
                </a:lnTo>
                <a:lnTo>
                  <a:pt x="35" y="96"/>
                </a:lnTo>
                <a:lnTo>
                  <a:pt x="33" y="87"/>
                </a:lnTo>
                <a:lnTo>
                  <a:pt x="31" y="81"/>
                </a:lnTo>
                <a:lnTo>
                  <a:pt x="30" y="73"/>
                </a:lnTo>
                <a:lnTo>
                  <a:pt x="29" y="67"/>
                </a:lnTo>
                <a:lnTo>
                  <a:pt x="28" y="62"/>
                </a:lnTo>
                <a:lnTo>
                  <a:pt x="26" y="56"/>
                </a:lnTo>
                <a:lnTo>
                  <a:pt x="24" y="51"/>
                </a:lnTo>
                <a:lnTo>
                  <a:pt x="23" y="46"/>
                </a:lnTo>
                <a:lnTo>
                  <a:pt x="21" y="41"/>
                </a:lnTo>
                <a:lnTo>
                  <a:pt x="19" y="37"/>
                </a:lnTo>
                <a:lnTo>
                  <a:pt x="18" y="33"/>
                </a:lnTo>
                <a:lnTo>
                  <a:pt x="16" y="31"/>
                </a:lnTo>
                <a:lnTo>
                  <a:pt x="14" y="27"/>
                </a:lnTo>
                <a:lnTo>
                  <a:pt x="11" y="25"/>
                </a:lnTo>
                <a:lnTo>
                  <a:pt x="10" y="22"/>
                </a:lnTo>
                <a:lnTo>
                  <a:pt x="8" y="20"/>
                </a:lnTo>
                <a:lnTo>
                  <a:pt x="8" y="2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53"/>
          <p:cNvSpPr>
            <a:spLocks/>
          </p:cNvSpPr>
          <p:nvPr/>
        </p:nvSpPr>
        <p:spPr bwMode="auto">
          <a:xfrm>
            <a:off x="5876995" y="3769685"/>
            <a:ext cx="729893" cy="136647"/>
          </a:xfrm>
          <a:custGeom>
            <a:avLst/>
            <a:gdLst>
              <a:gd name="T0" fmla="*/ 153 w 219"/>
              <a:gd name="T1" fmla="*/ 31 h 41"/>
              <a:gd name="T2" fmla="*/ 140 w 219"/>
              <a:gd name="T3" fmla="*/ 32 h 41"/>
              <a:gd name="T4" fmla="*/ 129 w 219"/>
              <a:gd name="T5" fmla="*/ 32 h 41"/>
              <a:gd name="T6" fmla="*/ 119 w 219"/>
              <a:gd name="T7" fmla="*/ 32 h 41"/>
              <a:gd name="T8" fmla="*/ 112 w 219"/>
              <a:gd name="T9" fmla="*/ 33 h 41"/>
              <a:gd name="T10" fmla="*/ 104 w 219"/>
              <a:gd name="T11" fmla="*/ 33 h 41"/>
              <a:gd name="T12" fmla="*/ 99 w 219"/>
              <a:gd name="T13" fmla="*/ 33 h 41"/>
              <a:gd name="T14" fmla="*/ 94 w 219"/>
              <a:gd name="T15" fmla="*/ 33 h 41"/>
              <a:gd name="T16" fmla="*/ 90 w 219"/>
              <a:gd name="T17" fmla="*/ 33 h 41"/>
              <a:gd name="T18" fmla="*/ 85 w 219"/>
              <a:gd name="T19" fmla="*/ 33 h 41"/>
              <a:gd name="T20" fmla="*/ 77 w 219"/>
              <a:gd name="T21" fmla="*/ 33 h 41"/>
              <a:gd name="T22" fmla="*/ 68 w 219"/>
              <a:gd name="T23" fmla="*/ 34 h 41"/>
              <a:gd name="T24" fmla="*/ 56 w 219"/>
              <a:gd name="T25" fmla="*/ 36 h 41"/>
              <a:gd name="T26" fmla="*/ 42 w 219"/>
              <a:gd name="T27" fmla="*/ 36 h 41"/>
              <a:gd name="T28" fmla="*/ 26 w 219"/>
              <a:gd name="T29" fmla="*/ 38 h 41"/>
              <a:gd name="T30" fmla="*/ 8 w 219"/>
              <a:gd name="T31" fmla="*/ 39 h 41"/>
              <a:gd name="T32" fmla="*/ 0 w 219"/>
              <a:gd name="T33" fmla="*/ 18 h 41"/>
              <a:gd name="T34" fmla="*/ 3 w 219"/>
              <a:gd name="T35" fmla="*/ 18 h 41"/>
              <a:gd name="T36" fmla="*/ 10 w 219"/>
              <a:gd name="T37" fmla="*/ 18 h 41"/>
              <a:gd name="T38" fmla="*/ 18 w 219"/>
              <a:gd name="T39" fmla="*/ 17 h 41"/>
              <a:gd name="T40" fmla="*/ 29 w 219"/>
              <a:gd name="T41" fmla="*/ 17 h 41"/>
              <a:gd name="T42" fmla="*/ 43 w 219"/>
              <a:gd name="T43" fmla="*/ 14 h 41"/>
              <a:gd name="T44" fmla="*/ 59 w 219"/>
              <a:gd name="T45" fmla="*/ 13 h 41"/>
              <a:gd name="T46" fmla="*/ 78 w 219"/>
              <a:gd name="T47" fmla="*/ 11 h 41"/>
              <a:gd name="T48" fmla="*/ 98 w 219"/>
              <a:gd name="T49" fmla="*/ 8 h 41"/>
              <a:gd name="T50" fmla="*/ 118 w 219"/>
              <a:gd name="T51" fmla="*/ 6 h 41"/>
              <a:gd name="T52" fmla="*/ 137 w 219"/>
              <a:gd name="T53" fmla="*/ 5 h 41"/>
              <a:gd name="T54" fmla="*/ 151 w 219"/>
              <a:gd name="T55" fmla="*/ 2 h 41"/>
              <a:gd name="T56" fmla="*/ 165 w 219"/>
              <a:gd name="T57" fmla="*/ 1 h 41"/>
              <a:gd name="T58" fmla="*/ 175 w 219"/>
              <a:gd name="T59" fmla="*/ 1 h 41"/>
              <a:gd name="T60" fmla="*/ 184 w 219"/>
              <a:gd name="T61" fmla="*/ 0 h 41"/>
              <a:gd name="T62" fmla="*/ 190 w 219"/>
              <a:gd name="T63" fmla="*/ 0 h 41"/>
              <a:gd name="T64" fmla="*/ 195 w 219"/>
              <a:gd name="T65" fmla="*/ 0 h 41"/>
              <a:gd name="T66" fmla="*/ 203 w 219"/>
              <a:gd name="T67" fmla="*/ 3 h 41"/>
              <a:gd name="T68" fmla="*/ 211 w 219"/>
              <a:gd name="T69" fmla="*/ 8 h 41"/>
              <a:gd name="T70" fmla="*/ 218 w 219"/>
              <a:gd name="T71" fmla="*/ 14 h 41"/>
              <a:gd name="T72" fmla="*/ 219 w 219"/>
              <a:gd name="T73" fmla="*/ 21 h 41"/>
              <a:gd name="T74" fmla="*/ 218 w 219"/>
              <a:gd name="T75" fmla="*/ 22 h 41"/>
              <a:gd name="T76" fmla="*/ 214 w 219"/>
              <a:gd name="T77" fmla="*/ 23 h 41"/>
              <a:gd name="T78" fmla="*/ 209 w 219"/>
              <a:gd name="T79" fmla="*/ 24 h 41"/>
              <a:gd name="T80" fmla="*/ 203 w 219"/>
              <a:gd name="T81" fmla="*/ 26 h 41"/>
              <a:gd name="T82" fmla="*/ 194 w 219"/>
              <a:gd name="T83" fmla="*/ 27 h 41"/>
              <a:gd name="T84" fmla="*/ 184 w 219"/>
              <a:gd name="T85" fmla="*/ 28 h 41"/>
              <a:gd name="T86" fmla="*/ 173 w 219"/>
              <a:gd name="T87" fmla="*/ 29 h 41"/>
              <a:gd name="T88" fmla="*/ 160 w 219"/>
              <a:gd name="T89" fmla="*/ 3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9" h="41">
                <a:moveTo>
                  <a:pt x="160" y="31"/>
                </a:moveTo>
                <a:lnTo>
                  <a:pt x="153" y="31"/>
                </a:lnTo>
                <a:lnTo>
                  <a:pt x="147" y="31"/>
                </a:lnTo>
                <a:lnTo>
                  <a:pt x="140" y="32"/>
                </a:lnTo>
                <a:lnTo>
                  <a:pt x="135" y="32"/>
                </a:lnTo>
                <a:lnTo>
                  <a:pt x="129" y="32"/>
                </a:lnTo>
                <a:lnTo>
                  <a:pt x="124" y="32"/>
                </a:lnTo>
                <a:lnTo>
                  <a:pt x="119" y="32"/>
                </a:lnTo>
                <a:lnTo>
                  <a:pt x="115" y="33"/>
                </a:lnTo>
                <a:lnTo>
                  <a:pt x="112" y="33"/>
                </a:lnTo>
                <a:lnTo>
                  <a:pt x="108" y="33"/>
                </a:lnTo>
                <a:lnTo>
                  <a:pt x="104" y="33"/>
                </a:lnTo>
                <a:lnTo>
                  <a:pt x="102" y="33"/>
                </a:lnTo>
                <a:lnTo>
                  <a:pt x="99" y="33"/>
                </a:lnTo>
                <a:lnTo>
                  <a:pt x="97" y="33"/>
                </a:lnTo>
                <a:lnTo>
                  <a:pt x="94" y="33"/>
                </a:lnTo>
                <a:lnTo>
                  <a:pt x="93" y="33"/>
                </a:lnTo>
                <a:lnTo>
                  <a:pt x="90" y="33"/>
                </a:lnTo>
                <a:lnTo>
                  <a:pt x="88" y="33"/>
                </a:lnTo>
                <a:lnTo>
                  <a:pt x="85" y="33"/>
                </a:lnTo>
                <a:lnTo>
                  <a:pt x="82" y="33"/>
                </a:lnTo>
                <a:lnTo>
                  <a:pt x="77" y="33"/>
                </a:lnTo>
                <a:lnTo>
                  <a:pt x="73" y="34"/>
                </a:lnTo>
                <a:lnTo>
                  <a:pt x="68" y="34"/>
                </a:lnTo>
                <a:lnTo>
                  <a:pt x="62" y="34"/>
                </a:lnTo>
                <a:lnTo>
                  <a:pt x="56" y="36"/>
                </a:lnTo>
                <a:lnTo>
                  <a:pt x="49" y="36"/>
                </a:lnTo>
                <a:lnTo>
                  <a:pt x="42" y="36"/>
                </a:lnTo>
                <a:lnTo>
                  <a:pt x="34" y="37"/>
                </a:lnTo>
                <a:lnTo>
                  <a:pt x="26" y="38"/>
                </a:lnTo>
                <a:lnTo>
                  <a:pt x="17" y="38"/>
                </a:lnTo>
                <a:lnTo>
                  <a:pt x="8" y="39"/>
                </a:lnTo>
                <a:lnTo>
                  <a:pt x="0" y="41"/>
                </a:lnTo>
                <a:lnTo>
                  <a:pt x="0" y="18"/>
                </a:lnTo>
                <a:lnTo>
                  <a:pt x="1" y="18"/>
                </a:lnTo>
                <a:lnTo>
                  <a:pt x="3" y="18"/>
                </a:lnTo>
                <a:lnTo>
                  <a:pt x="6" y="18"/>
                </a:lnTo>
                <a:lnTo>
                  <a:pt x="10" y="18"/>
                </a:lnTo>
                <a:lnTo>
                  <a:pt x="13" y="18"/>
                </a:lnTo>
                <a:lnTo>
                  <a:pt x="18" y="17"/>
                </a:lnTo>
                <a:lnTo>
                  <a:pt x="24" y="17"/>
                </a:lnTo>
                <a:lnTo>
                  <a:pt x="29" y="17"/>
                </a:lnTo>
                <a:lnTo>
                  <a:pt x="37" y="16"/>
                </a:lnTo>
                <a:lnTo>
                  <a:pt x="43" y="14"/>
                </a:lnTo>
                <a:lnTo>
                  <a:pt x="52" y="14"/>
                </a:lnTo>
                <a:lnTo>
                  <a:pt x="59" y="13"/>
                </a:lnTo>
                <a:lnTo>
                  <a:pt x="68" y="12"/>
                </a:lnTo>
                <a:lnTo>
                  <a:pt x="78" y="11"/>
                </a:lnTo>
                <a:lnTo>
                  <a:pt x="88" y="10"/>
                </a:lnTo>
                <a:lnTo>
                  <a:pt x="98" y="8"/>
                </a:lnTo>
                <a:lnTo>
                  <a:pt x="108" y="7"/>
                </a:lnTo>
                <a:lnTo>
                  <a:pt x="118" y="6"/>
                </a:lnTo>
                <a:lnTo>
                  <a:pt x="128" y="5"/>
                </a:lnTo>
                <a:lnTo>
                  <a:pt x="137" y="5"/>
                </a:lnTo>
                <a:lnTo>
                  <a:pt x="144" y="3"/>
                </a:lnTo>
                <a:lnTo>
                  <a:pt x="151" y="2"/>
                </a:lnTo>
                <a:lnTo>
                  <a:pt x="159" y="2"/>
                </a:lnTo>
                <a:lnTo>
                  <a:pt x="165" y="1"/>
                </a:lnTo>
                <a:lnTo>
                  <a:pt x="170" y="1"/>
                </a:lnTo>
                <a:lnTo>
                  <a:pt x="175" y="1"/>
                </a:lnTo>
                <a:lnTo>
                  <a:pt x="180" y="0"/>
                </a:lnTo>
                <a:lnTo>
                  <a:pt x="184" y="0"/>
                </a:lnTo>
                <a:lnTo>
                  <a:pt x="188" y="0"/>
                </a:lnTo>
                <a:lnTo>
                  <a:pt x="190" y="0"/>
                </a:lnTo>
                <a:lnTo>
                  <a:pt x="193" y="0"/>
                </a:lnTo>
                <a:lnTo>
                  <a:pt x="195" y="0"/>
                </a:lnTo>
                <a:lnTo>
                  <a:pt x="199" y="1"/>
                </a:lnTo>
                <a:lnTo>
                  <a:pt x="203" y="3"/>
                </a:lnTo>
                <a:lnTo>
                  <a:pt x="206" y="6"/>
                </a:lnTo>
                <a:lnTo>
                  <a:pt x="211" y="8"/>
                </a:lnTo>
                <a:lnTo>
                  <a:pt x="215" y="11"/>
                </a:lnTo>
                <a:lnTo>
                  <a:pt x="218" y="14"/>
                </a:lnTo>
                <a:lnTo>
                  <a:pt x="219" y="17"/>
                </a:lnTo>
                <a:lnTo>
                  <a:pt x="219" y="21"/>
                </a:lnTo>
                <a:lnTo>
                  <a:pt x="219" y="21"/>
                </a:lnTo>
                <a:lnTo>
                  <a:pt x="218" y="22"/>
                </a:lnTo>
                <a:lnTo>
                  <a:pt x="216" y="22"/>
                </a:lnTo>
                <a:lnTo>
                  <a:pt x="214" y="23"/>
                </a:lnTo>
                <a:lnTo>
                  <a:pt x="211" y="23"/>
                </a:lnTo>
                <a:lnTo>
                  <a:pt x="209" y="24"/>
                </a:lnTo>
                <a:lnTo>
                  <a:pt x="206" y="24"/>
                </a:lnTo>
                <a:lnTo>
                  <a:pt x="203" y="26"/>
                </a:lnTo>
                <a:lnTo>
                  <a:pt x="199" y="26"/>
                </a:lnTo>
                <a:lnTo>
                  <a:pt x="194" y="27"/>
                </a:lnTo>
                <a:lnTo>
                  <a:pt x="190" y="28"/>
                </a:lnTo>
                <a:lnTo>
                  <a:pt x="184" y="28"/>
                </a:lnTo>
                <a:lnTo>
                  <a:pt x="179" y="29"/>
                </a:lnTo>
                <a:lnTo>
                  <a:pt x="173" y="29"/>
                </a:lnTo>
                <a:lnTo>
                  <a:pt x="166" y="29"/>
                </a:lnTo>
                <a:lnTo>
                  <a:pt x="160" y="31"/>
                </a:lnTo>
                <a:lnTo>
                  <a:pt x="160" y="31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54"/>
          <p:cNvSpPr>
            <a:spLocks/>
          </p:cNvSpPr>
          <p:nvPr/>
        </p:nvSpPr>
        <p:spPr bwMode="auto">
          <a:xfrm>
            <a:off x="5190430" y="3136446"/>
            <a:ext cx="1949712" cy="266627"/>
          </a:xfrm>
          <a:custGeom>
            <a:avLst/>
            <a:gdLst>
              <a:gd name="T0" fmla="*/ 533 w 585"/>
              <a:gd name="T1" fmla="*/ 4 h 80"/>
              <a:gd name="T2" fmla="*/ 543 w 585"/>
              <a:gd name="T3" fmla="*/ 5 h 80"/>
              <a:gd name="T4" fmla="*/ 552 w 585"/>
              <a:gd name="T5" fmla="*/ 8 h 80"/>
              <a:gd name="T6" fmla="*/ 562 w 585"/>
              <a:gd name="T7" fmla="*/ 13 h 80"/>
              <a:gd name="T8" fmla="*/ 569 w 585"/>
              <a:gd name="T9" fmla="*/ 18 h 80"/>
              <a:gd name="T10" fmla="*/ 577 w 585"/>
              <a:gd name="T11" fmla="*/ 21 h 80"/>
              <a:gd name="T12" fmla="*/ 580 w 585"/>
              <a:gd name="T13" fmla="*/ 25 h 80"/>
              <a:gd name="T14" fmla="*/ 584 w 585"/>
              <a:gd name="T15" fmla="*/ 28 h 80"/>
              <a:gd name="T16" fmla="*/ 585 w 585"/>
              <a:gd name="T17" fmla="*/ 33 h 80"/>
              <a:gd name="T18" fmla="*/ 584 w 585"/>
              <a:gd name="T19" fmla="*/ 38 h 80"/>
              <a:gd name="T20" fmla="*/ 582 w 585"/>
              <a:gd name="T21" fmla="*/ 38 h 80"/>
              <a:gd name="T22" fmla="*/ 579 w 585"/>
              <a:gd name="T23" fmla="*/ 39 h 80"/>
              <a:gd name="T24" fmla="*/ 573 w 585"/>
              <a:gd name="T25" fmla="*/ 39 h 80"/>
              <a:gd name="T26" fmla="*/ 567 w 585"/>
              <a:gd name="T27" fmla="*/ 39 h 80"/>
              <a:gd name="T28" fmla="*/ 559 w 585"/>
              <a:gd name="T29" fmla="*/ 39 h 80"/>
              <a:gd name="T30" fmla="*/ 549 w 585"/>
              <a:gd name="T31" fmla="*/ 39 h 80"/>
              <a:gd name="T32" fmla="*/ 537 w 585"/>
              <a:gd name="T33" fmla="*/ 38 h 80"/>
              <a:gd name="T34" fmla="*/ 524 w 585"/>
              <a:gd name="T35" fmla="*/ 38 h 80"/>
              <a:gd name="T36" fmla="*/ 468 w 585"/>
              <a:gd name="T37" fmla="*/ 35 h 80"/>
              <a:gd name="T38" fmla="*/ 415 w 585"/>
              <a:gd name="T39" fmla="*/ 38 h 80"/>
              <a:gd name="T40" fmla="*/ 361 w 585"/>
              <a:gd name="T41" fmla="*/ 40 h 80"/>
              <a:gd name="T42" fmla="*/ 304 w 585"/>
              <a:gd name="T43" fmla="*/ 44 h 80"/>
              <a:gd name="T44" fmla="*/ 270 w 585"/>
              <a:gd name="T45" fmla="*/ 49 h 80"/>
              <a:gd name="T46" fmla="*/ 233 w 585"/>
              <a:gd name="T47" fmla="*/ 54 h 80"/>
              <a:gd name="T48" fmla="*/ 193 w 585"/>
              <a:gd name="T49" fmla="*/ 59 h 80"/>
              <a:gd name="T50" fmla="*/ 148 w 585"/>
              <a:gd name="T51" fmla="*/ 66 h 80"/>
              <a:gd name="T52" fmla="*/ 126 w 585"/>
              <a:gd name="T53" fmla="*/ 70 h 80"/>
              <a:gd name="T54" fmla="*/ 106 w 585"/>
              <a:gd name="T55" fmla="*/ 72 h 80"/>
              <a:gd name="T56" fmla="*/ 88 w 585"/>
              <a:gd name="T57" fmla="*/ 75 h 80"/>
              <a:gd name="T58" fmla="*/ 74 w 585"/>
              <a:gd name="T59" fmla="*/ 77 h 80"/>
              <a:gd name="T60" fmla="*/ 61 w 585"/>
              <a:gd name="T61" fmla="*/ 79 h 80"/>
              <a:gd name="T62" fmla="*/ 52 w 585"/>
              <a:gd name="T63" fmla="*/ 80 h 80"/>
              <a:gd name="T64" fmla="*/ 46 w 585"/>
              <a:gd name="T65" fmla="*/ 80 h 80"/>
              <a:gd name="T66" fmla="*/ 41 w 585"/>
              <a:gd name="T67" fmla="*/ 80 h 80"/>
              <a:gd name="T68" fmla="*/ 35 w 585"/>
              <a:gd name="T69" fmla="*/ 79 h 80"/>
              <a:gd name="T70" fmla="*/ 26 w 585"/>
              <a:gd name="T71" fmla="*/ 72 h 80"/>
              <a:gd name="T72" fmla="*/ 14 w 585"/>
              <a:gd name="T73" fmla="*/ 64 h 80"/>
              <a:gd name="T74" fmla="*/ 0 w 585"/>
              <a:gd name="T75" fmla="*/ 49 h 80"/>
              <a:gd name="T76" fmla="*/ 15 w 585"/>
              <a:gd name="T77" fmla="*/ 49 h 80"/>
              <a:gd name="T78" fmla="*/ 34 w 585"/>
              <a:gd name="T79" fmla="*/ 48 h 80"/>
              <a:gd name="T80" fmla="*/ 57 w 585"/>
              <a:gd name="T81" fmla="*/ 46 h 80"/>
              <a:gd name="T82" fmla="*/ 83 w 585"/>
              <a:gd name="T83" fmla="*/ 44 h 80"/>
              <a:gd name="T84" fmla="*/ 100 w 585"/>
              <a:gd name="T85" fmla="*/ 43 h 80"/>
              <a:gd name="T86" fmla="*/ 117 w 585"/>
              <a:gd name="T87" fmla="*/ 41 h 80"/>
              <a:gd name="T88" fmla="*/ 140 w 585"/>
              <a:gd name="T89" fmla="*/ 40 h 80"/>
              <a:gd name="T90" fmla="*/ 164 w 585"/>
              <a:gd name="T91" fmla="*/ 38 h 80"/>
              <a:gd name="T92" fmla="*/ 192 w 585"/>
              <a:gd name="T93" fmla="*/ 34 h 80"/>
              <a:gd name="T94" fmla="*/ 224 w 585"/>
              <a:gd name="T95" fmla="*/ 31 h 80"/>
              <a:gd name="T96" fmla="*/ 258 w 585"/>
              <a:gd name="T97" fmla="*/ 26 h 80"/>
              <a:gd name="T98" fmla="*/ 296 w 585"/>
              <a:gd name="T99" fmla="*/ 23 h 80"/>
              <a:gd name="T100" fmla="*/ 334 w 585"/>
              <a:gd name="T101" fmla="*/ 18 h 80"/>
              <a:gd name="T102" fmla="*/ 367 w 585"/>
              <a:gd name="T103" fmla="*/ 14 h 80"/>
              <a:gd name="T104" fmla="*/ 397 w 585"/>
              <a:gd name="T105" fmla="*/ 11 h 80"/>
              <a:gd name="T106" fmla="*/ 422 w 585"/>
              <a:gd name="T107" fmla="*/ 8 h 80"/>
              <a:gd name="T108" fmla="*/ 443 w 585"/>
              <a:gd name="T109" fmla="*/ 5 h 80"/>
              <a:gd name="T110" fmla="*/ 461 w 585"/>
              <a:gd name="T111" fmla="*/ 4 h 80"/>
              <a:gd name="T112" fmla="*/ 473 w 585"/>
              <a:gd name="T113" fmla="*/ 1 h 80"/>
              <a:gd name="T114" fmla="*/ 482 w 585"/>
              <a:gd name="T115" fmla="*/ 0 h 80"/>
              <a:gd name="T116" fmla="*/ 501 w 585"/>
              <a:gd name="T117" fmla="*/ 1 h 80"/>
              <a:gd name="T118" fmla="*/ 511 w 585"/>
              <a:gd name="T119" fmla="*/ 1 h 80"/>
              <a:gd name="T120" fmla="*/ 521 w 585"/>
              <a:gd name="T121" fmla="*/ 3 h 80"/>
              <a:gd name="T122" fmla="*/ 524 w 585"/>
              <a:gd name="T123" fmla="*/ 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5" h="80">
                <a:moveTo>
                  <a:pt x="524" y="3"/>
                </a:moveTo>
                <a:lnTo>
                  <a:pt x="533" y="4"/>
                </a:lnTo>
                <a:lnTo>
                  <a:pt x="538" y="4"/>
                </a:lnTo>
                <a:lnTo>
                  <a:pt x="543" y="5"/>
                </a:lnTo>
                <a:lnTo>
                  <a:pt x="548" y="6"/>
                </a:lnTo>
                <a:lnTo>
                  <a:pt x="552" y="8"/>
                </a:lnTo>
                <a:lnTo>
                  <a:pt x="557" y="10"/>
                </a:lnTo>
                <a:lnTo>
                  <a:pt x="562" y="13"/>
                </a:lnTo>
                <a:lnTo>
                  <a:pt x="565" y="15"/>
                </a:lnTo>
                <a:lnTo>
                  <a:pt x="569" y="18"/>
                </a:lnTo>
                <a:lnTo>
                  <a:pt x="573" y="20"/>
                </a:lnTo>
                <a:lnTo>
                  <a:pt x="577" y="21"/>
                </a:lnTo>
                <a:lnTo>
                  <a:pt x="579" y="24"/>
                </a:lnTo>
                <a:lnTo>
                  <a:pt x="580" y="25"/>
                </a:lnTo>
                <a:lnTo>
                  <a:pt x="583" y="26"/>
                </a:lnTo>
                <a:lnTo>
                  <a:pt x="584" y="28"/>
                </a:lnTo>
                <a:lnTo>
                  <a:pt x="585" y="30"/>
                </a:lnTo>
                <a:lnTo>
                  <a:pt x="585" y="33"/>
                </a:lnTo>
                <a:lnTo>
                  <a:pt x="585" y="35"/>
                </a:lnTo>
                <a:lnTo>
                  <a:pt x="584" y="38"/>
                </a:lnTo>
                <a:lnTo>
                  <a:pt x="583" y="38"/>
                </a:lnTo>
                <a:lnTo>
                  <a:pt x="582" y="38"/>
                </a:lnTo>
                <a:lnTo>
                  <a:pt x="580" y="38"/>
                </a:lnTo>
                <a:lnTo>
                  <a:pt x="579" y="39"/>
                </a:lnTo>
                <a:lnTo>
                  <a:pt x="577" y="39"/>
                </a:lnTo>
                <a:lnTo>
                  <a:pt x="573" y="39"/>
                </a:lnTo>
                <a:lnTo>
                  <a:pt x="570" y="39"/>
                </a:lnTo>
                <a:lnTo>
                  <a:pt x="567" y="39"/>
                </a:lnTo>
                <a:lnTo>
                  <a:pt x="563" y="39"/>
                </a:lnTo>
                <a:lnTo>
                  <a:pt x="559" y="39"/>
                </a:lnTo>
                <a:lnTo>
                  <a:pt x="554" y="39"/>
                </a:lnTo>
                <a:lnTo>
                  <a:pt x="549" y="39"/>
                </a:lnTo>
                <a:lnTo>
                  <a:pt x="543" y="38"/>
                </a:lnTo>
                <a:lnTo>
                  <a:pt x="537" y="38"/>
                </a:lnTo>
                <a:lnTo>
                  <a:pt x="531" y="38"/>
                </a:lnTo>
                <a:lnTo>
                  <a:pt x="524" y="38"/>
                </a:lnTo>
                <a:lnTo>
                  <a:pt x="497" y="35"/>
                </a:lnTo>
                <a:lnTo>
                  <a:pt x="468" y="35"/>
                </a:lnTo>
                <a:lnTo>
                  <a:pt x="442" y="35"/>
                </a:lnTo>
                <a:lnTo>
                  <a:pt x="415" y="38"/>
                </a:lnTo>
                <a:lnTo>
                  <a:pt x="389" y="39"/>
                </a:lnTo>
                <a:lnTo>
                  <a:pt x="361" y="40"/>
                </a:lnTo>
                <a:lnTo>
                  <a:pt x="333" y="43"/>
                </a:lnTo>
                <a:lnTo>
                  <a:pt x="304" y="44"/>
                </a:lnTo>
                <a:lnTo>
                  <a:pt x="288" y="46"/>
                </a:lnTo>
                <a:lnTo>
                  <a:pt x="270" y="49"/>
                </a:lnTo>
                <a:lnTo>
                  <a:pt x="253" y="51"/>
                </a:lnTo>
                <a:lnTo>
                  <a:pt x="233" y="54"/>
                </a:lnTo>
                <a:lnTo>
                  <a:pt x="213" y="56"/>
                </a:lnTo>
                <a:lnTo>
                  <a:pt x="193" y="59"/>
                </a:lnTo>
                <a:lnTo>
                  <a:pt x="171" y="63"/>
                </a:lnTo>
                <a:lnTo>
                  <a:pt x="148" y="66"/>
                </a:lnTo>
                <a:lnTo>
                  <a:pt x="136" y="68"/>
                </a:lnTo>
                <a:lnTo>
                  <a:pt x="126" y="70"/>
                </a:lnTo>
                <a:lnTo>
                  <a:pt x="115" y="71"/>
                </a:lnTo>
                <a:lnTo>
                  <a:pt x="106" y="72"/>
                </a:lnTo>
                <a:lnTo>
                  <a:pt x="96" y="74"/>
                </a:lnTo>
                <a:lnTo>
                  <a:pt x="88" y="75"/>
                </a:lnTo>
                <a:lnTo>
                  <a:pt x="81" y="76"/>
                </a:lnTo>
                <a:lnTo>
                  <a:pt x="74" y="77"/>
                </a:lnTo>
                <a:lnTo>
                  <a:pt x="67" y="77"/>
                </a:lnTo>
                <a:lnTo>
                  <a:pt x="61" y="79"/>
                </a:lnTo>
                <a:lnTo>
                  <a:pt x="56" y="79"/>
                </a:lnTo>
                <a:lnTo>
                  <a:pt x="52" y="80"/>
                </a:lnTo>
                <a:lnTo>
                  <a:pt x="49" y="80"/>
                </a:lnTo>
                <a:lnTo>
                  <a:pt x="46" y="80"/>
                </a:lnTo>
                <a:lnTo>
                  <a:pt x="44" y="80"/>
                </a:lnTo>
                <a:lnTo>
                  <a:pt x="41" y="80"/>
                </a:lnTo>
                <a:lnTo>
                  <a:pt x="39" y="80"/>
                </a:lnTo>
                <a:lnTo>
                  <a:pt x="35" y="79"/>
                </a:lnTo>
                <a:lnTo>
                  <a:pt x="31" y="76"/>
                </a:lnTo>
                <a:lnTo>
                  <a:pt x="26" y="72"/>
                </a:lnTo>
                <a:lnTo>
                  <a:pt x="20" y="69"/>
                </a:lnTo>
                <a:lnTo>
                  <a:pt x="14" y="64"/>
                </a:lnTo>
                <a:lnTo>
                  <a:pt x="8" y="56"/>
                </a:lnTo>
                <a:lnTo>
                  <a:pt x="0" y="49"/>
                </a:lnTo>
                <a:lnTo>
                  <a:pt x="6" y="49"/>
                </a:lnTo>
                <a:lnTo>
                  <a:pt x="15" y="49"/>
                </a:lnTo>
                <a:lnTo>
                  <a:pt x="24" y="49"/>
                </a:lnTo>
                <a:lnTo>
                  <a:pt x="34" y="48"/>
                </a:lnTo>
                <a:lnTo>
                  <a:pt x="45" y="46"/>
                </a:lnTo>
                <a:lnTo>
                  <a:pt x="57" y="46"/>
                </a:lnTo>
                <a:lnTo>
                  <a:pt x="70" y="45"/>
                </a:lnTo>
                <a:lnTo>
                  <a:pt x="83" y="44"/>
                </a:lnTo>
                <a:lnTo>
                  <a:pt x="91" y="44"/>
                </a:lnTo>
                <a:lnTo>
                  <a:pt x="100" y="43"/>
                </a:lnTo>
                <a:lnTo>
                  <a:pt x="108" y="43"/>
                </a:lnTo>
                <a:lnTo>
                  <a:pt x="117" y="41"/>
                </a:lnTo>
                <a:lnTo>
                  <a:pt x="128" y="40"/>
                </a:lnTo>
                <a:lnTo>
                  <a:pt x="140" y="40"/>
                </a:lnTo>
                <a:lnTo>
                  <a:pt x="151" y="39"/>
                </a:lnTo>
                <a:lnTo>
                  <a:pt x="164" y="38"/>
                </a:lnTo>
                <a:lnTo>
                  <a:pt x="178" y="36"/>
                </a:lnTo>
                <a:lnTo>
                  <a:pt x="192" y="34"/>
                </a:lnTo>
                <a:lnTo>
                  <a:pt x="208" y="33"/>
                </a:lnTo>
                <a:lnTo>
                  <a:pt x="224" y="31"/>
                </a:lnTo>
                <a:lnTo>
                  <a:pt x="240" y="29"/>
                </a:lnTo>
                <a:lnTo>
                  <a:pt x="258" y="26"/>
                </a:lnTo>
                <a:lnTo>
                  <a:pt x="277" y="25"/>
                </a:lnTo>
                <a:lnTo>
                  <a:pt x="296" y="23"/>
                </a:lnTo>
                <a:lnTo>
                  <a:pt x="316" y="20"/>
                </a:lnTo>
                <a:lnTo>
                  <a:pt x="334" y="18"/>
                </a:lnTo>
                <a:lnTo>
                  <a:pt x="351" y="16"/>
                </a:lnTo>
                <a:lnTo>
                  <a:pt x="367" y="14"/>
                </a:lnTo>
                <a:lnTo>
                  <a:pt x="384" y="13"/>
                </a:lnTo>
                <a:lnTo>
                  <a:pt x="397" y="11"/>
                </a:lnTo>
                <a:lnTo>
                  <a:pt x="411" y="9"/>
                </a:lnTo>
                <a:lnTo>
                  <a:pt x="422" y="8"/>
                </a:lnTo>
                <a:lnTo>
                  <a:pt x="433" y="6"/>
                </a:lnTo>
                <a:lnTo>
                  <a:pt x="443" y="5"/>
                </a:lnTo>
                <a:lnTo>
                  <a:pt x="453" y="4"/>
                </a:lnTo>
                <a:lnTo>
                  <a:pt x="461" y="4"/>
                </a:lnTo>
                <a:lnTo>
                  <a:pt x="468" y="3"/>
                </a:lnTo>
                <a:lnTo>
                  <a:pt x="473" y="1"/>
                </a:lnTo>
                <a:lnTo>
                  <a:pt x="478" y="1"/>
                </a:lnTo>
                <a:lnTo>
                  <a:pt x="482" y="0"/>
                </a:lnTo>
                <a:lnTo>
                  <a:pt x="495" y="0"/>
                </a:lnTo>
                <a:lnTo>
                  <a:pt x="501" y="1"/>
                </a:lnTo>
                <a:lnTo>
                  <a:pt x="506" y="1"/>
                </a:lnTo>
                <a:lnTo>
                  <a:pt x="511" y="1"/>
                </a:lnTo>
                <a:lnTo>
                  <a:pt x="516" y="1"/>
                </a:lnTo>
                <a:lnTo>
                  <a:pt x="521" y="3"/>
                </a:lnTo>
                <a:lnTo>
                  <a:pt x="524" y="3"/>
                </a:lnTo>
                <a:lnTo>
                  <a:pt x="524" y="3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 rot="20998561">
            <a:off x="6438194" y="2573658"/>
            <a:ext cx="320527" cy="519455"/>
          </a:xfrm>
          <a:custGeom>
            <a:avLst/>
            <a:gdLst>
              <a:gd name="connsiteX0" fmla="*/ 185958 w 320527"/>
              <a:gd name="connsiteY0" fmla="*/ 259 h 519455"/>
              <a:gd name="connsiteX1" fmla="*/ 237815 w 320527"/>
              <a:gd name="connsiteY1" fmla="*/ 35219 h 519455"/>
              <a:gd name="connsiteX2" fmla="*/ 272017 w 320527"/>
              <a:gd name="connsiteY2" fmla="*/ 60610 h 519455"/>
              <a:gd name="connsiteX3" fmla="*/ 318041 w 320527"/>
              <a:gd name="connsiteY3" fmla="*/ 90088 h 519455"/>
              <a:gd name="connsiteX4" fmla="*/ 320527 w 320527"/>
              <a:gd name="connsiteY4" fmla="*/ 91275 h 519455"/>
              <a:gd name="connsiteX5" fmla="*/ 320402 w 320527"/>
              <a:gd name="connsiteY5" fmla="*/ 91505 h 519455"/>
              <a:gd name="connsiteX6" fmla="*/ 309977 w 320527"/>
              <a:gd name="connsiteY6" fmla="*/ 93047 h 519455"/>
              <a:gd name="connsiteX7" fmla="*/ 304374 w 320527"/>
              <a:gd name="connsiteY7" fmla="*/ 105594 h 519455"/>
              <a:gd name="connsiteX8" fmla="*/ 295490 w 320527"/>
              <a:gd name="connsiteY8" fmla="*/ 117561 h 519455"/>
              <a:gd name="connsiteX9" fmla="*/ 287186 w 320527"/>
              <a:gd name="connsiteY9" fmla="*/ 126247 h 519455"/>
              <a:gd name="connsiteX10" fmla="*/ 278301 w 320527"/>
              <a:gd name="connsiteY10" fmla="*/ 138215 h 519455"/>
              <a:gd name="connsiteX11" fmla="*/ 265554 w 320527"/>
              <a:gd name="connsiteY11" fmla="*/ 152885 h 519455"/>
              <a:gd name="connsiteX12" fmla="*/ 258792 w 320527"/>
              <a:gd name="connsiteY12" fmla="*/ 171997 h 519455"/>
              <a:gd name="connsiteX13" fmla="*/ 248748 w 320527"/>
              <a:gd name="connsiteY13" fmla="*/ 190528 h 519455"/>
              <a:gd name="connsiteX14" fmla="*/ 234840 w 320527"/>
              <a:gd name="connsiteY14" fmla="*/ 211761 h 519455"/>
              <a:gd name="connsiteX15" fmla="*/ 224796 w 320527"/>
              <a:gd name="connsiteY15" fmla="*/ 230293 h 519455"/>
              <a:gd name="connsiteX16" fmla="*/ 207607 w 320527"/>
              <a:gd name="connsiteY16" fmla="*/ 250946 h 519455"/>
              <a:gd name="connsiteX17" fmla="*/ 192541 w 320527"/>
              <a:gd name="connsiteY17" fmla="*/ 278743 h 519455"/>
              <a:gd name="connsiteX18" fmla="*/ 177473 w 320527"/>
              <a:gd name="connsiteY18" fmla="*/ 306541 h 519455"/>
              <a:gd name="connsiteX19" fmla="*/ 163567 w 320527"/>
              <a:gd name="connsiteY19" fmla="*/ 327774 h 519455"/>
              <a:gd name="connsiteX20" fmla="*/ 151782 w 320527"/>
              <a:gd name="connsiteY20" fmla="*/ 356151 h 519455"/>
              <a:gd name="connsiteX21" fmla="*/ 135174 w 320527"/>
              <a:gd name="connsiteY21" fmla="*/ 373524 h 519455"/>
              <a:gd name="connsiteX22" fmla="*/ 123968 w 320527"/>
              <a:gd name="connsiteY22" fmla="*/ 398618 h 519455"/>
              <a:gd name="connsiteX23" fmla="*/ 110641 w 320527"/>
              <a:gd name="connsiteY23" fmla="*/ 416570 h 519455"/>
              <a:gd name="connsiteX24" fmla="*/ 100598 w 320527"/>
              <a:gd name="connsiteY24" fmla="*/ 435101 h 519455"/>
              <a:gd name="connsiteX25" fmla="*/ 91133 w 320527"/>
              <a:gd name="connsiteY25" fmla="*/ 450352 h 519455"/>
              <a:gd name="connsiteX26" fmla="*/ 82248 w 320527"/>
              <a:gd name="connsiteY26" fmla="*/ 462319 h 519455"/>
              <a:gd name="connsiteX27" fmla="*/ 76066 w 320527"/>
              <a:gd name="connsiteY27" fmla="*/ 478149 h 519455"/>
              <a:gd name="connsiteX28" fmla="*/ 63899 w 320527"/>
              <a:gd name="connsiteY28" fmla="*/ 489537 h 519455"/>
              <a:gd name="connsiteX29" fmla="*/ 59457 w 320527"/>
              <a:gd name="connsiteY29" fmla="*/ 495520 h 519455"/>
              <a:gd name="connsiteX30" fmla="*/ 54434 w 320527"/>
              <a:gd name="connsiteY30" fmla="*/ 504786 h 519455"/>
              <a:gd name="connsiteX31" fmla="*/ 46711 w 320527"/>
              <a:gd name="connsiteY31" fmla="*/ 510190 h 519455"/>
              <a:gd name="connsiteX32" fmla="*/ 46131 w 320527"/>
              <a:gd name="connsiteY32" fmla="*/ 513471 h 519455"/>
              <a:gd name="connsiteX33" fmla="*/ 41689 w 320527"/>
              <a:gd name="connsiteY33" fmla="*/ 519455 h 519455"/>
              <a:gd name="connsiteX34" fmla="*/ 36285 w 320527"/>
              <a:gd name="connsiteY34" fmla="*/ 511731 h 519455"/>
              <a:gd name="connsiteX35" fmla="*/ 29720 w 320527"/>
              <a:gd name="connsiteY35" fmla="*/ 510570 h 519455"/>
              <a:gd name="connsiteX36" fmla="*/ 23737 w 320527"/>
              <a:gd name="connsiteY36" fmla="*/ 506129 h 519455"/>
              <a:gd name="connsiteX37" fmla="*/ 21035 w 320527"/>
              <a:gd name="connsiteY37" fmla="*/ 502267 h 519455"/>
              <a:gd name="connsiteX38" fmla="*/ 15051 w 320527"/>
              <a:gd name="connsiteY38" fmla="*/ 497825 h 519455"/>
              <a:gd name="connsiteX39" fmla="*/ 10228 w 320527"/>
              <a:gd name="connsiteY39" fmla="*/ 486818 h 519455"/>
              <a:gd name="connsiteX40" fmla="*/ 8106 w 320527"/>
              <a:gd name="connsiteY40" fmla="*/ 479675 h 519455"/>
              <a:gd name="connsiteX41" fmla="*/ 2702 w 320527"/>
              <a:gd name="connsiteY41" fmla="*/ 471950 h 519455"/>
              <a:gd name="connsiteX42" fmla="*/ 0 w 320527"/>
              <a:gd name="connsiteY42" fmla="*/ 468088 h 519455"/>
              <a:gd name="connsiteX43" fmla="*/ 1161 w 320527"/>
              <a:gd name="connsiteY43" fmla="*/ 461524 h 519455"/>
              <a:gd name="connsiteX44" fmla="*/ 2901 w 320527"/>
              <a:gd name="connsiteY44" fmla="*/ 451678 h 519455"/>
              <a:gd name="connsiteX45" fmla="*/ 4061 w 320527"/>
              <a:gd name="connsiteY45" fmla="*/ 445114 h 519455"/>
              <a:gd name="connsiteX46" fmla="*/ 5801 w 320527"/>
              <a:gd name="connsiteY46" fmla="*/ 435269 h 519455"/>
              <a:gd name="connsiteX47" fmla="*/ 8122 w 320527"/>
              <a:gd name="connsiteY47" fmla="*/ 422140 h 519455"/>
              <a:gd name="connsiteX48" fmla="*/ 9862 w 320527"/>
              <a:gd name="connsiteY48" fmla="*/ 412295 h 519455"/>
              <a:gd name="connsiteX49" fmla="*/ 16045 w 320527"/>
              <a:gd name="connsiteY49" fmla="*/ 396465 h 519455"/>
              <a:gd name="connsiteX50" fmla="*/ 25510 w 320527"/>
              <a:gd name="connsiteY50" fmla="*/ 381215 h 519455"/>
              <a:gd name="connsiteX51" fmla="*/ 31692 w 320527"/>
              <a:gd name="connsiteY51" fmla="*/ 365385 h 519455"/>
              <a:gd name="connsiteX52" fmla="*/ 37874 w 320527"/>
              <a:gd name="connsiteY52" fmla="*/ 349556 h 519455"/>
              <a:gd name="connsiteX53" fmla="*/ 45217 w 320527"/>
              <a:gd name="connsiteY53" fmla="*/ 327162 h 519455"/>
              <a:gd name="connsiteX54" fmla="*/ 55842 w 320527"/>
              <a:gd name="connsiteY54" fmla="*/ 305349 h 519455"/>
              <a:gd name="connsiteX55" fmla="*/ 65887 w 320527"/>
              <a:gd name="connsiteY55" fmla="*/ 286817 h 519455"/>
              <a:gd name="connsiteX56" fmla="*/ 80373 w 320527"/>
              <a:gd name="connsiteY56" fmla="*/ 262301 h 519455"/>
              <a:gd name="connsiteX57" fmla="*/ 87716 w 320527"/>
              <a:gd name="connsiteY57" fmla="*/ 239908 h 519455"/>
              <a:gd name="connsiteX58" fmla="*/ 97761 w 320527"/>
              <a:gd name="connsiteY58" fmla="*/ 221376 h 519455"/>
              <a:gd name="connsiteX59" fmla="*/ 108966 w 320527"/>
              <a:gd name="connsiteY59" fmla="*/ 196280 h 519455"/>
              <a:gd name="connsiteX60" fmla="*/ 118430 w 320527"/>
              <a:gd name="connsiteY60" fmla="*/ 181031 h 519455"/>
              <a:gd name="connsiteX61" fmla="*/ 125193 w 320527"/>
              <a:gd name="connsiteY61" fmla="*/ 161919 h 519455"/>
              <a:gd name="connsiteX62" fmla="*/ 134658 w 320527"/>
              <a:gd name="connsiteY62" fmla="*/ 146670 h 519455"/>
              <a:gd name="connsiteX63" fmla="*/ 140840 w 320527"/>
              <a:gd name="connsiteY63" fmla="*/ 130840 h 519455"/>
              <a:gd name="connsiteX64" fmla="*/ 147022 w 320527"/>
              <a:gd name="connsiteY64" fmla="*/ 115010 h 519455"/>
              <a:gd name="connsiteX65" fmla="*/ 153205 w 320527"/>
              <a:gd name="connsiteY65" fmla="*/ 99180 h 519455"/>
              <a:gd name="connsiteX66" fmla="*/ 162090 w 320527"/>
              <a:gd name="connsiteY66" fmla="*/ 87213 h 519455"/>
              <a:gd name="connsiteX67" fmla="*/ 163830 w 320527"/>
              <a:gd name="connsiteY67" fmla="*/ 77367 h 519455"/>
              <a:gd name="connsiteX68" fmla="*/ 168853 w 320527"/>
              <a:gd name="connsiteY68" fmla="*/ 68102 h 519455"/>
              <a:gd name="connsiteX69" fmla="*/ 171173 w 320527"/>
              <a:gd name="connsiteY69" fmla="*/ 54973 h 519455"/>
              <a:gd name="connsiteX70" fmla="*/ 172333 w 320527"/>
              <a:gd name="connsiteY70" fmla="*/ 48410 h 519455"/>
              <a:gd name="connsiteX71" fmla="*/ 174074 w 320527"/>
              <a:gd name="connsiteY71" fmla="*/ 38563 h 519455"/>
              <a:gd name="connsiteX72" fmla="*/ 174654 w 320527"/>
              <a:gd name="connsiteY72" fmla="*/ 35281 h 519455"/>
              <a:gd name="connsiteX73" fmla="*/ 178134 w 320527"/>
              <a:gd name="connsiteY73" fmla="*/ 15590 h 519455"/>
              <a:gd name="connsiteX74" fmla="*/ 180890 w 320527"/>
              <a:gd name="connsiteY74" fmla="*/ 0 h 519455"/>
              <a:gd name="connsiteX75" fmla="*/ 185958 w 320527"/>
              <a:gd name="connsiteY75" fmla="*/ 259 h 51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20527" h="519455">
                <a:moveTo>
                  <a:pt x="185958" y="259"/>
                </a:moveTo>
                <a:cubicBezTo>
                  <a:pt x="218748" y="8915"/>
                  <a:pt x="216850" y="18195"/>
                  <a:pt x="237815" y="35219"/>
                </a:cubicBezTo>
                <a:cubicBezTo>
                  <a:pt x="248837" y="44170"/>
                  <a:pt x="260139" y="52831"/>
                  <a:pt x="272017" y="60610"/>
                </a:cubicBezTo>
                <a:cubicBezTo>
                  <a:pt x="299039" y="78308"/>
                  <a:pt x="312169" y="86660"/>
                  <a:pt x="318041" y="90088"/>
                </a:cubicBezTo>
                <a:lnTo>
                  <a:pt x="320527" y="91275"/>
                </a:lnTo>
                <a:lnTo>
                  <a:pt x="320402" y="91505"/>
                </a:lnTo>
                <a:lnTo>
                  <a:pt x="309977" y="93047"/>
                </a:lnTo>
                <a:lnTo>
                  <a:pt x="304374" y="105594"/>
                </a:lnTo>
                <a:lnTo>
                  <a:pt x="295490" y="117561"/>
                </a:lnTo>
                <a:lnTo>
                  <a:pt x="287186" y="126247"/>
                </a:lnTo>
                <a:lnTo>
                  <a:pt x="278301" y="138215"/>
                </a:lnTo>
                <a:lnTo>
                  <a:pt x="265554" y="152885"/>
                </a:lnTo>
                <a:lnTo>
                  <a:pt x="258792" y="171997"/>
                </a:lnTo>
                <a:lnTo>
                  <a:pt x="248748" y="190528"/>
                </a:lnTo>
                <a:lnTo>
                  <a:pt x="234840" y="211761"/>
                </a:lnTo>
                <a:lnTo>
                  <a:pt x="224796" y="230293"/>
                </a:lnTo>
                <a:lnTo>
                  <a:pt x="207607" y="250946"/>
                </a:lnTo>
                <a:lnTo>
                  <a:pt x="192541" y="278743"/>
                </a:lnTo>
                <a:lnTo>
                  <a:pt x="177473" y="306541"/>
                </a:lnTo>
                <a:lnTo>
                  <a:pt x="163567" y="327774"/>
                </a:lnTo>
                <a:lnTo>
                  <a:pt x="151782" y="356151"/>
                </a:lnTo>
                <a:lnTo>
                  <a:pt x="135174" y="373524"/>
                </a:lnTo>
                <a:lnTo>
                  <a:pt x="123968" y="398618"/>
                </a:lnTo>
                <a:lnTo>
                  <a:pt x="110641" y="416570"/>
                </a:lnTo>
                <a:lnTo>
                  <a:pt x="100598" y="435101"/>
                </a:lnTo>
                <a:lnTo>
                  <a:pt x="91133" y="450352"/>
                </a:lnTo>
                <a:lnTo>
                  <a:pt x="82248" y="462319"/>
                </a:lnTo>
                <a:lnTo>
                  <a:pt x="76066" y="478149"/>
                </a:lnTo>
                <a:lnTo>
                  <a:pt x="63899" y="489537"/>
                </a:lnTo>
                <a:lnTo>
                  <a:pt x="59457" y="495520"/>
                </a:lnTo>
                <a:lnTo>
                  <a:pt x="54434" y="504786"/>
                </a:lnTo>
                <a:lnTo>
                  <a:pt x="46711" y="510190"/>
                </a:lnTo>
                <a:lnTo>
                  <a:pt x="46131" y="513471"/>
                </a:lnTo>
                <a:lnTo>
                  <a:pt x="41689" y="519455"/>
                </a:lnTo>
                <a:lnTo>
                  <a:pt x="36285" y="511731"/>
                </a:lnTo>
                <a:lnTo>
                  <a:pt x="29720" y="510570"/>
                </a:lnTo>
                <a:lnTo>
                  <a:pt x="23737" y="506129"/>
                </a:lnTo>
                <a:lnTo>
                  <a:pt x="21035" y="502267"/>
                </a:lnTo>
                <a:lnTo>
                  <a:pt x="15051" y="497825"/>
                </a:lnTo>
                <a:lnTo>
                  <a:pt x="10228" y="486818"/>
                </a:lnTo>
                <a:lnTo>
                  <a:pt x="8106" y="479675"/>
                </a:lnTo>
                <a:lnTo>
                  <a:pt x="2702" y="471950"/>
                </a:lnTo>
                <a:lnTo>
                  <a:pt x="0" y="468088"/>
                </a:lnTo>
                <a:lnTo>
                  <a:pt x="1161" y="461524"/>
                </a:lnTo>
                <a:lnTo>
                  <a:pt x="2901" y="451678"/>
                </a:lnTo>
                <a:lnTo>
                  <a:pt x="4061" y="445114"/>
                </a:lnTo>
                <a:lnTo>
                  <a:pt x="5801" y="435269"/>
                </a:lnTo>
                <a:lnTo>
                  <a:pt x="8122" y="422140"/>
                </a:lnTo>
                <a:lnTo>
                  <a:pt x="9862" y="412295"/>
                </a:lnTo>
                <a:lnTo>
                  <a:pt x="16045" y="396465"/>
                </a:lnTo>
                <a:lnTo>
                  <a:pt x="25510" y="381215"/>
                </a:lnTo>
                <a:lnTo>
                  <a:pt x="31692" y="365385"/>
                </a:lnTo>
                <a:lnTo>
                  <a:pt x="37874" y="349556"/>
                </a:lnTo>
                <a:lnTo>
                  <a:pt x="45217" y="327162"/>
                </a:lnTo>
                <a:lnTo>
                  <a:pt x="55842" y="305349"/>
                </a:lnTo>
                <a:lnTo>
                  <a:pt x="65887" y="286817"/>
                </a:lnTo>
                <a:lnTo>
                  <a:pt x="80373" y="262301"/>
                </a:lnTo>
                <a:lnTo>
                  <a:pt x="87716" y="239908"/>
                </a:lnTo>
                <a:lnTo>
                  <a:pt x="97761" y="221376"/>
                </a:lnTo>
                <a:lnTo>
                  <a:pt x="108966" y="196280"/>
                </a:lnTo>
                <a:lnTo>
                  <a:pt x="118430" y="181031"/>
                </a:lnTo>
                <a:lnTo>
                  <a:pt x="125193" y="161919"/>
                </a:lnTo>
                <a:lnTo>
                  <a:pt x="134658" y="146670"/>
                </a:lnTo>
                <a:lnTo>
                  <a:pt x="140840" y="130840"/>
                </a:lnTo>
                <a:lnTo>
                  <a:pt x="147022" y="115010"/>
                </a:lnTo>
                <a:lnTo>
                  <a:pt x="153205" y="99180"/>
                </a:lnTo>
                <a:lnTo>
                  <a:pt x="162090" y="87213"/>
                </a:lnTo>
                <a:lnTo>
                  <a:pt x="163830" y="77367"/>
                </a:lnTo>
                <a:lnTo>
                  <a:pt x="168853" y="68102"/>
                </a:lnTo>
                <a:lnTo>
                  <a:pt x="171173" y="54973"/>
                </a:lnTo>
                <a:lnTo>
                  <a:pt x="172333" y="48410"/>
                </a:lnTo>
                <a:lnTo>
                  <a:pt x="174074" y="38563"/>
                </a:lnTo>
                <a:lnTo>
                  <a:pt x="174654" y="35281"/>
                </a:lnTo>
                <a:lnTo>
                  <a:pt x="178134" y="15590"/>
                </a:lnTo>
                <a:lnTo>
                  <a:pt x="180890" y="0"/>
                </a:lnTo>
                <a:lnTo>
                  <a:pt x="185958" y="25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 rot="20998561">
            <a:off x="6723584" y="2635011"/>
            <a:ext cx="4432" cy="4006"/>
          </a:xfrm>
          <a:custGeom>
            <a:avLst/>
            <a:gdLst>
              <a:gd name="connsiteX0" fmla="*/ 1620 w 4432"/>
              <a:gd name="connsiteY0" fmla="*/ 414 h 4006"/>
              <a:gd name="connsiteX1" fmla="*/ 4432 w 4432"/>
              <a:gd name="connsiteY1" fmla="*/ 1932 h 4006"/>
              <a:gd name="connsiteX2" fmla="*/ 3307 w 4432"/>
              <a:gd name="connsiteY2" fmla="*/ 4006 h 4006"/>
              <a:gd name="connsiteX3" fmla="*/ 2890 w 4432"/>
              <a:gd name="connsiteY3" fmla="*/ 3503 h 4006"/>
              <a:gd name="connsiteX4" fmla="*/ 1620 w 4432"/>
              <a:gd name="connsiteY4" fmla="*/ 414 h 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2" h="4006">
                <a:moveTo>
                  <a:pt x="1620" y="414"/>
                </a:moveTo>
                <a:lnTo>
                  <a:pt x="4432" y="1932"/>
                </a:lnTo>
                <a:lnTo>
                  <a:pt x="3307" y="4006"/>
                </a:lnTo>
                <a:lnTo>
                  <a:pt x="2890" y="3503"/>
                </a:lnTo>
                <a:cubicBezTo>
                  <a:pt x="879" y="1503"/>
                  <a:pt x="-1755" y="-1001"/>
                  <a:pt x="1620" y="414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 rot="20998561">
            <a:off x="6726945" y="2638706"/>
            <a:ext cx="1708" cy="1566"/>
          </a:xfrm>
          <a:custGeom>
            <a:avLst/>
            <a:gdLst>
              <a:gd name="connsiteX0" fmla="*/ 407 w 1708"/>
              <a:gd name="connsiteY0" fmla="*/ 0 h 1566"/>
              <a:gd name="connsiteX1" fmla="*/ 1708 w 1708"/>
              <a:gd name="connsiteY1" fmla="*/ 1566 h 1566"/>
              <a:gd name="connsiteX2" fmla="*/ 0 w 1708"/>
              <a:gd name="connsiteY2" fmla="*/ 752 h 1566"/>
              <a:gd name="connsiteX3" fmla="*/ 407 w 1708"/>
              <a:gd name="connsiteY3" fmla="*/ 0 h 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" h="1566">
                <a:moveTo>
                  <a:pt x="407" y="0"/>
                </a:moveTo>
                <a:lnTo>
                  <a:pt x="1708" y="1566"/>
                </a:lnTo>
                <a:lnTo>
                  <a:pt x="0" y="752"/>
                </a:lnTo>
                <a:lnTo>
                  <a:pt x="407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 rot="20998561">
            <a:off x="6385353" y="3522023"/>
            <a:ext cx="312194" cy="306243"/>
          </a:xfrm>
          <a:custGeom>
            <a:avLst/>
            <a:gdLst>
              <a:gd name="connsiteX0" fmla="*/ 129799 w 312194"/>
              <a:gd name="connsiteY0" fmla="*/ 1467 h 306243"/>
              <a:gd name="connsiteX1" fmla="*/ 167081 w 312194"/>
              <a:gd name="connsiteY1" fmla="*/ 23554 h 306243"/>
              <a:gd name="connsiteX2" fmla="*/ 205181 w 312194"/>
              <a:gd name="connsiteY2" fmla="*/ 42604 h 306243"/>
              <a:gd name="connsiteX3" fmla="*/ 294081 w 312194"/>
              <a:gd name="connsiteY3" fmla="*/ 74354 h 306243"/>
              <a:gd name="connsiteX4" fmla="*/ 312194 w 312194"/>
              <a:gd name="connsiteY4" fmla="*/ 81599 h 306243"/>
              <a:gd name="connsiteX5" fmla="*/ 302204 w 312194"/>
              <a:gd name="connsiteY5" fmla="*/ 85422 h 306243"/>
              <a:gd name="connsiteX6" fmla="*/ 291778 w 312194"/>
              <a:gd name="connsiteY6" fmla="*/ 86963 h 306243"/>
              <a:gd name="connsiteX7" fmla="*/ 277490 w 312194"/>
              <a:gd name="connsiteY7" fmla="*/ 91207 h 306243"/>
              <a:gd name="connsiteX8" fmla="*/ 270346 w 312194"/>
              <a:gd name="connsiteY8" fmla="*/ 93329 h 306243"/>
              <a:gd name="connsiteX9" fmla="*/ 258180 w 312194"/>
              <a:gd name="connsiteY9" fmla="*/ 104716 h 306243"/>
              <a:gd name="connsiteX10" fmla="*/ 249875 w 312194"/>
              <a:gd name="connsiteY10" fmla="*/ 113401 h 306243"/>
              <a:gd name="connsiteX11" fmla="*/ 235007 w 312194"/>
              <a:gd name="connsiteY11" fmla="*/ 120927 h 306243"/>
              <a:gd name="connsiteX12" fmla="*/ 225543 w 312194"/>
              <a:gd name="connsiteY12" fmla="*/ 136177 h 306243"/>
              <a:gd name="connsiteX13" fmla="*/ 212797 w 312194"/>
              <a:gd name="connsiteY13" fmla="*/ 150846 h 306243"/>
              <a:gd name="connsiteX14" fmla="*/ 202172 w 312194"/>
              <a:gd name="connsiteY14" fmla="*/ 172660 h 306243"/>
              <a:gd name="connsiteX15" fmla="*/ 188264 w 312194"/>
              <a:gd name="connsiteY15" fmla="*/ 193893 h 306243"/>
              <a:gd name="connsiteX16" fmla="*/ 180341 w 312194"/>
              <a:gd name="connsiteY16" fmla="*/ 219569 h 306243"/>
              <a:gd name="connsiteX17" fmla="*/ 169137 w 312194"/>
              <a:gd name="connsiteY17" fmla="*/ 244664 h 306243"/>
              <a:gd name="connsiteX18" fmla="*/ 153490 w 312194"/>
              <a:gd name="connsiteY18" fmla="*/ 275744 h 306243"/>
              <a:gd name="connsiteX19" fmla="*/ 134561 w 312194"/>
              <a:gd name="connsiteY19" fmla="*/ 306243 h 306243"/>
              <a:gd name="connsiteX20" fmla="*/ 0 w 312194"/>
              <a:gd name="connsiteY20" fmla="*/ 282458 h 306243"/>
              <a:gd name="connsiteX21" fmla="*/ 23372 w 312194"/>
              <a:gd name="connsiteY21" fmla="*/ 245975 h 306243"/>
              <a:gd name="connsiteX22" fmla="*/ 42881 w 312194"/>
              <a:gd name="connsiteY22" fmla="*/ 212194 h 306243"/>
              <a:gd name="connsiteX23" fmla="*/ 65091 w 312194"/>
              <a:gd name="connsiteY23" fmla="*/ 182275 h 306243"/>
              <a:gd name="connsiteX24" fmla="*/ 77457 w 312194"/>
              <a:gd name="connsiteY24" fmla="*/ 150615 h 306243"/>
              <a:gd name="connsiteX25" fmla="*/ 91943 w 312194"/>
              <a:gd name="connsiteY25" fmla="*/ 126101 h 306243"/>
              <a:gd name="connsiteX26" fmla="*/ 99286 w 312194"/>
              <a:gd name="connsiteY26" fmla="*/ 103707 h 306243"/>
              <a:gd name="connsiteX27" fmla="*/ 106629 w 312194"/>
              <a:gd name="connsiteY27" fmla="*/ 81313 h 306243"/>
              <a:gd name="connsiteX28" fmla="*/ 116094 w 312194"/>
              <a:gd name="connsiteY28" fmla="*/ 66064 h 306243"/>
              <a:gd name="connsiteX29" fmla="*/ 118414 w 312194"/>
              <a:gd name="connsiteY29" fmla="*/ 52935 h 306243"/>
              <a:gd name="connsiteX30" fmla="*/ 120735 w 312194"/>
              <a:gd name="connsiteY30" fmla="*/ 39808 h 306243"/>
              <a:gd name="connsiteX31" fmla="*/ 116491 w 312194"/>
              <a:gd name="connsiteY31" fmla="*/ 25520 h 306243"/>
              <a:gd name="connsiteX32" fmla="*/ 118811 w 312194"/>
              <a:gd name="connsiteY32" fmla="*/ 12391 h 306243"/>
              <a:gd name="connsiteX33" fmla="*/ 119972 w 312194"/>
              <a:gd name="connsiteY33" fmla="*/ 5828 h 306243"/>
              <a:gd name="connsiteX34" fmla="*/ 121002 w 312194"/>
              <a:gd name="connsiteY34" fmla="*/ 0 h 306243"/>
              <a:gd name="connsiteX35" fmla="*/ 129799 w 312194"/>
              <a:gd name="connsiteY35" fmla="*/ 1467 h 3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2194" h="306243">
                <a:moveTo>
                  <a:pt x="129799" y="1467"/>
                </a:moveTo>
                <a:cubicBezTo>
                  <a:pt x="145091" y="5932"/>
                  <a:pt x="149375" y="13718"/>
                  <a:pt x="167081" y="23554"/>
                </a:cubicBezTo>
                <a:cubicBezTo>
                  <a:pt x="179493" y="30450"/>
                  <a:pt x="192130" y="37011"/>
                  <a:pt x="205181" y="42604"/>
                </a:cubicBezTo>
                <a:cubicBezTo>
                  <a:pt x="323941" y="93502"/>
                  <a:pt x="197796" y="35840"/>
                  <a:pt x="294081" y="74354"/>
                </a:cubicBezTo>
                <a:lnTo>
                  <a:pt x="312194" y="81599"/>
                </a:lnTo>
                <a:lnTo>
                  <a:pt x="302204" y="85422"/>
                </a:lnTo>
                <a:lnTo>
                  <a:pt x="291778" y="86963"/>
                </a:lnTo>
                <a:lnTo>
                  <a:pt x="277490" y="91207"/>
                </a:lnTo>
                <a:lnTo>
                  <a:pt x="270346" y="93329"/>
                </a:lnTo>
                <a:lnTo>
                  <a:pt x="258180" y="104716"/>
                </a:lnTo>
                <a:lnTo>
                  <a:pt x="249875" y="113401"/>
                </a:lnTo>
                <a:lnTo>
                  <a:pt x="235007" y="120927"/>
                </a:lnTo>
                <a:lnTo>
                  <a:pt x="225543" y="136177"/>
                </a:lnTo>
                <a:lnTo>
                  <a:pt x="212797" y="150846"/>
                </a:lnTo>
                <a:lnTo>
                  <a:pt x="202172" y="172660"/>
                </a:lnTo>
                <a:lnTo>
                  <a:pt x="188264" y="193893"/>
                </a:lnTo>
                <a:lnTo>
                  <a:pt x="180341" y="219569"/>
                </a:lnTo>
                <a:lnTo>
                  <a:pt x="169137" y="244664"/>
                </a:lnTo>
                <a:lnTo>
                  <a:pt x="153490" y="275744"/>
                </a:lnTo>
                <a:lnTo>
                  <a:pt x="134561" y="306243"/>
                </a:lnTo>
                <a:lnTo>
                  <a:pt x="0" y="282458"/>
                </a:lnTo>
                <a:lnTo>
                  <a:pt x="23372" y="245975"/>
                </a:lnTo>
                <a:lnTo>
                  <a:pt x="42881" y="212194"/>
                </a:lnTo>
                <a:lnTo>
                  <a:pt x="65091" y="182275"/>
                </a:lnTo>
                <a:lnTo>
                  <a:pt x="77457" y="150615"/>
                </a:lnTo>
                <a:lnTo>
                  <a:pt x="91943" y="126101"/>
                </a:lnTo>
                <a:lnTo>
                  <a:pt x="99286" y="103707"/>
                </a:lnTo>
                <a:lnTo>
                  <a:pt x="106629" y="81313"/>
                </a:lnTo>
                <a:lnTo>
                  <a:pt x="116094" y="66064"/>
                </a:lnTo>
                <a:lnTo>
                  <a:pt x="118414" y="52935"/>
                </a:lnTo>
                <a:lnTo>
                  <a:pt x="120735" y="39808"/>
                </a:lnTo>
                <a:lnTo>
                  <a:pt x="116491" y="25520"/>
                </a:lnTo>
                <a:lnTo>
                  <a:pt x="118811" y="12391"/>
                </a:lnTo>
                <a:lnTo>
                  <a:pt x="119972" y="5828"/>
                </a:lnTo>
                <a:lnTo>
                  <a:pt x="121002" y="0"/>
                </a:lnTo>
                <a:lnTo>
                  <a:pt x="129799" y="146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rot="20998561">
            <a:off x="5679438" y="2498085"/>
            <a:ext cx="1091369" cy="228455"/>
          </a:xfrm>
          <a:custGeom>
            <a:avLst/>
            <a:gdLst>
              <a:gd name="connsiteX0" fmla="*/ 892561 w 1091369"/>
              <a:gd name="connsiteY0" fmla="*/ 440 h 228455"/>
              <a:gd name="connsiteX1" fmla="*/ 902406 w 1091369"/>
              <a:gd name="connsiteY1" fmla="*/ 2180 h 228455"/>
              <a:gd name="connsiteX2" fmla="*/ 908970 w 1091369"/>
              <a:gd name="connsiteY2" fmla="*/ 3341 h 228455"/>
              <a:gd name="connsiteX3" fmla="*/ 914954 w 1091369"/>
              <a:gd name="connsiteY3" fmla="*/ 7783 h 228455"/>
              <a:gd name="connsiteX4" fmla="*/ 923640 w 1091369"/>
              <a:gd name="connsiteY4" fmla="*/ 16087 h 228455"/>
              <a:gd name="connsiteX5" fmla="*/ 935608 w 1091369"/>
              <a:gd name="connsiteY5" fmla="*/ 24971 h 228455"/>
              <a:gd name="connsiteX6" fmla="*/ 950277 w 1091369"/>
              <a:gd name="connsiteY6" fmla="*/ 37718 h 228455"/>
              <a:gd name="connsiteX7" fmla="*/ 968229 w 1091369"/>
              <a:gd name="connsiteY7" fmla="*/ 51044 h 228455"/>
              <a:gd name="connsiteX8" fmla="*/ 985600 w 1091369"/>
              <a:gd name="connsiteY8" fmla="*/ 67653 h 228455"/>
              <a:gd name="connsiteX9" fmla="*/ 1006253 w 1091369"/>
              <a:gd name="connsiteY9" fmla="*/ 84842 h 228455"/>
              <a:gd name="connsiteX10" fmla="*/ 1026327 w 1091369"/>
              <a:gd name="connsiteY10" fmla="*/ 105312 h 228455"/>
              <a:gd name="connsiteX11" fmla="*/ 1044278 w 1091369"/>
              <a:gd name="connsiteY11" fmla="*/ 118639 h 228455"/>
              <a:gd name="connsiteX12" fmla="*/ 1058367 w 1091369"/>
              <a:gd name="connsiteY12" fmla="*/ 134667 h 228455"/>
              <a:gd name="connsiteX13" fmla="*/ 1069174 w 1091369"/>
              <a:gd name="connsiteY13" fmla="*/ 150116 h 228455"/>
              <a:gd name="connsiteX14" fmla="*/ 1081142 w 1091369"/>
              <a:gd name="connsiteY14" fmla="*/ 159000 h 228455"/>
              <a:gd name="connsiteX15" fmla="*/ 1085966 w 1091369"/>
              <a:gd name="connsiteY15" fmla="*/ 170007 h 228455"/>
              <a:gd name="connsiteX16" fmla="*/ 1091369 w 1091369"/>
              <a:gd name="connsiteY16" fmla="*/ 177731 h 228455"/>
              <a:gd name="connsiteX17" fmla="*/ 1090209 w 1091369"/>
              <a:gd name="connsiteY17" fmla="*/ 184294 h 228455"/>
              <a:gd name="connsiteX18" fmla="*/ 1088469 w 1091369"/>
              <a:gd name="connsiteY18" fmla="*/ 194141 h 228455"/>
              <a:gd name="connsiteX19" fmla="*/ 1080745 w 1091369"/>
              <a:gd name="connsiteY19" fmla="*/ 199545 h 228455"/>
              <a:gd name="connsiteX20" fmla="*/ 1076883 w 1091369"/>
              <a:gd name="connsiteY20" fmla="*/ 202246 h 228455"/>
              <a:gd name="connsiteX21" fmla="*/ 1072441 w 1091369"/>
              <a:gd name="connsiteY21" fmla="*/ 208230 h 228455"/>
              <a:gd name="connsiteX22" fmla="*/ 1067998 w 1091369"/>
              <a:gd name="connsiteY22" fmla="*/ 214214 h 228455"/>
              <a:gd name="connsiteX23" fmla="*/ 1057572 w 1091369"/>
              <a:gd name="connsiteY23" fmla="*/ 215756 h 228455"/>
              <a:gd name="connsiteX24" fmla="*/ 1051008 w 1091369"/>
              <a:gd name="connsiteY24" fmla="*/ 214596 h 228455"/>
              <a:gd name="connsiteX25" fmla="*/ 1043864 w 1091369"/>
              <a:gd name="connsiteY25" fmla="*/ 216716 h 228455"/>
              <a:gd name="connsiteX26" fmla="*/ 1040002 w 1091369"/>
              <a:gd name="connsiteY26" fmla="*/ 219418 h 228455"/>
              <a:gd name="connsiteX27" fmla="*/ 1036636 w 1091369"/>
              <a:gd name="connsiteY27" fmla="*/ 225629 h 228455"/>
              <a:gd name="connsiteX28" fmla="*/ 1033824 w 1091369"/>
              <a:gd name="connsiteY28" fmla="*/ 224111 h 228455"/>
              <a:gd name="connsiteX29" fmla="*/ 1035094 w 1091369"/>
              <a:gd name="connsiteY29" fmla="*/ 227200 h 228455"/>
              <a:gd name="connsiteX30" fmla="*/ 1035511 w 1091369"/>
              <a:gd name="connsiteY30" fmla="*/ 227703 h 228455"/>
              <a:gd name="connsiteX31" fmla="*/ 1035104 w 1091369"/>
              <a:gd name="connsiteY31" fmla="*/ 228455 h 228455"/>
              <a:gd name="connsiteX32" fmla="*/ 1032618 w 1091369"/>
              <a:gd name="connsiteY32" fmla="*/ 227268 h 228455"/>
              <a:gd name="connsiteX33" fmla="*/ 986594 w 1091369"/>
              <a:gd name="connsiteY33" fmla="*/ 197790 h 228455"/>
              <a:gd name="connsiteX34" fmla="*/ 952392 w 1091369"/>
              <a:gd name="connsiteY34" fmla="*/ 172399 h 228455"/>
              <a:gd name="connsiteX35" fmla="*/ 900535 w 1091369"/>
              <a:gd name="connsiteY35" fmla="*/ 137439 h 228455"/>
              <a:gd name="connsiteX36" fmla="*/ 895467 w 1091369"/>
              <a:gd name="connsiteY36" fmla="*/ 137180 h 228455"/>
              <a:gd name="connsiteX37" fmla="*/ 895612 w 1091369"/>
              <a:gd name="connsiteY37" fmla="*/ 136360 h 228455"/>
              <a:gd name="connsiteX38" fmla="*/ 896192 w 1091369"/>
              <a:gd name="connsiteY38" fmla="*/ 133078 h 228455"/>
              <a:gd name="connsiteX39" fmla="*/ 897932 w 1091369"/>
              <a:gd name="connsiteY39" fmla="*/ 123232 h 228455"/>
              <a:gd name="connsiteX40" fmla="*/ 895230 w 1091369"/>
              <a:gd name="connsiteY40" fmla="*/ 119370 h 228455"/>
              <a:gd name="connsiteX41" fmla="*/ 889246 w 1091369"/>
              <a:gd name="connsiteY41" fmla="*/ 114928 h 228455"/>
              <a:gd name="connsiteX42" fmla="*/ 890407 w 1091369"/>
              <a:gd name="connsiteY42" fmla="*/ 108364 h 228455"/>
              <a:gd name="connsiteX43" fmla="*/ 883842 w 1091369"/>
              <a:gd name="connsiteY43" fmla="*/ 107203 h 228455"/>
              <a:gd name="connsiteX44" fmla="*/ 880561 w 1091369"/>
              <a:gd name="connsiteY44" fmla="*/ 106623 h 228455"/>
              <a:gd name="connsiteX45" fmla="*/ 871295 w 1091369"/>
              <a:gd name="connsiteY45" fmla="*/ 101601 h 228455"/>
              <a:gd name="connsiteX46" fmla="*/ 858168 w 1091369"/>
              <a:gd name="connsiteY46" fmla="*/ 99280 h 228455"/>
              <a:gd name="connsiteX47" fmla="*/ 848321 w 1091369"/>
              <a:gd name="connsiteY47" fmla="*/ 97540 h 228455"/>
              <a:gd name="connsiteX48" fmla="*/ 835194 w 1091369"/>
              <a:gd name="connsiteY48" fmla="*/ 95220 h 228455"/>
              <a:gd name="connsiteX49" fmla="*/ 822065 w 1091369"/>
              <a:gd name="connsiteY49" fmla="*/ 92899 h 228455"/>
              <a:gd name="connsiteX50" fmla="*/ 789246 w 1091369"/>
              <a:gd name="connsiteY50" fmla="*/ 87098 h 228455"/>
              <a:gd name="connsiteX51" fmla="*/ 753145 w 1091369"/>
              <a:gd name="connsiteY51" fmla="*/ 80717 h 228455"/>
              <a:gd name="connsiteX52" fmla="*/ 719744 w 1091369"/>
              <a:gd name="connsiteY52" fmla="*/ 78197 h 228455"/>
              <a:gd name="connsiteX53" fmla="*/ 682483 w 1091369"/>
              <a:gd name="connsiteY53" fmla="*/ 78381 h 228455"/>
              <a:gd name="connsiteX54" fmla="*/ 669355 w 1091369"/>
              <a:gd name="connsiteY54" fmla="*/ 76060 h 228455"/>
              <a:gd name="connsiteX55" fmla="*/ 652364 w 1091369"/>
              <a:gd name="connsiteY55" fmla="*/ 76442 h 228455"/>
              <a:gd name="connsiteX56" fmla="*/ 632092 w 1091369"/>
              <a:gd name="connsiteY56" fmla="*/ 76243 h 228455"/>
              <a:gd name="connsiteX57" fmla="*/ 605257 w 1091369"/>
              <a:gd name="connsiteY57" fmla="*/ 74883 h 228455"/>
              <a:gd name="connsiteX58" fmla="*/ 577841 w 1091369"/>
              <a:gd name="connsiteY58" fmla="*/ 76807 h 228455"/>
              <a:gd name="connsiteX59" fmla="*/ 544442 w 1091369"/>
              <a:gd name="connsiteY59" fmla="*/ 74288 h 228455"/>
              <a:gd name="connsiteX60" fmla="*/ 511041 w 1091369"/>
              <a:gd name="connsiteY60" fmla="*/ 71768 h 228455"/>
              <a:gd name="connsiteX61" fmla="*/ 467796 w 1091369"/>
              <a:gd name="connsiteY61" fmla="*/ 67509 h 228455"/>
              <a:gd name="connsiteX62" fmla="*/ 423390 w 1091369"/>
              <a:gd name="connsiteY62" fmla="*/ 69813 h 228455"/>
              <a:gd name="connsiteX63" fmla="*/ 376862 w 1091369"/>
              <a:gd name="connsiteY63" fmla="*/ 64973 h 228455"/>
              <a:gd name="connsiteX64" fmla="*/ 322610 w 1091369"/>
              <a:gd name="connsiteY64" fmla="*/ 65538 h 228455"/>
              <a:gd name="connsiteX65" fmla="*/ 265657 w 1091369"/>
              <a:gd name="connsiteY65" fmla="*/ 62239 h 228455"/>
              <a:gd name="connsiteX66" fmla="*/ 204841 w 1091369"/>
              <a:gd name="connsiteY66" fmla="*/ 61643 h 228455"/>
              <a:gd name="connsiteX67" fmla="*/ 141323 w 1091369"/>
              <a:gd name="connsiteY67" fmla="*/ 57185 h 228455"/>
              <a:gd name="connsiteX68" fmla="*/ 70082 w 1091369"/>
              <a:gd name="connsiteY68" fmla="*/ 58131 h 228455"/>
              <a:gd name="connsiteX69" fmla="*/ 0 w 1091369"/>
              <a:gd name="connsiteY69" fmla="*/ 52512 h 228455"/>
              <a:gd name="connsiteX70" fmla="*/ 9282 w 1091369"/>
              <a:gd name="connsiteY70" fmla="*/ 0 h 228455"/>
              <a:gd name="connsiteX71" fmla="*/ 12564 w 1091369"/>
              <a:gd name="connsiteY71" fmla="*/ 581 h 228455"/>
              <a:gd name="connsiteX72" fmla="*/ 19128 w 1091369"/>
              <a:gd name="connsiteY72" fmla="*/ 1741 h 228455"/>
              <a:gd name="connsiteX73" fmla="*/ 25692 w 1091369"/>
              <a:gd name="connsiteY73" fmla="*/ 2901 h 228455"/>
              <a:gd name="connsiteX74" fmla="*/ 32836 w 1091369"/>
              <a:gd name="connsiteY74" fmla="*/ 779 h 228455"/>
              <a:gd name="connsiteX75" fmla="*/ 45963 w 1091369"/>
              <a:gd name="connsiteY75" fmla="*/ 3100 h 228455"/>
              <a:gd name="connsiteX76" fmla="*/ 52528 w 1091369"/>
              <a:gd name="connsiteY76" fmla="*/ 4260 h 228455"/>
              <a:gd name="connsiteX77" fmla="*/ 79364 w 1091369"/>
              <a:gd name="connsiteY77" fmla="*/ 5619 h 228455"/>
              <a:gd name="connsiteX78" fmla="*/ 110061 w 1091369"/>
              <a:gd name="connsiteY78" fmla="*/ 4276 h 228455"/>
              <a:gd name="connsiteX79" fmla="*/ 143461 w 1091369"/>
              <a:gd name="connsiteY79" fmla="*/ 6796 h 228455"/>
              <a:gd name="connsiteX80" fmla="*/ 177441 w 1091369"/>
              <a:gd name="connsiteY80" fmla="*/ 6032 h 228455"/>
              <a:gd name="connsiteX81" fmla="*/ 218565 w 1091369"/>
              <a:gd name="connsiteY81" fmla="*/ 3148 h 228455"/>
              <a:gd name="connsiteX82" fmla="*/ 255827 w 1091369"/>
              <a:gd name="connsiteY82" fmla="*/ 2966 h 228455"/>
              <a:gd name="connsiteX83" fmla="*/ 302934 w 1091369"/>
              <a:gd name="connsiteY83" fmla="*/ 4523 h 228455"/>
              <a:gd name="connsiteX84" fmla="*/ 350042 w 1091369"/>
              <a:gd name="connsiteY84" fmla="*/ 6081 h 228455"/>
              <a:gd name="connsiteX85" fmla="*/ 399852 w 1091369"/>
              <a:gd name="connsiteY85" fmla="*/ 11501 h 228455"/>
              <a:gd name="connsiteX86" fmla="*/ 444258 w 1091369"/>
              <a:gd name="connsiteY86" fmla="*/ 9196 h 228455"/>
              <a:gd name="connsiteX87" fmla="*/ 497930 w 1091369"/>
              <a:gd name="connsiteY87" fmla="*/ 11914 h 228455"/>
              <a:gd name="connsiteX88" fmla="*/ 554884 w 1091369"/>
              <a:gd name="connsiteY88" fmla="*/ 15212 h 228455"/>
              <a:gd name="connsiteX89" fmla="*/ 609135 w 1091369"/>
              <a:gd name="connsiteY89" fmla="*/ 14648 h 228455"/>
              <a:gd name="connsiteX90" fmla="*/ 633269 w 1091369"/>
              <a:gd name="connsiteY90" fmla="*/ 12145 h 228455"/>
              <a:gd name="connsiteX91" fmla="*/ 663386 w 1091369"/>
              <a:gd name="connsiteY91" fmla="*/ 14084 h 228455"/>
              <a:gd name="connsiteX92" fmla="*/ 683659 w 1091369"/>
              <a:gd name="connsiteY92" fmla="*/ 14283 h 228455"/>
              <a:gd name="connsiteX93" fmla="*/ 710494 w 1091369"/>
              <a:gd name="connsiteY93" fmla="*/ 15642 h 228455"/>
              <a:gd name="connsiteX94" fmla="*/ 731347 w 1091369"/>
              <a:gd name="connsiteY94" fmla="*/ 12558 h 228455"/>
              <a:gd name="connsiteX95" fmla="*/ 747757 w 1091369"/>
              <a:gd name="connsiteY95" fmla="*/ 15459 h 228455"/>
              <a:gd name="connsiteX96" fmla="*/ 768029 w 1091369"/>
              <a:gd name="connsiteY96" fmla="*/ 15657 h 228455"/>
              <a:gd name="connsiteX97" fmla="*/ 781736 w 1091369"/>
              <a:gd name="connsiteY97" fmla="*/ 14697 h 228455"/>
              <a:gd name="connsiteX98" fmla="*/ 798726 w 1091369"/>
              <a:gd name="connsiteY98" fmla="*/ 14315 h 228455"/>
              <a:gd name="connsiteX99" fmla="*/ 811855 w 1091369"/>
              <a:gd name="connsiteY99" fmla="*/ 16636 h 228455"/>
              <a:gd name="connsiteX100" fmla="*/ 822280 w 1091369"/>
              <a:gd name="connsiteY100" fmla="*/ 15094 h 228455"/>
              <a:gd name="connsiteX101" fmla="*/ 832127 w 1091369"/>
              <a:gd name="connsiteY101" fmla="*/ 16834 h 228455"/>
              <a:gd name="connsiteX102" fmla="*/ 839850 w 1091369"/>
              <a:gd name="connsiteY102" fmla="*/ 11430 h 228455"/>
              <a:gd name="connsiteX103" fmla="*/ 846414 w 1091369"/>
              <a:gd name="connsiteY103" fmla="*/ 12590 h 228455"/>
              <a:gd name="connsiteX104" fmla="*/ 850277 w 1091369"/>
              <a:gd name="connsiteY104" fmla="*/ 9888 h 228455"/>
              <a:gd name="connsiteX105" fmla="*/ 853559 w 1091369"/>
              <a:gd name="connsiteY105" fmla="*/ 10468 h 228455"/>
              <a:gd name="connsiteX106" fmla="*/ 867846 w 1091369"/>
              <a:gd name="connsiteY106" fmla="*/ 6226 h 228455"/>
              <a:gd name="connsiteX107" fmla="*/ 882134 w 1091369"/>
              <a:gd name="connsiteY107" fmla="*/ 1982 h 228455"/>
              <a:gd name="connsiteX108" fmla="*/ 892561 w 1091369"/>
              <a:gd name="connsiteY108" fmla="*/ 440 h 22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091369" h="228455">
                <a:moveTo>
                  <a:pt x="892561" y="440"/>
                </a:moveTo>
                <a:lnTo>
                  <a:pt x="902406" y="2180"/>
                </a:lnTo>
                <a:lnTo>
                  <a:pt x="908970" y="3341"/>
                </a:lnTo>
                <a:lnTo>
                  <a:pt x="914954" y="7783"/>
                </a:lnTo>
                <a:lnTo>
                  <a:pt x="923640" y="16087"/>
                </a:lnTo>
                <a:lnTo>
                  <a:pt x="935608" y="24971"/>
                </a:lnTo>
                <a:lnTo>
                  <a:pt x="950277" y="37718"/>
                </a:lnTo>
                <a:lnTo>
                  <a:pt x="968229" y="51044"/>
                </a:lnTo>
                <a:lnTo>
                  <a:pt x="985600" y="67653"/>
                </a:lnTo>
                <a:lnTo>
                  <a:pt x="1006253" y="84842"/>
                </a:lnTo>
                <a:lnTo>
                  <a:pt x="1026327" y="105312"/>
                </a:lnTo>
                <a:lnTo>
                  <a:pt x="1044278" y="118639"/>
                </a:lnTo>
                <a:lnTo>
                  <a:pt x="1058367" y="134667"/>
                </a:lnTo>
                <a:lnTo>
                  <a:pt x="1069174" y="150116"/>
                </a:lnTo>
                <a:lnTo>
                  <a:pt x="1081142" y="159000"/>
                </a:lnTo>
                <a:lnTo>
                  <a:pt x="1085966" y="170007"/>
                </a:lnTo>
                <a:lnTo>
                  <a:pt x="1091369" y="177731"/>
                </a:lnTo>
                <a:lnTo>
                  <a:pt x="1090209" y="184294"/>
                </a:lnTo>
                <a:lnTo>
                  <a:pt x="1088469" y="194141"/>
                </a:lnTo>
                <a:lnTo>
                  <a:pt x="1080745" y="199545"/>
                </a:lnTo>
                <a:lnTo>
                  <a:pt x="1076883" y="202246"/>
                </a:lnTo>
                <a:lnTo>
                  <a:pt x="1072441" y="208230"/>
                </a:lnTo>
                <a:lnTo>
                  <a:pt x="1067998" y="214214"/>
                </a:lnTo>
                <a:lnTo>
                  <a:pt x="1057572" y="215756"/>
                </a:lnTo>
                <a:lnTo>
                  <a:pt x="1051008" y="214596"/>
                </a:lnTo>
                <a:lnTo>
                  <a:pt x="1043864" y="216716"/>
                </a:lnTo>
                <a:lnTo>
                  <a:pt x="1040002" y="219418"/>
                </a:lnTo>
                <a:lnTo>
                  <a:pt x="1036636" y="225629"/>
                </a:lnTo>
                <a:lnTo>
                  <a:pt x="1033824" y="224111"/>
                </a:lnTo>
                <a:cubicBezTo>
                  <a:pt x="1030449" y="222696"/>
                  <a:pt x="1033083" y="225200"/>
                  <a:pt x="1035094" y="227200"/>
                </a:cubicBezTo>
                <a:lnTo>
                  <a:pt x="1035511" y="227703"/>
                </a:lnTo>
                <a:lnTo>
                  <a:pt x="1035104" y="228455"/>
                </a:lnTo>
                <a:lnTo>
                  <a:pt x="1032618" y="227268"/>
                </a:lnTo>
                <a:cubicBezTo>
                  <a:pt x="1026746" y="223840"/>
                  <a:pt x="1013616" y="215488"/>
                  <a:pt x="986594" y="197790"/>
                </a:cubicBezTo>
                <a:cubicBezTo>
                  <a:pt x="974716" y="190011"/>
                  <a:pt x="963414" y="181350"/>
                  <a:pt x="952392" y="172399"/>
                </a:cubicBezTo>
                <a:cubicBezTo>
                  <a:pt x="931427" y="155375"/>
                  <a:pt x="933325" y="146095"/>
                  <a:pt x="900535" y="137439"/>
                </a:cubicBezTo>
                <a:lnTo>
                  <a:pt x="895467" y="137180"/>
                </a:lnTo>
                <a:lnTo>
                  <a:pt x="895612" y="136360"/>
                </a:lnTo>
                <a:lnTo>
                  <a:pt x="896192" y="133078"/>
                </a:lnTo>
                <a:lnTo>
                  <a:pt x="897932" y="123232"/>
                </a:lnTo>
                <a:lnTo>
                  <a:pt x="895230" y="119370"/>
                </a:lnTo>
                <a:lnTo>
                  <a:pt x="889246" y="114928"/>
                </a:lnTo>
                <a:lnTo>
                  <a:pt x="890407" y="108364"/>
                </a:lnTo>
                <a:lnTo>
                  <a:pt x="883842" y="107203"/>
                </a:lnTo>
                <a:lnTo>
                  <a:pt x="880561" y="106623"/>
                </a:lnTo>
                <a:lnTo>
                  <a:pt x="871295" y="101601"/>
                </a:lnTo>
                <a:lnTo>
                  <a:pt x="858168" y="99280"/>
                </a:lnTo>
                <a:lnTo>
                  <a:pt x="848321" y="97540"/>
                </a:lnTo>
                <a:lnTo>
                  <a:pt x="835194" y="95220"/>
                </a:lnTo>
                <a:lnTo>
                  <a:pt x="822065" y="92899"/>
                </a:lnTo>
                <a:lnTo>
                  <a:pt x="789246" y="87098"/>
                </a:lnTo>
                <a:lnTo>
                  <a:pt x="753145" y="80717"/>
                </a:lnTo>
                <a:lnTo>
                  <a:pt x="719744" y="78197"/>
                </a:lnTo>
                <a:lnTo>
                  <a:pt x="682483" y="78381"/>
                </a:lnTo>
                <a:lnTo>
                  <a:pt x="669355" y="76060"/>
                </a:lnTo>
                <a:lnTo>
                  <a:pt x="652364" y="76442"/>
                </a:lnTo>
                <a:lnTo>
                  <a:pt x="632092" y="76243"/>
                </a:lnTo>
                <a:lnTo>
                  <a:pt x="605257" y="74883"/>
                </a:lnTo>
                <a:lnTo>
                  <a:pt x="577841" y="76807"/>
                </a:lnTo>
                <a:lnTo>
                  <a:pt x="544442" y="74288"/>
                </a:lnTo>
                <a:lnTo>
                  <a:pt x="511041" y="71768"/>
                </a:lnTo>
                <a:lnTo>
                  <a:pt x="467796" y="67509"/>
                </a:lnTo>
                <a:lnTo>
                  <a:pt x="423390" y="69813"/>
                </a:lnTo>
                <a:lnTo>
                  <a:pt x="376862" y="64973"/>
                </a:lnTo>
                <a:lnTo>
                  <a:pt x="322610" y="65538"/>
                </a:lnTo>
                <a:lnTo>
                  <a:pt x="265657" y="62239"/>
                </a:lnTo>
                <a:lnTo>
                  <a:pt x="204841" y="61643"/>
                </a:lnTo>
                <a:lnTo>
                  <a:pt x="141323" y="57185"/>
                </a:lnTo>
                <a:lnTo>
                  <a:pt x="70082" y="58131"/>
                </a:lnTo>
                <a:lnTo>
                  <a:pt x="0" y="52512"/>
                </a:lnTo>
                <a:lnTo>
                  <a:pt x="9282" y="0"/>
                </a:lnTo>
                <a:lnTo>
                  <a:pt x="12564" y="581"/>
                </a:lnTo>
                <a:lnTo>
                  <a:pt x="19128" y="1741"/>
                </a:lnTo>
                <a:lnTo>
                  <a:pt x="25692" y="2901"/>
                </a:lnTo>
                <a:lnTo>
                  <a:pt x="32836" y="779"/>
                </a:lnTo>
                <a:lnTo>
                  <a:pt x="45963" y="3100"/>
                </a:lnTo>
                <a:lnTo>
                  <a:pt x="52528" y="4260"/>
                </a:lnTo>
                <a:lnTo>
                  <a:pt x="79364" y="5619"/>
                </a:lnTo>
                <a:lnTo>
                  <a:pt x="110061" y="4276"/>
                </a:lnTo>
                <a:lnTo>
                  <a:pt x="143461" y="6796"/>
                </a:lnTo>
                <a:lnTo>
                  <a:pt x="177441" y="6032"/>
                </a:lnTo>
                <a:lnTo>
                  <a:pt x="218565" y="3148"/>
                </a:lnTo>
                <a:lnTo>
                  <a:pt x="255827" y="2966"/>
                </a:lnTo>
                <a:lnTo>
                  <a:pt x="302934" y="4523"/>
                </a:lnTo>
                <a:lnTo>
                  <a:pt x="350042" y="6081"/>
                </a:lnTo>
                <a:lnTo>
                  <a:pt x="399852" y="11501"/>
                </a:lnTo>
                <a:lnTo>
                  <a:pt x="444258" y="9196"/>
                </a:lnTo>
                <a:lnTo>
                  <a:pt x="497930" y="11914"/>
                </a:lnTo>
                <a:lnTo>
                  <a:pt x="554884" y="15212"/>
                </a:lnTo>
                <a:lnTo>
                  <a:pt x="609135" y="14648"/>
                </a:lnTo>
                <a:lnTo>
                  <a:pt x="633269" y="12145"/>
                </a:lnTo>
                <a:lnTo>
                  <a:pt x="663386" y="14084"/>
                </a:lnTo>
                <a:lnTo>
                  <a:pt x="683659" y="14283"/>
                </a:lnTo>
                <a:lnTo>
                  <a:pt x="710494" y="15642"/>
                </a:lnTo>
                <a:lnTo>
                  <a:pt x="731347" y="12558"/>
                </a:lnTo>
                <a:lnTo>
                  <a:pt x="747757" y="15459"/>
                </a:lnTo>
                <a:lnTo>
                  <a:pt x="768029" y="15657"/>
                </a:lnTo>
                <a:lnTo>
                  <a:pt x="781736" y="14697"/>
                </a:lnTo>
                <a:lnTo>
                  <a:pt x="798726" y="14315"/>
                </a:lnTo>
                <a:lnTo>
                  <a:pt x="811855" y="16636"/>
                </a:lnTo>
                <a:lnTo>
                  <a:pt x="822280" y="15094"/>
                </a:lnTo>
                <a:lnTo>
                  <a:pt x="832127" y="16834"/>
                </a:lnTo>
                <a:lnTo>
                  <a:pt x="839850" y="11430"/>
                </a:lnTo>
                <a:lnTo>
                  <a:pt x="846414" y="12590"/>
                </a:lnTo>
                <a:lnTo>
                  <a:pt x="850277" y="9888"/>
                </a:lnTo>
                <a:lnTo>
                  <a:pt x="853559" y="10468"/>
                </a:lnTo>
                <a:lnTo>
                  <a:pt x="867846" y="6226"/>
                </a:lnTo>
                <a:lnTo>
                  <a:pt x="882134" y="1982"/>
                </a:lnTo>
                <a:lnTo>
                  <a:pt x="892561" y="44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 rot="20998561">
            <a:off x="5828616" y="3424862"/>
            <a:ext cx="894634" cy="222857"/>
          </a:xfrm>
          <a:custGeom>
            <a:avLst/>
            <a:gdLst>
              <a:gd name="connsiteX0" fmla="*/ 684819 w 894634"/>
              <a:gd name="connsiteY0" fmla="*/ 18128 h 222857"/>
              <a:gd name="connsiteX1" fmla="*/ 694085 w 894634"/>
              <a:gd name="connsiteY1" fmla="*/ 23150 h 222857"/>
              <a:gd name="connsiteX2" fmla="*/ 703930 w 894634"/>
              <a:gd name="connsiteY2" fmla="*/ 24890 h 222857"/>
              <a:gd name="connsiteX3" fmla="*/ 716479 w 894634"/>
              <a:gd name="connsiteY3" fmla="*/ 30493 h 222857"/>
              <a:gd name="connsiteX4" fmla="*/ 731148 w 894634"/>
              <a:gd name="connsiteY4" fmla="*/ 43239 h 222857"/>
              <a:gd name="connsiteX5" fmla="*/ 746978 w 894634"/>
              <a:gd name="connsiteY5" fmla="*/ 49422 h 222857"/>
              <a:gd name="connsiteX6" fmla="*/ 764349 w 894634"/>
              <a:gd name="connsiteY6" fmla="*/ 66030 h 222857"/>
              <a:gd name="connsiteX7" fmla="*/ 788284 w 894634"/>
              <a:gd name="connsiteY7" fmla="*/ 83799 h 222857"/>
              <a:gd name="connsiteX8" fmla="*/ 809518 w 894634"/>
              <a:gd name="connsiteY8" fmla="*/ 97706 h 222857"/>
              <a:gd name="connsiteX9" fmla="*/ 832873 w 894634"/>
              <a:gd name="connsiteY9" fmla="*/ 118757 h 222857"/>
              <a:gd name="connsiteX10" fmla="*/ 850245 w 894634"/>
              <a:gd name="connsiteY10" fmla="*/ 135365 h 222857"/>
              <a:gd name="connsiteX11" fmla="*/ 864334 w 894634"/>
              <a:gd name="connsiteY11" fmla="*/ 151393 h 222857"/>
              <a:gd name="connsiteX12" fmla="*/ 875141 w 894634"/>
              <a:gd name="connsiteY12" fmla="*/ 166842 h 222857"/>
              <a:gd name="connsiteX13" fmla="*/ 883827 w 894634"/>
              <a:gd name="connsiteY13" fmla="*/ 175146 h 222857"/>
              <a:gd name="connsiteX14" fmla="*/ 891932 w 894634"/>
              <a:gd name="connsiteY14" fmla="*/ 186733 h 222857"/>
              <a:gd name="connsiteX15" fmla="*/ 894634 w 894634"/>
              <a:gd name="connsiteY15" fmla="*/ 190595 h 222857"/>
              <a:gd name="connsiteX16" fmla="*/ 894054 w 894634"/>
              <a:gd name="connsiteY16" fmla="*/ 193876 h 222857"/>
              <a:gd name="connsiteX17" fmla="*/ 888451 w 894634"/>
              <a:gd name="connsiteY17" fmla="*/ 206424 h 222857"/>
              <a:gd name="connsiteX18" fmla="*/ 877446 w 894634"/>
              <a:gd name="connsiteY18" fmla="*/ 211247 h 222857"/>
              <a:gd name="connsiteX19" fmla="*/ 873003 w 894634"/>
              <a:gd name="connsiteY19" fmla="*/ 217231 h 222857"/>
              <a:gd name="connsiteX20" fmla="*/ 865859 w 894634"/>
              <a:gd name="connsiteY20" fmla="*/ 219353 h 222857"/>
              <a:gd name="connsiteX21" fmla="*/ 856014 w 894634"/>
              <a:gd name="connsiteY21" fmla="*/ 217613 h 222857"/>
              <a:gd name="connsiteX22" fmla="*/ 848869 w 894634"/>
              <a:gd name="connsiteY22" fmla="*/ 219735 h 222857"/>
              <a:gd name="connsiteX23" fmla="*/ 840709 w 894634"/>
              <a:gd name="connsiteY23" fmla="*/ 222857 h 222857"/>
              <a:gd name="connsiteX24" fmla="*/ 822596 w 894634"/>
              <a:gd name="connsiteY24" fmla="*/ 215612 h 222857"/>
              <a:gd name="connsiteX25" fmla="*/ 733696 w 894634"/>
              <a:gd name="connsiteY25" fmla="*/ 183862 h 222857"/>
              <a:gd name="connsiteX26" fmla="*/ 695596 w 894634"/>
              <a:gd name="connsiteY26" fmla="*/ 164812 h 222857"/>
              <a:gd name="connsiteX27" fmla="*/ 658314 w 894634"/>
              <a:gd name="connsiteY27" fmla="*/ 142725 h 222857"/>
              <a:gd name="connsiteX28" fmla="*/ 649517 w 894634"/>
              <a:gd name="connsiteY28" fmla="*/ 141258 h 222857"/>
              <a:gd name="connsiteX29" fmla="*/ 650227 w 894634"/>
              <a:gd name="connsiteY29" fmla="*/ 137240 h 222857"/>
              <a:gd name="connsiteX30" fmla="*/ 647525 w 894634"/>
              <a:gd name="connsiteY30" fmla="*/ 133378 h 222857"/>
              <a:gd name="connsiteX31" fmla="*/ 648105 w 894634"/>
              <a:gd name="connsiteY31" fmla="*/ 130095 h 222857"/>
              <a:gd name="connsiteX32" fmla="*/ 645403 w 894634"/>
              <a:gd name="connsiteY32" fmla="*/ 126234 h 222857"/>
              <a:gd name="connsiteX33" fmla="*/ 636718 w 894634"/>
              <a:gd name="connsiteY33" fmla="*/ 117930 h 222857"/>
              <a:gd name="connsiteX34" fmla="*/ 630154 w 894634"/>
              <a:gd name="connsiteY34" fmla="*/ 116769 h 222857"/>
              <a:gd name="connsiteX35" fmla="*/ 617026 w 894634"/>
              <a:gd name="connsiteY35" fmla="*/ 114449 h 222857"/>
              <a:gd name="connsiteX36" fmla="*/ 603898 w 894634"/>
              <a:gd name="connsiteY36" fmla="*/ 112128 h 222857"/>
              <a:gd name="connsiteX37" fmla="*/ 594052 w 894634"/>
              <a:gd name="connsiteY37" fmla="*/ 110388 h 222857"/>
              <a:gd name="connsiteX38" fmla="*/ 577643 w 894634"/>
              <a:gd name="connsiteY38" fmla="*/ 107488 h 222857"/>
              <a:gd name="connsiteX39" fmla="*/ 561232 w 894634"/>
              <a:gd name="connsiteY39" fmla="*/ 104587 h 222857"/>
              <a:gd name="connsiteX40" fmla="*/ 541540 w 894634"/>
              <a:gd name="connsiteY40" fmla="*/ 101106 h 222857"/>
              <a:gd name="connsiteX41" fmla="*/ 515285 w 894634"/>
              <a:gd name="connsiteY41" fmla="*/ 96465 h 222857"/>
              <a:gd name="connsiteX42" fmla="*/ 502157 w 894634"/>
              <a:gd name="connsiteY42" fmla="*/ 94145 h 222857"/>
              <a:gd name="connsiteX43" fmla="*/ 485747 w 894634"/>
              <a:gd name="connsiteY43" fmla="*/ 91244 h 222857"/>
              <a:gd name="connsiteX44" fmla="*/ 468177 w 894634"/>
              <a:gd name="connsiteY44" fmla="*/ 94908 h 222857"/>
              <a:gd name="connsiteX45" fmla="*/ 451768 w 894634"/>
              <a:gd name="connsiteY45" fmla="*/ 92007 h 222857"/>
              <a:gd name="connsiteX46" fmla="*/ 435358 w 894634"/>
              <a:gd name="connsiteY46" fmla="*/ 89107 h 222857"/>
              <a:gd name="connsiteX47" fmla="*/ 415085 w 894634"/>
              <a:gd name="connsiteY47" fmla="*/ 88907 h 222857"/>
              <a:gd name="connsiteX48" fmla="*/ 395394 w 894634"/>
              <a:gd name="connsiteY48" fmla="*/ 85427 h 222857"/>
              <a:gd name="connsiteX49" fmla="*/ 375122 w 894634"/>
              <a:gd name="connsiteY49" fmla="*/ 85228 h 222857"/>
              <a:gd name="connsiteX50" fmla="*/ 352148 w 894634"/>
              <a:gd name="connsiteY50" fmla="*/ 81167 h 222857"/>
              <a:gd name="connsiteX51" fmla="*/ 328595 w 894634"/>
              <a:gd name="connsiteY51" fmla="*/ 80389 h 222857"/>
              <a:gd name="connsiteX52" fmla="*/ 304461 w 894634"/>
              <a:gd name="connsiteY52" fmla="*/ 82892 h 222857"/>
              <a:gd name="connsiteX53" fmla="*/ 278205 w 894634"/>
              <a:gd name="connsiteY53" fmla="*/ 78251 h 222857"/>
              <a:gd name="connsiteX54" fmla="*/ 227815 w 894634"/>
              <a:gd name="connsiteY54" fmla="*/ 76113 h 222857"/>
              <a:gd name="connsiteX55" fmla="*/ 204261 w 894634"/>
              <a:gd name="connsiteY55" fmla="*/ 75334 h 222857"/>
              <a:gd name="connsiteX56" fmla="*/ 180127 w 894634"/>
              <a:gd name="connsiteY56" fmla="*/ 77837 h 222857"/>
              <a:gd name="connsiteX57" fmla="*/ 159856 w 894634"/>
              <a:gd name="connsiteY57" fmla="*/ 77639 h 222857"/>
              <a:gd name="connsiteX58" fmla="*/ 139583 w 894634"/>
              <a:gd name="connsiteY58" fmla="*/ 77440 h 222857"/>
              <a:gd name="connsiteX59" fmla="*/ 119891 w 894634"/>
              <a:gd name="connsiteY59" fmla="*/ 73959 h 222857"/>
              <a:gd name="connsiteX60" fmla="*/ 96338 w 894634"/>
              <a:gd name="connsiteY60" fmla="*/ 73180 h 222857"/>
              <a:gd name="connsiteX61" fmla="*/ 83210 w 894634"/>
              <a:gd name="connsiteY61" fmla="*/ 70859 h 222857"/>
              <a:gd name="connsiteX62" fmla="*/ 66800 w 894634"/>
              <a:gd name="connsiteY62" fmla="*/ 67959 h 222857"/>
              <a:gd name="connsiteX63" fmla="*/ 52512 w 894634"/>
              <a:gd name="connsiteY63" fmla="*/ 72203 h 222857"/>
              <a:gd name="connsiteX64" fmla="*/ 39384 w 894634"/>
              <a:gd name="connsiteY64" fmla="*/ 69882 h 222857"/>
              <a:gd name="connsiteX65" fmla="*/ 26256 w 894634"/>
              <a:gd name="connsiteY65" fmla="*/ 67562 h 222857"/>
              <a:gd name="connsiteX66" fmla="*/ 16410 w 894634"/>
              <a:gd name="connsiteY66" fmla="*/ 65821 h 222857"/>
              <a:gd name="connsiteX67" fmla="*/ 6564 w 894634"/>
              <a:gd name="connsiteY67" fmla="*/ 64081 h 222857"/>
              <a:gd name="connsiteX68" fmla="*/ 0 w 894634"/>
              <a:gd name="connsiteY68" fmla="*/ 62921 h 222857"/>
              <a:gd name="connsiteX69" fmla="*/ 11022 w 894634"/>
              <a:gd name="connsiteY69" fmla="*/ 563 h 222857"/>
              <a:gd name="connsiteX70" fmla="*/ 17587 w 894634"/>
              <a:gd name="connsiteY70" fmla="*/ 1724 h 222857"/>
              <a:gd name="connsiteX71" fmla="*/ 31294 w 894634"/>
              <a:gd name="connsiteY71" fmla="*/ 762 h 222857"/>
              <a:gd name="connsiteX72" fmla="*/ 47704 w 894634"/>
              <a:gd name="connsiteY72" fmla="*/ 3662 h 222857"/>
              <a:gd name="connsiteX73" fmla="*/ 65275 w 894634"/>
              <a:gd name="connsiteY73" fmla="*/ 0 h 222857"/>
              <a:gd name="connsiteX74" fmla="*/ 84966 w 894634"/>
              <a:gd name="connsiteY74" fmla="*/ 3481 h 222857"/>
              <a:gd name="connsiteX75" fmla="*/ 105238 w 894634"/>
              <a:gd name="connsiteY75" fmla="*/ 3679 h 222857"/>
              <a:gd name="connsiteX76" fmla="*/ 131493 w 894634"/>
              <a:gd name="connsiteY76" fmla="*/ 8320 h 222857"/>
              <a:gd name="connsiteX77" fmla="*/ 155047 w 894634"/>
              <a:gd name="connsiteY77" fmla="*/ 9099 h 222857"/>
              <a:gd name="connsiteX78" fmla="*/ 185166 w 894634"/>
              <a:gd name="connsiteY78" fmla="*/ 11038 h 222857"/>
              <a:gd name="connsiteX79" fmla="*/ 219145 w 894634"/>
              <a:gd name="connsiteY79" fmla="*/ 10275 h 222857"/>
              <a:gd name="connsiteX80" fmla="*/ 249263 w 894634"/>
              <a:gd name="connsiteY80" fmla="*/ 12214 h 222857"/>
              <a:gd name="connsiteX81" fmla="*/ 282663 w 894634"/>
              <a:gd name="connsiteY81" fmla="*/ 14733 h 222857"/>
              <a:gd name="connsiteX82" fmla="*/ 319345 w 894634"/>
              <a:gd name="connsiteY82" fmla="*/ 17833 h 222857"/>
              <a:gd name="connsiteX83" fmla="*/ 356607 w 894634"/>
              <a:gd name="connsiteY83" fmla="*/ 17650 h 222857"/>
              <a:gd name="connsiteX84" fmla="*/ 396570 w 894634"/>
              <a:gd name="connsiteY84" fmla="*/ 21330 h 222857"/>
              <a:gd name="connsiteX85" fmla="*/ 439816 w 894634"/>
              <a:gd name="connsiteY85" fmla="*/ 25589 h 222857"/>
              <a:gd name="connsiteX86" fmla="*/ 459508 w 894634"/>
              <a:gd name="connsiteY86" fmla="*/ 29070 h 222857"/>
              <a:gd name="connsiteX87" fmla="*/ 479780 w 894634"/>
              <a:gd name="connsiteY87" fmla="*/ 29269 h 222857"/>
              <a:gd name="connsiteX88" fmla="*/ 496189 w 894634"/>
              <a:gd name="connsiteY88" fmla="*/ 32169 h 222857"/>
              <a:gd name="connsiteX89" fmla="*/ 520323 w 894634"/>
              <a:gd name="connsiteY89" fmla="*/ 29666 h 222857"/>
              <a:gd name="connsiteX90" fmla="*/ 530170 w 894634"/>
              <a:gd name="connsiteY90" fmla="*/ 31406 h 222857"/>
              <a:gd name="connsiteX91" fmla="*/ 547160 w 894634"/>
              <a:gd name="connsiteY91" fmla="*/ 31025 h 222857"/>
              <a:gd name="connsiteX92" fmla="*/ 560287 w 894634"/>
              <a:gd name="connsiteY92" fmla="*/ 33345 h 222857"/>
              <a:gd name="connsiteX93" fmla="*/ 573995 w 894634"/>
              <a:gd name="connsiteY93" fmla="*/ 32383 h 222857"/>
              <a:gd name="connsiteX94" fmla="*/ 583841 w 894634"/>
              <a:gd name="connsiteY94" fmla="*/ 34124 h 222857"/>
              <a:gd name="connsiteX95" fmla="*/ 597548 w 894634"/>
              <a:gd name="connsiteY95" fmla="*/ 33163 h 222857"/>
              <a:gd name="connsiteX96" fmla="*/ 607395 w 894634"/>
              <a:gd name="connsiteY96" fmla="*/ 34903 h 222857"/>
              <a:gd name="connsiteX97" fmla="*/ 615119 w 894634"/>
              <a:gd name="connsiteY97" fmla="*/ 29499 h 222857"/>
              <a:gd name="connsiteX98" fmla="*/ 618401 w 894634"/>
              <a:gd name="connsiteY98" fmla="*/ 30079 h 222857"/>
              <a:gd name="connsiteX99" fmla="*/ 625545 w 894634"/>
              <a:gd name="connsiteY99" fmla="*/ 27958 h 222857"/>
              <a:gd name="connsiteX100" fmla="*/ 628827 w 894634"/>
              <a:gd name="connsiteY100" fmla="*/ 28538 h 222857"/>
              <a:gd name="connsiteX101" fmla="*/ 632689 w 894634"/>
              <a:gd name="connsiteY101" fmla="*/ 25836 h 222857"/>
              <a:gd name="connsiteX102" fmla="*/ 636552 w 894634"/>
              <a:gd name="connsiteY102" fmla="*/ 23134 h 222857"/>
              <a:gd name="connsiteX103" fmla="*/ 650839 w 894634"/>
              <a:gd name="connsiteY103" fmla="*/ 18891 h 222857"/>
              <a:gd name="connsiteX104" fmla="*/ 664547 w 894634"/>
              <a:gd name="connsiteY104" fmla="*/ 17929 h 222857"/>
              <a:gd name="connsiteX105" fmla="*/ 684819 w 894634"/>
              <a:gd name="connsiteY105" fmla="*/ 18128 h 22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94634" h="222857">
                <a:moveTo>
                  <a:pt x="684819" y="18128"/>
                </a:moveTo>
                <a:lnTo>
                  <a:pt x="694085" y="23150"/>
                </a:lnTo>
                <a:lnTo>
                  <a:pt x="703930" y="24890"/>
                </a:lnTo>
                <a:lnTo>
                  <a:pt x="716479" y="30493"/>
                </a:lnTo>
                <a:lnTo>
                  <a:pt x="731148" y="43239"/>
                </a:lnTo>
                <a:lnTo>
                  <a:pt x="746978" y="49422"/>
                </a:lnTo>
                <a:lnTo>
                  <a:pt x="764349" y="66030"/>
                </a:lnTo>
                <a:lnTo>
                  <a:pt x="788284" y="83799"/>
                </a:lnTo>
                <a:lnTo>
                  <a:pt x="809518" y="97706"/>
                </a:lnTo>
                <a:lnTo>
                  <a:pt x="832873" y="118757"/>
                </a:lnTo>
                <a:lnTo>
                  <a:pt x="850245" y="135365"/>
                </a:lnTo>
                <a:lnTo>
                  <a:pt x="864334" y="151393"/>
                </a:lnTo>
                <a:lnTo>
                  <a:pt x="875141" y="166842"/>
                </a:lnTo>
                <a:lnTo>
                  <a:pt x="883827" y="175146"/>
                </a:lnTo>
                <a:lnTo>
                  <a:pt x="891932" y="186733"/>
                </a:lnTo>
                <a:lnTo>
                  <a:pt x="894634" y="190595"/>
                </a:lnTo>
                <a:lnTo>
                  <a:pt x="894054" y="193876"/>
                </a:lnTo>
                <a:lnTo>
                  <a:pt x="888451" y="206424"/>
                </a:lnTo>
                <a:lnTo>
                  <a:pt x="877446" y="211247"/>
                </a:lnTo>
                <a:lnTo>
                  <a:pt x="873003" y="217231"/>
                </a:lnTo>
                <a:lnTo>
                  <a:pt x="865859" y="219353"/>
                </a:lnTo>
                <a:lnTo>
                  <a:pt x="856014" y="217613"/>
                </a:lnTo>
                <a:lnTo>
                  <a:pt x="848869" y="219735"/>
                </a:lnTo>
                <a:lnTo>
                  <a:pt x="840709" y="222857"/>
                </a:lnTo>
                <a:lnTo>
                  <a:pt x="822596" y="215612"/>
                </a:lnTo>
                <a:cubicBezTo>
                  <a:pt x="726311" y="177098"/>
                  <a:pt x="852456" y="234760"/>
                  <a:pt x="733696" y="183862"/>
                </a:cubicBezTo>
                <a:cubicBezTo>
                  <a:pt x="720645" y="178269"/>
                  <a:pt x="708008" y="171708"/>
                  <a:pt x="695596" y="164812"/>
                </a:cubicBezTo>
                <a:cubicBezTo>
                  <a:pt x="677890" y="154976"/>
                  <a:pt x="673606" y="147190"/>
                  <a:pt x="658314" y="142725"/>
                </a:cubicBezTo>
                <a:lnTo>
                  <a:pt x="649517" y="141258"/>
                </a:lnTo>
                <a:lnTo>
                  <a:pt x="650227" y="137240"/>
                </a:lnTo>
                <a:lnTo>
                  <a:pt x="647525" y="133378"/>
                </a:lnTo>
                <a:lnTo>
                  <a:pt x="648105" y="130095"/>
                </a:lnTo>
                <a:lnTo>
                  <a:pt x="645403" y="126234"/>
                </a:lnTo>
                <a:lnTo>
                  <a:pt x="636718" y="117930"/>
                </a:lnTo>
                <a:lnTo>
                  <a:pt x="630154" y="116769"/>
                </a:lnTo>
                <a:lnTo>
                  <a:pt x="617026" y="114449"/>
                </a:lnTo>
                <a:lnTo>
                  <a:pt x="603898" y="112128"/>
                </a:lnTo>
                <a:lnTo>
                  <a:pt x="594052" y="110388"/>
                </a:lnTo>
                <a:lnTo>
                  <a:pt x="577643" y="107488"/>
                </a:lnTo>
                <a:lnTo>
                  <a:pt x="561232" y="104587"/>
                </a:lnTo>
                <a:lnTo>
                  <a:pt x="541540" y="101106"/>
                </a:lnTo>
                <a:lnTo>
                  <a:pt x="515285" y="96465"/>
                </a:lnTo>
                <a:lnTo>
                  <a:pt x="502157" y="94145"/>
                </a:lnTo>
                <a:lnTo>
                  <a:pt x="485747" y="91244"/>
                </a:lnTo>
                <a:lnTo>
                  <a:pt x="468177" y="94908"/>
                </a:lnTo>
                <a:lnTo>
                  <a:pt x="451768" y="92007"/>
                </a:lnTo>
                <a:lnTo>
                  <a:pt x="435358" y="89107"/>
                </a:lnTo>
                <a:lnTo>
                  <a:pt x="415085" y="88907"/>
                </a:lnTo>
                <a:lnTo>
                  <a:pt x="395394" y="85427"/>
                </a:lnTo>
                <a:lnTo>
                  <a:pt x="375122" y="85228"/>
                </a:lnTo>
                <a:lnTo>
                  <a:pt x="352148" y="81167"/>
                </a:lnTo>
                <a:lnTo>
                  <a:pt x="328595" y="80389"/>
                </a:lnTo>
                <a:lnTo>
                  <a:pt x="304461" y="82892"/>
                </a:lnTo>
                <a:lnTo>
                  <a:pt x="278205" y="78251"/>
                </a:lnTo>
                <a:lnTo>
                  <a:pt x="227815" y="76113"/>
                </a:lnTo>
                <a:lnTo>
                  <a:pt x="204261" y="75334"/>
                </a:lnTo>
                <a:lnTo>
                  <a:pt x="180127" y="77837"/>
                </a:lnTo>
                <a:lnTo>
                  <a:pt x="159856" y="77639"/>
                </a:lnTo>
                <a:lnTo>
                  <a:pt x="139583" y="77440"/>
                </a:lnTo>
                <a:lnTo>
                  <a:pt x="119891" y="73959"/>
                </a:lnTo>
                <a:lnTo>
                  <a:pt x="96338" y="73180"/>
                </a:lnTo>
                <a:lnTo>
                  <a:pt x="83210" y="70859"/>
                </a:lnTo>
                <a:lnTo>
                  <a:pt x="66800" y="67959"/>
                </a:lnTo>
                <a:lnTo>
                  <a:pt x="52512" y="72203"/>
                </a:lnTo>
                <a:lnTo>
                  <a:pt x="39384" y="69882"/>
                </a:lnTo>
                <a:lnTo>
                  <a:pt x="26256" y="67562"/>
                </a:lnTo>
                <a:lnTo>
                  <a:pt x="16410" y="65821"/>
                </a:lnTo>
                <a:lnTo>
                  <a:pt x="6564" y="64081"/>
                </a:lnTo>
                <a:lnTo>
                  <a:pt x="0" y="62921"/>
                </a:lnTo>
                <a:lnTo>
                  <a:pt x="11022" y="563"/>
                </a:lnTo>
                <a:lnTo>
                  <a:pt x="17587" y="1724"/>
                </a:lnTo>
                <a:lnTo>
                  <a:pt x="31294" y="762"/>
                </a:lnTo>
                <a:lnTo>
                  <a:pt x="47704" y="3662"/>
                </a:lnTo>
                <a:lnTo>
                  <a:pt x="65275" y="0"/>
                </a:lnTo>
                <a:lnTo>
                  <a:pt x="84966" y="3481"/>
                </a:lnTo>
                <a:lnTo>
                  <a:pt x="105238" y="3679"/>
                </a:lnTo>
                <a:lnTo>
                  <a:pt x="131493" y="8320"/>
                </a:lnTo>
                <a:lnTo>
                  <a:pt x="155047" y="9099"/>
                </a:lnTo>
                <a:lnTo>
                  <a:pt x="185166" y="11038"/>
                </a:lnTo>
                <a:lnTo>
                  <a:pt x="219145" y="10275"/>
                </a:lnTo>
                <a:lnTo>
                  <a:pt x="249263" y="12214"/>
                </a:lnTo>
                <a:lnTo>
                  <a:pt x="282663" y="14733"/>
                </a:lnTo>
                <a:lnTo>
                  <a:pt x="319345" y="17833"/>
                </a:lnTo>
                <a:lnTo>
                  <a:pt x="356607" y="17650"/>
                </a:lnTo>
                <a:lnTo>
                  <a:pt x="396570" y="21330"/>
                </a:lnTo>
                <a:lnTo>
                  <a:pt x="439816" y="25589"/>
                </a:lnTo>
                <a:lnTo>
                  <a:pt x="459508" y="29070"/>
                </a:lnTo>
                <a:lnTo>
                  <a:pt x="479780" y="29269"/>
                </a:lnTo>
                <a:lnTo>
                  <a:pt x="496189" y="32169"/>
                </a:lnTo>
                <a:lnTo>
                  <a:pt x="520323" y="29666"/>
                </a:lnTo>
                <a:lnTo>
                  <a:pt x="530170" y="31406"/>
                </a:lnTo>
                <a:lnTo>
                  <a:pt x="547160" y="31025"/>
                </a:lnTo>
                <a:lnTo>
                  <a:pt x="560287" y="33345"/>
                </a:lnTo>
                <a:lnTo>
                  <a:pt x="573995" y="32383"/>
                </a:lnTo>
                <a:lnTo>
                  <a:pt x="583841" y="34124"/>
                </a:lnTo>
                <a:lnTo>
                  <a:pt x="597548" y="33163"/>
                </a:lnTo>
                <a:lnTo>
                  <a:pt x="607395" y="34903"/>
                </a:lnTo>
                <a:lnTo>
                  <a:pt x="615119" y="29499"/>
                </a:lnTo>
                <a:lnTo>
                  <a:pt x="618401" y="30079"/>
                </a:lnTo>
                <a:lnTo>
                  <a:pt x="625545" y="27958"/>
                </a:lnTo>
                <a:lnTo>
                  <a:pt x="628827" y="28538"/>
                </a:lnTo>
                <a:lnTo>
                  <a:pt x="632689" y="25836"/>
                </a:lnTo>
                <a:lnTo>
                  <a:pt x="636552" y="23134"/>
                </a:lnTo>
                <a:lnTo>
                  <a:pt x="650839" y="18891"/>
                </a:lnTo>
                <a:lnTo>
                  <a:pt x="664547" y="17929"/>
                </a:lnTo>
                <a:lnTo>
                  <a:pt x="684819" y="1812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24"/>
          <p:cNvSpPr txBox="1"/>
          <p:nvPr/>
        </p:nvSpPr>
        <p:spPr>
          <a:xfrm>
            <a:off x="1722343" y="968410"/>
            <a:ext cx="2057569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>
                <a:solidFill>
                  <a:prstClr val="black"/>
                </a:solidFill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céng</a:t>
            </a:r>
            <a:endParaRPr lang="zh-CN" altLang="en-US" sz="5000" dirty="0">
              <a:solidFill>
                <a:prstClr val="black"/>
              </a:solidFill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317349" y="1832506"/>
            <a:ext cx="2318547" cy="2326669"/>
            <a:chOff x="5534807" y="1672548"/>
            <a:chExt cx="2318547" cy="2326669"/>
          </a:xfrm>
        </p:grpSpPr>
        <p:sp>
          <p:nvSpPr>
            <p:cNvPr id="45" name="矩形 44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64"/>
          <p:cNvSpPr txBox="1"/>
          <p:nvPr/>
        </p:nvSpPr>
        <p:spPr>
          <a:xfrm>
            <a:off x="1412901" y="1584975"/>
            <a:ext cx="566811" cy="26237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曾</a:t>
            </a:r>
          </a:p>
        </p:txBody>
      </p:sp>
    </p:spTree>
    <p:extLst>
      <p:ext uri="{BB962C8B-B14F-4D97-AF65-F5344CB8AC3E}">
        <p14:creationId xmlns:p14="http://schemas.microsoft.com/office/powerpoint/2010/main" val="13883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33"/>
  <p:tag name="KSO_WM_UNIT_TYPE" val="a"/>
  <p:tag name="KSO_WM_UNIT_INDEX" val="1"/>
  <p:tag name="KSO_WM_UNIT_ID" val="custom233_4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2066</Words>
  <PresentationFormat>全屏显示(16:9)</PresentationFormat>
  <Paragraphs>301</Paragraphs>
  <Slides>48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Times New Roman</vt:lpstr>
      <vt:lpstr>Arial</vt:lpstr>
      <vt:lpstr>仿宋</vt:lpstr>
      <vt:lpstr>Kaiti SC</vt:lpstr>
      <vt:lpstr>Calibri</vt:lpstr>
      <vt:lpstr>宋体</vt:lpstr>
      <vt:lpstr>楷体</vt:lpstr>
      <vt:lpstr>黑体</vt:lpstr>
      <vt:lpstr>汉语拼音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2021-03-31T01:51:11Z</dcterms:created>
  <dcterms:modified xsi:type="dcterms:W3CDTF">2022-08-09T02:14:31Z</dcterms:modified>
</cp:coreProperties>
</file>