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62" r:id="rId5"/>
    <p:sldId id="259" r:id="rId6"/>
  </p:sldIdLst>
  <p:sldSz cx="9144000" cy="5143500" type="screen16x9"/>
  <p:notesSz cx="6858000" cy="9144000"/>
  <p:embeddedFontLst>
    <p:embeddedFont>
      <p:font typeface="Wingdings 2" panose="05020102010507070707" pitchFamily="18" charset="2"/>
      <p:regular r:id="rId8"/>
    </p:embeddedFont>
    <p:embeddedFont>
      <p:font typeface="Tahoma" panose="020B0604030504040204" pitchFamily="34" charset="0"/>
      <p:regular r:id="rId9"/>
      <p:bold r:id="rId10"/>
    </p:embeddedFont>
    <p:embeddedFont>
      <p:font typeface="仿宋" panose="02010609060101010101" pitchFamily="49" charset="-122"/>
      <p:regular r:id="rId11"/>
    </p:embeddedFont>
    <p:embeddedFont>
      <p:font typeface="楷体" panose="02010609060101010101" pitchFamily="49" charset="-122"/>
      <p:regular r:id="rId12"/>
    </p:embeddedFont>
    <p:embeddedFont>
      <p:font typeface="Franklin Gothic Book" panose="020B0503020102020204" pitchFamily="34" charset="0"/>
      <p:regular r:id="rId13"/>
      <p:italic r:id="rId14"/>
    </p:embeddedFont>
    <p:embeddedFont>
      <p:font typeface="黑体" panose="02010609060101010101" pitchFamily="49" charset="-122"/>
      <p:regular r:id="rId15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78F13-75E6-4EC6-AF1B-AF7E07F9887E}" type="datetimeFigureOut">
              <a:rPr lang="zh-CN" altLang="en-US" smtClean="0"/>
              <a:t>2021/5/13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E77FD-E7F0-4AC8-85A4-9B2AC8FF16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738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E77FD-E7F0-4AC8-85A4-9B2AC8FF168C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E77FD-E7F0-4AC8-85A4-9B2AC8FF168C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E77FD-E7F0-4AC8-85A4-9B2AC8FF168C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 panose="05020102010507070707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1172962" y="130254"/>
            <a:ext cx="5080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lang="zh-CN" altLang="en-US" sz="2800" dirty="0"/>
              <a:t>我和哪吒过一天</a:t>
            </a:r>
          </a:p>
        </p:txBody>
      </p:sp>
      <p:sp>
        <p:nvSpPr>
          <p:cNvPr id="5" name="矩形 4"/>
          <p:cNvSpPr/>
          <p:nvPr/>
        </p:nvSpPr>
        <p:spPr>
          <a:xfrm>
            <a:off x="107503" y="653474"/>
            <a:ext cx="7210919" cy="44075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星期天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上午，我走在上街的路上，突然有人拍了我一下，我回头一看，一个踩着风火轮的小男孩出现在我眼前。啊，这不是我心目中的哪吒吗？</a:t>
            </a:r>
            <a:r>
              <a:rPr lang="zh-CN" altLang="zh-CN" sz="2400" b="1" kern="0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这时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哪吒好像看出了我的心思，主动和我打招呼：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你好，小华，你不认识我了吗？我们经常见面的啊。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我说：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是啊，可是我只是在电视上看过你呀！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哪吒说：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难道你不想亲眼看到我吗？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我立即回答说：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想啊。可是我没想到你会亲自来看我啊！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      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43800" y="744255"/>
            <a:ext cx="180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用“我”和哪吒的巧遇开头，引出下文，很新颖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331111" y="411510"/>
            <a:ext cx="0" cy="4659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7504" y="195486"/>
            <a:ext cx="7223607" cy="489364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于是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，我们两个一起逛街。当我们正想过马路时，红灯亮了。可是，一位老爷爷正慢腾腾地向马路对面走去。不远处一辆卡车正飞奔而来。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我大叫：</a:t>
            </a:r>
            <a:r>
              <a:rPr lang="en-US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爷爷小心！</a:t>
            </a:r>
            <a:r>
              <a:rPr lang="en-US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爷爷没听见，继续走。卡车马上就要撞到老爷爷了。此时只见哪吒踏着风火轮飞快地跑过去，一把抱起老爷爷就地一滚，错过了车轮。好险啊！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我们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两个来到超市</a:t>
            </a:r>
            <a:r>
              <a:rPr lang="zh-CN" altLang="zh-CN" sz="2400" b="1" kern="0" dirty="0"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。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超市里的商品琳琅满目，哪吒看见什么都好奇，摸摸这个，看看那个，并不时地问这问那，转累了，我就坐在他的风火轮上</a:t>
            </a:r>
            <a:r>
              <a:rPr lang="zh-CN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。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35800" y="1347614"/>
            <a:ext cx="18805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详细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写哪吒踏着风火轮勇救老爷爷的动作，想象合理，描写生动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331111" y="411510"/>
            <a:ext cx="0" cy="4659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7335800" y="3695417"/>
            <a:ext cx="18805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简写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我到哪吒逛超市，丰富文章内容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7504" y="627534"/>
            <a:ext cx="7223607" cy="39333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下午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，哪吒带我去了龙宫。龙宫里金碧辉煌，十分漂亮。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虾兵蟹将看见哪吒都恭敬地行礼，龙王热情地接待了我们，拿出桃子、苹果、香蕉招待我们，并告诉我们：</a:t>
            </a:r>
            <a:r>
              <a:rPr lang="en-US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这是人间的鲜果，只有贵宾到了，我们才拿出来。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吃过东西，龙王又陪着我们参观了珠宝库、龙殿、龙寝宫，还带我们观看了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蛟龙出海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龙啸九天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龙腾水溅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等水系法术表演。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31111" y="1294477"/>
            <a:ext cx="1800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写龙王拿出桃子、苹果、香蕉热情地招待我们，想象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合情合理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7331111" y="411510"/>
            <a:ext cx="0" cy="4659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43193" y="1230888"/>
            <a:ext cx="7087918" cy="24929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天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晚了，我们一起踏着风火轮离开了龙宫。哪吒说：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我要回家了，再见！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”“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我们什么时候再见呢？</a:t>
            </a:r>
            <a:r>
              <a:rPr lang="en-US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”</a:t>
            </a:r>
            <a:r>
              <a:rPr lang="zh-CN" altLang="zh-CN" sz="2400" b="1" kern="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我话还没出口，哪吒就不见了。</a:t>
            </a:r>
            <a:endParaRPr lang="zh-CN" altLang="zh-CN" sz="24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    </a:t>
            </a:r>
            <a:r>
              <a:rPr lang="zh-CN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和</a:t>
            </a:r>
            <a:r>
              <a:rPr lang="zh-CN" altLang="zh-CN" sz="2400" b="1" kern="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哪吒在一起的一天真快活！真希望能再与哪吒相见</a:t>
            </a:r>
            <a:r>
              <a:rPr lang="zh-CN" altLang="zh-CN" sz="2400" b="1" kern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ahoma" panose="020B0604030504040204" pitchFamily="34" charset="0"/>
              </a:rPr>
              <a:t>！</a:t>
            </a:r>
            <a:endParaRPr lang="zh-CN" altLang="en-US" sz="2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37780" y="2571750"/>
            <a:ext cx="180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结尾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总结全文，表达希望，突出中心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。</a:t>
            </a: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331111" y="411510"/>
            <a:ext cx="0" cy="4659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007604" y="843558"/>
            <a:ext cx="712879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仿宋" panose="02010609060101010101" charset="-122"/>
              </a:rPr>
              <a:t>总评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仿宋" panose="02010609060101010101" charset="-122"/>
              </a:rPr>
              <a:t>：</a:t>
            </a:r>
            <a:endParaRPr lang="en-US" altLang="zh-CN" sz="28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仿宋" panose="02010609060101010101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sz="2400" b="1" dirty="0" smtClean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    本文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</a:rPr>
              <a:t>小作者写了“我”和哪吒在一天里做的事，上午救老爷爷、逛超市，下午去龙宫做客，叙述有详有略，详略得当。全文想象大胆合理，巧妙开头，自然结束，让读者觉得故事真实有趣味。</a:t>
            </a:r>
            <a:endParaRPr lang="en-US" altLang="zh-CN" sz="24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0</TotalTime>
  <Words>830</Words>
  <PresentationFormat>全屏显示(16:9)</PresentationFormat>
  <Paragraphs>18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 2</vt:lpstr>
      <vt:lpstr>Tahoma</vt:lpstr>
      <vt:lpstr>仿宋</vt:lpstr>
      <vt:lpstr>楷体</vt:lpstr>
      <vt:lpstr>Times New Roman</vt:lpstr>
      <vt:lpstr>Franklin Gothic Book</vt:lpstr>
      <vt:lpstr>等线</vt:lpstr>
      <vt:lpstr>黑体</vt:lpstr>
      <vt:lpstr>暗香扑面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2019-09-02T04:02:00Z</dcterms:created>
  <dcterms:modified xsi:type="dcterms:W3CDTF">2021-05-13T06:44:27Z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