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259" r:id="rId5"/>
  </p:sldIdLst>
  <p:sldSz cx="9144000" cy="5143500" type="screen16x9"/>
  <p:notesSz cx="6858000" cy="9144000"/>
  <p:embeddedFontLst>
    <p:embeddedFont>
      <p:font typeface="仿宋" pitchFamily="49" charset="-122"/>
      <p:regular r:id="rId7"/>
    </p:embeddedFont>
    <p:embeddedFont>
      <p:font typeface="Wingdings 2" pitchFamily="18" charset="2"/>
      <p:regular r:id="rId8"/>
    </p:embeddedFont>
    <p:embeddedFont>
      <p:font typeface="楷体" pitchFamily="49" charset="-122"/>
      <p:regular r:id="rId9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78F13-75E6-4EC6-AF1B-AF7E07F9887E}" type="datetimeFigureOut">
              <a:rPr lang="zh-CN" altLang="en-US" smtClean="0"/>
              <a:t>2022/5/31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E77FD-E7F0-4AC8-85A4-9B2AC8FF16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6042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811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62E54D05-9200-4463-8C30-59E844036E91}"/>
              </a:ext>
            </a:extLst>
          </p:cNvPr>
          <p:cNvSpPr/>
          <p:nvPr/>
        </p:nvSpPr>
        <p:spPr>
          <a:xfrm>
            <a:off x="493767" y="575599"/>
            <a:ext cx="6679744" cy="413190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我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和哆啦</a:t>
            </a:r>
            <a:r>
              <a:rPr lang="en-US" altLang="zh-CN" sz="2400" b="1" dirty="0">
                <a:latin typeface="宋体" pitchFamily="2" charset="-122"/>
                <a:ea typeface="宋体" pitchFamily="2" charset="-122"/>
              </a:rPr>
              <a:t>A</a:t>
            </a:r>
            <a:r>
              <a:rPr lang="zh-CN" altLang="en-US" sz="2400" b="1" dirty="0">
                <a:latin typeface="宋体" pitchFamily="2" charset="-122"/>
                <a:ea typeface="宋体" pitchFamily="2" charset="-122"/>
              </a:rPr>
              <a:t>梦过一天</a:t>
            </a:r>
          </a:p>
          <a:p>
            <a:pPr algn="just">
              <a:spcAft>
                <a:spcPts val="0"/>
              </a:spcAft>
            </a:pPr>
            <a:r>
              <a:rPr lang="en-US" altLang="zh-CN" sz="20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</a:t>
            </a:r>
            <a:r>
              <a:rPr lang="zh-CN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星期天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，我坐在床上看电视《哆啦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梦》，看着看着，哆啦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梦来到了我身边。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</a:t>
            </a:r>
            <a:r>
              <a:rPr lang="zh-CN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我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又惊又喜，问哆啦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梦：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“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我不是在做梦吧！你还走吗？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 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哆啦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梦说：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“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咱俩有缘，我可以陪你一天。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我叫道：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“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太好了！你能用你的神奇宝贝帮我忙吗？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”“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没问题！</a:t>
            </a:r>
            <a:r>
              <a:rPr lang="en-US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</a:t>
            </a:r>
            <a:r>
              <a:rPr lang="zh-CN" altLang="en-US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哆啦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梦爽快地答应了。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</a:t>
            </a:r>
            <a:r>
              <a:rPr lang="zh-CN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哆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啦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梦先从胸前的百宝袋中拿出两块巧克力，递给我说：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“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两个一人</a:t>
            </a:r>
            <a:r>
              <a:rPr lang="zh-CN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一块</a:t>
            </a:r>
            <a:r>
              <a:rPr lang="zh-CN" altLang="en-US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‘</a:t>
            </a:r>
            <a:r>
              <a:rPr lang="zh-CN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互相了解巧克力</a:t>
            </a:r>
            <a:r>
              <a:rPr lang="zh-CN" altLang="en-US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’</a:t>
            </a:r>
            <a:r>
              <a:rPr lang="zh-CN" altLang="zh-CN" sz="24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，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同时吃掉，我们就成为好朋友了！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253023" y="589113"/>
            <a:ext cx="171817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梦境式开头扣题，引出下文对“我”和哆啦</a:t>
            </a: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A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梦过一天经过的叙述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253023" y="708381"/>
            <a:ext cx="0" cy="4261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7253023" y="2499742"/>
            <a:ext cx="1718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用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对话交代过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一天要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做的事，使文章中心明确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423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62E54D05-9200-4463-8C30-59E844036E91}"/>
              </a:ext>
            </a:extLst>
          </p:cNvPr>
          <p:cNvSpPr/>
          <p:nvPr/>
        </p:nvSpPr>
        <p:spPr>
          <a:xfrm>
            <a:off x="132700" y="505800"/>
            <a:ext cx="7120323" cy="413190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</a:t>
            </a:r>
            <a:r>
              <a:rPr lang="zh-CN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接着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，</a:t>
            </a:r>
            <a:r>
              <a:rPr lang="zh-CN" altLang="zh-CN" sz="22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哆啦</a:t>
            </a:r>
            <a:r>
              <a:rPr lang="en-US" altLang="zh-CN" sz="22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2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梦带着我乘坐时光机回到了过去。我们回到了我上幼儿园时候，在幼儿园里，我看到了小时候的自己，那时的我，白白的，胖胖的，正大声地跟着老师唱歌呢。好可爱呀！</a:t>
            </a:r>
            <a:endParaRPr lang="en-US" altLang="zh-CN" sz="2200" b="1" kern="50" dirty="0"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然后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，我们又去了未来。</a:t>
            </a:r>
            <a:r>
              <a:rPr lang="en-US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年后的我，已经成为了一名大夫，专攻疑难杂症，研究出好多药物，治好了很多病人。快瞧，他们正手捧鲜花，围在未来的</a:t>
            </a:r>
            <a:r>
              <a:rPr lang="zh-CN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我身边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表示感谢呢！</a:t>
            </a:r>
          </a:p>
          <a:p>
            <a:pPr algn="just">
              <a:spcAft>
                <a:spcPts val="0"/>
              </a:spcAft>
            </a:pPr>
            <a:r>
              <a:rPr lang="en-US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2200" b="1" kern="5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未来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的我那么优秀，我现在就要赶紧学习。我拿出书包准备写作业，可怎么也找不到语文书了。唉！我又把书忘学校了！</a:t>
            </a:r>
            <a:r>
              <a:rPr lang="en-US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我帮你！</a:t>
            </a:r>
            <a:r>
              <a:rPr lang="en-US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说完，哆啦</a:t>
            </a:r>
            <a:r>
              <a:rPr lang="en-US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zh-CN" sz="2200" b="1" kern="50" dirty="0">
                <a:latin typeface="楷体" panose="02010609060101010101" pitchFamily="49" charset="-122"/>
                <a:ea typeface="楷体" panose="02010609060101010101" pitchFamily="49" charset="-122"/>
              </a:rPr>
              <a:t>梦从百宝袋里拿出竹蜻蜓戴在我头上，我一下子飞到学校拿回了书！</a:t>
            </a:r>
          </a:p>
        </p:txBody>
      </p:sp>
      <p:sp>
        <p:nvSpPr>
          <p:cNvPr id="14" name="矩形 13"/>
          <p:cNvSpPr/>
          <p:nvPr/>
        </p:nvSpPr>
        <p:spPr>
          <a:xfrm>
            <a:off x="7282087" y="555526"/>
            <a:ext cx="1718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哆啦</a:t>
            </a: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A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梦用时光机帮“我”回到了过去，想象合理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53023" y="555526"/>
            <a:ext cx="0" cy="4261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38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3B2DE5A3-75AE-4547-AE52-3D8566476420}"/>
              </a:ext>
            </a:extLst>
          </p:cNvPr>
          <p:cNvSpPr/>
          <p:nvPr/>
        </p:nvSpPr>
        <p:spPr>
          <a:xfrm>
            <a:off x="298174" y="488146"/>
            <a:ext cx="67746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</a:t>
            </a:r>
            <a:r>
              <a:rPr lang="zh-CN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接下来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的时间里，哆啦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梦用背书面包让我很快背会了语文课文和英语单词，用想象药丸让我战胜了自卑获得了自信，用遗忘棒让我忘记了伤心和痛苦，还用愿望枪了解爸爸妈妈的愿望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……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有哆啦</a:t>
            </a:r>
            <a:r>
              <a:rPr lang="en-US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梦在身边真是太好了！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lvl="0"/>
            <a:r>
              <a:rPr lang="en-US" altLang="zh-CN" sz="2400" b="1" kern="5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    “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宝宝，快醒醒，你咋开着电视睡觉啊？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”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我一惊，醒了。电视里还在播放《哆啦</a:t>
            </a:r>
            <a:r>
              <a:rPr lang="en-US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A</a:t>
            </a:r>
            <a:r>
              <a:rPr lang="zh-CN" altLang="zh-CN" sz="2400" b="1" kern="5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梦》呢！</a:t>
            </a:r>
            <a:endParaRPr lang="zh-CN" altLang="zh-CN" sz="2400" b="1" kern="100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76F4CBE3-B6D9-441A-8CB6-85166F4D933C}"/>
              </a:ext>
            </a:extLst>
          </p:cNvPr>
          <p:cNvSpPr/>
          <p:nvPr/>
        </p:nvSpPr>
        <p:spPr>
          <a:xfrm>
            <a:off x="7253023" y="479335"/>
            <a:ext cx="17702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简写哆啦</a:t>
            </a: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A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梦用自己的本领帮“我”做事，使文章详略得当，内容丰富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7253023" y="555526"/>
            <a:ext cx="0" cy="4261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76F4CBE3-B6D9-441A-8CB6-85166F4D933C}"/>
              </a:ext>
            </a:extLst>
          </p:cNvPr>
          <p:cNvSpPr/>
          <p:nvPr/>
        </p:nvSpPr>
        <p:spPr>
          <a:xfrm>
            <a:off x="7253023" y="2359475"/>
            <a:ext cx="1770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结尾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照应开头，回到现实，使文章很完整。</a:t>
            </a:r>
          </a:p>
        </p:txBody>
      </p:sp>
    </p:spTree>
    <p:extLst>
      <p:ext uri="{BB962C8B-B14F-4D97-AF65-F5344CB8AC3E}">
        <p14:creationId xmlns:p14="http://schemas.microsoft.com/office/powerpoint/2010/main" val="135460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827584" y="483518"/>
            <a:ext cx="76688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总评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：</a:t>
            </a:r>
            <a:endParaRPr lang="en-US" altLang="zh-CN" sz="28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24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    作者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从入梦开头，梦醒结束，整篇文章结构完整。中间按事情的发展顺序依次叙述了用时光机带“我”看到小时候和未来的自己，同时还帮助“我”背书、获得自信、忘记伤心痛苦、了解爸爸妈妈愿望等，思路很清楚，叙事很</a:t>
            </a:r>
            <a:r>
              <a:rPr lang="zh-CN" altLang="en-US" sz="24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完整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。通过语言描写、外貌描写、动作描写等，把文章写得很有画面感，生动形象</a:t>
            </a:r>
            <a:r>
              <a:rPr lang="zh-CN" altLang="en-US" sz="24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4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3</TotalTime>
  <Words>624</Words>
  <PresentationFormat>全屏显示(16:9)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仿宋</vt:lpstr>
      <vt:lpstr>Times New Roman</vt:lpstr>
      <vt:lpstr>Wingdings 2</vt:lpstr>
      <vt:lpstr>等线</vt:lpstr>
      <vt:lpstr>楷体</vt:lpstr>
      <vt:lpstr>暗香扑面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2019-09-02T04:02:00Z</dcterms:created>
  <dcterms:modified xsi:type="dcterms:W3CDTF">2022-05-31T02:17:28Z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