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53"/>
  </p:notesMasterIdLst>
  <p:sldIdLst>
    <p:sldId id="1433" r:id="rId3"/>
    <p:sldId id="263" r:id="rId4"/>
    <p:sldId id="257" r:id="rId5"/>
    <p:sldId id="299" r:id="rId6"/>
    <p:sldId id="266" r:id="rId7"/>
    <p:sldId id="306" r:id="rId8"/>
    <p:sldId id="268" r:id="rId9"/>
    <p:sldId id="277" r:id="rId10"/>
    <p:sldId id="278" r:id="rId11"/>
    <p:sldId id="279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04" r:id="rId22"/>
    <p:sldId id="280" r:id="rId23"/>
    <p:sldId id="281" r:id="rId24"/>
    <p:sldId id="308" r:id="rId25"/>
    <p:sldId id="309" r:id="rId26"/>
    <p:sldId id="282" r:id="rId27"/>
    <p:sldId id="307" r:id="rId28"/>
    <p:sldId id="283" r:id="rId29"/>
    <p:sldId id="284" r:id="rId30"/>
    <p:sldId id="259" r:id="rId31"/>
    <p:sldId id="260" r:id="rId32"/>
    <p:sldId id="261" r:id="rId33"/>
    <p:sldId id="262" r:id="rId34"/>
    <p:sldId id="285" r:id="rId35"/>
    <p:sldId id="286" r:id="rId36"/>
    <p:sldId id="310" r:id="rId37"/>
    <p:sldId id="287" r:id="rId38"/>
    <p:sldId id="288" r:id="rId39"/>
    <p:sldId id="289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00" r:id="rId49"/>
    <p:sldId id="301" r:id="rId50"/>
    <p:sldId id="302" r:id="rId51"/>
    <p:sldId id="303" r:id="rId5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汉语拼音" panose="02010600030101010101" charset="0"/>
      <p:regular r:id="rId58"/>
    </p:embeddedFont>
    <p:embeddedFont>
      <p:font typeface="黑体" panose="02010609060101010101" pitchFamily="49" charset="-122"/>
      <p:regular r:id="rId59"/>
    </p:embeddedFont>
    <p:embeddedFont>
      <p:font typeface="楷体" panose="02010609060101010101" pitchFamily="49" charset="-122"/>
      <p:regular r:id="rId6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4667" autoAdjust="0"/>
  </p:normalViewPr>
  <p:slideViewPr>
    <p:cSldViewPr>
      <p:cViewPr varScale="1">
        <p:scale>
          <a:sx n="133" d="100"/>
          <a:sy n="133" d="100"/>
        </p:scale>
        <p:origin x="76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23C0B-1A1E-4BCE-BC68-80F249B5BCE0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8F99C-F993-4E0A-8FE6-7DB578EBC9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07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05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31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69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06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357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723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599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002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423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158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1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444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01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726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007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9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2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929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3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02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2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2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76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13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9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61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74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2583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61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83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hyperlink" Target="&#36164;&#26009;&#38142;&#25509;/&#35270;&#39057;/&#24494;&#35838;%20-%20&#25209;&#27880;&#24335;&#38405;&#35835;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30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&#36164;&#26009;&#38142;&#25509;/&#35270;&#39057;/&#26391;&#35835;18&#29275;&#21644;&#40517;.mp4" TargetMode="External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36164;&#26009;&#38142;&#25509;/&#35270;&#39057;/&#32469;.mp4" TargetMode="External"/><Relationship Id="rId13" Type="http://schemas.openxmlformats.org/officeDocument/2006/relationships/hyperlink" Target="&#36164;&#26009;&#38142;&#25509;/&#35270;&#39057;/&#24825;.mp4" TargetMode="External"/><Relationship Id="rId18" Type="http://schemas.openxmlformats.org/officeDocument/2006/relationships/hyperlink" Target="&#36164;&#26009;&#38142;&#25509;/&#35270;&#39057;/&#25488;.mp4" TargetMode="External"/><Relationship Id="rId3" Type="http://schemas.openxmlformats.org/officeDocument/2006/relationships/hyperlink" Target="&#36164;&#26009;&#38142;&#25509;/&#35270;&#39057;/&#25720;.mp4" TargetMode="External"/><Relationship Id="rId7" Type="http://schemas.openxmlformats.org/officeDocument/2006/relationships/hyperlink" Target="&#36164;&#26009;&#38142;&#25509;/&#35270;&#39057;/&#25462;.mp4" TargetMode="External"/><Relationship Id="rId12" Type="http://schemas.openxmlformats.org/officeDocument/2006/relationships/hyperlink" Target="&#36164;&#26009;&#38142;&#25509;/&#35270;&#39057;/&#27010;.mp4" TargetMode="External"/><Relationship Id="rId17" Type="http://schemas.openxmlformats.org/officeDocument/2006/relationships/hyperlink" Target="&#36164;&#26009;&#38142;&#25509;/&#35270;&#39057;/&#20973;.mp4" TargetMode="External"/><Relationship Id="rId2" Type="http://schemas.openxmlformats.org/officeDocument/2006/relationships/image" Target="../media/image11.png"/><Relationship Id="rId16" Type="http://schemas.openxmlformats.org/officeDocument/2006/relationships/hyperlink" Target="&#36164;&#26009;&#38142;&#25509;/&#35270;&#39057;/&#25684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36164;&#26009;&#38142;&#25509;/&#35270;&#39057;/&#36330;.mp4" TargetMode="External"/><Relationship Id="rId11" Type="http://schemas.openxmlformats.org/officeDocument/2006/relationships/hyperlink" Target="&#36164;&#26009;&#38142;&#25509;/&#35270;&#39057;/&#33073;.mp4" TargetMode="External"/><Relationship Id="rId5" Type="http://schemas.openxmlformats.org/officeDocument/2006/relationships/hyperlink" Target="&#36164;&#26009;&#38142;&#25509;/&#35270;&#39057;/&#29978;.mp4" TargetMode="External"/><Relationship Id="rId15" Type="http://schemas.openxmlformats.org/officeDocument/2006/relationships/hyperlink" Target="&#36164;&#26009;&#38142;&#25509;/&#35270;&#39057;/&#25569;.mp4" TargetMode="External"/><Relationship Id="rId10" Type="http://schemas.openxmlformats.org/officeDocument/2006/relationships/hyperlink" Target="&#36164;&#26009;&#38142;&#25509;/&#35270;&#39057;/&#33046;.mp4" TargetMode="External"/><Relationship Id="rId4" Type="http://schemas.openxmlformats.org/officeDocument/2006/relationships/image" Target="../media/image12.png"/><Relationship Id="rId9" Type="http://schemas.openxmlformats.org/officeDocument/2006/relationships/hyperlink" Target="&#36164;&#26009;&#38142;&#25509;/&#35270;&#39057;/&#39037;.mp4" TargetMode="External"/><Relationship Id="rId14" Type="http://schemas.openxmlformats.org/officeDocument/2006/relationships/hyperlink" Target="&#36164;&#26009;&#38142;&#25509;/&#35270;&#39057;/&#26127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四年级</a:t>
            </a:r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语文上册</a:t>
            </a:r>
          </a:p>
        </p:txBody>
      </p:sp>
    </p:spTree>
    <p:extLst>
      <p:ext uri="{BB962C8B-B14F-4D97-AF65-F5344CB8AC3E}">
        <p14:creationId xmlns:p14="http://schemas.microsoft.com/office/powerpoint/2010/main" val="42292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91680" y="3877783"/>
            <a:ext cx="5782253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    右下 “臼”不是“白”，注意笔顺先左后右再封口。</a:t>
            </a:r>
            <a:endParaRPr lang="zh-CN" altLang="zh-CN" sz="24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10229" y="555526"/>
            <a:ext cx="987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4400" dirty="0" err="1">
                <a:solidFill>
                  <a:prstClr val="black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qiā</a:t>
            </a:r>
            <a:endParaRPr lang="zh-CN" altLang="en-US" sz="4400" dirty="0">
              <a:solidFill>
                <a:prstClr val="black"/>
              </a:solidFill>
              <a:latin typeface="汉语拼音" panose="020B0604020202020204" pitchFamily="34" charset="0"/>
              <a:ea typeface="微软雅黑"/>
              <a:cs typeface="汉语拼音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98504" y="1397209"/>
            <a:ext cx="2318547" cy="2326669"/>
            <a:chOff x="5534807" y="1672548"/>
            <a:chExt cx="2318547" cy="2326669"/>
          </a:xfrm>
        </p:grpSpPr>
        <p:sp>
          <p:nvSpPr>
            <p:cNvPr id="11" name="矩形 10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>
              <p:custDataLst>
                <p:tags r:id="rId2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3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3405988" y="1677097"/>
            <a:ext cx="1903579" cy="1766892"/>
            <a:chOff x="5842000" y="2798763"/>
            <a:chExt cx="906463" cy="841374"/>
          </a:xfrm>
        </p:grpSpPr>
        <p:sp>
          <p:nvSpPr>
            <p:cNvPr id="17" name="Freeform 175"/>
            <p:cNvSpPr>
              <a:spLocks/>
            </p:cNvSpPr>
            <p:nvPr/>
          </p:nvSpPr>
          <p:spPr bwMode="auto">
            <a:xfrm>
              <a:off x="6245225" y="2798763"/>
              <a:ext cx="254000" cy="357187"/>
            </a:xfrm>
            <a:custGeom>
              <a:avLst/>
              <a:gdLst>
                <a:gd name="T0" fmla="*/ 0 w 160"/>
                <a:gd name="T1" fmla="*/ 222 h 225"/>
                <a:gd name="T2" fmla="*/ 2 w 160"/>
                <a:gd name="T3" fmla="*/ 216 h 225"/>
                <a:gd name="T4" fmla="*/ 8 w 160"/>
                <a:gd name="T5" fmla="*/ 208 h 225"/>
                <a:gd name="T6" fmla="*/ 17 w 160"/>
                <a:gd name="T7" fmla="*/ 196 h 225"/>
                <a:gd name="T8" fmla="*/ 29 w 160"/>
                <a:gd name="T9" fmla="*/ 183 h 225"/>
                <a:gd name="T10" fmla="*/ 42 w 160"/>
                <a:gd name="T11" fmla="*/ 167 h 225"/>
                <a:gd name="T12" fmla="*/ 55 w 160"/>
                <a:gd name="T13" fmla="*/ 148 h 225"/>
                <a:gd name="T14" fmla="*/ 70 w 160"/>
                <a:gd name="T15" fmla="*/ 125 h 225"/>
                <a:gd name="T16" fmla="*/ 82 w 160"/>
                <a:gd name="T17" fmla="*/ 100 h 225"/>
                <a:gd name="T18" fmla="*/ 93 w 160"/>
                <a:gd name="T19" fmla="*/ 79 h 225"/>
                <a:gd name="T20" fmla="*/ 102 w 160"/>
                <a:gd name="T21" fmla="*/ 60 h 225"/>
                <a:gd name="T22" fmla="*/ 108 w 160"/>
                <a:gd name="T23" fmla="*/ 45 h 225"/>
                <a:gd name="T24" fmla="*/ 113 w 160"/>
                <a:gd name="T25" fmla="*/ 32 h 225"/>
                <a:gd name="T26" fmla="*/ 114 w 160"/>
                <a:gd name="T27" fmla="*/ 22 h 225"/>
                <a:gd name="T28" fmla="*/ 115 w 160"/>
                <a:gd name="T29" fmla="*/ 15 h 225"/>
                <a:gd name="T30" fmla="*/ 114 w 160"/>
                <a:gd name="T31" fmla="*/ 9 h 225"/>
                <a:gd name="T32" fmla="*/ 112 w 160"/>
                <a:gd name="T33" fmla="*/ 6 h 225"/>
                <a:gd name="T34" fmla="*/ 110 w 160"/>
                <a:gd name="T35" fmla="*/ 5 h 225"/>
                <a:gd name="T36" fmla="*/ 110 w 160"/>
                <a:gd name="T37" fmla="*/ 2 h 225"/>
                <a:gd name="T38" fmla="*/ 114 w 160"/>
                <a:gd name="T39" fmla="*/ 0 h 225"/>
                <a:gd name="T40" fmla="*/ 118 w 160"/>
                <a:gd name="T41" fmla="*/ 0 h 225"/>
                <a:gd name="T42" fmla="*/ 123 w 160"/>
                <a:gd name="T43" fmla="*/ 1 h 225"/>
                <a:gd name="T44" fmla="*/ 130 w 160"/>
                <a:gd name="T45" fmla="*/ 5 h 225"/>
                <a:gd name="T46" fmla="*/ 139 w 160"/>
                <a:gd name="T47" fmla="*/ 9 h 225"/>
                <a:gd name="T48" fmla="*/ 146 w 160"/>
                <a:gd name="T49" fmla="*/ 15 h 225"/>
                <a:gd name="T50" fmla="*/ 153 w 160"/>
                <a:gd name="T51" fmla="*/ 19 h 225"/>
                <a:gd name="T52" fmla="*/ 158 w 160"/>
                <a:gd name="T53" fmla="*/ 25 h 225"/>
                <a:gd name="T54" fmla="*/ 160 w 160"/>
                <a:gd name="T55" fmla="*/ 29 h 225"/>
                <a:gd name="T56" fmla="*/ 160 w 160"/>
                <a:gd name="T57" fmla="*/ 34 h 225"/>
                <a:gd name="T58" fmla="*/ 157 w 160"/>
                <a:gd name="T59" fmla="*/ 42 h 225"/>
                <a:gd name="T60" fmla="*/ 151 w 160"/>
                <a:gd name="T61" fmla="*/ 54 h 225"/>
                <a:gd name="T62" fmla="*/ 141 w 160"/>
                <a:gd name="T63" fmla="*/ 70 h 225"/>
                <a:gd name="T64" fmla="*/ 135 w 160"/>
                <a:gd name="T65" fmla="*/ 79 h 225"/>
                <a:gd name="T66" fmla="*/ 123 w 160"/>
                <a:gd name="T67" fmla="*/ 98 h 225"/>
                <a:gd name="T68" fmla="*/ 110 w 160"/>
                <a:gd name="T69" fmla="*/ 116 h 225"/>
                <a:gd name="T70" fmla="*/ 87 w 160"/>
                <a:gd name="T71" fmla="*/ 149 h 225"/>
                <a:gd name="T72" fmla="*/ 73 w 160"/>
                <a:gd name="T73" fmla="*/ 165 h 225"/>
                <a:gd name="T74" fmla="*/ 60 w 160"/>
                <a:gd name="T75" fmla="*/ 178 h 225"/>
                <a:gd name="T76" fmla="*/ 33 w 160"/>
                <a:gd name="T77" fmla="*/ 204 h 225"/>
                <a:gd name="T78" fmla="*/ 26 w 160"/>
                <a:gd name="T79" fmla="*/ 211 h 225"/>
                <a:gd name="T80" fmla="*/ 16 w 160"/>
                <a:gd name="T81" fmla="*/ 219 h 225"/>
                <a:gd name="T82" fmla="*/ 7 w 160"/>
                <a:gd name="T83" fmla="*/ 223 h 225"/>
                <a:gd name="T84" fmla="*/ 2 w 160"/>
                <a:gd name="T85" fmla="*/ 225 h 225"/>
                <a:gd name="T86" fmla="*/ 1 w 160"/>
                <a:gd name="T8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225">
                  <a:moveTo>
                    <a:pt x="1" y="225"/>
                  </a:moveTo>
                  <a:lnTo>
                    <a:pt x="0" y="222"/>
                  </a:lnTo>
                  <a:lnTo>
                    <a:pt x="1" y="219"/>
                  </a:lnTo>
                  <a:lnTo>
                    <a:pt x="2" y="216"/>
                  </a:lnTo>
                  <a:lnTo>
                    <a:pt x="4" y="212"/>
                  </a:lnTo>
                  <a:lnTo>
                    <a:pt x="8" y="208"/>
                  </a:lnTo>
                  <a:lnTo>
                    <a:pt x="11" y="202"/>
                  </a:lnTo>
                  <a:lnTo>
                    <a:pt x="17" y="196"/>
                  </a:lnTo>
                  <a:lnTo>
                    <a:pt x="22" y="191"/>
                  </a:lnTo>
                  <a:lnTo>
                    <a:pt x="29" y="183"/>
                  </a:lnTo>
                  <a:lnTo>
                    <a:pt x="36" y="176"/>
                  </a:lnTo>
                  <a:lnTo>
                    <a:pt x="42" y="167"/>
                  </a:lnTo>
                  <a:lnTo>
                    <a:pt x="48" y="158"/>
                  </a:lnTo>
                  <a:lnTo>
                    <a:pt x="55" y="148"/>
                  </a:lnTo>
                  <a:lnTo>
                    <a:pt x="62" y="137"/>
                  </a:lnTo>
                  <a:lnTo>
                    <a:pt x="70" y="125"/>
                  </a:lnTo>
                  <a:lnTo>
                    <a:pt x="77" y="113"/>
                  </a:lnTo>
                  <a:lnTo>
                    <a:pt x="82" y="100"/>
                  </a:lnTo>
                  <a:lnTo>
                    <a:pt x="88" y="89"/>
                  </a:lnTo>
                  <a:lnTo>
                    <a:pt x="93" y="79"/>
                  </a:lnTo>
                  <a:lnTo>
                    <a:pt x="98" y="69"/>
                  </a:lnTo>
                  <a:lnTo>
                    <a:pt x="102" y="60"/>
                  </a:lnTo>
                  <a:lnTo>
                    <a:pt x="106" y="52"/>
                  </a:lnTo>
                  <a:lnTo>
                    <a:pt x="108" y="45"/>
                  </a:lnTo>
                  <a:lnTo>
                    <a:pt x="110" y="38"/>
                  </a:lnTo>
                  <a:lnTo>
                    <a:pt x="113" y="32"/>
                  </a:lnTo>
                  <a:lnTo>
                    <a:pt x="114" y="27"/>
                  </a:lnTo>
                  <a:lnTo>
                    <a:pt x="114" y="22"/>
                  </a:lnTo>
                  <a:lnTo>
                    <a:pt x="115" y="18"/>
                  </a:lnTo>
                  <a:lnTo>
                    <a:pt x="115" y="15"/>
                  </a:lnTo>
                  <a:lnTo>
                    <a:pt x="115" y="11"/>
                  </a:lnTo>
                  <a:lnTo>
                    <a:pt x="114" y="9"/>
                  </a:lnTo>
                  <a:lnTo>
                    <a:pt x="114" y="7"/>
                  </a:lnTo>
                  <a:lnTo>
                    <a:pt x="112" y="6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10" y="3"/>
                  </a:lnTo>
                  <a:lnTo>
                    <a:pt x="110" y="2"/>
                  </a:lnTo>
                  <a:lnTo>
                    <a:pt x="112" y="1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0"/>
                  </a:lnTo>
                  <a:lnTo>
                    <a:pt x="123" y="1"/>
                  </a:lnTo>
                  <a:lnTo>
                    <a:pt x="126" y="2"/>
                  </a:lnTo>
                  <a:lnTo>
                    <a:pt x="130" y="5"/>
                  </a:lnTo>
                  <a:lnTo>
                    <a:pt x="134" y="7"/>
                  </a:lnTo>
                  <a:lnTo>
                    <a:pt x="139" y="9"/>
                  </a:lnTo>
                  <a:lnTo>
                    <a:pt x="143" y="11"/>
                  </a:lnTo>
                  <a:lnTo>
                    <a:pt x="146" y="15"/>
                  </a:lnTo>
                  <a:lnTo>
                    <a:pt x="151" y="17"/>
                  </a:lnTo>
                  <a:lnTo>
                    <a:pt x="153" y="19"/>
                  </a:lnTo>
                  <a:lnTo>
                    <a:pt x="155" y="23"/>
                  </a:lnTo>
                  <a:lnTo>
                    <a:pt x="158" y="25"/>
                  </a:lnTo>
                  <a:lnTo>
                    <a:pt x="159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4"/>
                  </a:lnTo>
                  <a:lnTo>
                    <a:pt x="159" y="37"/>
                  </a:lnTo>
                  <a:lnTo>
                    <a:pt x="157" y="42"/>
                  </a:lnTo>
                  <a:lnTo>
                    <a:pt x="154" y="47"/>
                  </a:lnTo>
                  <a:lnTo>
                    <a:pt x="151" y="54"/>
                  </a:lnTo>
                  <a:lnTo>
                    <a:pt x="146" y="61"/>
                  </a:lnTo>
                  <a:lnTo>
                    <a:pt x="141" y="70"/>
                  </a:lnTo>
                  <a:lnTo>
                    <a:pt x="139" y="75"/>
                  </a:lnTo>
                  <a:lnTo>
                    <a:pt x="135" y="79"/>
                  </a:lnTo>
                  <a:lnTo>
                    <a:pt x="130" y="89"/>
                  </a:lnTo>
                  <a:lnTo>
                    <a:pt x="123" y="98"/>
                  </a:lnTo>
                  <a:lnTo>
                    <a:pt x="117" y="107"/>
                  </a:lnTo>
                  <a:lnTo>
                    <a:pt x="110" y="116"/>
                  </a:lnTo>
                  <a:lnTo>
                    <a:pt x="99" y="133"/>
                  </a:lnTo>
                  <a:lnTo>
                    <a:pt x="87" y="149"/>
                  </a:lnTo>
                  <a:lnTo>
                    <a:pt x="80" y="157"/>
                  </a:lnTo>
                  <a:lnTo>
                    <a:pt x="73" y="165"/>
                  </a:lnTo>
                  <a:lnTo>
                    <a:pt x="66" y="172"/>
                  </a:lnTo>
                  <a:lnTo>
                    <a:pt x="60" y="178"/>
                  </a:lnTo>
                  <a:lnTo>
                    <a:pt x="46" y="192"/>
                  </a:lnTo>
                  <a:lnTo>
                    <a:pt x="33" y="204"/>
                  </a:lnTo>
                  <a:lnTo>
                    <a:pt x="29" y="208"/>
                  </a:lnTo>
                  <a:lnTo>
                    <a:pt x="26" y="211"/>
                  </a:lnTo>
                  <a:lnTo>
                    <a:pt x="20" y="216"/>
                  </a:lnTo>
                  <a:lnTo>
                    <a:pt x="16" y="219"/>
                  </a:lnTo>
                  <a:lnTo>
                    <a:pt x="11" y="221"/>
                  </a:lnTo>
                  <a:lnTo>
                    <a:pt x="7" y="223"/>
                  </a:lnTo>
                  <a:lnTo>
                    <a:pt x="4" y="225"/>
                  </a:lnTo>
                  <a:lnTo>
                    <a:pt x="2" y="225"/>
                  </a:lnTo>
                  <a:lnTo>
                    <a:pt x="1" y="225"/>
                  </a:lnTo>
                  <a:lnTo>
                    <a:pt x="1" y="225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6"/>
            <p:cNvSpPr>
              <a:spLocks/>
            </p:cNvSpPr>
            <p:nvPr/>
          </p:nvSpPr>
          <p:spPr bwMode="auto">
            <a:xfrm>
              <a:off x="6402388" y="2917825"/>
              <a:ext cx="268288" cy="249237"/>
            </a:xfrm>
            <a:custGeom>
              <a:avLst/>
              <a:gdLst>
                <a:gd name="T0" fmla="*/ 159 w 169"/>
                <a:gd name="T1" fmla="*/ 23 h 157"/>
                <a:gd name="T2" fmla="*/ 167 w 169"/>
                <a:gd name="T3" fmla="*/ 31 h 157"/>
                <a:gd name="T4" fmla="*/ 169 w 169"/>
                <a:gd name="T5" fmla="*/ 36 h 157"/>
                <a:gd name="T6" fmla="*/ 167 w 169"/>
                <a:gd name="T7" fmla="*/ 41 h 157"/>
                <a:gd name="T8" fmla="*/ 161 w 169"/>
                <a:gd name="T9" fmla="*/ 46 h 157"/>
                <a:gd name="T10" fmla="*/ 155 w 169"/>
                <a:gd name="T11" fmla="*/ 49 h 157"/>
                <a:gd name="T12" fmla="*/ 148 w 169"/>
                <a:gd name="T13" fmla="*/ 54 h 157"/>
                <a:gd name="T14" fmla="*/ 139 w 169"/>
                <a:gd name="T15" fmla="*/ 63 h 157"/>
                <a:gd name="T16" fmla="*/ 129 w 169"/>
                <a:gd name="T17" fmla="*/ 74 h 157"/>
                <a:gd name="T18" fmla="*/ 116 w 169"/>
                <a:gd name="T19" fmla="*/ 88 h 157"/>
                <a:gd name="T20" fmla="*/ 103 w 169"/>
                <a:gd name="T21" fmla="*/ 106 h 157"/>
                <a:gd name="T22" fmla="*/ 88 w 169"/>
                <a:gd name="T23" fmla="*/ 122 h 157"/>
                <a:gd name="T24" fmla="*/ 77 w 169"/>
                <a:gd name="T25" fmla="*/ 136 h 157"/>
                <a:gd name="T26" fmla="*/ 68 w 169"/>
                <a:gd name="T27" fmla="*/ 146 h 157"/>
                <a:gd name="T28" fmla="*/ 61 w 169"/>
                <a:gd name="T29" fmla="*/ 153 h 157"/>
                <a:gd name="T30" fmla="*/ 56 w 169"/>
                <a:gd name="T31" fmla="*/ 156 h 157"/>
                <a:gd name="T32" fmla="*/ 54 w 169"/>
                <a:gd name="T33" fmla="*/ 157 h 157"/>
                <a:gd name="T34" fmla="*/ 50 w 169"/>
                <a:gd name="T35" fmla="*/ 155 h 157"/>
                <a:gd name="T36" fmla="*/ 46 w 169"/>
                <a:gd name="T37" fmla="*/ 150 h 157"/>
                <a:gd name="T38" fmla="*/ 42 w 169"/>
                <a:gd name="T39" fmla="*/ 139 h 157"/>
                <a:gd name="T40" fmla="*/ 42 w 169"/>
                <a:gd name="T41" fmla="*/ 134 h 157"/>
                <a:gd name="T42" fmla="*/ 46 w 169"/>
                <a:gd name="T43" fmla="*/ 128 h 157"/>
                <a:gd name="T44" fmla="*/ 53 w 169"/>
                <a:gd name="T45" fmla="*/ 120 h 157"/>
                <a:gd name="T46" fmla="*/ 63 w 169"/>
                <a:gd name="T47" fmla="*/ 109 h 157"/>
                <a:gd name="T48" fmla="*/ 77 w 169"/>
                <a:gd name="T49" fmla="*/ 92 h 157"/>
                <a:gd name="T50" fmla="*/ 93 w 169"/>
                <a:gd name="T51" fmla="*/ 68 h 157"/>
                <a:gd name="T52" fmla="*/ 104 w 169"/>
                <a:gd name="T53" fmla="*/ 51 h 157"/>
                <a:gd name="T54" fmla="*/ 108 w 169"/>
                <a:gd name="T55" fmla="*/ 41 h 157"/>
                <a:gd name="T56" fmla="*/ 104 w 169"/>
                <a:gd name="T57" fmla="*/ 39 h 157"/>
                <a:gd name="T58" fmla="*/ 93 w 169"/>
                <a:gd name="T59" fmla="*/ 40 h 157"/>
                <a:gd name="T60" fmla="*/ 77 w 169"/>
                <a:gd name="T61" fmla="*/ 42 h 157"/>
                <a:gd name="T62" fmla="*/ 38 w 169"/>
                <a:gd name="T63" fmla="*/ 48 h 157"/>
                <a:gd name="T64" fmla="*/ 0 w 169"/>
                <a:gd name="T65" fmla="*/ 31 h 157"/>
                <a:gd name="T66" fmla="*/ 33 w 169"/>
                <a:gd name="T67" fmla="*/ 29 h 157"/>
                <a:gd name="T68" fmla="*/ 61 w 169"/>
                <a:gd name="T69" fmla="*/ 23 h 157"/>
                <a:gd name="T70" fmla="*/ 87 w 169"/>
                <a:gd name="T71" fmla="*/ 18 h 157"/>
                <a:gd name="T72" fmla="*/ 105 w 169"/>
                <a:gd name="T73" fmla="*/ 12 h 157"/>
                <a:gd name="T74" fmla="*/ 111 w 169"/>
                <a:gd name="T75" fmla="*/ 9 h 157"/>
                <a:gd name="T76" fmla="*/ 115 w 169"/>
                <a:gd name="T77" fmla="*/ 3 h 157"/>
                <a:gd name="T78" fmla="*/ 127 w 169"/>
                <a:gd name="T79" fmla="*/ 0 h 157"/>
                <a:gd name="T80" fmla="*/ 133 w 169"/>
                <a:gd name="T81" fmla="*/ 3 h 157"/>
                <a:gd name="T82" fmla="*/ 143 w 169"/>
                <a:gd name="T83" fmla="*/ 10 h 157"/>
                <a:gd name="T84" fmla="*/ 151 w 169"/>
                <a:gd name="T85" fmla="*/ 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" h="157">
                  <a:moveTo>
                    <a:pt x="151" y="16"/>
                  </a:moveTo>
                  <a:lnTo>
                    <a:pt x="156" y="20"/>
                  </a:lnTo>
                  <a:lnTo>
                    <a:pt x="159" y="23"/>
                  </a:lnTo>
                  <a:lnTo>
                    <a:pt x="162" y="25"/>
                  </a:lnTo>
                  <a:lnTo>
                    <a:pt x="165" y="29"/>
                  </a:lnTo>
                  <a:lnTo>
                    <a:pt x="167" y="31"/>
                  </a:lnTo>
                  <a:lnTo>
                    <a:pt x="168" y="33"/>
                  </a:lnTo>
                  <a:lnTo>
                    <a:pt x="168" y="35"/>
                  </a:lnTo>
                  <a:lnTo>
                    <a:pt x="169" y="36"/>
                  </a:lnTo>
                  <a:lnTo>
                    <a:pt x="168" y="37"/>
                  </a:lnTo>
                  <a:lnTo>
                    <a:pt x="168" y="39"/>
                  </a:lnTo>
                  <a:lnTo>
                    <a:pt x="167" y="41"/>
                  </a:lnTo>
                  <a:lnTo>
                    <a:pt x="166" y="42"/>
                  </a:lnTo>
                  <a:lnTo>
                    <a:pt x="164" y="44"/>
                  </a:lnTo>
                  <a:lnTo>
                    <a:pt x="161" y="46"/>
                  </a:lnTo>
                  <a:lnTo>
                    <a:pt x="159" y="47"/>
                  </a:lnTo>
                  <a:lnTo>
                    <a:pt x="157" y="48"/>
                  </a:lnTo>
                  <a:lnTo>
                    <a:pt x="155" y="49"/>
                  </a:lnTo>
                  <a:lnTo>
                    <a:pt x="152" y="50"/>
                  </a:lnTo>
                  <a:lnTo>
                    <a:pt x="150" y="51"/>
                  </a:lnTo>
                  <a:lnTo>
                    <a:pt x="148" y="54"/>
                  </a:lnTo>
                  <a:lnTo>
                    <a:pt x="144" y="56"/>
                  </a:lnTo>
                  <a:lnTo>
                    <a:pt x="142" y="59"/>
                  </a:lnTo>
                  <a:lnTo>
                    <a:pt x="139" y="63"/>
                  </a:lnTo>
                  <a:lnTo>
                    <a:pt x="135" y="66"/>
                  </a:lnTo>
                  <a:lnTo>
                    <a:pt x="132" y="69"/>
                  </a:lnTo>
                  <a:lnTo>
                    <a:pt x="129" y="74"/>
                  </a:lnTo>
                  <a:lnTo>
                    <a:pt x="125" y="78"/>
                  </a:lnTo>
                  <a:lnTo>
                    <a:pt x="121" y="83"/>
                  </a:lnTo>
                  <a:lnTo>
                    <a:pt x="116" y="88"/>
                  </a:lnTo>
                  <a:lnTo>
                    <a:pt x="112" y="93"/>
                  </a:lnTo>
                  <a:lnTo>
                    <a:pt x="107" y="100"/>
                  </a:lnTo>
                  <a:lnTo>
                    <a:pt x="103" y="106"/>
                  </a:lnTo>
                  <a:lnTo>
                    <a:pt x="97" y="111"/>
                  </a:lnTo>
                  <a:lnTo>
                    <a:pt x="93" y="118"/>
                  </a:lnTo>
                  <a:lnTo>
                    <a:pt x="88" y="122"/>
                  </a:lnTo>
                  <a:lnTo>
                    <a:pt x="85" y="128"/>
                  </a:lnTo>
                  <a:lnTo>
                    <a:pt x="80" y="133"/>
                  </a:lnTo>
                  <a:lnTo>
                    <a:pt x="77" y="136"/>
                  </a:lnTo>
                  <a:lnTo>
                    <a:pt x="73" y="141"/>
                  </a:lnTo>
                  <a:lnTo>
                    <a:pt x="70" y="144"/>
                  </a:lnTo>
                  <a:lnTo>
                    <a:pt x="68" y="146"/>
                  </a:lnTo>
                  <a:lnTo>
                    <a:pt x="64" y="150"/>
                  </a:lnTo>
                  <a:lnTo>
                    <a:pt x="62" y="152"/>
                  </a:lnTo>
                  <a:lnTo>
                    <a:pt x="61" y="153"/>
                  </a:lnTo>
                  <a:lnTo>
                    <a:pt x="59" y="154"/>
                  </a:lnTo>
                  <a:lnTo>
                    <a:pt x="58" y="155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5" y="157"/>
                  </a:lnTo>
                  <a:lnTo>
                    <a:pt x="54" y="157"/>
                  </a:lnTo>
                  <a:lnTo>
                    <a:pt x="52" y="157"/>
                  </a:lnTo>
                  <a:lnTo>
                    <a:pt x="51" y="156"/>
                  </a:lnTo>
                  <a:lnTo>
                    <a:pt x="50" y="155"/>
                  </a:lnTo>
                  <a:lnTo>
                    <a:pt x="49" y="154"/>
                  </a:lnTo>
                  <a:lnTo>
                    <a:pt x="47" y="152"/>
                  </a:lnTo>
                  <a:lnTo>
                    <a:pt x="46" y="150"/>
                  </a:lnTo>
                  <a:lnTo>
                    <a:pt x="44" y="145"/>
                  </a:lnTo>
                  <a:lnTo>
                    <a:pt x="43" y="142"/>
                  </a:lnTo>
                  <a:lnTo>
                    <a:pt x="42" y="139"/>
                  </a:lnTo>
                  <a:lnTo>
                    <a:pt x="42" y="137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3" y="133"/>
                  </a:lnTo>
                  <a:lnTo>
                    <a:pt x="45" y="130"/>
                  </a:lnTo>
                  <a:lnTo>
                    <a:pt x="46" y="128"/>
                  </a:lnTo>
                  <a:lnTo>
                    <a:pt x="49" y="126"/>
                  </a:lnTo>
                  <a:lnTo>
                    <a:pt x="51" y="122"/>
                  </a:lnTo>
                  <a:lnTo>
                    <a:pt x="53" y="120"/>
                  </a:lnTo>
                  <a:lnTo>
                    <a:pt x="56" y="117"/>
                  </a:lnTo>
                  <a:lnTo>
                    <a:pt x="60" y="113"/>
                  </a:lnTo>
                  <a:lnTo>
                    <a:pt x="63" y="109"/>
                  </a:lnTo>
                  <a:lnTo>
                    <a:pt x="68" y="103"/>
                  </a:lnTo>
                  <a:lnTo>
                    <a:pt x="72" y="98"/>
                  </a:lnTo>
                  <a:lnTo>
                    <a:pt x="77" y="92"/>
                  </a:lnTo>
                  <a:lnTo>
                    <a:pt x="82" y="84"/>
                  </a:lnTo>
                  <a:lnTo>
                    <a:pt x="88" y="76"/>
                  </a:lnTo>
                  <a:lnTo>
                    <a:pt x="93" y="68"/>
                  </a:lnTo>
                  <a:lnTo>
                    <a:pt x="97" y="62"/>
                  </a:lnTo>
                  <a:lnTo>
                    <a:pt x="100" y="56"/>
                  </a:lnTo>
                  <a:lnTo>
                    <a:pt x="104" y="51"/>
                  </a:lnTo>
                  <a:lnTo>
                    <a:pt x="106" y="47"/>
                  </a:lnTo>
                  <a:lnTo>
                    <a:pt x="107" y="44"/>
                  </a:lnTo>
                  <a:lnTo>
                    <a:pt x="108" y="41"/>
                  </a:lnTo>
                  <a:lnTo>
                    <a:pt x="107" y="40"/>
                  </a:lnTo>
                  <a:lnTo>
                    <a:pt x="106" y="40"/>
                  </a:lnTo>
                  <a:lnTo>
                    <a:pt x="104" y="39"/>
                  </a:lnTo>
                  <a:lnTo>
                    <a:pt x="102" y="39"/>
                  </a:lnTo>
                  <a:lnTo>
                    <a:pt x="97" y="40"/>
                  </a:lnTo>
                  <a:lnTo>
                    <a:pt x="93" y="40"/>
                  </a:lnTo>
                  <a:lnTo>
                    <a:pt x="87" y="41"/>
                  </a:lnTo>
                  <a:lnTo>
                    <a:pt x="81" y="42"/>
                  </a:lnTo>
                  <a:lnTo>
                    <a:pt x="77" y="42"/>
                  </a:lnTo>
                  <a:lnTo>
                    <a:pt x="73" y="42"/>
                  </a:lnTo>
                  <a:lnTo>
                    <a:pt x="56" y="46"/>
                  </a:lnTo>
                  <a:lnTo>
                    <a:pt x="38" y="48"/>
                  </a:lnTo>
                  <a:lnTo>
                    <a:pt x="19" y="49"/>
                  </a:lnTo>
                  <a:lnTo>
                    <a:pt x="0" y="50"/>
                  </a:lnTo>
                  <a:lnTo>
                    <a:pt x="0" y="31"/>
                  </a:lnTo>
                  <a:lnTo>
                    <a:pt x="16" y="30"/>
                  </a:lnTo>
                  <a:lnTo>
                    <a:pt x="25" y="30"/>
                  </a:lnTo>
                  <a:lnTo>
                    <a:pt x="33" y="29"/>
                  </a:lnTo>
                  <a:lnTo>
                    <a:pt x="42" y="28"/>
                  </a:lnTo>
                  <a:lnTo>
                    <a:pt x="51" y="25"/>
                  </a:lnTo>
                  <a:lnTo>
                    <a:pt x="61" y="23"/>
                  </a:lnTo>
                  <a:lnTo>
                    <a:pt x="71" y="21"/>
                  </a:lnTo>
                  <a:lnTo>
                    <a:pt x="79" y="20"/>
                  </a:lnTo>
                  <a:lnTo>
                    <a:pt x="87" y="18"/>
                  </a:lnTo>
                  <a:lnTo>
                    <a:pt x="94" y="15"/>
                  </a:lnTo>
                  <a:lnTo>
                    <a:pt x="99" y="14"/>
                  </a:lnTo>
                  <a:lnTo>
                    <a:pt x="105" y="12"/>
                  </a:lnTo>
                  <a:lnTo>
                    <a:pt x="108" y="10"/>
                  </a:lnTo>
                  <a:lnTo>
                    <a:pt x="109" y="10"/>
                  </a:lnTo>
                  <a:lnTo>
                    <a:pt x="111" y="9"/>
                  </a:lnTo>
                  <a:lnTo>
                    <a:pt x="112" y="7"/>
                  </a:lnTo>
                  <a:lnTo>
                    <a:pt x="113" y="6"/>
                  </a:lnTo>
                  <a:lnTo>
                    <a:pt x="115" y="3"/>
                  </a:lnTo>
                  <a:lnTo>
                    <a:pt x="117" y="1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29" y="1"/>
                  </a:lnTo>
                  <a:lnTo>
                    <a:pt x="131" y="2"/>
                  </a:lnTo>
                  <a:lnTo>
                    <a:pt x="133" y="3"/>
                  </a:lnTo>
                  <a:lnTo>
                    <a:pt x="136" y="5"/>
                  </a:lnTo>
                  <a:lnTo>
                    <a:pt x="140" y="7"/>
                  </a:lnTo>
                  <a:lnTo>
                    <a:pt x="143" y="10"/>
                  </a:lnTo>
                  <a:lnTo>
                    <a:pt x="147" y="13"/>
                  </a:lnTo>
                  <a:lnTo>
                    <a:pt x="151" y="16"/>
                  </a:lnTo>
                  <a:lnTo>
                    <a:pt x="151" y="16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7"/>
            <p:cNvSpPr>
              <a:spLocks/>
            </p:cNvSpPr>
            <p:nvPr/>
          </p:nvSpPr>
          <p:spPr bwMode="auto">
            <a:xfrm>
              <a:off x="6297613" y="3149600"/>
              <a:ext cx="141288" cy="123825"/>
            </a:xfrm>
            <a:custGeom>
              <a:avLst/>
              <a:gdLst>
                <a:gd name="T0" fmla="*/ 31 w 89"/>
                <a:gd name="T1" fmla="*/ 68 h 78"/>
                <a:gd name="T2" fmla="*/ 27 w 89"/>
                <a:gd name="T3" fmla="*/ 71 h 78"/>
                <a:gd name="T4" fmla="*/ 22 w 89"/>
                <a:gd name="T5" fmla="*/ 72 h 78"/>
                <a:gd name="T6" fmla="*/ 18 w 89"/>
                <a:gd name="T7" fmla="*/ 75 h 78"/>
                <a:gd name="T8" fmla="*/ 13 w 89"/>
                <a:gd name="T9" fmla="*/ 76 h 78"/>
                <a:gd name="T10" fmla="*/ 10 w 89"/>
                <a:gd name="T11" fmla="*/ 77 h 78"/>
                <a:gd name="T12" fmla="*/ 5 w 89"/>
                <a:gd name="T13" fmla="*/ 77 h 78"/>
                <a:gd name="T14" fmla="*/ 2 w 89"/>
                <a:gd name="T15" fmla="*/ 78 h 78"/>
                <a:gd name="T16" fmla="*/ 0 w 89"/>
                <a:gd name="T17" fmla="*/ 78 h 78"/>
                <a:gd name="T18" fmla="*/ 0 w 89"/>
                <a:gd name="T19" fmla="*/ 77 h 78"/>
                <a:gd name="T20" fmla="*/ 1 w 89"/>
                <a:gd name="T21" fmla="*/ 75 h 78"/>
                <a:gd name="T22" fmla="*/ 2 w 89"/>
                <a:gd name="T23" fmla="*/ 73 h 78"/>
                <a:gd name="T24" fmla="*/ 3 w 89"/>
                <a:gd name="T25" fmla="*/ 71 h 78"/>
                <a:gd name="T26" fmla="*/ 5 w 89"/>
                <a:gd name="T27" fmla="*/ 68 h 78"/>
                <a:gd name="T28" fmla="*/ 8 w 89"/>
                <a:gd name="T29" fmla="*/ 66 h 78"/>
                <a:gd name="T30" fmla="*/ 11 w 89"/>
                <a:gd name="T31" fmla="*/ 62 h 78"/>
                <a:gd name="T32" fmla="*/ 14 w 89"/>
                <a:gd name="T33" fmla="*/ 59 h 78"/>
                <a:gd name="T34" fmla="*/ 21 w 89"/>
                <a:gd name="T35" fmla="*/ 53 h 78"/>
                <a:gd name="T36" fmla="*/ 29 w 89"/>
                <a:gd name="T37" fmla="*/ 46 h 78"/>
                <a:gd name="T38" fmla="*/ 36 w 89"/>
                <a:gd name="T39" fmla="*/ 40 h 78"/>
                <a:gd name="T40" fmla="*/ 44 w 89"/>
                <a:gd name="T41" fmla="*/ 32 h 78"/>
                <a:gd name="T42" fmla="*/ 46 w 89"/>
                <a:gd name="T43" fmla="*/ 28 h 78"/>
                <a:gd name="T44" fmla="*/ 48 w 89"/>
                <a:gd name="T45" fmla="*/ 25 h 78"/>
                <a:gd name="T46" fmla="*/ 49 w 89"/>
                <a:gd name="T47" fmla="*/ 22 h 78"/>
                <a:gd name="T48" fmla="*/ 50 w 89"/>
                <a:gd name="T49" fmla="*/ 19 h 78"/>
                <a:gd name="T50" fmla="*/ 50 w 89"/>
                <a:gd name="T51" fmla="*/ 16 h 78"/>
                <a:gd name="T52" fmla="*/ 50 w 89"/>
                <a:gd name="T53" fmla="*/ 14 h 78"/>
                <a:gd name="T54" fmla="*/ 50 w 89"/>
                <a:gd name="T55" fmla="*/ 10 h 78"/>
                <a:gd name="T56" fmla="*/ 48 w 89"/>
                <a:gd name="T57" fmla="*/ 8 h 78"/>
                <a:gd name="T58" fmla="*/ 47 w 89"/>
                <a:gd name="T59" fmla="*/ 6 h 78"/>
                <a:gd name="T60" fmla="*/ 46 w 89"/>
                <a:gd name="T61" fmla="*/ 5 h 78"/>
                <a:gd name="T62" fmla="*/ 46 w 89"/>
                <a:gd name="T63" fmla="*/ 4 h 78"/>
                <a:gd name="T64" fmla="*/ 46 w 89"/>
                <a:gd name="T65" fmla="*/ 2 h 78"/>
                <a:gd name="T66" fmla="*/ 47 w 89"/>
                <a:gd name="T67" fmla="*/ 1 h 78"/>
                <a:gd name="T68" fmla="*/ 49 w 89"/>
                <a:gd name="T69" fmla="*/ 1 h 78"/>
                <a:gd name="T70" fmla="*/ 50 w 89"/>
                <a:gd name="T71" fmla="*/ 0 h 78"/>
                <a:gd name="T72" fmla="*/ 54 w 89"/>
                <a:gd name="T73" fmla="*/ 0 h 78"/>
                <a:gd name="T74" fmla="*/ 75 w 89"/>
                <a:gd name="T75" fmla="*/ 8 h 78"/>
                <a:gd name="T76" fmla="*/ 77 w 89"/>
                <a:gd name="T77" fmla="*/ 9 h 78"/>
                <a:gd name="T78" fmla="*/ 80 w 89"/>
                <a:gd name="T79" fmla="*/ 11 h 78"/>
                <a:gd name="T80" fmla="*/ 82 w 89"/>
                <a:gd name="T81" fmla="*/ 14 h 78"/>
                <a:gd name="T82" fmla="*/ 83 w 89"/>
                <a:gd name="T83" fmla="*/ 16 h 78"/>
                <a:gd name="T84" fmla="*/ 85 w 89"/>
                <a:gd name="T85" fmla="*/ 19 h 78"/>
                <a:gd name="T86" fmla="*/ 88 w 89"/>
                <a:gd name="T87" fmla="*/ 25 h 78"/>
                <a:gd name="T88" fmla="*/ 89 w 89"/>
                <a:gd name="T89" fmla="*/ 27 h 78"/>
                <a:gd name="T90" fmla="*/ 88 w 89"/>
                <a:gd name="T91" fmla="*/ 31 h 78"/>
                <a:gd name="T92" fmla="*/ 88 w 89"/>
                <a:gd name="T93" fmla="*/ 33 h 78"/>
                <a:gd name="T94" fmla="*/ 85 w 89"/>
                <a:gd name="T95" fmla="*/ 35 h 78"/>
                <a:gd name="T96" fmla="*/ 83 w 89"/>
                <a:gd name="T97" fmla="*/ 39 h 78"/>
                <a:gd name="T98" fmla="*/ 81 w 89"/>
                <a:gd name="T99" fmla="*/ 41 h 78"/>
                <a:gd name="T100" fmla="*/ 77 w 89"/>
                <a:gd name="T101" fmla="*/ 44 h 78"/>
                <a:gd name="T102" fmla="*/ 73 w 89"/>
                <a:gd name="T103" fmla="*/ 46 h 78"/>
                <a:gd name="T104" fmla="*/ 64 w 89"/>
                <a:gd name="T105" fmla="*/ 52 h 78"/>
                <a:gd name="T106" fmla="*/ 53 w 89"/>
                <a:gd name="T107" fmla="*/ 58 h 78"/>
                <a:gd name="T108" fmla="*/ 42 w 89"/>
                <a:gd name="T109" fmla="*/ 62 h 78"/>
                <a:gd name="T110" fmla="*/ 31 w 89"/>
                <a:gd name="T111" fmla="*/ 68 h 78"/>
                <a:gd name="T112" fmla="*/ 31 w 89"/>
                <a:gd name="T11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78">
                  <a:moveTo>
                    <a:pt x="31" y="68"/>
                  </a:moveTo>
                  <a:lnTo>
                    <a:pt x="27" y="71"/>
                  </a:lnTo>
                  <a:lnTo>
                    <a:pt x="22" y="72"/>
                  </a:lnTo>
                  <a:lnTo>
                    <a:pt x="18" y="75"/>
                  </a:lnTo>
                  <a:lnTo>
                    <a:pt x="13" y="76"/>
                  </a:lnTo>
                  <a:lnTo>
                    <a:pt x="10" y="77"/>
                  </a:lnTo>
                  <a:lnTo>
                    <a:pt x="5" y="77"/>
                  </a:lnTo>
                  <a:lnTo>
                    <a:pt x="2" y="78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1" y="75"/>
                  </a:lnTo>
                  <a:lnTo>
                    <a:pt x="2" y="73"/>
                  </a:lnTo>
                  <a:lnTo>
                    <a:pt x="3" y="71"/>
                  </a:lnTo>
                  <a:lnTo>
                    <a:pt x="5" y="68"/>
                  </a:lnTo>
                  <a:lnTo>
                    <a:pt x="8" y="66"/>
                  </a:lnTo>
                  <a:lnTo>
                    <a:pt x="11" y="62"/>
                  </a:lnTo>
                  <a:lnTo>
                    <a:pt x="14" y="59"/>
                  </a:lnTo>
                  <a:lnTo>
                    <a:pt x="21" y="53"/>
                  </a:lnTo>
                  <a:lnTo>
                    <a:pt x="29" y="46"/>
                  </a:lnTo>
                  <a:lnTo>
                    <a:pt x="36" y="40"/>
                  </a:lnTo>
                  <a:lnTo>
                    <a:pt x="44" y="32"/>
                  </a:lnTo>
                  <a:lnTo>
                    <a:pt x="46" y="28"/>
                  </a:lnTo>
                  <a:lnTo>
                    <a:pt x="48" y="25"/>
                  </a:lnTo>
                  <a:lnTo>
                    <a:pt x="49" y="22"/>
                  </a:lnTo>
                  <a:lnTo>
                    <a:pt x="50" y="19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75" y="8"/>
                  </a:lnTo>
                  <a:lnTo>
                    <a:pt x="77" y="9"/>
                  </a:lnTo>
                  <a:lnTo>
                    <a:pt x="80" y="11"/>
                  </a:lnTo>
                  <a:lnTo>
                    <a:pt x="82" y="14"/>
                  </a:lnTo>
                  <a:lnTo>
                    <a:pt x="83" y="16"/>
                  </a:lnTo>
                  <a:lnTo>
                    <a:pt x="85" y="19"/>
                  </a:lnTo>
                  <a:lnTo>
                    <a:pt x="88" y="25"/>
                  </a:lnTo>
                  <a:lnTo>
                    <a:pt x="89" y="27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5" y="35"/>
                  </a:lnTo>
                  <a:lnTo>
                    <a:pt x="83" y="39"/>
                  </a:lnTo>
                  <a:lnTo>
                    <a:pt x="81" y="41"/>
                  </a:lnTo>
                  <a:lnTo>
                    <a:pt x="77" y="44"/>
                  </a:lnTo>
                  <a:lnTo>
                    <a:pt x="73" y="46"/>
                  </a:lnTo>
                  <a:lnTo>
                    <a:pt x="64" y="52"/>
                  </a:lnTo>
                  <a:lnTo>
                    <a:pt x="53" y="58"/>
                  </a:lnTo>
                  <a:lnTo>
                    <a:pt x="42" y="62"/>
                  </a:lnTo>
                  <a:lnTo>
                    <a:pt x="31" y="68"/>
                  </a:lnTo>
                  <a:lnTo>
                    <a:pt x="31" y="68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8"/>
            <p:cNvSpPr>
              <a:spLocks/>
            </p:cNvSpPr>
            <p:nvPr/>
          </p:nvSpPr>
          <p:spPr bwMode="auto">
            <a:xfrm>
              <a:off x="6248400" y="3244850"/>
              <a:ext cx="87313" cy="347662"/>
            </a:xfrm>
            <a:custGeom>
              <a:avLst/>
              <a:gdLst>
                <a:gd name="T0" fmla="*/ 6 w 55"/>
                <a:gd name="T1" fmla="*/ 0 h 219"/>
                <a:gd name="T2" fmla="*/ 13 w 55"/>
                <a:gd name="T3" fmla="*/ 0 h 219"/>
                <a:gd name="T4" fmla="*/ 20 w 55"/>
                <a:gd name="T5" fmla="*/ 0 h 219"/>
                <a:gd name="T6" fmla="*/ 29 w 55"/>
                <a:gd name="T7" fmla="*/ 3 h 219"/>
                <a:gd name="T8" fmla="*/ 36 w 55"/>
                <a:gd name="T9" fmla="*/ 17 h 219"/>
                <a:gd name="T10" fmla="*/ 39 w 55"/>
                <a:gd name="T11" fmla="*/ 37 h 219"/>
                <a:gd name="T12" fmla="*/ 41 w 55"/>
                <a:gd name="T13" fmla="*/ 56 h 219"/>
                <a:gd name="T14" fmla="*/ 43 w 55"/>
                <a:gd name="T15" fmla="*/ 74 h 219"/>
                <a:gd name="T16" fmla="*/ 44 w 55"/>
                <a:gd name="T17" fmla="*/ 91 h 219"/>
                <a:gd name="T18" fmla="*/ 46 w 55"/>
                <a:gd name="T19" fmla="*/ 106 h 219"/>
                <a:gd name="T20" fmla="*/ 48 w 55"/>
                <a:gd name="T21" fmla="*/ 121 h 219"/>
                <a:gd name="T22" fmla="*/ 49 w 55"/>
                <a:gd name="T23" fmla="*/ 134 h 219"/>
                <a:gd name="T24" fmla="*/ 50 w 55"/>
                <a:gd name="T25" fmla="*/ 145 h 219"/>
                <a:gd name="T26" fmla="*/ 51 w 55"/>
                <a:gd name="T27" fmla="*/ 156 h 219"/>
                <a:gd name="T28" fmla="*/ 52 w 55"/>
                <a:gd name="T29" fmla="*/ 166 h 219"/>
                <a:gd name="T30" fmla="*/ 53 w 55"/>
                <a:gd name="T31" fmla="*/ 174 h 219"/>
                <a:gd name="T32" fmla="*/ 54 w 55"/>
                <a:gd name="T33" fmla="*/ 180 h 219"/>
                <a:gd name="T34" fmla="*/ 54 w 55"/>
                <a:gd name="T35" fmla="*/ 186 h 219"/>
                <a:gd name="T36" fmla="*/ 54 w 55"/>
                <a:gd name="T37" fmla="*/ 189 h 219"/>
                <a:gd name="T38" fmla="*/ 54 w 55"/>
                <a:gd name="T39" fmla="*/ 193 h 219"/>
                <a:gd name="T40" fmla="*/ 54 w 55"/>
                <a:gd name="T41" fmla="*/ 198 h 219"/>
                <a:gd name="T42" fmla="*/ 54 w 55"/>
                <a:gd name="T43" fmla="*/ 205 h 219"/>
                <a:gd name="T44" fmla="*/ 53 w 55"/>
                <a:gd name="T45" fmla="*/ 210 h 219"/>
                <a:gd name="T46" fmla="*/ 51 w 55"/>
                <a:gd name="T47" fmla="*/ 212 h 219"/>
                <a:gd name="T48" fmla="*/ 49 w 55"/>
                <a:gd name="T49" fmla="*/ 215 h 219"/>
                <a:gd name="T50" fmla="*/ 44 w 55"/>
                <a:gd name="T51" fmla="*/ 218 h 219"/>
                <a:gd name="T52" fmla="*/ 42 w 55"/>
                <a:gd name="T53" fmla="*/ 218 h 219"/>
                <a:gd name="T54" fmla="*/ 41 w 55"/>
                <a:gd name="T55" fmla="*/ 216 h 219"/>
                <a:gd name="T56" fmla="*/ 37 w 55"/>
                <a:gd name="T57" fmla="*/ 210 h 219"/>
                <a:gd name="T58" fmla="*/ 35 w 55"/>
                <a:gd name="T59" fmla="*/ 198 h 219"/>
                <a:gd name="T60" fmla="*/ 33 w 55"/>
                <a:gd name="T61" fmla="*/ 185 h 219"/>
                <a:gd name="T62" fmla="*/ 27 w 55"/>
                <a:gd name="T63" fmla="*/ 151 h 219"/>
                <a:gd name="T64" fmla="*/ 23 w 55"/>
                <a:gd name="T65" fmla="*/ 117 h 219"/>
                <a:gd name="T66" fmla="*/ 18 w 55"/>
                <a:gd name="T67" fmla="*/ 85 h 219"/>
                <a:gd name="T68" fmla="*/ 14 w 55"/>
                <a:gd name="T69" fmla="*/ 54 h 219"/>
                <a:gd name="T70" fmla="*/ 11 w 55"/>
                <a:gd name="T71" fmla="*/ 42 h 219"/>
                <a:gd name="T72" fmla="*/ 8 w 55"/>
                <a:gd name="T73" fmla="*/ 32 h 219"/>
                <a:gd name="T74" fmla="*/ 6 w 55"/>
                <a:gd name="T75" fmla="*/ 23 h 219"/>
                <a:gd name="T76" fmla="*/ 4 w 55"/>
                <a:gd name="T77" fmla="*/ 16 h 219"/>
                <a:gd name="T78" fmla="*/ 0 w 55"/>
                <a:gd name="T79" fmla="*/ 10 h 219"/>
                <a:gd name="T80" fmla="*/ 0 w 55"/>
                <a:gd name="T81" fmla="*/ 7 h 219"/>
                <a:gd name="T82" fmla="*/ 0 w 55"/>
                <a:gd name="T83" fmla="*/ 3 h 219"/>
                <a:gd name="T84" fmla="*/ 4 w 55"/>
                <a:gd name="T85" fmla="*/ 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" h="219">
                  <a:moveTo>
                    <a:pt x="4" y="1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5" y="6"/>
                  </a:lnTo>
                  <a:lnTo>
                    <a:pt x="36" y="17"/>
                  </a:lnTo>
                  <a:lnTo>
                    <a:pt x="37" y="27"/>
                  </a:lnTo>
                  <a:lnTo>
                    <a:pt x="39" y="37"/>
                  </a:lnTo>
                  <a:lnTo>
                    <a:pt x="40" y="46"/>
                  </a:lnTo>
                  <a:lnTo>
                    <a:pt x="41" y="56"/>
                  </a:lnTo>
                  <a:lnTo>
                    <a:pt x="42" y="65"/>
                  </a:lnTo>
                  <a:lnTo>
                    <a:pt x="43" y="74"/>
                  </a:lnTo>
                  <a:lnTo>
                    <a:pt x="43" y="82"/>
                  </a:lnTo>
                  <a:lnTo>
                    <a:pt x="44" y="91"/>
                  </a:lnTo>
                  <a:lnTo>
                    <a:pt x="45" y="99"/>
                  </a:lnTo>
                  <a:lnTo>
                    <a:pt x="46" y="106"/>
                  </a:lnTo>
                  <a:lnTo>
                    <a:pt x="46" y="114"/>
                  </a:lnTo>
                  <a:lnTo>
                    <a:pt x="48" y="121"/>
                  </a:lnTo>
                  <a:lnTo>
                    <a:pt x="49" y="127"/>
                  </a:lnTo>
                  <a:lnTo>
                    <a:pt x="49" y="134"/>
                  </a:lnTo>
                  <a:lnTo>
                    <a:pt x="50" y="140"/>
                  </a:lnTo>
                  <a:lnTo>
                    <a:pt x="50" y="145"/>
                  </a:lnTo>
                  <a:lnTo>
                    <a:pt x="51" y="151"/>
                  </a:lnTo>
                  <a:lnTo>
                    <a:pt x="51" y="156"/>
                  </a:lnTo>
                  <a:lnTo>
                    <a:pt x="52" y="161"/>
                  </a:lnTo>
                  <a:lnTo>
                    <a:pt x="52" y="166"/>
                  </a:lnTo>
                  <a:lnTo>
                    <a:pt x="53" y="169"/>
                  </a:lnTo>
                  <a:lnTo>
                    <a:pt x="53" y="174"/>
                  </a:lnTo>
                  <a:lnTo>
                    <a:pt x="53" y="177"/>
                  </a:lnTo>
                  <a:lnTo>
                    <a:pt x="54" y="180"/>
                  </a:lnTo>
                  <a:lnTo>
                    <a:pt x="54" y="183"/>
                  </a:lnTo>
                  <a:lnTo>
                    <a:pt x="54" y="186"/>
                  </a:lnTo>
                  <a:lnTo>
                    <a:pt x="54" y="188"/>
                  </a:lnTo>
                  <a:lnTo>
                    <a:pt x="54" y="189"/>
                  </a:lnTo>
                  <a:lnTo>
                    <a:pt x="54" y="192"/>
                  </a:lnTo>
                  <a:lnTo>
                    <a:pt x="54" y="193"/>
                  </a:lnTo>
                  <a:lnTo>
                    <a:pt x="55" y="194"/>
                  </a:lnTo>
                  <a:lnTo>
                    <a:pt x="54" y="198"/>
                  </a:lnTo>
                  <a:lnTo>
                    <a:pt x="54" y="202"/>
                  </a:lnTo>
                  <a:lnTo>
                    <a:pt x="54" y="205"/>
                  </a:lnTo>
                  <a:lnTo>
                    <a:pt x="53" y="207"/>
                  </a:lnTo>
                  <a:lnTo>
                    <a:pt x="53" y="210"/>
                  </a:lnTo>
                  <a:lnTo>
                    <a:pt x="52" y="211"/>
                  </a:lnTo>
                  <a:lnTo>
                    <a:pt x="51" y="212"/>
                  </a:lnTo>
                  <a:lnTo>
                    <a:pt x="50" y="213"/>
                  </a:lnTo>
                  <a:lnTo>
                    <a:pt x="49" y="215"/>
                  </a:lnTo>
                  <a:lnTo>
                    <a:pt x="46" y="216"/>
                  </a:lnTo>
                  <a:lnTo>
                    <a:pt x="44" y="218"/>
                  </a:lnTo>
                  <a:lnTo>
                    <a:pt x="43" y="219"/>
                  </a:lnTo>
                  <a:lnTo>
                    <a:pt x="42" y="218"/>
                  </a:lnTo>
                  <a:lnTo>
                    <a:pt x="42" y="218"/>
                  </a:lnTo>
                  <a:lnTo>
                    <a:pt x="41" y="216"/>
                  </a:lnTo>
                  <a:lnTo>
                    <a:pt x="40" y="213"/>
                  </a:lnTo>
                  <a:lnTo>
                    <a:pt x="37" y="210"/>
                  </a:lnTo>
                  <a:lnTo>
                    <a:pt x="36" y="204"/>
                  </a:lnTo>
                  <a:lnTo>
                    <a:pt x="35" y="198"/>
                  </a:lnTo>
                  <a:lnTo>
                    <a:pt x="34" y="192"/>
                  </a:lnTo>
                  <a:lnTo>
                    <a:pt x="33" y="185"/>
                  </a:lnTo>
                  <a:lnTo>
                    <a:pt x="29" y="168"/>
                  </a:lnTo>
                  <a:lnTo>
                    <a:pt x="27" y="151"/>
                  </a:lnTo>
                  <a:lnTo>
                    <a:pt x="25" y="134"/>
                  </a:lnTo>
                  <a:lnTo>
                    <a:pt x="23" y="117"/>
                  </a:lnTo>
                  <a:lnTo>
                    <a:pt x="20" y="100"/>
                  </a:lnTo>
                  <a:lnTo>
                    <a:pt x="18" y="85"/>
                  </a:lnTo>
                  <a:lnTo>
                    <a:pt x="16" y="69"/>
                  </a:lnTo>
                  <a:lnTo>
                    <a:pt x="14" y="54"/>
                  </a:lnTo>
                  <a:lnTo>
                    <a:pt x="13" y="47"/>
                  </a:lnTo>
                  <a:lnTo>
                    <a:pt x="11" y="42"/>
                  </a:lnTo>
                  <a:lnTo>
                    <a:pt x="9" y="36"/>
                  </a:lnTo>
                  <a:lnTo>
                    <a:pt x="8" y="32"/>
                  </a:lnTo>
                  <a:lnTo>
                    <a:pt x="7" y="26"/>
                  </a:lnTo>
                  <a:lnTo>
                    <a:pt x="6" y="23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79"/>
            <p:cNvSpPr>
              <a:spLocks/>
            </p:cNvSpPr>
            <p:nvPr/>
          </p:nvSpPr>
          <p:spPr bwMode="auto">
            <a:xfrm>
              <a:off x="6300788" y="3346450"/>
              <a:ext cx="142875" cy="41275"/>
            </a:xfrm>
            <a:custGeom>
              <a:avLst/>
              <a:gdLst>
                <a:gd name="T0" fmla="*/ 39 w 90"/>
                <a:gd name="T1" fmla="*/ 7 h 26"/>
                <a:gd name="T2" fmla="*/ 44 w 90"/>
                <a:gd name="T3" fmla="*/ 5 h 26"/>
                <a:gd name="T4" fmla="*/ 47 w 90"/>
                <a:gd name="T5" fmla="*/ 4 h 26"/>
                <a:gd name="T6" fmla="*/ 52 w 90"/>
                <a:gd name="T7" fmla="*/ 2 h 26"/>
                <a:gd name="T8" fmla="*/ 55 w 90"/>
                <a:gd name="T9" fmla="*/ 1 h 26"/>
                <a:gd name="T10" fmla="*/ 58 w 90"/>
                <a:gd name="T11" fmla="*/ 0 h 26"/>
                <a:gd name="T12" fmla="*/ 62 w 90"/>
                <a:gd name="T13" fmla="*/ 0 h 26"/>
                <a:gd name="T14" fmla="*/ 64 w 90"/>
                <a:gd name="T15" fmla="*/ 0 h 26"/>
                <a:gd name="T16" fmla="*/ 66 w 90"/>
                <a:gd name="T17" fmla="*/ 0 h 26"/>
                <a:gd name="T18" fmla="*/ 69 w 90"/>
                <a:gd name="T19" fmla="*/ 0 h 26"/>
                <a:gd name="T20" fmla="*/ 72 w 90"/>
                <a:gd name="T21" fmla="*/ 0 h 26"/>
                <a:gd name="T22" fmla="*/ 75 w 90"/>
                <a:gd name="T23" fmla="*/ 0 h 26"/>
                <a:gd name="T24" fmla="*/ 81 w 90"/>
                <a:gd name="T25" fmla="*/ 2 h 26"/>
                <a:gd name="T26" fmla="*/ 83 w 90"/>
                <a:gd name="T27" fmla="*/ 4 h 26"/>
                <a:gd name="T28" fmla="*/ 86 w 90"/>
                <a:gd name="T29" fmla="*/ 5 h 26"/>
                <a:gd name="T30" fmla="*/ 87 w 90"/>
                <a:gd name="T31" fmla="*/ 6 h 26"/>
                <a:gd name="T32" fmla="*/ 89 w 90"/>
                <a:gd name="T33" fmla="*/ 7 h 26"/>
                <a:gd name="T34" fmla="*/ 89 w 90"/>
                <a:gd name="T35" fmla="*/ 8 h 26"/>
                <a:gd name="T36" fmla="*/ 90 w 90"/>
                <a:gd name="T37" fmla="*/ 9 h 26"/>
                <a:gd name="T38" fmla="*/ 90 w 90"/>
                <a:gd name="T39" fmla="*/ 10 h 26"/>
                <a:gd name="T40" fmla="*/ 90 w 90"/>
                <a:gd name="T41" fmla="*/ 12 h 26"/>
                <a:gd name="T42" fmla="*/ 90 w 90"/>
                <a:gd name="T43" fmla="*/ 14 h 26"/>
                <a:gd name="T44" fmla="*/ 90 w 90"/>
                <a:gd name="T45" fmla="*/ 15 h 26"/>
                <a:gd name="T46" fmla="*/ 89 w 90"/>
                <a:gd name="T47" fmla="*/ 16 h 26"/>
                <a:gd name="T48" fmla="*/ 87 w 90"/>
                <a:gd name="T49" fmla="*/ 17 h 26"/>
                <a:gd name="T50" fmla="*/ 84 w 90"/>
                <a:gd name="T51" fmla="*/ 18 h 26"/>
                <a:gd name="T52" fmla="*/ 82 w 90"/>
                <a:gd name="T53" fmla="*/ 19 h 26"/>
                <a:gd name="T54" fmla="*/ 79 w 90"/>
                <a:gd name="T55" fmla="*/ 21 h 26"/>
                <a:gd name="T56" fmla="*/ 75 w 90"/>
                <a:gd name="T57" fmla="*/ 22 h 26"/>
                <a:gd name="T58" fmla="*/ 73 w 90"/>
                <a:gd name="T59" fmla="*/ 22 h 26"/>
                <a:gd name="T60" fmla="*/ 71 w 90"/>
                <a:gd name="T61" fmla="*/ 23 h 26"/>
                <a:gd name="T62" fmla="*/ 67 w 90"/>
                <a:gd name="T63" fmla="*/ 23 h 26"/>
                <a:gd name="T64" fmla="*/ 64 w 90"/>
                <a:gd name="T65" fmla="*/ 23 h 26"/>
                <a:gd name="T66" fmla="*/ 61 w 90"/>
                <a:gd name="T67" fmla="*/ 24 h 26"/>
                <a:gd name="T68" fmla="*/ 56 w 90"/>
                <a:gd name="T69" fmla="*/ 24 h 26"/>
                <a:gd name="T70" fmla="*/ 53 w 90"/>
                <a:gd name="T71" fmla="*/ 24 h 26"/>
                <a:gd name="T72" fmla="*/ 48 w 90"/>
                <a:gd name="T73" fmla="*/ 25 h 26"/>
                <a:gd name="T74" fmla="*/ 43 w 90"/>
                <a:gd name="T75" fmla="*/ 25 h 26"/>
                <a:gd name="T76" fmla="*/ 38 w 90"/>
                <a:gd name="T77" fmla="*/ 25 h 26"/>
                <a:gd name="T78" fmla="*/ 33 w 90"/>
                <a:gd name="T79" fmla="*/ 25 h 26"/>
                <a:gd name="T80" fmla="*/ 27 w 90"/>
                <a:gd name="T81" fmla="*/ 26 h 26"/>
                <a:gd name="T82" fmla="*/ 20 w 90"/>
                <a:gd name="T83" fmla="*/ 26 h 26"/>
                <a:gd name="T84" fmla="*/ 13 w 90"/>
                <a:gd name="T85" fmla="*/ 26 h 26"/>
                <a:gd name="T86" fmla="*/ 7 w 90"/>
                <a:gd name="T87" fmla="*/ 26 h 26"/>
                <a:gd name="T88" fmla="*/ 0 w 90"/>
                <a:gd name="T89" fmla="*/ 26 h 26"/>
                <a:gd name="T90" fmla="*/ 0 w 90"/>
                <a:gd name="T91" fmla="*/ 12 h 26"/>
                <a:gd name="T92" fmla="*/ 10 w 90"/>
                <a:gd name="T93" fmla="*/ 12 h 26"/>
                <a:gd name="T94" fmla="*/ 19 w 90"/>
                <a:gd name="T95" fmla="*/ 10 h 26"/>
                <a:gd name="T96" fmla="*/ 29 w 90"/>
                <a:gd name="T97" fmla="*/ 9 h 26"/>
                <a:gd name="T98" fmla="*/ 39 w 90"/>
                <a:gd name="T99" fmla="*/ 7 h 26"/>
                <a:gd name="T100" fmla="*/ 39 w 90"/>
                <a:gd name="T10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26">
                  <a:moveTo>
                    <a:pt x="39" y="7"/>
                  </a:moveTo>
                  <a:lnTo>
                    <a:pt x="44" y="5"/>
                  </a:lnTo>
                  <a:lnTo>
                    <a:pt x="47" y="4"/>
                  </a:lnTo>
                  <a:lnTo>
                    <a:pt x="52" y="2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81" y="2"/>
                  </a:lnTo>
                  <a:lnTo>
                    <a:pt x="83" y="4"/>
                  </a:lnTo>
                  <a:lnTo>
                    <a:pt x="86" y="5"/>
                  </a:lnTo>
                  <a:lnTo>
                    <a:pt x="87" y="6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89" y="16"/>
                  </a:lnTo>
                  <a:lnTo>
                    <a:pt x="87" y="17"/>
                  </a:lnTo>
                  <a:lnTo>
                    <a:pt x="84" y="18"/>
                  </a:lnTo>
                  <a:lnTo>
                    <a:pt x="82" y="19"/>
                  </a:lnTo>
                  <a:lnTo>
                    <a:pt x="79" y="21"/>
                  </a:lnTo>
                  <a:lnTo>
                    <a:pt x="75" y="22"/>
                  </a:lnTo>
                  <a:lnTo>
                    <a:pt x="73" y="22"/>
                  </a:lnTo>
                  <a:lnTo>
                    <a:pt x="71" y="23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1" y="24"/>
                  </a:lnTo>
                  <a:lnTo>
                    <a:pt x="56" y="24"/>
                  </a:lnTo>
                  <a:lnTo>
                    <a:pt x="53" y="24"/>
                  </a:lnTo>
                  <a:lnTo>
                    <a:pt x="48" y="25"/>
                  </a:lnTo>
                  <a:lnTo>
                    <a:pt x="43" y="25"/>
                  </a:lnTo>
                  <a:lnTo>
                    <a:pt x="38" y="25"/>
                  </a:lnTo>
                  <a:lnTo>
                    <a:pt x="33" y="25"/>
                  </a:lnTo>
                  <a:lnTo>
                    <a:pt x="27" y="26"/>
                  </a:lnTo>
                  <a:lnTo>
                    <a:pt x="20" y="26"/>
                  </a:lnTo>
                  <a:lnTo>
                    <a:pt x="13" y="26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9" y="10"/>
                  </a:lnTo>
                  <a:lnTo>
                    <a:pt x="29" y="9"/>
                  </a:lnTo>
                  <a:lnTo>
                    <a:pt x="39" y="7"/>
                  </a:lnTo>
                  <a:lnTo>
                    <a:pt x="39" y="7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0"/>
            <p:cNvSpPr>
              <a:spLocks/>
            </p:cNvSpPr>
            <p:nvPr/>
          </p:nvSpPr>
          <p:spPr bwMode="auto">
            <a:xfrm>
              <a:off x="6505575" y="3333750"/>
              <a:ext cx="176213" cy="38100"/>
            </a:xfrm>
            <a:custGeom>
              <a:avLst/>
              <a:gdLst>
                <a:gd name="T0" fmla="*/ 23 w 111"/>
                <a:gd name="T1" fmla="*/ 8 h 24"/>
                <a:gd name="T2" fmla="*/ 26 w 111"/>
                <a:gd name="T3" fmla="*/ 7 h 24"/>
                <a:gd name="T4" fmla="*/ 30 w 111"/>
                <a:gd name="T5" fmla="*/ 6 h 24"/>
                <a:gd name="T6" fmla="*/ 33 w 111"/>
                <a:gd name="T7" fmla="*/ 5 h 24"/>
                <a:gd name="T8" fmla="*/ 38 w 111"/>
                <a:gd name="T9" fmla="*/ 5 h 24"/>
                <a:gd name="T10" fmla="*/ 42 w 111"/>
                <a:gd name="T11" fmla="*/ 4 h 24"/>
                <a:gd name="T12" fmla="*/ 47 w 111"/>
                <a:gd name="T13" fmla="*/ 4 h 24"/>
                <a:gd name="T14" fmla="*/ 52 w 111"/>
                <a:gd name="T15" fmla="*/ 3 h 24"/>
                <a:gd name="T16" fmla="*/ 58 w 111"/>
                <a:gd name="T17" fmla="*/ 3 h 24"/>
                <a:gd name="T18" fmla="*/ 64 w 111"/>
                <a:gd name="T19" fmla="*/ 1 h 24"/>
                <a:gd name="T20" fmla="*/ 69 w 111"/>
                <a:gd name="T21" fmla="*/ 1 h 24"/>
                <a:gd name="T22" fmla="*/ 76 w 111"/>
                <a:gd name="T23" fmla="*/ 1 h 24"/>
                <a:gd name="T24" fmla="*/ 82 w 111"/>
                <a:gd name="T25" fmla="*/ 1 h 24"/>
                <a:gd name="T26" fmla="*/ 88 w 111"/>
                <a:gd name="T27" fmla="*/ 0 h 24"/>
                <a:gd name="T28" fmla="*/ 96 w 111"/>
                <a:gd name="T29" fmla="*/ 0 h 24"/>
                <a:gd name="T30" fmla="*/ 103 w 111"/>
                <a:gd name="T31" fmla="*/ 0 h 24"/>
                <a:gd name="T32" fmla="*/ 111 w 111"/>
                <a:gd name="T33" fmla="*/ 0 h 24"/>
                <a:gd name="T34" fmla="*/ 111 w 111"/>
                <a:gd name="T35" fmla="*/ 20 h 24"/>
                <a:gd name="T36" fmla="*/ 110 w 111"/>
                <a:gd name="T37" fmla="*/ 20 h 24"/>
                <a:gd name="T38" fmla="*/ 110 w 111"/>
                <a:gd name="T39" fmla="*/ 20 h 24"/>
                <a:gd name="T40" fmla="*/ 108 w 111"/>
                <a:gd name="T41" fmla="*/ 20 h 24"/>
                <a:gd name="T42" fmla="*/ 106 w 111"/>
                <a:gd name="T43" fmla="*/ 20 h 24"/>
                <a:gd name="T44" fmla="*/ 104 w 111"/>
                <a:gd name="T45" fmla="*/ 20 h 24"/>
                <a:gd name="T46" fmla="*/ 102 w 111"/>
                <a:gd name="T47" fmla="*/ 20 h 24"/>
                <a:gd name="T48" fmla="*/ 100 w 111"/>
                <a:gd name="T49" fmla="*/ 20 h 24"/>
                <a:gd name="T50" fmla="*/ 97 w 111"/>
                <a:gd name="T51" fmla="*/ 20 h 24"/>
                <a:gd name="T52" fmla="*/ 94 w 111"/>
                <a:gd name="T53" fmla="*/ 21 h 24"/>
                <a:gd name="T54" fmla="*/ 91 w 111"/>
                <a:gd name="T55" fmla="*/ 21 h 24"/>
                <a:gd name="T56" fmla="*/ 83 w 111"/>
                <a:gd name="T57" fmla="*/ 21 h 24"/>
                <a:gd name="T58" fmla="*/ 74 w 111"/>
                <a:gd name="T59" fmla="*/ 22 h 24"/>
                <a:gd name="T60" fmla="*/ 65 w 111"/>
                <a:gd name="T61" fmla="*/ 22 h 24"/>
                <a:gd name="T62" fmla="*/ 59 w 111"/>
                <a:gd name="T63" fmla="*/ 23 h 24"/>
                <a:gd name="T64" fmla="*/ 53 w 111"/>
                <a:gd name="T65" fmla="*/ 23 h 24"/>
                <a:gd name="T66" fmla="*/ 44 w 111"/>
                <a:gd name="T67" fmla="*/ 24 h 24"/>
                <a:gd name="T68" fmla="*/ 37 w 111"/>
                <a:gd name="T69" fmla="*/ 24 h 24"/>
                <a:gd name="T70" fmla="*/ 29 w 111"/>
                <a:gd name="T71" fmla="*/ 24 h 24"/>
                <a:gd name="T72" fmla="*/ 23 w 111"/>
                <a:gd name="T73" fmla="*/ 24 h 24"/>
                <a:gd name="T74" fmla="*/ 17 w 111"/>
                <a:gd name="T75" fmla="*/ 24 h 24"/>
                <a:gd name="T76" fmla="*/ 14 w 111"/>
                <a:gd name="T77" fmla="*/ 23 h 24"/>
                <a:gd name="T78" fmla="*/ 11 w 111"/>
                <a:gd name="T79" fmla="*/ 22 h 24"/>
                <a:gd name="T80" fmla="*/ 8 w 111"/>
                <a:gd name="T81" fmla="*/ 22 h 24"/>
                <a:gd name="T82" fmla="*/ 6 w 111"/>
                <a:gd name="T83" fmla="*/ 21 h 24"/>
                <a:gd name="T84" fmla="*/ 4 w 111"/>
                <a:gd name="T85" fmla="*/ 20 h 24"/>
                <a:gd name="T86" fmla="*/ 3 w 111"/>
                <a:gd name="T87" fmla="*/ 18 h 24"/>
                <a:gd name="T88" fmla="*/ 2 w 111"/>
                <a:gd name="T89" fmla="*/ 17 h 24"/>
                <a:gd name="T90" fmla="*/ 2 w 111"/>
                <a:gd name="T91" fmla="*/ 16 h 24"/>
                <a:gd name="T92" fmla="*/ 0 w 111"/>
                <a:gd name="T93" fmla="*/ 16 h 24"/>
                <a:gd name="T94" fmla="*/ 0 w 111"/>
                <a:gd name="T95" fmla="*/ 15 h 24"/>
                <a:gd name="T96" fmla="*/ 2 w 111"/>
                <a:gd name="T97" fmla="*/ 14 h 24"/>
                <a:gd name="T98" fmla="*/ 2 w 111"/>
                <a:gd name="T99" fmla="*/ 13 h 24"/>
                <a:gd name="T100" fmla="*/ 4 w 111"/>
                <a:gd name="T101" fmla="*/ 13 h 24"/>
                <a:gd name="T102" fmla="*/ 6 w 111"/>
                <a:gd name="T103" fmla="*/ 12 h 24"/>
                <a:gd name="T104" fmla="*/ 9 w 111"/>
                <a:gd name="T105" fmla="*/ 10 h 24"/>
                <a:gd name="T106" fmla="*/ 13 w 111"/>
                <a:gd name="T107" fmla="*/ 9 h 24"/>
                <a:gd name="T108" fmla="*/ 17 w 111"/>
                <a:gd name="T109" fmla="*/ 8 h 24"/>
                <a:gd name="T110" fmla="*/ 23 w 111"/>
                <a:gd name="T111" fmla="*/ 8 h 24"/>
                <a:gd name="T112" fmla="*/ 23 w 111"/>
                <a:gd name="T1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" h="24">
                  <a:moveTo>
                    <a:pt x="23" y="8"/>
                  </a:moveTo>
                  <a:lnTo>
                    <a:pt x="26" y="7"/>
                  </a:lnTo>
                  <a:lnTo>
                    <a:pt x="30" y="6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42" y="4"/>
                  </a:lnTo>
                  <a:lnTo>
                    <a:pt x="47" y="4"/>
                  </a:lnTo>
                  <a:lnTo>
                    <a:pt x="52" y="3"/>
                  </a:lnTo>
                  <a:lnTo>
                    <a:pt x="58" y="3"/>
                  </a:lnTo>
                  <a:lnTo>
                    <a:pt x="64" y="1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2" y="1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8" y="20"/>
                  </a:lnTo>
                  <a:lnTo>
                    <a:pt x="106" y="20"/>
                  </a:lnTo>
                  <a:lnTo>
                    <a:pt x="104" y="20"/>
                  </a:lnTo>
                  <a:lnTo>
                    <a:pt x="102" y="20"/>
                  </a:lnTo>
                  <a:lnTo>
                    <a:pt x="100" y="20"/>
                  </a:lnTo>
                  <a:lnTo>
                    <a:pt x="97" y="20"/>
                  </a:lnTo>
                  <a:lnTo>
                    <a:pt x="94" y="21"/>
                  </a:lnTo>
                  <a:lnTo>
                    <a:pt x="91" y="21"/>
                  </a:lnTo>
                  <a:lnTo>
                    <a:pt x="83" y="21"/>
                  </a:lnTo>
                  <a:lnTo>
                    <a:pt x="74" y="22"/>
                  </a:lnTo>
                  <a:lnTo>
                    <a:pt x="65" y="22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44" y="24"/>
                  </a:lnTo>
                  <a:lnTo>
                    <a:pt x="37" y="24"/>
                  </a:lnTo>
                  <a:lnTo>
                    <a:pt x="29" y="24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14" y="23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6" y="21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0"/>
                  </a:lnTo>
                  <a:lnTo>
                    <a:pt x="13" y="9"/>
                  </a:lnTo>
                  <a:lnTo>
                    <a:pt x="17" y="8"/>
                  </a:lnTo>
                  <a:lnTo>
                    <a:pt x="23" y="8"/>
                  </a:lnTo>
                  <a:lnTo>
                    <a:pt x="23" y="8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1"/>
            <p:cNvSpPr>
              <a:spLocks/>
            </p:cNvSpPr>
            <p:nvPr/>
          </p:nvSpPr>
          <p:spPr bwMode="auto">
            <a:xfrm>
              <a:off x="6481763" y="3181350"/>
              <a:ext cx="266700" cy="441325"/>
            </a:xfrm>
            <a:custGeom>
              <a:avLst/>
              <a:gdLst>
                <a:gd name="T0" fmla="*/ 81 w 168"/>
                <a:gd name="T1" fmla="*/ 254 h 278"/>
                <a:gd name="T2" fmla="*/ 76 w 168"/>
                <a:gd name="T3" fmla="*/ 234 h 278"/>
                <a:gd name="T4" fmla="*/ 67 w 168"/>
                <a:gd name="T5" fmla="*/ 205 h 278"/>
                <a:gd name="T6" fmla="*/ 88 w 168"/>
                <a:gd name="T7" fmla="*/ 217 h 278"/>
                <a:gd name="T8" fmla="*/ 92 w 168"/>
                <a:gd name="T9" fmla="*/ 207 h 278"/>
                <a:gd name="T10" fmla="*/ 96 w 168"/>
                <a:gd name="T11" fmla="*/ 191 h 278"/>
                <a:gd name="T12" fmla="*/ 99 w 168"/>
                <a:gd name="T13" fmla="*/ 173 h 278"/>
                <a:gd name="T14" fmla="*/ 102 w 168"/>
                <a:gd name="T15" fmla="*/ 149 h 278"/>
                <a:gd name="T16" fmla="*/ 107 w 168"/>
                <a:gd name="T17" fmla="*/ 123 h 278"/>
                <a:gd name="T18" fmla="*/ 110 w 168"/>
                <a:gd name="T19" fmla="*/ 96 h 278"/>
                <a:gd name="T20" fmla="*/ 111 w 168"/>
                <a:gd name="T21" fmla="*/ 75 h 278"/>
                <a:gd name="T22" fmla="*/ 112 w 168"/>
                <a:gd name="T23" fmla="*/ 58 h 278"/>
                <a:gd name="T24" fmla="*/ 111 w 168"/>
                <a:gd name="T25" fmla="*/ 47 h 278"/>
                <a:gd name="T26" fmla="*/ 110 w 168"/>
                <a:gd name="T27" fmla="*/ 40 h 278"/>
                <a:gd name="T28" fmla="*/ 103 w 168"/>
                <a:gd name="T29" fmla="*/ 35 h 278"/>
                <a:gd name="T30" fmla="*/ 88 w 168"/>
                <a:gd name="T31" fmla="*/ 35 h 278"/>
                <a:gd name="T32" fmla="*/ 67 w 168"/>
                <a:gd name="T33" fmla="*/ 40 h 278"/>
                <a:gd name="T34" fmla="*/ 53 w 168"/>
                <a:gd name="T35" fmla="*/ 43 h 278"/>
                <a:gd name="T36" fmla="*/ 31 w 168"/>
                <a:gd name="T37" fmla="*/ 48 h 278"/>
                <a:gd name="T38" fmla="*/ 18 w 168"/>
                <a:gd name="T39" fmla="*/ 49 h 278"/>
                <a:gd name="T40" fmla="*/ 6 w 168"/>
                <a:gd name="T41" fmla="*/ 44 h 278"/>
                <a:gd name="T42" fmla="*/ 1 w 168"/>
                <a:gd name="T43" fmla="*/ 37 h 278"/>
                <a:gd name="T44" fmla="*/ 2 w 168"/>
                <a:gd name="T45" fmla="*/ 33 h 278"/>
                <a:gd name="T46" fmla="*/ 9 w 168"/>
                <a:gd name="T47" fmla="*/ 30 h 278"/>
                <a:gd name="T48" fmla="*/ 21 w 168"/>
                <a:gd name="T49" fmla="*/ 28 h 278"/>
                <a:gd name="T50" fmla="*/ 38 w 168"/>
                <a:gd name="T51" fmla="*/ 24 h 278"/>
                <a:gd name="T52" fmla="*/ 59 w 168"/>
                <a:gd name="T53" fmla="*/ 20 h 278"/>
                <a:gd name="T54" fmla="*/ 81 w 168"/>
                <a:gd name="T55" fmla="*/ 14 h 278"/>
                <a:gd name="T56" fmla="*/ 93 w 168"/>
                <a:gd name="T57" fmla="*/ 8 h 278"/>
                <a:gd name="T58" fmla="*/ 99 w 168"/>
                <a:gd name="T59" fmla="*/ 3 h 278"/>
                <a:gd name="T60" fmla="*/ 109 w 168"/>
                <a:gd name="T61" fmla="*/ 0 h 278"/>
                <a:gd name="T62" fmla="*/ 117 w 168"/>
                <a:gd name="T63" fmla="*/ 4 h 278"/>
                <a:gd name="T64" fmla="*/ 132 w 168"/>
                <a:gd name="T65" fmla="*/ 11 h 278"/>
                <a:gd name="T66" fmla="*/ 150 w 168"/>
                <a:gd name="T67" fmla="*/ 21 h 278"/>
                <a:gd name="T68" fmla="*/ 162 w 168"/>
                <a:gd name="T69" fmla="*/ 29 h 278"/>
                <a:gd name="T70" fmla="*/ 168 w 168"/>
                <a:gd name="T71" fmla="*/ 35 h 278"/>
                <a:gd name="T72" fmla="*/ 165 w 168"/>
                <a:gd name="T73" fmla="*/ 43 h 278"/>
                <a:gd name="T74" fmla="*/ 159 w 168"/>
                <a:gd name="T75" fmla="*/ 50 h 278"/>
                <a:gd name="T76" fmla="*/ 153 w 168"/>
                <a:gd name="T77" fmla="*/ 63 h 278"/>
                <a:gd name="T78" fmla="*/ 148 w 168"/>
                <a:gd name="T79" fmla="*/ 85 h 278"/>
                <a:gd name="T80" fmla="*/ 147 w 168"/>
                <a:gd name="T81" fmla="*/ 104 h 278"/>
                <a:gd name="T82" fmla="*/ 143 w 168"/>
                <a:gd name="T83" fmla="*/ 139 h 278"/>
                <a:gd name="T84" fmla="*/ 136 w 168"/>
                <a:gd name="T85" fmla="*/ 179 h 278"/>
                <a:gd name="T86" fmla="*/ 130 w 168"/>
                <a:gd name="T87" fmla="*/ 208 h 278"/>
                <a:gd name="T88" fmla="*/ 126 w 168"/>
                <a:gd name="T89" fmla="*/ 226 h 278"/>
                <a:gd name="T90" fmla="*/ 123 w 168"/>
                <a:gd name="T91" fmla="*/ 242 h 278"/>
                <a:gd name="T92" fmla="*/ 118 w 168"/>
                <a:gd name="T93" fmla="*/ 253 h 278"/>
                <a:gd name="T94" fmla="*/ 114 w 168"/>
                <a:gd name="T95" fmla="*/ 262 h 278"/>
                <a:gd name="T96" fmla="*/ 109 w 168"/>
                <a:gd name="T97" fmla="*/ 268 h 278"/>
                <a:gd name="T98" fmla="*/ 100 w 168"/>
                <a:gd name="T99" fmla="*/ 275 h 278"/>
                <a:gd name="T100" fmla="*/ 93 w 168"/>
                <a:gd name="T101" fmla="*/ 277 h 278"/>
                <a:gd name="T102" fmla="*/ 86 w 168"/>
                <a:gd name="T103" fmla="*/ 277 h 278"/>
                <a:gd name="T104" fmla="*/ 83 w 168"/>
                <a:gd name="T105" fmla="*/ 272 h 278"/>
                <a:gd name="T106" fmla="*/ 82 w 168"/>
                <a:gd name="T107" fmla="*/ 26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" h="278">
                  <a:moveTo>
                    <a:pt x="82" y="263"/>
                  </a:moveTo>
                  <a:lnTo>
                    <a:pt x="82" y="259"/>
                  </a:lnTo>
                  <a:lnTo>
                    <a:pt x="81" y="254"/>
                  </a:lnTo>
                  <a:lnTo>
                    <a:pt x="80" y="249"/>
                  </a:lnTo>
                  <a:lnTo>
                    <a:pt x="79" y="242"/>
                  </a:lnTo>
                  <a:lnTo>
                    <a:pt x="76" y="234"/>
                  </a:lnTo>
                  <a:lnTo>
                    <a:pt x="74" y="225"/>
                  </a:lnTo>
                  <a:lnTo>
                    <a:pt x="71" y="216"/>
                  </a:lnTo>
                  <a:lnTo>
                    <a:pt x="67" y="205"/>
                  </a:lnTo>
                  <a:lnTo>
                    <a:pt x="77" y="213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4"/>
                  </a:lnTo>
                  <a:lnTo>
                    <a:pt x="91" y="210"/>
                  </a:lnTo>
                  <a:lnTo>
                    <a:pt x="92" y="207"/>
                  </a:lnTo>
                  <a:lnTo>
                    <a:pt x="93" y="202"/>
                  </a:lnTo>
                  <a:lnTo>
                    <a:pt x="94" y="197"/>
                  </a:lnTo>
                  <a:lnTo>
                    <a:pt x="96" y="191"/>
                  </a:lnTo>
                  <a:lnTo>
                    <a:pt x="97" y="185"/>
                  </a:lnTo>
                  <a:lnTo>
                    <a:pt x="98" y="180"/>
                  </a:lnTo>
                  <a:lnTo>
                    <a:pt x="99" y="173"/>
                  </a:lnTo>
                  <a:lnTo>
                    <a:pt x="100" y="165"/>
                  </a:lnTo>
                  <a:lnTo>
                    <a:pt x="101" y="157"/>
                  </a:lnTo>
                  <a:lnTo>
                    <a:pt x="102" y="149"/>
                  </a:lnTo>
                  <a:lnTo>
                    <a:pt x="103" y="141"/>
                  </a:lnTo>
                  <a:lnTo>
                    <a:pt x="105" y="132"/>
                  </a:lnTo>
                  <a:lnTo>
                    <a:pt x="107" y="123"/>
                  </a:lnTo>
                  <a:lnTo>
                    <a:pt x="108" y="113"/>
                  </a:lnTo>
                  <a:lnTo>
                    <a:pt x="109" y="105"/>
                  </a:lnTo>
                  <a:lnTo>
                    <a:pt x="110" y="96"/>
                  </a:lnTo>
                  <a:lnTo>
                    <a:pt x="110" y="90"/>
                  </a:lnTo>
                  <a:lnTo>
                    <a:pt x="111" y="82"/>
                  </a:lnTo>
                  <a:lnTo>
                    <a:pt x="111" y="75"/>
                  </a:lnTo>
                  <a:lnTo>
                    <a:pt x="112" y="69"/>
                  </a:lnTo>
                  <a:lnTo>
                    <a:pt x="112" y="64"/>
                  </a:lnTo>
                  <a:lnTo>
                    <a:pt x="112" y="58"/>
                  </a:lnTo>
                  <a:lnTo>
                    <a:pt x="112" y="53"/>
                  </a:lnTo>
                  <a:lnTo>
                    <a:pt x="112" y="50"/>
                  </a:lnTo>
                  <a:lnTo>
                    <a:pt x="111" y="47"/>
                  </a:lnTo>
                  <a:lnTo>
                    <a:pt x="111" y="43"/>
                  </a:lnTo>
                  <a:lnTo>
                    <a:pt x="110" y="41"/>
                  </a:lnTo>
                  <a:lnTo>
                    <a:pt x="110" y="40"/>
                  </a:lnTo>
                  <a:lnTo>
                    <a:pt x="109" y="39"/>
                  </a:lnTo>
                  <a:lnTo>
                    <a:pt x="107" y="37"/>
                  </a:lnTo>
                  <a:lnTo>
                    <a:pt x="103" y="35"/>
                  </a:lnTo>
                  <a:lnTo>
                    <a:pt x="99" y="35"/>
                  </a:lnTo>
                  <a:lnTo>
                    <a:pt x="94" y="35"/>
                  </a:lnTo>
                  <a:lnTo>
                    <a:pt x="88" y="35"/>
                  </a:lnTo>
                  <a:lnTo>
                    <a:pt x="80" y="37"/>
                  </a:lnTo>
                  <a:lnTo>
                    <a:pt x="72" y="39"/>
                  </a:lnTo>
                  <a:lnTo>
                    <a:pt x="67" y="40"/>
                  </a:lnTo>
                  <a:lnTo>
                    <a:pt x="63" y="41"/>
                  </a:lnTo>
                  <a:lnTo>
                    <a:pt x="57" y="42"/>
                  </a:lnTo>
                  <a:lnTo>
                    <a:pt x="53" y="43"/>
                  </a:lnTo>
                  <a:lnTo>
                    <a:pt x="45" y="46"/>
                  </a:lnTo>
                  <a:lnTo>
                    <a:pt x="37" y="47"/>
                  </a:lnTo>
                  <a:lnTo>
                    <a:pt x="31" y="48"/>
                  </a:lnTo>
                  <a:lnTo>
                    <a:pt x="26" y="49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5" y="48"/>
                  </a:lnTo>
                  <a:lnTo>
                    <a:pt x="11" y="47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5" y="31"/>
                  </a:lnTo>
                  <a:lnTo>
                    <a:pt x="9" y="30"/>
                  </a:lnTo>
                  <a:lnTo>
                    <a:pt x="13" y="29"/>
                  </a:lnTo>
                  <a:lnTo>
                    <a:pt x="18" y="28"/>
                  </a:lnTo>
                  <a:lnTo>
                    <a:pt x="21" y="28"/>
                  </a:lnTo>
                  <a:lnTo>
                    <a:pt x="27" y="26"/>
                  </a:lnTo>
                  <a:lnTo>
                    <a:pt x="32" y="25"/>
                  </a:lnTo>
                  <a:lnTo>
                    <a:pt x="38" y="24"/>
                  </a:lnTo>
                  <a:lnTo>
                    <a:pt x="45" y="23"/>
                  </a:lnTo>
                  <a:lnTo>
                    <a:pt x="52" y="21"/>
                  </a:lnTo>
                  <a:lnTo>
                    <a:pt x="59" y="20"/>
                  </a:lnTo>
                  <a:lnTo>
                    <a:pt x="67" y="17"/>
                  </a:lnTo>
                  <a:lnTo>
                    <a:pt x="74" y="15"/>
                  </a:lnTo>
                  <a:lnTo>
                    <a:pt x="81" y="14"/>
                  </a:lnTo>
                  <a:lnTo>
                    <a:pt x="85" y="12"/>
                  </a:lnTo>
                  <a:lnTo>
                    <a:pt x="90" y="11"/>
                  </a:lnTo>
                  <a:lnTo>
                    <a:pt x="93" y="8"/>
                  </a:lnTo>
                  <a:lnTo>
                    <a:pt x="96" y="6"/>
                  </a:lnTo>
                  <a:lnTo>
                    <a:pt x="97" y="5"/>
                  </a:lnTo>
                  <a:lnTo>
                    <a:pt x="99" y="3"/>
                  </a:lnTo>
                  <a:lnTo>
                    <a:pt x="102" y="2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4" y="3"/>
                  </a:lnTo>
                  <a:lnTo>
                    <a:pt x="117" y="4"/>
                  </a:lnTo>
                  <a:lnTo>
                    <a:pt x="121" y="6"/>
                  </a:lnTo>
                  <a:lnTo>
                    <a:pt x="126" y="7"/>
                  </a:lnTo>
                  <a:lnTo>
                    <a:pt x="132" y="11"/>
                  </a:lnTo>
                  <a:lnTo>
                    <a:pt x="137" y="13"/>
                  </a:lnTo>
                  <a:lnTo>
                    <a:pt x="143" y="17"/>
                  </a:lnTo>
                  <a:lnTo>
                    <a:pt x="150" y="21"/>
                  </a:lnTo>
                  <a:lnTo>
                    <a:pt x="154" y="24"/>
                  </a:lnTo>
                  <a:lnTo>
                    <a:pt x="159" y="26"/>
                  </a:lnTo>
                  <a:lnTo>
                    <a:pt x="162" y="29"/>
                  </a:lnTo>
                  <a:lnTo>
                    <a:pt x="164" y="32"/>
                  </a:lnTo>
                  <a:lnTo>
                    <a:pt x="167" y="33"/>
                  </a:lnTo>
                  <a:lnTo>
                    <a:pt x="168" y="35"/>
                  </a:lnTo>
                  <a:lnTo>
                    <a:pt x="168" y="37"/>
                  </a:lnTo>
                  <a:lnTo>
                    <a:pt x="168" y="40"/>
                  </a:lnTo>
                  <a:lnTo>
                    <a:pt x="165" y="43"/>
                  </a:lnTo>
                  <a:lnTo>
                    <a:pt x="163" y="46"/>
                  </a:lnTo>
                  <a:lnTo>
                    <a:pt x="160" y="48"/>
                  </a:lnTo>
                  <a:lnTo>
                    <a:pt x="159" y="50"/>
                  </a:lnTo>
                  <a:lnTo>
                    <a:pt x="156" y="53"/>
                  </a:lnTo>
                  <a:lnTo>
                    <a:pt x="155" y="58"/>
                  </a:lnTo>
                  <a:lnTo>
                    <a:pt x="153" y="63"/>
                  </a:lnTo>
                  <a:lnTo>
                    <a:pt x="152" y="69"/>
                  </a:lnTo>
                  <a:lnTo>
                    <a:pt x="151" y="76"/>
                  </a:lnTo>
                  <a:lnTo>
                    <a:pt x="148" y="85"/>
                  </a:lnTo>
                  <a:lnTo>
                    <a:pt x="148" y="90"/>
                  </a:lnTo>
                  <a:lnTo>
                    <a:pt x="148" y="94"/>
                  </a:lnTo>
                  <a:lnTo>
                    <a:pt x="147" y="104"/>
                  </a:lnTo>
                  <a:lnTo>
                    <a:pt x="146" y="116"/>
                  </a:lnTo>
                  <a:lnTo>
                    <a:pt x="144" y="127"/>
                  </a:lnTo>
                  <a:lnTo>
                    <a:pt x="143" y="139"/>
                  </a:lnTo>
                  <a:lnTo>
                    <a:pt x="141" y="152"/>
                  </a:lnTo>
                  <a:lnTo>
                    <a:pt x="138" y="165"/>
                  </a:lnTo>
                  <a:lnTo>
                    <a:pt x="136" y="179"/>
                  </a:lnTo>
                  <a:lnTo>
                    <a:pt x="134" y="193"/>
                  </a:lnTo>
                  <a:lnTo>
                    <a:pt x="132" y="200"/>
                  </a:lnTo>
                  <a:lnTo>
                    <a:pt x="130" y="208"/>
                  </a:lnTo>
                  <a:lnTo>
                    <a:pt x="129" y="215"/>
                  </a:lnTo>
                  <a:lnTo>
                    <a:pt x="128" y="220"/>
                  </a:lnTo>
                  <a:lnTo>
                    <a:pt x="126" y="226"/>
                  </a:lnTo>
                  <a:lnTo>
                    <a:pt x="125" y="232"/>
                  </a:lnTo>
                  <a:lnTo>
                    <a:pt x="124" y="237"/>
                  </a:lnTo>
                  <a:lnTo>
                    <a:pt x="123" y="242"/>
                  </a:lnTo>
                  <a:lnTo>
                    <a:pt x="121" y="246"/>
                  </a:lnTo>
                  <a:lnTo>
                    <a:pt x="119" y="250"/>
                  </a:lnTo>
                  <a:lnTo>
                    <a:pt x="118" y="253"/>
                  </a:lnTo>
                  <a:lnTo>
                    <a:pt x="117" y="256"/>
                  </a:lnTo>
                  <a:lnTo>
                    <a:pt x="116" y="260"/>
                  </a:lnTo>
                  <a:lnTo>
                    <a:pt x="114" y="262"/>
                  </a:lnTo>
                  <a:lnTo>
                    <a:pt x="112" y="264"/>
                  </a:lnTo>
                  <a:lnTo>
                    <a:pt x="111" y="266"/>
                  </a:lnTo>
                  <a:lnTo>
                    <a:pt x="109" y="268"/>
                  </a:lnTo>
                  <a:lnTo>
                    <a:pt x="106" y="270"/>
                  </a:lnTo>
                  <a:lnTo>
                    <a:pt x="103" y="272"/>
                  </a:lnTo>
                  <a:lnTo>
                    <a:pt x="100" y="275"/>
                  </a:lnTo>
                  <a:lnTo>
                    <a:pt x="98" y="276"/>
                  </a:lnTo>
                  <a:lnTo>
                    <a:pt x="96" y="277"/>
                  </a:lnTo>
                  <a:lnTo>
                    <a:pt x="93" y="277"/>
                  </a:lnTo>
                  <a:lnTo>
                    <a:pt x="92" y="278"/>
                  </a:lnTo>
                  <a:lnTo>
                    <a:pt x="89" y="277"/>
                  </a:lnTo>
                  <a:lnTo>
                    <a:pt x="86" y="277"/>
                  </a:lnTo>
                  <a:lnTo>
                    <a:pt x="85" y="276"/>
                  </a:lnTo>
                  <a:lnTo>
                    <a:pt x="84" y="273"/>
                  </a:lnTo>
                  <a:lnTo>
                    <a:pt x="83" y="272"/>
                  </a:lnTo>
                  <a:lnTo>
                    <a:pt x="82" y="269"/>
                  </a:lnTo>
                  <a:lnTo>
                    <a:pt x="82" y="267"/>
                  </a:lnTo>
                  <a:lnTo>
                    <a:pt x="82" y="263"/>
                  </a:lnTo>
                  <a:lnTo>
                    <a:pt x="82" y="263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82"/>
            <p:cNvSpPr>
              <a:spLocks/>
            </p:cNvSpPr>
            <p:nvPr/>
          </p:nvSpPr>
          <p:spPr bwMode="auto">
            <a:xfrm>
              <a:off x="6307138" y="3475038"/>
              <a:ext cx="311150" cy="63500"/>
            </a:xfrm>
            <a:custGeom>
              <a:avLst/>
              <a:gdLst>
                <a:gd name="T0" fmla="*/ 92 w 196"/>
                <a:gd name="T1" fmla="*/ 11 h 40"/>
                <a:gd name="T2" fmla="*/ 98 w 196"/>
                <a:gd name="T3" fmla="*/ 9 h 40"/>
                <a:gd name="T4" fmla="*/ 105 w 196"/>
                <a:gd name="T5" fmla="*/ 8 h 40"/>
                <a:gd name="T6" fmla="*/ 112 w 196"/>
                <a:gd name="T7" fmla="*/ 7 h 40"/>
                <a:gd name="T8" fmla="*/ 118 w 196"/>
                <a:gd name="T9" fmla="*/ 6 h 40"/>
                <a:gd name="T10" fmla="*/ 123 w 196"/>
                <a:gd name="T11" fmla="*/ 5 h 40"/>
                <a:gd name="T12" fmla="*/ 128 w 196"/>
                <a:gd name="T13" fmla="*/ 4 h 40"/>
                <a:gd name="T14" fmla="*/ 133 w 196"/>
                <a:gd name="T15" fmla="*/ 4 h 40"/>
                <a:gd name="T16" fmla="*/ 138 w 196"/>
                <a:gd name="T17" fmla="*/ 3 h 40"/>
                <a:gd name="T18" fmla="*/ 141 w 196"/>
                <a:gd name="T19" fmla="*/ 3 h 40"/>
                <a:gd name="T20" fmla="*/ 145 w 196"/>
                <a:gd name="T21" fmla="*/ 2 h 40"/>
                <a:gd name="T22" fmla="*/ 148 w 196"/>
                <a:gd name="T23" fmla="*/ 2 h 40"/>
                <a:gd name="T24" fmla="*/ 150 w 196"/>
                <a:gd name="T25" fmla="*/ 2 h 40"/>
                <a:gd name="T26" fmla="*/ 153 w 196"/>
                <a:gd name="T27" fmla="*/ 0 h 40"/>
                <a:gd name="T28" fmla="*/ 155 w 196"/>
                <a:gd name="T29" fmla="*/ 0 h 40"/>
                <a:gd name="T30" fmla="*/ 156 w 196"/>
                <a:gd name="T31" fmla="*/ 0 h 40"/>
                <a:gd name="T32" fmla="*/ 157 w 196"/>
                <a:gd name="T33" fmla="*/ 0 h 40"/>
                <a:gd name="T34" fmla="*/ 159 w 196"/>
                <a:gd name="T35" fmla="*/ 2 h 40"/>
                <a:gd name="T36" fmla="*/ 163 w 196"/>
                <a:gd name="T37" fmla="*/ 3 h 40"/>
                <a:gd name="T38" fmla="*/ 166 w 196"/>
                <a:gd name="T39" fmla="*/ 5 h 40"/>
                <a:gd name="T40" fmla="*/ 171 w 196"/>
                <a:gd name="T41" fmla="*/ 8 h 40"/>
                <a:gd name="T42" fmla="*/ 176 w 196"/>
                <a:gd name="T43" fmla="*/ 13 h 40"/>
                <a:gd name="T44" fmla="*/ 182 w 196"/>
                <a:gd name="T45" fmla="*/ 18 h 40"/>
                <a:gd name="T46" fmla="*/ 185 w 196"/>
                <a:gd name="T47" fmla="*/ 21 h 40"/>
                <a:gd name="T48" fmla="*/ 189 w 196"/>
                <a:gd name="T49" fmla="*/ 24 h 40"/>
                <a:gd name="T50" fmla="*/ 193 w 196"/>
                <a:gd name="T51" fmla="*/ 29 h 40"/>
                <a:gd name="T52" fmla="*/ 196 w 196"/>
                <a:gd name="T53" fmla="*/ 32 h 40"/>
                <a:gd name="T54" fmla="*/ 148 w 196"/>
                <a:gd name="T55" fmla="*/ 33 h 40"/>
                <a:gd name="T56" fmla="*/ 98 w 196"/>
                <a:gd name="T57" fmla="*/ 34 h 40"/>
                <a:gd name="T58" fmla="*/ 50 w 196"/>
                <a:gd name="T59" fmla="*/ 37 h 40"/>
                <a:gd name="T60" fmla="*/ 0 w 196"/>
                <a:gd name="T61" fmla="*/ 40 h 40"/>
                <a:gd name="T62" fmla="*/ 0 w 196"/>
                <a:gd name="T63" fmla="*/ 20 h 40"/>
                <a:gd name="T64" fmla="*/ 9 w 196"/>
                <a:gd name="T65" fmla="*/ 20 h 40"/>
                <a:gd name="T66" fmla="*/ 18 w 196"/>
                <a:gd name="T67" fmla="*/ 20 h 40"/>
                <a:gd name="T68" fmla="*/ 29 w 196"/>
                <a:gd name="T69" fmla="*/ 18 h 40"/>
                <a:gd name="T70" fmla="*/ 40 w 196"/>
                <a:gd name="T71" fmla="*/ 18 h 40"/>
                <a:gd name="T72" fmla="*/ 51 w 196"/>
                <a:gd name="T73" fmla="*/ 16 h 40"/>
                <a:gd name="T74" fmla="*/ 63 w 196"/>
                <a:gd name="T75" fmla="*/ 15 h 40"/>
                <a:gd name="T76" fmla="*/ 77 w 196"/>
                <a:gd name="T77" fmla="*/ 13 h 40"/>
                <a:gd name="T78" fmla="*/ 92 w 196"/>
                <a:gd name="T79" fmla="*/ 11 h 40"/>
                <a:gd name="T80" fmla="*/ 92 w 196"/>
                <a:gd name="T81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40">
                  <a:moveTo>
                    <a:pt x="92" y="11"/>
                  </a:moveTo>
                  <a:lnTo>
                    <a:pt x="98" y="9"/>
                  </a:lnTo>
                  <a:lnTo>
                    <a:pt x="105" y="8"/>
                  </a:lnTo>
                  <a:lnTo>
                    <a:pt x="112" y="7"/>
                  </a:lnTo>
                  <a:lnTo>
                    <a:pt x="118" y="6"/>
                  </a:lnTo>
                  <a:lnTo>
                    <a:pt x="123" y="5"/>
                  </a:lnTo>
                  <a:lnTo>
                    <a:pt x="128" y="4"/>
                  </a:lnTo>
                  <a:lnTo>
                    <a:pt x="133" y="4"/>
                  </a:lnTo>
                  <a:lnTo>
                    <a:pt x="138" y="3"/>
                  </a:lnTo>
                  <a:lnTo>
                    <a:pt x="141" y="3"/>
                  </a:lnTo>
                  <a:lnTo>
                    <a:pt x="145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6" y="0"/>
                  </a:lnTo>
                  <a:lnTo>
                    <a:pt x="157" y="0"/>
                  </a:lnTo>
                  <a:lnTo>
                    <a:pt x="159" y="2"/>
                  </a:lnTo>
                  <a:lnTo>
                    <a:pt x="163" y="3"/>
                  </a:lnTo>
                  <a:lnTo>
                    <a:pt x="166" y="5"/>
                  </a:lnTo>
                  <a:lnTo>
                    <a:pt x="171" y="8"/>
                  </a:lnTo>
                  <a:lnTo>
                    <a:pt x="176" y="13"/>
                  </a:lnTo>
                  <a:lnTo>
                    <a:pt x="182" y="18"/>
                  </a:lnTo>
                  <a:lnTo>
                    <a:pt x="185" y="21"/>
                  </a:lnTo>
                  <a:lnTo>
                    <a:pt x="189" y="24"/>
                  </a:lnTo>
                  <a:lnTo>
                    <a:pt x="193" y="29"/>
                  </a:lnTo>
                  <a:lnTo>
                    <a:pt x="196" y="32"/>
                  </a:lnTo>
                  <a:lnTo>
                    <a:pt x="148" y="33"/>
                  </a:lnTo>
                  <a:lnTo>
                    <a:pt x="98" y="34"/>
                  </a:lnTo>
                  <a:lnTo>
                    <a:pt x="50" y="37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9" y="20"/>
                  </a:lnTo>
                  <a:lnTo>
                    <a:pt x="18" y="20"/>
                  </a:lnTo>
                  <a:lnTo>
                    <a:pt x="29" y="18"/>
                  </a:lnTo>
                  <a:lnTo>
                    <a:pt x="40" y="18"/>
                  </a:lnTo>
                  <a:lnTo>
                    <a:pt x="51" y="16"/>
                  </a:lnTo>
                  <a:lnTo>
                    <a:pt x="63" y="15"/>
                  </a:lnTo>
                  <a:lnTo>
                    <a:pt x="77" y="13"/>
                  </a:lnTo>
                  <a:lnTo>
                    <a:pt x="92" y="11"/>
                  </a:lnTo>
                  <a:lnTo>
                    <a:pt x="92" y="11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83"/>
            <p:cNvSpPr>
              <a:spLocks/>
            </p:cNvSpPr>
            <p:nvPr/>
          </p:nvSpPr>
          <p:spPr bwMode="auto">
            <a:xfrm>
              <a:off x="5995988" y="2822575"/>
              <a:ext cx="177800" cy="817562"/>
            </a:xfrm>
            <a:custGeom>
              <a:avLst/>
              <a:gdLst>
                <a:gd name="T0" fmla="*/ 112 w 112"/>
                <a:gd name="T1" fmla="*/ 29 h 515"/>
                <a:gd name="T2" fmla="*/ 106 w 112"/>
                <a:gd name="T3" fmla="*/ 43 h 515"/>
                <a:gd name="T4" fmla="*/ 104 w 112"/>
                <a:gd name="T5" fmla="*/ 48 h 515"/>
                <a:gd name="T6" fmla="*/ 103 w 112"/>
                <a:gd name="T7" fmla="*/ 60 h 515"/>
                <a:gd name="T8" fmla="*/ 102 w 112"/>
                <a:gd name="T9" fmla="*/ 76 h 515"/>
                <a:gd name="T10" fmla="*/ 101 w 112"/>
                <a:gd name="T11" fmla="*/ 98 h 515"/>
                <a:gd name="T12" fmla="*/ 101 w 112"/>
                <a:gd name="T13" fmla="*/ 126 h 515"/>
                <a:gd name="T14" fmla="*/ 101 w 112"/>
                <a:gd name="T15" fmla="*/ 160 h 515"/>
                <a:gd name="T16" fmla="*/ 101 w 112"/>
                <a:gd name="T17" fmla="*/ 198 h 515"/>
                <a:gd name="T18" fmla="*/ 102 w 112"/>
                <a:gd name="T19" fmla="*/ 243 h 515"/>
                <a:gd name="T20" fmla="*/ 102 w 112"/>
                <a:gd name="T21" fmla="*/ 289 h 515"/>
                <a:gd name="T22" fmla="*/ 102 w 112"/>
                <a:gd name="T23" fmla="*/ 328 h 515"/>
                <a:gd name="T24" fmla="*/ 102 w 112"/>
                <a:gd name="T25" fmla="*/ 363 h 515"/>
                <a:gd name="T26" fmla="*/ 102 w 112"/>
                <a:gd name="T27" fmla="*/ 391 h 515"/>
                <a:gd name="T28" fmla="*/ 102 w 112"/>
                <a:gd name="T29" fmla="*/ 415 h 515"/>
                <a:gd name="T30" fmla="*/ 101 w 112"/>
                <a:gd name="T31" fmla="*/ 434 h 515"/>
                <a:gd name="T32" fmla="*/ 99 w 112"/>
                <a:gd name="T33" fmla="*/ 448 h 515"/>
                <a:gd name="T34" fmla="*/ 98 w 112"/>
                <a:gd name="T35" fmla="*/ 455 h 515"/>
                <a:gd name="T36" fmla="*/ 92 w 112"/>
                <a:gd name="T37" fmla="*/ 478 h 515"/>
                <a:gd name="T38" fmla="*/ 75 w 112"/>
                <a:gd name="T39" fmla="*/ 506 h 515"/>
                <a:gd name="T40" fmla="*/ 63 w 112"/>
                <a:gd name="T41" fmla="*/ 514 h 515"/>
                <a:gd name="T42" fmla="*/ 57 w 112"/>
                <a:gd name="T43" fmla="*/ 513 h 515"/>
                <a:gd name="T44" fmla="*/ 52 w 112"/>
                <a:gd name="T45" fmla="*/ 504 h 515"/>
                <a:gd name="T46" fmla="*/ 50 w 112"/>
                <a:gd name="T47" fmla="*/ 486 h 515"/>
                <a:gd name="T48" fmla="*/ 36 w 112"/>
                <a:gd name="T49" fmla="*/ 469 h 515"/>
                <a:gd name="T50" fmla="*/ 14 w 112"/>
                <a:gd name="T51" fmla="*/ 452 h 515"/>
                <a:gd name="T52" fmla="*/ 1 w 112"/>
                <a:gd name="T53" fmla="*/ 441 h 515"/>
                <a:gd name="T54" fmla="*/ 1 w 112"/>
                <a:gd name="T55" fmla="*/ 437 h 515"/>
                <a:gd name="T56" fmla="*/ 13 w 112"/>
                <a:gd name="T57" fmla="*/ 436 h 515"/>
                <a:gd name="T58" fmla="*/ 36 w 112"/>
                <a:gd name="T59" fmla="*/ 440 h 515"/>
                <a:gd name="T60" fmla="*/ 56 w 112"/>
                <a:gd name="T61" fmla="*/ 441 h 515"/>
                <a:gd name="T62" fmla="*/ 65 w 112"/>
                <a:gd name="T63" fmla="*/ 435 h 515"/>
                <a:gd name="T64" fmla="*/ 67 w 112"/>
                <a:gd name="T65" fmla="*/ 428 h 515"/>
                <a:gd name="T66" fmla="*/ 68 w 112"/>
                <a:gd name="T67" fmla="*/ 415 h 515"/>
                <a:gd name="T68" fmla="*/ 69 w 112"/>
                <a:gd name="T69" fmla="*/ 396 h 515"/>
                <a:gd name="T70" fmla="*/ 70 w 112"/>
                <a:gd name="T71" fmla="*/ 371 h 515"/>
                <a:gd name="T72" fmla="*/ 71 w 112"/>
                <a:gd name="T73" fmla="*/ 340 h 515"/>
                <a:gd name="T74" fmla="*/ 72 w 112"/>
                <a:gd name="T75" fmla="*/ 304 h 515"/>
                <a:gd name="T76" fmla="*/ 74 w 112"/>
                <a:gd name="T77" fmla="*/ 261 h 515"/>
                <a:gd name="T78" fmla="*/ 75 w 112"/>
                <a:gd name="T79" fmla="*/ 214 h 515"/>
                <a:gd name="T80" fmla="*/ 74 w 112"/>
                <a:gd name="T81" fmla="*/ 168 h 515"/>
                <a:gd name="T82" fmla="*/ 74 w 112"/>
                <a:gd name="T83" fmla="*/ 128 h 515"/>
                <a:gd name="T84" fmla="*/ 72 w 112"/>
                <a:gd name="T85" fmla="*/ 96 h 515"/>
                <a:gd name="T86" fmla="*/ 71 w 112"/>
                <a:gd name="T87" fmla="*/ 67 h 515"/>
                <a:gd name="T88" fmla="*/ 70 w 112"/>
                <a:gd name="T89" fmla="*/ 46 h 515"/>
                <a:gd name="T90" fmla="*/ 69 w 112"/>
                <a:gd name="T91" fmla="*/ 30 h 515"/>
                <a:gd name="T92" fmla="*/ 67 w 112"/>
                <a:gd name="T93" fmla="*/ 20 h 515"/>
                <a:gd name="T94" fmla="*/ 62 w 112"/>
                <a:gd name="T95" fmla="*/ 13 h 515"/>
                <a:gd name="T96" fmla="*/ 57 w 112"/>
                <a:gd name="T97" fmla="*/ 5 h 515"/>
                <a:gd name="T98" fmla="*/ 59 w 112"/>
                <a:gd name="T99" fmla="*/ 1 h 515"/>
                <a:gd name="T100" fmla="*/ 70 w 112"/>
                <a:gd name="T101" fmla="*/ 0 h 515"/>
                <a:gd name="T102" fmla="*/ 93 w 112"/>
                <a:gd name="T103" fmla="*/ 7 h 515"/>
                <a:gd name="T104" fmla="*/ 107 w 112"/>
                <a:gd name="T105" fmla="*/ 16 h 515"/>
                <a:gd name="T106" fmla="*/ 111 w 112"/>
                <a:gd name="T107" fmla="*/ 2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515">
                  <a:moveTo>
                    <a:pt x="111" y="23"/>
                  </a:moveTo>
                  <a:lnTo>
                    <a:pt x="112" y="25"/>
                  </a:lnTo>
                  <a:lnTo>
                    <a:pt x="112" y="27"/>
                  </a:lnTo>
                  <a:lnTo>
                    <a:pt x="112" y="29"/>
                  </a:lnTo>
                  <a:lnTo>
                    <a:pt x="111" y="31"/>
                  </a:lnTo>
                  <a:lnTo>
                    <a:pt x="111" y="35"/>
                  </a:lnTo>
                  <a:lnTo>
                    <a:pt x="110" y="37"/>
                  </a:lnTo>
                  <a:lnTo>
                    <a:pt x="106" y="43"/>
                  </a:lnTo>
                  <a:lnTo>
                    <a:pt x="106" y="44"/>
                  </a:lnTo>
                  <a:lnTo>
                    <a:pt x="105" y="45"/>
                  </a:lnTo>
                  <a:lnTo>
                    <a:pt x="105" y="46"/>
                  </a:lnTo>
                  <a:lnTo>
                    <a:pt x="104" y="48"/>
                  </a:lnTo>
                  <a:lnTo>
                    <a:pt x="104" y="51"/>
                  </a:lnTo>
                  <a:lnTo>
                    <a:pt x="104" y="53"/>
                  </a:lnTo>
                  <a:lnTo>
                    <a:pt x="103" y="56"/>
                  </a:lnTo>
                  <a:lnTo>
                    <a:pt x="103" y="60"/>
                  </a:lnTo>
                  <a:lnTo>
                    <a:pt x="103" y="63"/>
                  </a:lnTo>
                  <a:lnTo>
                    <a:pt x="103" y="66"/>
                  </a:lnTo>
                  <a:lnTo>
                    <a:pt x="102" y="71"/>
                  </a:lnTo>
                  <a:lnTo>
                    <a:pt x="102" y="76"/>
                  </a:lnTo>
                  <a:lnTo>
                    <a:pt x="102" y="81"/>
                  </a:lnTo>
                  <a:lnTo>
                    <a:pt x="102" y="87"/>
                  </a:lnTo>
                  <a:lnTo>
                    <a:pt x="101" y="92"/>
                  </a:lnTo>
                  <a:lnTo>
                    <a:pt x="101" y="98"/>
                  </a:lnTo>
                  <a:lnTo>
                    <a:pt x="101" y="105"/>
                  </a:lnTo>
                  <a:lnTo>
                    <a:pt x="101" y="111"/>
                  </a:lnTo>
                  <a:lnTo>
                    <a:pt x="101" y="118"/>
                  </a:lnTo>
                  <a:lnTo>
                    <a:pt x="101" y="126"/>
                  </a:lnTo>
                  <a:lnTo>
                    <a:pt x="101" y="134"/>
                  </a:lnTo>
                  <a:lnTo>
                    <a:pt x="101" y="142"/>
                  </a:lnTo>
                  <a:lnTo>
                    <a:pt x="101" y="151"/>
                  </a:lnTo>
                  <a:lnTo>
                    <a:pt x="101" y="160"/>
                  </a:lnTo>
                  <a:lnTo>
                    <a:pt x="101" y="169"/>
                  </a:lnTo>
                  <a:lnTo>
                    <a:pt x="101" y="178"/>
                  </a:lnTo>
                  <a:lnTo>
                    <a:pt x="101" y="188"/>
                  </a:lnTo>
                  <a:lnTo>
                    <a:pt x="101" y="198"/>
                  </a:lnTo>
                  <a:lnTo>
                    <a:pt x="101" y="210"/>
                  </a:lnTo>
                  <a:lnTo>
                    <a:pt x="101" y="220"/>
                  </a:lnTo>
                  <a:lnTo>
                    <a:pt x="101" y="231"/>
                  </a:lnTo>
                  <a:lnTo>
                    <a:pt x="102" y="243"/>
                  </a:lnTo>
                  <a:lnTo>
                    <a:pt x="102" y="255"/>
                  </a:lnTo>
                  <a:lnTo>
                    <a:pt x="102" y="266"/>
                  </a:lnTo>
                  <a:lnTo>
                    <a:pt x="102" y="277"/>
                  </a:lnTo>
                  <a:lnTo>
                    <a:pt x="102" y="289"/>
                  </a:lnTo>
                  <a:lnTo>
                    <a:pt x="102" y="299"/>
                  </a:lnTo>
                  <a:lnTo>
                    <a:pt x="102" y="309"/>
                  </a:lnTo>
                  <a:lnTo>
                    <a:pt x="102" y="319"/>
                  </a:lnTo>
                  <a:lnTo>
                    <a:pt x="102" y="328"/>
                  </a:lnTo>
                  <a:lnTo>
                    <a:pt x="102" y="337"/>
                  </a:lnTo>
                  <a:lnTo>
                    <a:pt x="102" y="346"/>
                  </a:lnTo>
                  <a:lnTo>
                    <a:pt x="102" y="354"/>
                  </a:lnTo>
                  <a:lnTo>
                    <a:pt x="102" y="363"/>
                  </a:lnTo>
                  <a:lnTo>
                    <a:pt x="102" y="370"/>
                  </a:lnTo>
                  <a:lnTo>
                    <a:pt x="102" y="378"/>
                  </a:lnTo>
                  <a:lnTo>
                    <a:pt x="102" y="384"/>
                  </a:lnTo>
                  <a:lnTo>
                    <a:pt x="102" y="391"/>
                  </a:lnTo>
                  <a:lnTo>
                    <a:pt x="102" y="398"/>
                  </a:lnTo>
                  <a:lnTo>
                    <a:pt x="102" y="404"/>
                  </a:lnTo>
                  <a:lnTo>
                    <a:pt x="102" y="410"/>
                  </a:lnTo>
                  <a:lnTo>
                    <a:pt x="102" y="415"/>
                  </a:lnTo>
                  <a:lnTo>
                    <a:pt x="101" y="420"/>
                  </a:lnTo>
                  <a:lnTo>
                    <a:pt x="101" y="425"/>
                  </a:lnTo>
                  <a:lnTo>
                    <a:pt x="101" y="429"/>
                  </a:lnTo>
                  <a:lnTo>
                    <a:pt x="101" y="434"/>
                  </a:lnTo>
                  <a:lnTo>
                    <a:pt x="101" y="437"/>
                  </a:lnTo>
                  <a:lnTo>
                    <a:pt x="101" y="441"/>
                  </a:lnTo>
                  <a:lnTo>
                    <a:pt x="99" y="444"/>
                  </a:lnTo>
                  <a:lnTo>
                    <a:pt x="99" y="448"/>
                  </a:lnTo>
                  <a:lnTo>
                    <a:pt x="99" y="450"/>
                  </a:lnTo>
                  <a:lnTo>
                    <a:pt x="99" y="452"/>
                  </a:lnTo>
                  <a:lnTo>
                    <a:pt x="99" y="453"/>
                  </a:lnTo>
                  <a:lnTo>
                    <a:pt x="98" y="455"/>
                  </a:lnTo>
                  <a:lnTo>
                    <a:pt x="97" y="461"/>
                  </a:lnTo>
                  <a:lnTo>
                    <a:pt x="96" y="467"/>
                  </a:lnTo>
                  <a:lnTo>
                    <a:pt x="94" y="472"/>
                  </a:lnTo>
                  <a:lnTo>
                    <a:pt x="92" y="478"/>
                  </a:lnTo>
                  <a:lnTo>
                    <a:pt x="87" y="488"/>
                  </a:lnTo>
                  <a:lnTo>
                    <a:pt x="81" y="498"/>
                  </a:lnTo>
                  <a:lnTo>
                    <a:pt x="78" y="503"/>
                  </a:lnTo>
                  <a:lnTo>
                    <a:pt x="75" y="506"/>
                  </a:lnTo>
                  <a:lnTo>
                    <a:pt x="71" y="510"/>
                  </a:lnTo>
                  <a:lnTo>
                    <a:pt x="69" y="512"/>
                  </a:lnTo>
                  <a:lnTo>
                    <a:pt x="66" y="513"/>
                  </a:lnTo>
                  <a:lnTo>
                    <a:pt x="63" y="514"/>
                  </a:lnTo>
                  <a:lnTo>
                    <a:pt x="61" y="515"/>
                  </a:lnTo>
                  <a:lnTo>
                    <a:pt x="60" y="515"/>
                  </a:lnTo>
                  <a:lnTo>
                    <a:pt x="58" y="514"/>
                  </a:lnTo>
                  <a:lnTo>
                    <a:pt x="57" y="513"/>
                  </a:lnTo>
                  <a:lnTo>
                    <a:pt x="56" y="512"/>
                  </a:lnTo>
                  <a:lnTo>
                    <a:pt x="54" y="510"/>
                  </a:lnTo>
                  <a:lnTo>
                    <a:pt x="53" y="507"/>
                  </a:lnTo>
                  <a:lnTo>
                    <a:pt x="52" y="504"/>
                  </a:lnTo>
                  <a:lnTo>
                    <a:pt x="52" y="501"/>
                  </a:lnTo>
                  <a:lnTo>
                    <a:pt x="52" y="496"/>
                  </a:lnTo>
                  <a:lnTo>
                    <a:pt x="51" y="492"/>
                  </a:lnTo>
                  <a:lnTo>
                    <a:pt x="50" y="486"/>
                  </a:lnTo>
                  <a:lnTo>
                    <a:pt x="48" y="481"/>
                  </a:lnTo>
                  <a:lnTo>
                    <a:pt x="44" y="477"/>
                  </a:lnTo>
                  <a:lnTo>
                    <a:pt x="41" y="473"/>
                  </a:lnTo>
                  <a:lnTo>
                    <a:pt x="36" y="469"/>
                  </a:lnTo>
                  <a:lnTo>
                    <a:pt x="31" y="464"/>
                  </a:lnTo>
                  <a:lnTo>
                    <a:pt x="25" y="460"/>
                  </a:lnTo>
                  <a:lnTo>
                    <a:pt x="19" y="455"/>
                  </a:lnTo>
                  <a:lnTo>
                    <a:pt x="14" y="452"/>
                  </a:lnTo>
                  <a:lnTo>
                    <a:pt x="9" y="449"/>
                  </a:lnTo>
                  <a:lnTo>
                    <a:pt x="6" y="445"/>
                  </a:lnTo>
                  <a:lnTo>
                    <a:pt x="3" y="443"/>
                  </a:lnTo>
                  <a:lnTo>
                    <a:pt x="1" y="441"/>
                  </a:lnTo>
                  <a:lnTo>
                    <a:pt x="0" y="440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" y="437"/>
                  </a:lnTo>
                  <a:lnTo>
                    <a:pt x="3" y="437"/>
                  </a:lnTo>
                  <a:lnTo>
                    <a:pt x="5" y="436"/>
                  </a:lnTo>
                  <a:lnTo>
                    <a:pt x="8" y="436"/>
                  </a:lnTo>
                  <a:lnTo>
                    <a:pt x="13" y="436"/>
                  </a:lnTo>
                  <a:lnTo>
                    <a:pt x="17" y="437"/>
                  </a:lnTo>
                  <a:lnTo>
                    <a:pt x="23" y="437"/>
                  </a:lnTo>
                  <a:lnTo>
                    <a:pt x="31" y="439"/>
                  </a:lnTo>
                  <a:lnTo>
                    <a:pt x="36" y="440"/>
                  </a:lnTo>
                  <a:lnTo>
                    <a:pt x="42" y="441"/>
                  </a:lnTo>
                  <a:lnTo>
                    <a:pt x="48" y="442"/>
                  </a:lnTo>
                  <a:lnTo>
                    <a:pt x="52" y="442"/>
                  </a:lnTo>
                  <a:lnTo>
                    <a:pt x="56" y="441"/>
                  </a:lnTo>
                  <a:lnTo>
                    <a:pt x="60" y="440"/>
                  </a:lnTo>
                  <a:lnTo>
                    <a:pt x="62" y="439"/>
                  </a:lnTo>
                  <a:lnTo>
                    <a:pt x="65" y="436"/>
                  </a:lnTo>
                  <a:lnTo>
                    <a:pt x="65" y="435"/>
                  </a:lnTo>
                  <a:lnTo>
                    <a:pt x="66" y="434"/>
                  </a:lnTo>
                  <a:lnTo>
                    <a:pt x="66" y="432"/>
                  </a:lnTo>
                  <a:lnTo>
                    <a:pt x="66" y="431"/>
                  </a:lnTo>
                  <a:lnTo>
                    <a:pt x="67" y="428"/>
                  </a:lnTo>
                  <a:lnTo>
                    <a:pt x="67" y="425"/>
                  </a:lnTo>
                  <a:lnTo>
                    <a:pt x="67" y="422"/>
                  </a:lnTo>
                  <a:lnTo>
                    <a:pt x="68" y="418"/>
                  </a:lnTo>
                  <a:lnTo>
                    <a:pt x="68" y="415"/>
                  </a:lnTo>
                  <a:lnTo>
                    <a:pt x="68" y="410"/>
                  </a:lnTo>
                  <a:lnTo>
                    <a:pt x="69" y="406"/>
                  </a:lnTo>
                  <a:lnTo>
                    <a:pt x="69" y="401"/>
                  </a:lnTo>
                  <a:lnTo>
                    <a:pt x="69" y="396"/>
                  </a:lnTo>
                  <a:lnTo>
                    <a:pt x="70" y="390"/>
                  </a:lnTo>
                  <a:lnTo>
                    <a:pt x="70" y="384"/>
                  </a:lnTo>
                  <a:lnTo>
                    <a:pt x="70" y="378"/>
                  </a:lnTo>
                  <a:lnTo>
                    <a:pt x="70" y="371"/>
                  </a:lnTo>
                  <a:lnTo>
                    <a:pt x="71" y="364"/>
                  </a:lnTo>
                  <a:lnTo>
                    <a:pt x="71" y="356"/>
                  </a:lnTo>
                  <a:lnTo>
                    <a:pt x="71" y="348"/>
                  </a:lnTo>
                  <a:lnTo>
                    <a:pt x="71" y="340"/>
                  </a:lnTo>
                  <a:lnTo>
                    <a:pt x="72" y="331"/>
                  </a:lnTo>
                  <a:lnTo>
                    <a:pt x="72" y="323"/>
                  </a:lnTo>
                  <a:lnTo>
                    <a:pt x="72" y="313"/>
                  </a:lnTo>
                  <a:lnTo>
                    <a:pt x="72" y="304"/>
                  </a:lnTo>
                  <a:lnTo>
                    <a:pt x="72" y="294"/>
                  </a:lnTo>
                  <a:lnTo>
                    <a:pt x="74" y="284"/>
                  </a:lnTo>
                  <a:lnTo>
                    <a:pt x="74" y="273"/>
                  </a:lnTo>
                  <a:lnTo>
                    <a:pt x="74" y="261"/>
                  </a:lnTo>
                  <a:lnTo>
                    <a:pt x="74" y="250"/>
                  </a:lnTo>
                  <a:lnTo>
                    <a:pt x="74" y="238"/>
                  </a:lnTo>
                  <a:lnTo>
                    <a:pt x="75" y="226"/>
                  </a:lnTo>
                  <a:lnTo>
                    <a:pt x="75" y="214"/>
                  </a:lnTo>
                  <a:lnTo>
                    <a:pt x="75" y="202"/>
                  </a:lnTo>
                  <a:lnTo>
                    <a:pt x="75" y="190"/>
                  </a:lnTo>
                  <a:lnTo>
                    <a:pt x="75" y="179"/>
                  </a:lnTo>
                  <a:lnTo>
                    <a:pt x="74" y="168"/>
                  </a:lnTo>
                  <a:lnTo>
                    <a:pt x="74" y="158"/>
                  </a:lnTo>
                  <a:lnTo>
                    <a:pt x="74" y="148"/>
                  </a:lnTo>
                  <a:lnTo>
                    <a:pt x="74" y="138"/>
                  </a:lnTo>
                  <a:lnTo>
                    <a:pt x="74" y="128"/>
                  </a:lnTo>
                  <a:lnTo>
                    <a:pt x="74" y="119"/>
                  </a:lnTo>
                  <a:lnTo>
                    <a:pt x="74" y="111"/>
                  </a:lnTo>
                  <a:lnTo>
                    <a:pt x="74" y="104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2" y="81"/>
                  </a:lnTo>
                  <a:lnTo>
                    <a:pt x="72" y="74"/>
                  </a:lnTo>
                  <a:lnTo>
                    <a:pt x="71" y="67"/>
                  </a:lnTo>
                  <a:lnTo>
                    <a:pt x="71" y="62"/>
                  </a:lnTo>
                  <a:lnTo>
                    <a:pt x="71" y="56"/>
                  </a:lnTo>
                  <a:lnTo>
                    <a:pt x="71" y="51"/>
                  </a:lnTo>
                  <a:lnTo>
                    <a:pt x="70" y="46"/>
                  </a:lnTo>
                  <a:lnTo>
                    <a:pt x="70" y="42"/>
                  </a:lnTo>
                  <a:lnTo>
                    <a:pt x="69" y="37"/>
                  </a:lnTo>
                  <a:lnTo>
                    <a:pt x="69" y="34"/>
                  </a:lnTo>
                  <a:lnTo>
                    <a:pt x="69" y="30"/>
                  </a:lnTo>
                  <a:lnTo>
                    <a:pt x="68" y="27"/>
                  </a:lnTo>
                  <a:lnTo>
                    <a:pt x="68" y="23"/>
                  </a:lnTo>
                  <a:lnTo>
                    <a:pt x="67" y="21"/>
                  </a:lnTo>
                  <a:lnTo>
                    <a:pt x="67" y="20"/>
                  </a:lnTo>
                  <a:lnTo>
                    <a:pt x="66" y="18"/>
                  </a:lnTo>
                  <a:lnTo>
                    <a:pt x="65" y="17"/>
                  </a:lnTo>
                  <a:lnTo>
                    <a:pt x="65" y="16"/>
                  </a:lnTo>
                  <a:lnTo>
                    <a:pt x="62" y="13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  <a:lnTo>
                    <a:pt x="87" y="4"/>
                  </a:lnTo>
                  <a:lnTo>
                    <a:pt x="93" y="7"/>
                  </a:lnTo>
                  <a:lnTo>
                    <a:pt x="97" y="9"/>
                  </a:lnTo>
                  <a:lnTo>
                    <a:pt x="102" y="11"/>
                  </a:lnTo>
                  <a:lnTo>
                    <a:pt x="105" y="13"/>
                  </a:lnTo>
                  <a:lnTo>
                    <a:pt x="107" y="16"/>
                  </a:lnTo>
                  <a:lnTo>
                    <a:pt x="110" y="18"/>
                  </a:lnTo>
                  <a:lnTo>
                    <a:pt x="111" y="20"/>
                  </a:lnTo>
                  <a:lnTo>
                    <a:pt x="111" y="23"/>
                  </a:lnTo>
                  <a:lnTo>
                    <a:pt x="111" y="23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84"/>
            <p:cNvSpPr>
              <a:spLocks/>
            </p:cNvSpPr>
            <p:nvPr/>
          </p:nvSpPr>
          <p:spPr bwMode="auto">
            <a:xfrm>
              <a:off x="5926138" y="3035300"/>
              <a:ext cx="317500" cy="96837"/>
            </a:xfrm>
            <a:custGeom>
              <a:avLst/>
              <a:gdLst>
                <a:gd name="T0" fmla="*/ 1 w 200"/>
                <a:gd name="T1" fmla="*/ 45 h 61"/>
                <a:gd name="T2" fmla="*/ 4 w 200"/>
                <a:gd name="T3" fmla="*/ 44 h 61"/>
                <a:gd name="T4" fmla="*/ 10 w 200"/>
                <a:gd name="T5" fmla="*/ 42 h 61"/>
                <a:gd name="T6" fmla="*/ 18 w 200"/>
                <a:gd name="T7" fmla="*/ 38 h 61"/>
                <a:gd name="T8" fmla="*/ 31 w 200"/>
                <a:gd name="T9" fmla="*/ 35 h 61"/>
                <a:gd name="T10" fmla="*/ 45 w 200"/>
                <a:gd name="T11" fmla="*/ 30 h 61"/>
                <a:gd name="T12" fmla="*/ 62 w 200"/>
                <a:gd name="T13" fmla="*/ 26 h 61"/>
                <a:gd name="T14" fmla="*/ 83 w 200"/>
                <a:gd name="T15" fmla="*/ 20 h 61"/>
                <a:gd name="T16" fmla="*/ 105 w 200"/>
                <a:gd name="T17" fmla="*/ 15 h 61"/>
                <a:gd name="T18" fmla="*/ 125 w 200"/>
                <a:gd name="T19" fmla="*/ 10 h 61"/>
                <a:gd name="T20" fmla="*/ 142 w 200"/>
                <a:gd name="T21" fmla="*/ 6 h 61"/>
                <a:gd name="T22" fmla="*/ 158 w 200"/>
                <a:gd name="T23" fmla="*/ 3 h 61"/>
                <a:gd name="T24" fmla="*/ 171 w 200"/>
                <a:gd name="T25" fmla="*/ 1 h 61"/>
                <a:gd name="T26" fmla="*/ 180 w 200"/>
                <a:gd name="T27" fmla="*/ 0 h 61"/>
                <a:gd name="T28" fmla="*/ 187 w 200"/>
                <a:gd name="T29" fmla="*/ 0 h 61"/>
                <a:gd name="T30" fmla="*/ 193 w 200"/>
                <a:gd name="T31" fmla="*/ 0 h 61"/>
                <a:gd name="T32" fmla="*/ 196 w 200"/>
                <a:gd name="T33" fmla="*/ 2 h 61"/>
                <a:gd name="T34" fmla="*/ 200 w 200"/>
                <a:gd name="T35" fmla="*/ 6 h 61"/>
                <a:gd name="T36" fmla="*/ 200 w 200"/>
                <a:gd name="T37" fmla="*/ 10 h 61"/>
                <a:gd name="T38" fmla="*/ 196 w 200"/>
                <a:gd name="T39" fmla="*/ 15 h 61"/>
                <a:gd name="T40" fmla="*/ 191 w 200"/>
                <a:gd name="T41" fmla="*/ 19 h 61"/>
                <a:gd name="T42" fmla="*/ 182 w 200"/>
                <a:gd name="T43" fmla="*/ 25 h 61"/>
                <a:gd name="T44" fmla="*/ 169 w 200"/>
                <a:gd name="T45" fmla="*/ 29 h 61"/>
                <a:gd name="T46" fmla="*/ 152 w 200"/>
                <a:gd name="T47" fmla="*/ 34 h 61"/>
                <a:gd name="T48" fmla="*/ 132 w 200"/>
                <a:gd name="T49" fmla="*/ 39 h 61"/>
                <a:gd name="T50" fmla="*/ 112 w 200"/>
                <a:gd name="T51" fmla="*/ 44 h 61"/>
                <a:gd name="T52" fmla="*/ 94 w 200"/>
                <a:gd name="T53" fmla="*/ 47 h 61"/>
                <a:gd name="T54" fmla="*/ 77 w 200"/>
                <a:gd name="T55" fmla="*/ 52 h 61"/>
                <a:gd name="T56" fmla="*/ 62 w 200"/>
                <a:gd name="T57" fmla="*/ 55 h 61"/>
                <a:gd name="T58" fmla="*/ 50 w 200"/>
                <a:gd name="T59" fmla="*/ 58 h 61"/>
                <a:gd name="T60" fmla="*/ 42 w 200"/>
                <a:gd name="T61" fmla="*/ 60 h 61"/>
                <a:gd name="T62" fmla="*/ 36 w 200"/>
                <a:gd name="T63" fmla="*/ 61 h 61"/>
                <a:gd name="T64" fmla="*/ 31 w 200"/>
                <a:gd name="T65" fmla="*/ 60 h 61"/>
                <a:gd name="T66" fmla="*/ 21 w 200"/>
                <a:gd name="T67" fmla="*/ 56 h 61"/>
                <a:gd name="T68" fmla="*/ 12 w 200"/>
                <a:gd name="T69" fmla="*/ 52 h 61"/>
                <a:gd name="T70" fmla="*/ 6 w 200"/>
                <a:gd name="T71" fmla="*/ 51 h 61"/>
                <a:gd name="T72" fmla="*/ 3 w 200"/>
                <a:gd name="T73" fmla="*/ 48 h 61"/>
                <a:gd name="T74" fmla="*/ 0 w 200"/>
                <a:gd name="T75" fmla="*/ 47 h 61"/>
                <a:gd name="T76" fmla="*/ 0 w 200"/>
                <a:gd name="T77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1">
                  <a:moveTo>
                    <a:pt x="0" y="46"/>
                  </a:moveTo>
                  <a:lnTo>
                    <a:pt x="1" y="45"/>
                  </a:lnTo>
                  <a:lnTo>
                    <a:pt x="3" y="45"/>
                  </a:lnTo>
                  <a:lnTo>
                    <a:pt x="4" y="44"/>
                  </a:lnTo>
                  <a:lnTo>
                    <a:pt x="7" y="43"/>
                  </a:lnTo>
                  <a:lnTo>
                    <a:pt x="10" y="42"/>
                  </a:lnTo>
                  <a:lnTo>
                    <a:pt x="14" y="41"/>
                  </a:lnTo>
                  <a:lnTo>
                    <a:pt x="18" y="38"/>
                  </a:lnTo>
                  <a:lnTo>
                    <a:pt x="24" y="37"/>
                  </a:lnTo>
                  <a:lnTo>
                    <a:pt x="31" y="35"/>
                  </a:lnTo>
                  <a:lnTo>
                    <a:pt x="38" y="33"/>
                  </a:lnTo>
                  <a:lnTo>
                    <a:pt x="45" y="30"/>
                  </a:lnTo>
                  <a:lnTo>
                    <a:pt x="53" y="28"/>
                  </a:lnTo>
                  <a:lnTo>
                    <a:pt x="62" y="26"/>
                  </a:lnTo>
                  <a:lnTo>
                    <a:pt x="72" y="24"/>
                  </a:lnTo>
                  <a:lnTo>
                    <a:pt x="83" y="20"/>
                  </a:lnTo>
                  <a:lnTo>
                    <a:pt x="94" y="17"/>
                  </a:lnTo>
                  <a:lnTo>
                    <a:pt x="105" y="15"/>
                  </a:lnTo>
                  <a:lnTo>
                    <a:pt x="115" y="12"/>
                  </a:lnTo>
                  <a:lnTo>
                    <a:pt x="125" y="10"/>
                  </a:lnTo>
                  <a:lnTo>
                    <a:pt x="134" y="8"/>
                  </a:lnTo>
                  <a:lnTo>
                    <a:pt x="142" y="6"/>
                  </a:lnTo>
                  <a:lnTo>
                    <a:pt x="150" y="4"/>
                  </a:lnTo>
                  <a:lnTo>
                    <a:pt x="158" y="3"/>
                  </a:lnTo>
                  <a:lnTo>
                    <a:pt x="164" y="2"/>
                  </a:lnTo>
                  <a:lnTo>
                    <a:pt x="171" y="1"/>
                  </a:lnTo>
                  <a:lnTo>
                    <a:pt x="175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6" y="2"/>
                  </a:lnTo>
                  <a:lnTo>
                    <a:pt x="199" y="3"/>
                  </a:lnTo>
                  <a:lnTo>
                    <a:pt x="200" y="6"/>
                  </a:lnTo>
                  <a:lnTo>
                    <a:pt x="200" y="8"/>
                  </a:lnTo>
                  <a:lnTo>
                    <a:pt x="200" y="10"/>
                  </a:lnTo>
                  <a:lnTo>
                    <a:pt x="199" y="12"/>
                  </a:lnTo>
                  <a:lnTo>
                    <a:pt x="196" y="15"/>
                  </a:lnTo>
                  <a:lnTo>
                    <a:pt x="194" y="17"/>
                  </a:lnTo>
                  <a:lnTo>
                    <a:pt x="191" y="19"/>
                  </a:lnTo>
                  <a:lnTo>
                    <a:pt x="187" y="23"/>
                  </a:lnTo>
                  <a:lnTo>
                    <a:pt x="182" y="25"/>
                  </a:lnTo>
                  <a:lnTo>
                    <a:pt x="176" y="27"/>
                  </a:lnTo>
                  <a:lnTo>
                    <a:pt x="169" y="29"/>
                  </a:lnTo>
                  <a:lnTo>
                    <a:pt x="161" y="32"/>
                  </a:lnTo>
                  <a:lnTo>
                    <a:pt x="152" y="34"/>
                  </a:lnTo>
                  <a:lnTo>
                    <a:pt x="142" y="36"/>
                  </a:lnTo>
                  <a:lnTo>
                    <a:pt x="132" y="39"/>
                  </a:lnTo>
                  <a:lnTo>
                    <a:pt x="122" y="42"/>
                  </a:lnTo>
                  <a:lnTo>
                    <a:pt x="112" y="44"/>
                  </a:lnTo>
                  <a:lnTo>
                    <a:pt x="102" y="46"/>
                  </a:lnTo>
                  <a:lnTo>
                    <a:pt x="94" y="47"/>
                  </a:lnTo>
                  <a:lnTo>
                    <a:pt x="85" y="50"/>
                  </a:lnTo>
                  <a:lnTo>
                    <a:pt x="77" y="52"/>
                  </a:lnTo>
                  <a:lnTo>
                    <a:pt x="69" y="53"/>
                  </a:lnTo>
                  <a:lnTo>
                    <a:pt x="62" y="55"/>
                  </a:lnTo>
                  <a:lnTo>
                    <a:pt x="56" y="56"/>
                  </a:lnTo>
                  <a:lnTo>
                    <a:pt x="50" y="58"/>
                  </a:lnTo>
                  <a:lnTo>
                    <a:pt x="45" y="59"/>
                  </a:lnTo>
                  <a:lnTo>
                    <a:pt x="42" y="60"/>
                  </a:lnTo>
                  <a:lnTo>
                    <a:pt x="39" y="60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1" y="60"/>
                  </a:lnTo>
                  <a:lnTo>
                    <a:pt x="26" y="59"/>
                  </a:lnTo>
                  <a:lnTo>
                    <a:pt x="21" y="56"/>
                  </a:lnTo>
                  <a:lnTo>
                    <a:pt x="15" y="53"/>
                  </a:lnTo>
                  <a:lnTo>
                    <a:pt x="12" y="52"/>
                  </a:lnTo>
                  <a:lnTo>
                    <a:pt x="9" y="52"/>
                  </a:lnTo>
                  <a:lnTo>
                    <a:pt x="6" y="51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1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85"/>
            <p:cNvSpPr>
              <a:spLocks/>
            </p:cNvSpPr>
            <p:nvPr/>
          </p:nvSpPr>
          <p:spPr bwMode="auto">
            <a:xfrm>
              <a:off x="5842000" y="3170238"/>
              <a:ext cx="385763" cy="273050"/>
            </a:xfrm>
            <a:custGeom>
              <a:avLst/>
              <a:gdLst>
                <a:gd name="T0" fmla="*/ 43 w 243"/>
                <a:gd name="T1" fmla="*/ 172 h 172"/>
                <a:gd name="T2" fmla="*/ 38 w 243"/>
                <a:gd name="T3" fmla="*/ 171 h 172"/>
                <a:gd name="T4" fmla="*/ 31 w 243"/>
                <a:gd name="T5" fmla="*/ 168 h 172"/>
                <a:gd name="T6" fmla="*/ 24 w 243"/>
                <a:gd name="T7" fmla="*/ 162 h 172"/>
                <a:gd name="T8" fmla="*/ 15 w 243"/>
                <a:gd name="T9" fmla="*/ 155 h 172"/>
                <a:gd name="T10" fmla="*/ 8 w 243"/>
                <a:gd name="T11" fmla="*/ 148 h 172"/>
                <a:gd name="T12" fmla="*/ 3 w 243"/>
                <a:gd name="T13" fmla="*/ 143 h 172"/>
                <a:gd name="T14" fmla="*/ 0 w 243"/>
                <a:gd name="T15" fmla="*/ 137 h 172"/>
                <a:gd name="T16" fmla="*/ 0 w 243"/>
                <a:gd name="T17" fmla="*/ 133 h 172"/>
                <a:gd name="T18" fmla="*/ 1 w 243"/>
                <a:gd name="T19" fmla="*/ 130 h 172"/>
                <a:gd name="T20" fmla="*/ 4 w 243"/>
                <a:gd name="T21" fmla="*/ 129 h 172"/>
                <a:gd name="T22" fmla="*/ 7 w 243"/>
                <a:gd name="T23" fmla="*/ 129 h 172"/>
                <a:gd name="T24" fmla="*/ 15 w 243"/>
                <a:gd name="T25" fmla="*/ 132 h 172"/>
                <a:gd name="T26" fmla="*/ 23 w 243"/>
                <a:gd name="T27" fmla="*/ 132 h 172"/>
                <a:gd name="T28" fmla="*/ 27 w 243"/>
                <a:gd name="T29" fmla="*/ 129 h 172"/>
                <a:gd name="T30" fmla="*/ 31 w 243"/>
                <a:gd name="T31" fmla="*/ 128 h 172"/>
                <a:gd name="T32" fmla="*/ 35 w 243"/>
                <a:gd name="T33" fmla="*/ 126 h 172"/>
                <a:gd name="T34" fmla="*/ 42 w 243"/>
                <a:gd name="T35" fmla="*/ 123 h 172"/>
                <a:gd name="T36" fmla="*/ 50 w 243"/>
                <a:gd name="T37" fmla="*/ 118 h 172"/>
                <a:gd name="T38" fmla="*/ 59 w 243"/>
                <a:gd name="T39" fmla="*/ 113 h 172"/>
                <a:gd name="T40" fmla="*/ 69 w 243"/>
                <a:gd name="T41" fmla="*/ 108 h 172"/>
                <a:gd name="T42" fmla="*/ 81 w 243"/>
                <a:gd name="T43" fmla="*/ 100 h 172"/>
                <a:gd name="T44" fmla="*/ 115 w 243"/>
                <a:gd name="T45" fmla="*/ 80 h 172"/>
                <a:gd name="T46" fmla="*/ 167 w 243"/>
                <a:gd name="T47" fmla="*/ 47 h 172"/>
                <a:gd name="T48" fmla="*/ 191 w 243"/>
                <a:gd name="T49" fmla="*/ 29 h 172"/>
                <a:gd name="T50" fmla="*/ 202 w 243"/>
                <a:gd name="T51" fmla="*/ 21 h 172"/>
                <a:gd name="T52" fmla="*/ 212 w 243"/>
                <a:gd name="T53" fmla="*/ 14 h 172"/>
                <a:gd name="T54" fmla="*/ 220 w 243"/>
                <a:gd name="T55" fmla="*/ 9 h 172"/>
                <a:gd name="T56" fmla="*/ 228 w 243"/>
                <a:gd name="T57" fmla="*/ 5 h 172"/>
                <a:gd name="T58" fmla="*/ 234 w 243"/>
                <a:gd name="T59" fmla="*/ 2 h 172"/>
                <a:gd name="T60" fmla="*/ 238 w 243"/>
                <a:gd name="T61" fmla="*/ 0 h 172"/>
                <a:gd name="T62" fmla="*/ 240 w 243"/>
                <a:gd name="T63" fmla="*/ 0 h 172"/>
                <a:gd name="T64" fmla="*/ 243 w 243"/>
                <a:gd name="T65" fmla="*/ 0 h 172"/>
                <a:gd name="T66" fmla="*/ 243 w 243"/>
                <a:gd name="T67" fmla="*/ 2 h 172"/>
                <a:gd name="T68" fmla="*/ 240 w 243"/>
                <a:gd name="T69" fmla="*/ 6 h 172"/>
                <a:gd name="T70" fmla="*/ 236 w 243"/>
                <a:gd name="T71" fmla="*/ 11 h 172"/>
                <a:gd name="T72" fmla="*/ 230 w 243"/>
                <a:gd name="T73" fmla="*/ 16 h 172"/>
                <a:gd name="T74" fmla="*/ 226 w 243"/>
                <a:gd name="T75" fmla="*/ 21 h 172"/>
                <a:gd name="T76" fmla="*/ 219 w 243"/>
                <a:gd name="T77" fmla="*/ 27 h 172"/>
                <a:gd name="T78" fmla="*/ 210 w 243"/>
                <a:gd name="T79" fmla="*/ 35 h 172"/>
                <a:gd name="T80" fmla="*/ 199 w 243"/>
                <a:gd name="T81" fmla="*/ 44 h 172"/>
                <a:gd name="T82" fmla="*/ 186 w 243"/>
                <a:gd name="T83" fmla="*/ 55 h 172"/>
                <a:gd name="T84" fmla="*/ 172 w 243"/>
                <a:gd name="T85" fmla="*/ 67 h 172"/>
                <a:gd name="T86" fmla="*/ 155 w 243"/>
                <a:gd name="T87" fmla="*/ 82 h 172"/>
                <a:gd name="T88" fmla="*/ 137 w 243"/>
                <a:gd name="T89" fmla="*/ 99 h 172"/>
                <a:gd name="T90" fmla="*/ 118 w 243"/>
                <a:gd name="T91" fmla="*/ 115 h 172"/>
                <a:gd name="T92" fmla="*/ 102 w 243"/>
                <a:gd name="T93" fmla="*/ 129 h 172"/>
                <a:gd name="T94" fmla="*/ 87 w 243"/>
                <a:gd name="T95" fmla="*/ 142 h 172"/>
                <a:gd name="T96" fmla="*/ 75 w 243"/>
                <a:gd name="T97" fmla="*/ 151 h 172"/>
                <a:gd name="T98" fmla="*/ 65 w 243"/>
                <a:gd name="T99" fmla="*/ 160 h 172"/>
                <a:gd name="T100" fmla="*/ 56 w 243"/>
                <a:gd name="T101" fmla="*/ 165 h 172"/>
                <a:gd name="T102" fmla="*/ 50 w 243"/>
                <a:gd name="T103" fmla="*/ 169 h 172"/>
                <a:gd name="T104" fmla="*/ 47 w 243"/>
                <a:gd name="T105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3" h="172">
                  <a:moveTo>
                    <a:pt x="47" y="171"/>
                  </a:moveTo>
                  <a:lnTo>
                    <a:pt x="43" y="172"/>
                  </a:lnTo>
                  <a:lnTo>
                    <a:pt x="41" y="171"/>
                  </a:lnTo>
                  <a:lnTo>
                    <a:pt x="38" y="171"/>
                  </a:lnTo>
                  <a:lnTo>
                    <a:pt x="34" y="170"/>
                  </a:lnTo>
                  <a:lnTo>
                    <a:pt x="31" y="168"/>
                  </a:lnTo>
                  <a:lnTo>
                    <a:pt x="27" y="165"/>
                  </a:lnTo>
                  <a:lnTo>
                    <a:pt x="24" y="162"/>
                  </a:lnTo>
                  <a:lnTo>
                    <a:pt x="20" y="159"/>
                  </a:lnTo>
                  <a:lnTo>
                    <a:pt x="15" y="155"/>
                  </a:lnTo>
                  <a:lnTo>
                    <a:pt x="12" y="152"/>
                  </a:lnTo>
                  <a:lnTo>
                    <a:pt x="8" y="148"/>
                  </a:lnTo>
                  <a:lnTo>
                    <a:pt x="5" y="146"/>
                  </a:lnTo>
                  <a:lnTo>
                    <a:pt x="3" y="143"/>
                  </a:lnTo>
                  <a:lnTo>
                    <a:pt x="1" y="141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0" y="132"/>
                  </a:lnTo>
                  <a:lnTo>
                    <a:pt x="1" y="130"/>
                  </a:lnTo>
                  <a:lnTo>
                    <a:pt x="1" y="129"/>
                  </a:lnTo>
                  <a:lnTo>
                    <a:pt x="4" y="129"/>
                  </a:lnTo>
                  <a:lnTo>
                    <a:pt x="5" y="129"/>
                  </a:lnTo>
                  <a:lnTo>
                    <a:pt x="7" y="129"/>
                  </a:lnTo>
                  <a:lnTo>
                    <a:pt x="9" y="130"/>
                  </a:lnTo>
                  <a:lnTo>
                    <a:pt x="15" y="132"/>
                  </a:lnTo>
                  <a:lnTo>
                    <a:pt x="20" y="132"/>
                  </a:lnTo>
                  <a:lnTo>
                    <a:pt x="23" y="132"/>
                  </a:lnTo>
                  <a:lnTo>
                    <a:pt x="26" y="130"/>
                  </a:lnTo>
                  <a:lnTo>
                    <a:pt x="27" y="129"/>
                  </a:lnTo>
                  <a:lnTo>
                    <a:pt x="30" y="129"/>
                  </a:lnTo>
                  <a:lnTo>
                    <a:pt x="31" y="128"/>
                  </a:lnTo>
                  <a:lnTo>
                    <a:pt x="33" y="127"/>
                  </a:lnTo>
                  <a:lnTo>
                    <a:pt x="35" y="126"/>
                  </a:lnTo>
                  <a:lnTo>
                    <a:pt x="39" y="124"/>
                  </a:lnTo>
                  <a:lnTo>
                    <a:pt x="42" y="123"/>
                  </a:lnTo>
                  <a:lnTo>
                    <a:pt x="45" y="120"/>
                  </a:lnTo>
                  <a:lnTo>
                    <a:pt x="50" y="118"/>
                  </a:lnTo>
                  <a:lnTo>
                    <a:pt x="53" y="116"/>
                  </a:lnTo>
                  <a:lnTo>
                    <a:pt x="59" y="113"/>
                  </a:lnTo>
                  <a:lnTo>
                    <a:pt x="63" y="110"/>
                  </a:lnTo>
                  <a:lnTo>
                    <a:pt x="69" y="108"/>
                  </a:lnTo>
                  <a:lnTo>
                    <a:pt x="75" y="103"/>
                  </a:lnTo>
                  <a:lnTo>
                    <a:pt x="81" y="100"/>
                  </a:lnTo>
                  <a:lnTo>
                    <a:pt x="88" y="97"/>
                  </a:lnTo>
                  <a:lnTo>
                    <a:pt x="115" y="80"/>
                  </a:lnTo>
                  <a:lnTo>
                    <a:pt x="141" y="64"/>
                  </a:lnTo>
                  <a:lnTo>
                    <a:pt x="167" y="47"/>
                  </a:lnTo>
                  <a:lnTo>
                    <a:pt x="178" y="38"/>
                  </a:lnTo>
                  <a:lnTo>
                    <a:pt x="191" y="29"/>
                  </a:lnTo>
                  <a:lnTo>
                    <a:pt x="196" y="24"/>
                  </a:lnTo>
                  <a:lnTo>
                    <a:pt x="202" y="21"/>
                  </a:lnTo>
                  <a:lnTo>
                    <a:pt x="207" y="18"/>
                  </a:lnTo>
                  <a:lnTo>
                    <a:pt x="212" y="14"/>
                  </a:lnTo>
                  <a:lnTo>
                    <a:pt x="217" y="12"/>
                  </a:lnTo>
                  <a:lnTo>
                    <a:pt x="220" y="9"/>
                  </a:lnTo>
                  <a:lnTo>
                    <a:pt x="225" y="7"/>
                  </a:lnTo>
                  <a:lnTo>
                    <a:pt x="228" y="5"/>
                  </a:lnTo>
                  <a:lnTo>
                    <a:pt x="230" y="3"/>
                  </a:lnTo>
                  <a:lnTo>
                    <a:pt x="234" y="2"/>
                  </a:lnTo>
                  <a:lnTo>
                    <a:pt x="236" y="1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3" y="1"/>
                  </a:lnTo>
                  <a:lnTo>
                    <a:pt x="243" y="2"/>
                  </a:lnTo>
                  <a:lnTo>
                    <a:pt x="242" y="4"/>
                  </a:lnTo>
                  <a:lnTo>
                    <a:pt x="240" y="6"/>
                  </a:lnTo>
                  <a:lnTo>
                    <a:pt x="239" y="9"/>
                  </a:lnTo>
                  <a:lnTo>
                    <a:pt x="236" y="11"/>
                  </a:lnTo>
                  <a:lnTo>
                    <a:pt x="234" y="14"/>
                  </a:lnTo>
                  <a:lnTo>
                    <a:pt x="230" y="16"/>
                  </a:lnTo>
                  <a:lnTo>
                    <a:pt x="228" y="19"/>
                  </a:lnTo>
                  <a:lnTo>
                    <a:pt x="226" y="21"/>
                  </a:lnTo>
                  <a:lnTo>
                    <a:pt x="222" y="23"/>
                  </a:lnTo>
                  <a:lnTo>
                    <a:pt x="219" y="27"/>
                  </a:lnTo>
                  <a:lnTo>
                    <a:pt x="214" y="30"/>
                  </a:lnTo>
                  <a:lnTo>
                    <a:pt x="210" y="35"/>
                  </a:lnTo>
                  <a:lnTo>
                    <a:pt x="204" y="39"/>
                  </a:lnTo>
                  <a:lnTo>
                    <a:pt x="199" y="44"/>
                  </a:lnTo>
                  <a:lnTo>
                    <a:pt x="193" y="49"/>
                  </a:lnTo>
                  <a:lnTo>
                    <a:pt x="186" y="55"/>
                  </a:lnTo>
                  <a:lnTo>
                    <a:pt x="180" y="60"/>
                  </a:lnTo>
                  <a:lnTo>
                    <a:pt x="172" y="67"/>
                  </a:lnTo>
                  <a:lnTo>
                    <a:pt x="164" y="75"/>
                  </a:lnTo>
                  <a:lnTo>
                    <a:pt x="155" y="82"/>
                  </a:lnTo>
                  <a:lnTo>
                    <a:pt x="146" y="90"/>
                  </a:lnTo>
                  <a:lnTo>
                    <a:pt x="137" y="99"/>
                  </a:lnTo>
                  <a:lnTo>
                    <a:pt x="128" y="107"/>
                  </a:lnTo>
                  <a:lnTo>
                    <a:pt x="118" y="115"/>
                  </a:lnTo>
                  <a:lnTo>
                    <a:pt x="110" y="123"/>
                  </a:lnTo>
                  <a:lnTo>
                    <a:pt x="102" y="129"/>
                  </a:lnTo>
                  <a:lnTo>
                    <a:pt x="94" y="135"/>
                  </a:lnTo>
                  <a:lnTo>
                    <a:pt x="87" y="142"/>
                  </a:lnTo>
                  <a:lnTo>
                    <a:pt x="80" y="146"/>
                  </a:lnTo>
                  <a:lnTo>
                    <a:pt x="75" y="151"/>
                  </a:lnTo>
                  <a:lnTo>
                    <a:pt x="69" y="155"/>
                  </a:lnTo>
                  <a:lnTo>
                    <a:pt x="65" y="160"/>
                  </a:lnTo>
                  <a:lnTo>
                    <a:pt x="60" y="162"/>
                  </a:lnTo>
                  <a:lnTo>
                    <a:pt x="56" y="165"/>
                  </a:lnTo>
                  <a:lnTo>
                    <a:pt x="53" y="168"/>
                  </a:lnTo>
                  <a:lnTo>
                    <a:pt x="50" y="169"/>
                  </a:lnTo>
                  <a:lnTo>
                    <a:pt x="48" y="170"/>
                  </a:lnTo>
                  <a:lnTo>
                    <a:pt x="47" y="171"/>
                  </a:lnTo>
                  <a:lnTo>
                    <a:pt x="47" y="171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9" name="Freeform 177"/>
          <p:cNvSpPr>
            <a:spLocks/>
          </p:cNvSpPr>
          <p:nvPr/>
        </p:nvSpPr>
        <p:spPr bwMode="auto">
          <a:xfrm>
            <a:off x="4362779" y="2413857"/>
            <a:ext cx="296706" cy="260033"/>
          </a:xfrm>
          <a:custGeom>
            <a:avLst/>
            <a:gdLst>
              <a:gd name="T0" fmla="*/ 31 w 89"/>
              <a:gd name="T1" fmla="*/ 68 h 78"/>
              <a:gd name="T2" fmla="*/ 27 w 89"/>
              <a:gd name="T3" fmla="*/ 71 h 78"/>
              <a:gd name="T4" fmla="*/ 22 w 89"/>
              <a:gd name="T5" fmla="*/ 72 h 78"/>
              <a:gd name="T6" fmla="*/ 18 w 89"/>
              <a:gd name="T7" fmla="*/ 75 h 78"/>
              <a:gd name="T8" fmla="*/ 13 w 89"/>
              <a:gd name="T9" fmla="*/ 76 h 78"/>
              <a:gd name="T10" fmla="*/ 10 w 89"/>
              <a:gd name="T11" fmla="*/ 77 h 78"/>
              <a:gd name="T12" fmla="*/ 5 w 89"/>
              <a:gd name="T13" fmla="*/ 77 h 78"/>
              <a:gd name="T14" fmla="*/ 2 w 89"/>
              <a:gd name="T15" fmla="*/ 78 h 78"/>
              <a:gd name="T16" fmla="*/ 0 w 89"/>
              <a:gd name="T17" fmla="*/ 78 h 78"/>
              <a:gd name="T18" fmla="*/ 0 w 89"/>
              <a:gd name="T19" fmla="*/ 77 h 78"/>
              <a:gd name="T20" fmla="*/ 1 w 89"/>
              <a:gd name="T21" fmla="*/ 75 h 78"/>
              <a:gd name="T22" fmla="*/ 2 w 89"/>
              <a:gd name="T23" fmla="*/ 73 h 78"/>
              <a:gd name="T24" fmla="*/ 3 w 89"/>
              <a:gd name="T25" fmla="*/ 71 h 78"/>
              <a:gd name="T26" fmla="*/ 5 w 89"/>
              <a:gd name="T27" fmla="*/ 68 h 78"/>
              <a:gd name="T28" fmla="*/ 8 w 89"/>
              <a:gd name="T29" fmla="*/ 66 h 78"/>
              <a:gd name="T30" fmla="*/ 11 w 89"/>
              <a:gd name="T31" fmla="*/ 62 h 78"/>
              <a:gd name="T32" fmla="*/ 14 w 89"/>
              <a:gd name="T33" fmla="*/ 59 h 78"/>
              <a:gd name="T34" fmla="*/ 21 w 89"/>
              <a:gd name="T35" fmla="*/ 53 h 78"/>
              <a:gd name="T36" fmla="*/ 29 w 89"/>
              <a:gd name="T37" fmla="*/ 46 h 78"/>
              <a:gd name="T38" fmla="*/ 36 w 89"/>
              <a:gd name="T39" fmla="*/ 40 h 78"/>
              <a:gd name="T40" fmla="*/ 44 w 89"/>
              <a:gd name="T41" fmla="*/ 32 h 78"/>
              <a:gd name="T42" fmla="*/ 46 w 89"/>
              <a:gd name="T43" fmla="*/ 28 h 78"/>
              <a:gd name="T44" fmla="*/ 48 w 89"/>
              <a:gd name="T45" fmla="*/ 25 h 78"/>
              <a:gd name="T46" fmla="*/ 49 w 89"/>
              <a:gd name="T47" fmla="*/ 22 h 78"/>
              <a:gd name="T48" fmla="*/ 50 w 89"/>
              <a:gd name="T49" fmla="*/ 19 h 78"/>
              <a:gd name="T50" fmla="*/ 50 w 89"/>
              <a:gd name="T51" fmla="*/ 16 h 78"/>
              <a:gd name="T52" fmla="*/ 50 w 89"/>
              <a:gd name="T53" fmla="*/ 14 h 78"/>
              <a:gd name="T54" fmla="*/ 50 w 89"/>
              <a:gd name="T55" fmla="*/ 10 h 78"/>
              <a:gd name="T56" fmla="*/ 48 w 89"/>
              <a:gd name="T57" fmla="*/ 8 h 78"/>
              <a:gd name="T58" fmla="*/ 47 w 89"/>
              <a:gd name="T59" fmla="*/ 6 h 78"/>
              <a:gd name="T60" fmla="*/ 46 w 89"/>
              <a:gd name="T61" fmla="*/ 5 h 78"/>
              <a:gd name="T62" fmla="*/ 46 w 89"/>
              <a:gd name="T63" fmla="*/ 4 h 78"/>
              <a:gd name="T64" fmla="*/ 46 w 89"/>
              <a:gd name="T65" fmla="*/ 2 h 78"/>
              <a:gd name="T66" fmla="*/ 47 w 89"/>
              <a:gd name="T67" fmla="*/ 1 h 78"/>
              <a:gd name="T68" fmla="*/ 49 w 89"/>
              <a:gd name="T69" fmla="*/ 1 h 78"/>
              <a:gd name="T70" fmla="*/ 50 w 89"/>
              <a:gd name="T71" fmla="*/ 0 h 78"/>
              <a:gd name="T72" fmla="*/ 54 w 89"/>
              <a:gd name="T73" fmla="*/ 0 h 78"/>
              <a:gd name="T74" fmla="*/ 75 w 89"/>
              <a:gd name="T75" fmla="*/ 8 h 78"/>
              <a:gd name="T76" fmla="*/ 77 w 89"/>
              <a:gd name="T77" fmla="*/ 9 h 78"/>
              <a:gd name="T78" fmla="*/ 80 w 89"/>
              <a:gd name="T79" fmla="*/ 11 h 78"/>
              <a:gd name="T80" fmla="*/ 82 w 89"/>
              <a:gd name="T81" fmla="*/ 14 h 78"/>
              <a:gd name="T82" fmla="*/ 83 w 89"/>
              <a:gd name="T83" fmla="*/ 16 h 78"/>
              <a:gd name="T84" fmla="*/ 85 w 89"/>
              <a:gd name="T85" fmla="*/ 19 h 78"/>
              <a:gd name="T86" fmla="*/ 88 w 89"/>
              <a:gd name="T87" fmla="*/ 25 h 78"/>
              <a:gd name="T88" fmla="*/ 89 w 89"/>
              <a:gd name="T89" fmla="*/ 27 h 78"/>
              <a:gd name="T90" fmla="*/ 88 w 89"/>
              <a:gd name="T91" fmla="*/ 31 h 78"/>
              <a:gd name="T92" fmla="*/ 88 w 89"/>
              <a:gd name="T93" fmla="*/ 33 h 78"/>
              <a:gd name="T94" fmla="*/ 85 w 89"/>
              <a:gd name="T95" fmla="*/ 35 h 78"/>
              <a:gd name="T96" fmla="*/ 83 w 89"/>
              <a:gd name="T97" fmla="*/ 39 h 78"/>
              <a:gd name="T98" fmla="*/ 81 w 89"/>
              <a:gd name="T99" fmla="*/ 41 h 78"/>
              <a:gd name="T100" fmla="*/ 77 w 89"/>
              <a:gd name="T101" fmla="*/ 44 h 78"/>
              <a:gd name="T102" fmla="*/ 73 w 89"/>
              <a:gd name="T103" fmla="*/ 46 h 78"/>
              <a:gd name="T104" fmla="*/ 64 w 89"/>
              <a:gd name="T105" fmla="*/ 52 h 78"/>
              <a:gd name="T106" fmla="*/ 53 w 89"/>
              <a:gd name="T107" fmla="*/ 58 h 78"/>
              <a:gd name="T108" fmla="*/ 42 w 89"/>
              <a:gd name="T109" fmla="*/ 62 h 78"/>
              <a:gd name="T110" fmla="*/ 31 w 89"/>
              <a:gd name="T111" fmla="*/ 68 h 78"/>
              <a:gd name="T112" fmla="*/ 31 w 89"/>
              <a:gd name="T113" fmla="*/ 6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78">
                <a:moveTo>
                  <a:pt x="31" y="68"/>
                </a:moveTo>
                <a:lnTo>
                  <a:pt x="27" y="71"/>
                </a:lnTo>
                <a:lnTo>
                  <a:pt x="22" y="72"/>
                </a:lnTo>
                <a:lnTo>
                  <a:pt x="18" y="75"/>
                </a:lnTo>
                <a:lnTo>
                  <a:pt x="13" y="76"/>
                </a:lnTo>
                <a:lnTo>
                  <a:pt x="10" y="77"/>
                </a:lnTo>
                <a:lnTo>
                  <a:pt x="5" y="77"/>
                </a:lnTo>
                <a:lnTo>
                  <a:pt x="2" y="78"/>
                </a:lnTo>
                <a:lnTo>
                  <a:pt x="0" y="78"/>
                </a:lnTo>
                <a:lnTo>
                  <a:pt x="0" y="77"/>
                </a:lnTo>
                <a:lnTo>
                  <a:pt x="1" y="75"/>
                </a:lnTo>
                <a:lnTo>
                  <a:pt x="2" y="73"/>
                </a:lnTo>
                <a:lnTo>
                  <a:pt x="3" y="71"/>
                </a:lnTo>
                <a:lnTo>
                  <a:pt x="5" y="68"/>
                </a:lnTo>
                <a:lnTo>
                  <a:pt x="8" y="66"/>
                </a:lnTo>
                <a:lnTo>
                  <a:pt x="11" y="62"/>
                </a:lnTo>
                <a:lnTo>
                  <a:pt x="14" y="59"/>
                </a:lnTo>
                <a:lnTo>
                  <a:pt x="21" y="53"/>
                </a:lnTo>
                <a:lnTo>
                  <a:pt x="29" y="46"/>
                </a:lnTo>
                <a:lnTo>
                  <a:pt x="36" y="40"/>
                </a:lnTo>
                <a:lnTo>
                  <a:pt x="44" y="32"/>
                </a:lnTo>
                <a:lnTo>
                  <a:pt x="46" y="28"/>
                </a:lnTo>
                <a:lnTo>
                  <a:pt x="48" y="25"/>
                </a:lnTo>
                <a:lnTo>
                  <a:pt x="49" y="22"/>
                </a:lnTo>
                <a:lnTo>
                  <a:pt x="50" y="19"/>
                </a:lnTo>
                <a:lnTo>
                  <a:pt x="50" y="16"/>
                </a:lnTo>
                <a:lnTo>
                  <a:pt x="50" y="14"/>
                </a:lnTo>
                <a:lnTo>
                  <a:pt x="50" y="10"/>
                </a:lnTo>
                <a:lnTo>
                  <a:pt x="48" y="8"/>
                </a:lnTo>
                <a:lnTo>
                  <a:pt x="47" y="6"/>
                </a:lnTo>
                <a:lnTo>
                  <a:pt x="46" y="5"/>
                </a:lnTo>
                <a:lnTo>
                  <a:pt x="46" y="4"/>
                </a:lnTo>
                <a:lnTo>
                  <a:pt x="46" y="2"/>
                </a:lnTo>
                <a:lnTo>
                  <a:pt x="47" y="1"/>
                </a:lnTo>
                <a:lnTo>
                  <a:pt x="49" y="1"/>
                </a:lnTo>
                <a:lnTo>
                  <a:pt x="50" y="0"/>
                </a:lnTo>
                <a:lnTo>
                  <a:pt x="54" y="0"/>
                </a:lnTo>
                <a:lnTo>
                  <a:pt x="75" y="8"/>
                </a:lnTo>
                <a:lnTo>
                  <a:pt x="77" y="9"/>
                </a:lnTo>
                <a:lnTo>
                  <a:pt x="80" y="11"/>
                </a:lnTo>
                <a:lnTo>
                  <a:pt x="82" y="14"/>
                </a:lnTo>
                <a:lnTo>
                  <a:pt x="83" y="16"/>
                </a:lnTo>
                <a:lnTo>
                  <a:pt x="85" y="19"/>
                </a:lnTo>
                <a:lnTo>
                  <a:pt x="88" y="25"/>
                </a:lnTo>
                <a:lnTo>
                  <a:pt x="89" y="27"/>
                </a:lnTo>
                <a:lnTo>
                  <a:pt x="88" y="31"/>
                </a:lnTo>
                <a:lnTo>
                  <a:pt x="88" y="33"/>
                </a:lnTo>
                <a:lnTo>
                  <a:pt x="85" y="35"/>
                </a:lnTo>
                <a:lnTo>
                  <a:pt x="83" y="39"/>
                </a:lnTo>
                <a:lnTo>
                  <a:pt x="81" y="41"/>
                </a:lnTo>
                <a:lnTo>
                  <a:pt x="77" y="44"/>
                </a:lnTo>
                <a:lnTo>
                  <a:pt x="73" y="46"/>
                </a:lnTo>
                <a:lnTo>
                  <a:pt x="64" y="52"/>
                </a:lnTo>
                <a:lnTo>
                  <a:pt x="53" y="58"/>
                </a:lnTo>
                <a:lnTo>
                  <a:pt x="42" y="62"/>
                </a:lnTo>
                <a:lnTo>
                  <a:pt x="31" y="68"/>
                </a:lnTo>
                <a:lnTo>
                  <a:pt x="31" y="68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78"/>
          <p:cNvSpPr>
            <a:spLocks/>
          </p:cNvSpPr>
          <p:nvPr/>
        </p:nvSpPr>
        <p:spPr bwMode="auto">
          <a:xfrm>
            <a:off x="4259431" y="2613883"/>
            <a:ext cx="183358" cy="730093"/>
          </a:xfrm>
          <a:custGeom>
            <a:avLst/>
            <a:gdLst>
              <a:gd name="T0" fmla="*/ 6 w 55"/>
              <a:gd name="T1" fmla="*/ 0 h 219"/>
              <a:gd name="T2" fmla="*/ 13 w 55"/>
              <a:gd name="T3" fmla="*/ 0 h 219"/>
              <a:gd name="T4" fmla="*/ 20 w 55"/>
              <a:gd name="T5" fmla="*/ 0 h 219"/>
              <a:gd name="T6" fmla="*/ 29 w 55"/>
              <a:gd name="T7" fmla="*/ 3 h 219"/>
              <a:gd name="T8" fmla="*/ 36 w 55"/>
              <a:gd name="T9" fmla="*/ 17 h 219"/>
              <a:gd name="T10" fmla="*/ 39 w 55"/>
              <a:gd name="T11" fmla="*/ 37 h 219"/>
              <a:gd name="T12" fmla="*/ 41 w 55"/>
              <a:gd name="T13" fmla="*/ 56 h 219"/>
              <a:gd name="T14" fmla="*/ 43 w 55"/>
              <a:gd name="T15" fmla="*/ 74 h 219"/>
              <a:gd name="T16" fmla="*/ 44 w 55"/>
              <a:gd name="T17" fmla="*/ 91 h 219"/>
              <a:gd name="T18" fmla="*/ 46 w 55"/>
              <a:gd name="T19" fmla="*/ 106 h 219"/>
              <a:gd name="T20" fmla="*/ 48 w 55"/>
              <a:gd name="T21" fmla="*/ 121 h 219"/>
              <a:gd name="T22" fmla="*/ 49 w 55"/>
              <a:gd name="T23" fmla="*/ 134 h 219"/>
              <a:gd name="T24" fmla="*/ 50 w 55"/>
              <a:gd name="T25" fmla="*/ 145 h 219"/>
              <a:gd name="T26" fmla="*/ 51 w 55"/>
              <a:gd name="T27" fmla="*/ 156 h 219"/>
              <a:gd name="T28" fmla="*/ 52 w 55"/>
              <a:gd name="T29" fmla="*/ 166 h 219"/>
              <a:gd name="T30" fmla="*/ 53 w 55"/>
              <a:gd name="T31" fmla="*/ 174 h 219"/>
              <a:gd name="T32" fmla="*/ 54 w 55"/>
              <a:gd name="T33" fmla="*/ 180 h 219"/>
              <a:gd name="T34" fmla="*/ 54 w 55"/>
              <a:gd name="T35" fmla="*/ 186 h 219"/>
              <a:gd name="T36" fmla="*/ 54 w 55"/>
              <a:gd name="T37" fmla="*/ 189 h 219"/>
              <a:gd name="T38" fmla="*/ 54 w 55"/>
              <a:gd name="T39" fmla="*/ 193 h 219"/>
              <a:gd name="T40" fmla="*/ 54 w 55"/>
              <a:gd name="T41" fmla="*/ 198 h 219"/>
              <a:gd name="T42" fmla="*/ 54 w 55"/>
              <a:gd name="T43" fmla="*/ 205 h 219"/>
              <a:gd name="T44" fmla="*/ 53 w 55"/>
              <a:gd name="T45" fmla="*/ 210 h 219"/>
              <a:gd name="T46" fmla="*/ 51 w 55"/>
              <a:gd name="T47" fmla="*/ 212 h 219"/>
              <a:gd name="T48" fmla="*/ 49 w 55"/>
              <a:gd name="T49" fmla="*/ 215 h 219"/>
              <a:gd name="T50" fmla="*/ 44 w 55"/>
              <a:gd name="T51" fmla="*/ 218 h 219"/>
              <a:gd name="T52" fmla="*/ 42 w 55"/>
              <a:gd name="T53" fmla="*/ 218 h 219"/>
              <a:gd name="T54" fmla="*/ 41 w 55"/>
              <a:gd name="T55" fmla="*/ 216 h 219"/>
              <a:gd name="T56" fmla="*/ 37 w 55"/>
              <a:gd name="T57" fmla="*/ 210 h 219"/>
              <a:gd name="T58" fmla="*/ 35 w 55"/>
              <a:gd name="T59" fmla="*/ 198 h 219"/>
              <a:gd name="T60" fmla="*/ 33 w 55"/>
              <a:gd name="T61" fmla="*/ 185 h 219"/>
              <a:gd name="T62" fmla="*/ 27 w 55"/>
              <a:gd name="T63" fmla="*/ 151 h 219"/>
              <a:gd name="T64" fmla="*/ 23 w 55"/>
              <a:gd name="T65" fmla="*/ 117 h 219"/>
              <a:gd name="T66" fmla="*/ 18 w 55"/>
              <a:gd name="T67" fmla="*/ 85 h 219"/>
              <a:gd name="T68" fmla="*/ 14 w 55"/>
              <a:gd name="T69" fmla="*/ 54 h 219"/>
              <a:gd name="T70" fmla="*/ 11 w 55"/>
              <a:gd name="T71" fmla="*/ 42 h 219"/>
              <a:gd name="T72" fmla="*/ 8 w 55"/>
              <a:gd name="T73" fmla="*/ 32 h 219"/>
              <a:gd name="T74" fmla="*/ 6 w 55"/>
              <a:gd name="T75" fmla="*/ 23 h 219"/>
              <a:gd name="T76" fmla="*/ 4 w 55"/>
              <a:gd name="T77" fmla="*/ 16 h 219"/>
              <a:gd name="T78" fmla="*/ 0 w 55"/>
              <a:gd name="T79" fmla="*/ 10 h 219"/>
              <a:gd name="T80" fmla="*/ 0 w 55"/>
              <a:gd name="T81" fmla="*/ 7 h 219"/>
              <a:gd name="T82" fmla="*/ 0 w 55"/>
              <a:gd name="T83" fmla="*/ 3 h 219"/>
              <a:gd name="T84" fmla="*/ 4 w 55"/>
              <a:gd name="T85" fmla="*/ 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5" h="219">
                <a:moveTo>
                  <a:pt x="4" y="1"/>
                </a:move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5" y="1"/>
                </a:lnTo>
                <a:lnTo>
                  <a:pt x="29" y="3"/>
                </a:lnTo>
                <a:lnTo>
                  <a:pt x="35" y="6"/>
                </a:lnTo>
                <a:lnTo>
                  <a:pt x="36" y="17"/>
                </a:lnTo>
                <a:lnTo>
                  <a:pt x="37" y="27"/>
                </a:lnTo>
                <a:lnTo>
                  <a:pt x="39" y="37"/>
                </a:lnTo>
                <a:lnTo>
                  <a:pt x="40" y="46"/>
                </a:lnTo>
                <a:lnTo>
                  <a:pt x="41" y="56"/>
                </a:lnTo>
                <a:lnTo>
                  <a:pt x="42" y="65"/>
                </a:lnTo>
                <a:lnTo>
                  <a:pt x="43" y="74"/>
                </a:lnTo>
                <a:lnTo>
                  <a:pt x="43" y="82"/>
                </a:lnTo>
                <a:lnTo>
                  <a:pt x="44" y="91"/>
                </a:lnTo>
                <a:lnTo>
                  <a:pt x="45" y="99"/>
                </a:lnTo>
                <a:lnTo>
                  <a:pt x="46" y="106"/>
                </a:lnTo>
                <a:lnTo>
                  <a:pt x="46" y="114"/>
                </a:lnTo>
                <a:lnTo>
                  <a:pt x="48" y="121"/>
                </a:lnTo>
                <a:lnTo>
                  <a:pt x="49" y="127"/>
                </a:lnTo>
                <a:lnTo>
                  <a:pt x="49" y="134"/>
                </a:lnTo>
                <a:lnTo>
                  <a:pt x="50" y="140"/>
                </a:lnTo>
                <a:lnTo>
                  <a:pt x="50" y="145"/>
                </a:lnTo>
                <a:lnTo>
                  <a:pt x="51" y="151"/>
                </a:lnTo>
                <a:lnTo>
                  <a:pt x="51" y="156"/>
                </a:lnTo>
                <a:lnTo>
                  <a:pt x="52" y="161"/>
                </a:lnTo>
                <a:lnTo>
                  <a:pt x="52" y="166"/>
                </a:lnTo>
                <a:lnTo>
                  <a:pt x="53" y="169"/>
                </a:lnTo>
                <a:lnTo>
                  <a:pt x="53" y="174"/>
                </a:lnTo>
                <a:lnTo>
                  <a:pt x="53" y="177"/>
                </a:lnTo>
                <a:lnTo>
                  <a:pt x="54" y="180"/>
                </a:lnTo>
                <a:lnTo>
                  <a:pt x="54" y="183"/>
                </a:lnTo>
                <a:lnTo>
                  <a:pt x="54" y="186"/>
                </a:lnTo>
                <a:lnTo>
                  <a:pt x="54" y="188"/>
                </a:lnTo>
                <a:lnTo>
                  <a:pt x="54" y="189"/>
                </a:lnTo>
                <a:lnTo>
                  <a:pt x="54" y="192"/>
                </a:lnTo>
                <a:lnTo>
                  <a:pt x="54" y="193"/>
                </a:lnTo>
                <a:lnTo>
                  <a:pt x="55" y="194"/>
                </a:lnTo>
                <a:lnTo>
                  <a:pt x="54" y="198"/>
                </a:lnTo>
                <a:lnTo>
                  <a:pt x="54" y="202"/>
                </a:lnTo>
                <a:lnTo>
                  <a:pt x="54" y="205"/>
                </a:lnTo>
                <a:lnTo>
                  <a:pt x="53" y="207"/>
                </a:lnTo>
                <a:lnTo>
                  <a:pt x="53" y="210"/>
                </a:lnTo>
                <a:lnTo>
                  <a:pt x="52" y="211"/>
                </a:lnTo>
                <a:lnTo>
                  <a:pt x="51" y="212"/>
                </a:lnTo>
                <a:lnTo>
                  <a:pt x="50" y="213"/>
                </a:lnTo>
                <a:lnTo>
                  <a:pt x="49" y="215"/>
                </a:lnTo>
                <a:lnTo>
                  <a:pt x="46" y="216"/>
                </a:lnTo>
                <a:lnTo>
                  <a:pt x="44" y="218"/>
                </a:lnTo>
                <a:lnTo>
                  <a:pt x="43" y="219"/>
                </a:lnTo>
                <a:lnTo>
                  <a:pt x="42" y="218"/>
                </a:lnTo>
                <a:lnTo>
                  <a:pt x="42" y="218"/>
                </a:lnTo>
                <a:lnTo>
                  <a:pt x="41" y="216"/>
                </a:lnTo>
                <a:lnTo>
                  <a:pt x="40" y="213"/>
                </a:lnTo>
                <a:lnTo>
                  <a:pt x="37" y="210"/>
                </a:lnTo>
                <a:lnTo>
                  <a:pt x="36" y="204"/>
                </a:lnTo>
                <a:lnTo>
                  <a:pt x="35" y="198"/>
                </a:lnTo>
                <a:lnTo>
                  <a:pt x="34" y="192"/>
                </a:lnTo>
                <a:lnTo>
                  <a:pt x="33" y="185"/>
                </a:lnTo>
                <a:lnTo>
                  <a:pt x="29" y="168"/>
                </a:lnTo>
                <a:lnTo>
                  <a:pt x="27" y="151"/>
                </a:lnTo>
                <a:lnTo>
                  <a:pt x="25" y="134"/>
                </a:lnTo>
                <a:lnTo>
                  <a:pt x="23" y="117"/>
                </a:lnTo>
                <a:lnTo>
                  <a:pt x="20" y="100"/>
                </a:lnTo>
                <a:lnTo>
                  <a:pt x="18" y="85"/>
                </a:lnTo>
                <a:lnTo>
                  <a:pt x="16" y="69"/>
                </a:lnTo>
                <a:lnTo>
                  <a:pt x="14" y="54"/>
                </a:lnTo>
                <a:lnTo>
                  <a:pt x="13" y="47"/>
                </a:lnTo>
                <a:lnTo>
                  <a:pt x="11" y="42"/>
                </a:lnTo>
                <a:lnTo>
                  <a:pt x="9" y="36"/>
                </a:lnTo>
                <a:lnTo>
                  <a:pt x="8" y="32"/>
                </a:lnTo>
                <a:lnTo>
                  <a:pt x="7" y="26"/>
                </a:lnTo>
                <a:lnTo>
                  <a:pt x="6" y="23"/>
                </a:lnTo>
                <a:lnTo>
                  <a:pt x="5" y="18"/>
                </a:lnTo>
                <a:lnTo>
                  <a:pt x="4" y="16"/>
                </a:lnTo>
                <a:lnTo>
                  <a:pt x="1" y="12"/>
                </a:lnTo>
                <a:lnTo>
                  <a:pt x="0" y="10"/>
                </a:lnTo>
                <a:lnTo>
                  <a:pt x="0" y="8"/>
                </a:lnTo>
                <a:lnTo>
                  <a:pt x="0" y="7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4" y="1"/>
                </a:lnTo>
                <a:lnTo>
                  <a:pt x="4" y="1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79"/>
          <p:cNvSpPr>
            <a:spLocks/>
          </p:cNvSpPr>
          <p:nvPr/>
        </p:nvSpPr>
        <p:spPr bwMode="auto">
          <a:xfrm>
            <a:off x="4369446" y="2827244"/>
            <a:ext cx="300039" cy="86678"/>
          </a:xfrm>
          <a:custGeom>
            <a:avLst/>
            <a:gdLst>
              <a:gd name="T0" fmla="*/ 39 w 90"/>
              <a:gd name="T1" fmla="*/ 7 h 26"/>
              <a:gd name="T2" fmla="*/ 44 w 90"/>
              <a:gd name="T3" fmla="*/ 5 h 26"/>
              <a:gd name="T4" fmla="*/ 47 w 90"/>
              <a:gd name="T5" fmla="*/ 4 h 26"/>
              <a:gd name="T6" fmla="*/ 52 w 90"/>
              <a:gd name="T7" fmla="*/ 2 h 26"/>
              <a:gd name="T8" fmla="*/ 55 w 90"/>
              <a:gd name="T9" fmla="*/ 1 h 26"/>
              <a:gd name="T10" fmla="*/ 58 w 90"/>
              <a:gd name="T11" fmla="*/ 0 h 26"/>
              <a:gd name="T12" fmla="*/ 62 w 90"/>
              <a:gd name="T13" fmla="*/ 0 h 26"/>
              <a:gd name="T14" fmla="*/ 64 w 90"/>
              <a:gd name="T15" fmla="*/ 0 h 26"/>
              <a:gd name="T16" fmla="*/ 66 w 90"/>
              <a:gd name="T17" fmla="*/ 0 h 26"/>
              <a:gd name="T18" fmla="*/ 69 w 90"/>
              <a:gd name="T19" fmla="*/ 0 h 26"/>
              <a:gd name="T20" fmla="*/ 72 w 90"/>
              <a:gd name="T21" fmla="*/ 0 h 26"/>
              <a:gd name="T22" fmla="*/ 75 w 90"/>
              <a:gd name="T23" fmla="*/ 0 h 26"/>
              <a:gd name="T24" fmla="*/ 81 w 90"/>
              <a:gd name="T25" fmla="*/ 2 h 26"/>
              <a:gd name="T26" fmla="*/ 83 w 90"/>
              <a:gd name="T27" fmla="*/ 4 h 26"/>
              <a:gd name="T28" fmla="*/ 86 w 90"/>
              <a:gd name="T29" fmla="*/ 5 h 26"/>
              <a:gd name="T30" fmla="*/ 87 w 90"/>
              <a:gd name="T31" fmla="*/ 6 h 26"/>
              <a:gd name="T32" fmla="*/ 89 w 90"/>
              <a:gd name="T33" fmla="*/ 7 h 26"/>
              <a:gd name="T34" fmla="*/ 89 w 90"/>
              <a:gd name="T35" fmla="*/ 8 h 26"/>
              <a:gd name="T36" fmla="*/ 90 w 90"/>
              <a:gd name="T37" fmla="*/ 9 h 26"/>
              <a:gd name="T38" fmla="*/ 90 w 90"/>
              <a:gd name="T39" fmla="*/ 10 h 26"/>
              <a:gd name="T40" fmla="*/ 90 w 90"/>
              <a:gd name="T41" fmla="*/ 12 h 26"/>
              <a:gd name="T42" fmla="*/ 90 w 90"/>
              <a:gd name="T43" fmla="*/ 14 h 26"/>
              <a:gd name="T44" fmla="*/ 90 w 90"/>
              <a:gd name="T45" fmla="*/ 15 h 26"/>
              <a:gd name="T46" fmla="*/ 89 w 90"/>
              <a:gd name="T47" fmla="*/ 16 h 26"/>
              <a:gd name="T48" fmla="*/ 87 w 90"/>
              <a:gd name="T49" fmla="*/ 17 h 26"/>
              <a:gd name="T50" fmla="*/ 84 w 90"/>
              <a:gd name="T51" fmla="*/ 18 h 26"/>
              <a:gd name="T52" fmla="*/ 82 w 90"/>
              <a:gd name="T53" fmla="*/ 19 h 26"/>
              <a:gd name="T54" fmla="*/ 79 w 90"/>
              <a:gd name="T55" fmla="*/ 21 h 26"/>
              <a:gd name="T56" fmla="*/ 75 w 90"/>
              <a:gd name="T57" fmla="*/ 22 h 26"/>
              <a:gd name="T58" fmla="*/ 73 w 90"/>
              <a:gd name="T59" fmla="*/ 22 h 26"/>
              <a:gd name="T60" fmla="*/ 71 w 90"/>
              <a:gd name="T61" fmla="*/ 23 h 26"/>
              <a:gd name="T62" fmla="*/ 67 w 90"/>
              <a:gd name="T63" fmla="*/ 23 h 26"/>
              <a:gd name="T64" fmla="*/ 64 w 90"/>
              <a:gd name="T65" fmla="*/ 23 h 26"/>
              <a:gd name="T66" fmla="*/ 61 w 90"/>
              <a:gd name="T67" fmla="*/ 24 h 26"/>
              <a:gd name="T68" fmla="*/ 56 w 90"/>
              <a:gd name="T69" fmla="*/ 24 h 26"/>
              <a:gd name="T70" fmla="*/ 53 w 90"/>
              <a:gd name="T71" fmla="*/ 24 h 26"/>
              <a:gd name="T72" fmla="*/ 48 w 90"/>
              <a:gd name="T73" fmla="*/ 25 h 26"/>
              <a:gd name="T74" fmla="*/ 43 w 90"/>
              <a:gd name="T75" fmla="*/ 25 h 26"/>
              <a:gd name="T76" fmla="*/ 38 w 90"/>
              <a:gd name="T77" fmla="*/ 25 h 26"/>
              <a:gd name="T78" fmla="*/ 33 w 90"/>
              <a:gd name="T79" fmla="*/ 25 h 26"/>
              <a:gd name="T80" fmla="*/ 27 w 90"/>
              <a:gd name="T81" fmla="*/ 26 h 26"/>
              <a:gd name="T82" fmla="*/ 20 w 90"/>
              <a:gd name="T83" fmla="*/ 26 h 26"/>
              <a:gd name="T84" fmla="*/ 13 w 90"/>
              <a:gd name="T85" fmla="*/ 26 h 26"/>
              <a:gd name="T86" fmla="*/ 7 w 90"/>
              <a:gd name="T87" fmla="*/ 26 h 26"/>
              <a:gd name="T88" fmla="*/ 0 w 90"/>
              <a:gd name="T89" fmla="*/ 26 h 26"/>
              <a:gd name="T90" fmla="*/ 0 w 90"/>
              <a:gd name="T91" fmla="*/ 12 h 26"/>
              <a:gd name="T92" fmla="*/ 10 w 90"/>
              <a:gd name="T93" fmla="*/ 12 h 26"/>
              <a:gd name="T94" fmla="*/ 19 w 90"/>
              <a:gd name="T95" fmla="*/ 10 h 26"/>
              <a:gd name="T96" fmla="*/ 29 w 90"/>
              <a:gd name="T97" fmla="*/ 9 h 26"/>
              <a:gd name="T98" fmla="*/ 39 w 90"/>
              <a:gd name="T99" fmla="*/ 7 h 26"/>
              <a:gd name="T100" fmla="*/ 39 w 90"/>
              <a:gd name="T101" fmla="*/ 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0" h="26">
                <a:moveTo>
                  <a:pt x="39" y="7"/>
                </a:moveTo>
                <a:lnTo>
                  <a:pt x="44" y="5"/>
                </a:lnTo>
                <a:lnTo>
                  <a:pt x="47" y="4"/>
                </a:lnTo>
                <a:lnTo>
                  <a:pt x="52" y="2"/>
                </a:lnTo>
                <a:lnTo>
                  <a:pt x="55" y="1"/>
                </a:lnTo>
                <a:lnTo>
                  <a:pt x="58" y="0"/>
                </a:lnTo>
                <a:lnTo>
                  <a:pt x="62" y="0"/>
                </a:lnTo>
                <a:lnTo>
                  <a:pt x="64" y="0"/>
                </a:lnTo>
                <a:lnTo>
                  <a:pt x="66" y="0"/>
                </a:lnTo>
                <a:lnTo>
                  <a:pt x="69" y="0"/>
                </a:lnTo>
                <a:lnTo>
                  <a:pt x="72" y="0"/>
                </a:lnTo>
                <a:lnTo>
                  <a:pt x="75" y="0"/>
                </a:lnTo>
                <a:lnTo>
                  <a:pt x="81" y="2"/>
                </a:lnTo>
                <a:lnTo>
                  <a:pt x="83" y="4"/>
                </a:lnTo>
                <a:lnTo>
                  <a:pt x="86" y="5"/>
                </a:lnTo>
                <a:lnTo>
                  <a:pt x="87" y="6"/>
                </a:lnTo>
                <a:lnTo>
                  <a:pt x="89" y="7"/>
                </a:lnTo>
                <a:lnTo>
                  <a:pt x="89" y="8"/>
                </a:lnTo>
                <a:lnTo>
                  <a:pt x="90" y="9"/>
                </a:lnTo>
                <a:lnTo>
                  <a:pt x="90" y="10"/>
                </a:lnTo>
                <a:lnTo>
                  <a:pt x="90" y="12"/>
                </a:lnTo>
                <a:lnTo>
                  <a:pt x="90" y="14"/>
                </a:lnTo>
                <a:lnTo>
                  <a:pt x="90" y="15"/>
                </a:lnTo>
                <a:lnTo>
                  <a:pt x="89" y="16"/>
                </a:lnTo>
                <a:lnTo>
                  <a:pt x="87" y="17"/>
                </a:lnTo>
                <a:lnTo>
                  <a:pt x="84" y="18"/>
                </a:lnTo>
                <a:lnTo>
                  <a:pt x="82" y="19"/>
                </a:lnTo>
                <a:lnTo>
                  <a:pt x="79" y="21"/>
                </a:lnTo>
                <a:lnTo>
                  <a:pt x="75" y="22"/>
                </a:lnTo>
                <a:lnTo>
                  <a:pt x="73" y="22"/>
                </a:lnTo>
                <a:lnTo>
                  <a:pt x="71" y="23"/>
                </a:lnTo>
                <a:lnTo>
                  <a:pt x="67" y="23"/>
                </a:lnTo>
                <a:lnTo>
                  <a:pt x="64" y="23"/>
                </a:lnTo>
                <a:lnTo>
                  <a:pt x="61" y="24"/>
                </a:lnTo>
                <a:lnTo>
                  <a:pt x="56" y="24"/>
                </a:lnTo>
                <a:lnTo>
                  <a:pt x="53" y="24"/>
                </a:lnTo>
                <a:lnTo>
                  <a:pt x="48" y="25"/>
                </a:lnTo>
                <a:lnTo>
                  <a:pt x="43" y="25"/>
                </a:lnTo>
                <a:lnTo>
                  <a:pt x="38" y="25"/>
                </a:lnTo>
                <a:lnTo>
                  <a:pt x="33" y="25"/>
                </a:lnTo>
                <a:lnTo>
                  <a:pt x="27" y="26"/>
                </a:lnTo>
                <a:lnTo>
                  <a:pt x="20" y="26"/>
                </a:lnTo>
                <a:lnTo>
                  <a:pt x="13" y="26"/>
                </a:lnTo>
                <a:lnTo>
                  <a:pt x="7" y="26"/>
                </a:lnTo>
                <a:lnTo>
                  <a:pt x="0" y="26"/>
                </a:lnTo>
                <a:lnTo>
                  <a:pt x="0" y="12"/>
                </a:lnTo>
                <a:lnTo>
                  <a:pt x="10" y="12"/>
                </a:lnTo>
                <a:lnTo>
                  <a:pt x="19" y="10"/>
                </a:lnTo>
                <a:lnTo>
                  <a:pt x="29" y="9"/>
                </a:lnTo>
                <a:lnTo>
                  <a:pt x="39" y="7"/>
                </a:lnTo>
                <a:lnTo>
                  <a:pt x="39" y="7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80"/>
          <p:cNvSpPr>
            <a:spLocks/>
          </p:cNvSpPr>
          <p:nvPr/>
        </p:nvSpPr>
        <p:spPr bwMode="auto">
          <a:xfrm>
            <a:off x="4799500" y="2800574"/>
            <a:ext cx="370049" cy="80010"/>
          </a:xfrm>
          <a:custGeom>
            <a:avLst/>
            <a:gdLst>
              <a:gd name="T0" fmla="*/ 23 w 111"/>
              <a:gd name="T1" fmla="*/ 8 h 24"/>
              <a:gd name="T2" fmla="*/ 26 w 111"/>
              <a:gd name="T3" fmla="*/ 7 h 24"/>
              <a:gd name="T4" fmla="*/ 30 w 111"/>
              <a:gd name="T5" fmla="*/ 6 h 24"/>
              <a:gd name="T6" fmla="*/ 33 w 111"/>
              <a:gd name="T7" fmla="*/ 5 h 24"/>
              <a:gd name="T8" fmla="*/ 38 w 111"/>
              <a:gd name="T9" fmla="*/ 5 h 24"/>
              <a:gd name="T10" fmla="*/ 42 w 111"/>
              <a:gd name="T11" fmla="*/ 4 h 24"/>
              <a:gd name="T12" fmla="*/ 47 w 111"/>
              <a:gd name="T13" fmla="*/ 4 h 24"/>
              <a:gd name="T14" fmla="*/ 52 w 111"/>
              <a:gd name="T15" fmla="*/ 3 h 24"/>
              <a:gd name="T16" fmla="*/ 58 w 111"/>
              <a:gd name="T17" fmla="*/ 3 h 24"/>
              <a:gd name="T18" fmla="*/ 64 w 111"/>
              <a:gd name="T19" fmla="*/ 1 h 24"/>
              <a:gd name="T20" fmla="*/ 69 w 111"/>
              <a:gd name="T21" fmla="*/ 1 h 24"/>
              <a:gd name="T22" fmla="*/ 76 w 111"/>
              <a:gd name="T23" fmla="*/ 1 h 24"/>
              <a:gd name="T24" fmla="*/ 82 w 111"/>
              <a:gd name="T25" fmla="*/ 1 h 24"/>
              <a:gd name="T26" fmla="*/ 88 w 111"/>
              <a:gd name="T27" fmla="*/ 0 h 24"/>
              <a:gd name="T28" fmla="*/ 96 w 111"/>
              <a:gd name="T29" fmla="*/ 0 h 24"/>
              <a:gd name="T30" fmla="*/ 103 w 111"/>
              <a:gd name="T31" fmla="*/ 0 h 24"/>
              <a:gd name="T32" fmla="*/ 111 w 111"/>
              <a:gd name="T33" fmla="*/ 0 h 24"/>
              <a:gd name="T34" fmla="*/ 111 w 111"/>
              <a:gd name="T35" fmla="*/ 20 h 24"/>
              <a:gd name="T36" fmla="*/ 110 w 111"/>
              <a:gd name="T37" fmla="*/ 20 h 24"/>
              <a:gd name="T38" fmla="*/ 110 w 111"/>
              <a:gd name="T39" fmla="*/ 20 h 24"/>
              <a:gd name="T40" fmla="*/ 108 w 111"/>
              <a:gd name="T41" fmla="*/ 20 h 24"/>
              <a:gd name="T42" fmla="*/ 106 w 111"/>
              <a:gd name="T43" fmla="*/ 20 h 24"/>
              <a:gd name="T44" fmla="*/ 104 w 111"/>
              <a:gd name="T45" fmla="*/ 20 h 24"/>
              <a:gd name="T46" fmla="*/ 102 w 111"/>
              <a:gd name="T47" fmla="*/ 20 h 24"/>
              <a:gd name="T48" fmla="*/ 100 w 111"/>
              <a:gd name="T49" fmla="*/ 20 h 24"/>
              <a:gd name="T50" fmla="*/ 97 w 111"/>
              <a:gd name="T51" fmla="*/ 20 h 24"/>
              <a:gd name="T52" fmla="*/ 94 w 111"/>
              <a:gd name="T53" fmla="*/ 21 h 24"/>
              <a:gd name="T54" fmla="*/ 91 w 111"/>
              <a:gd name="T55" fmla="*/ 21 h 24"/>
              <a:gd name="T56" fmla="*/ 83 w 111"/>
              <a:gd name="T57" fmla="*/ 21 h 24"/>
              <a:gd name="T58" fmla="*/ 74 w 111"/>
              <a:gd name="T59" fmla="*/ 22 h 24"/>
              <a:gd name="T60" fmla="*/ 65 w 111"/>
              <a:gd name="T61" fmla="*/ 22 h 24"/>
              <a:gd name="T62" fmla="*/ 59 w 111"/>
              <a:gd name="T63" fmla="*/ 23 h 24"/>
              <a:gd name="T64" fmla="*/ 53 w 111"/>
              <a:gd name="T65" fmla="*/ 23 h 24"/>
              <a:gd name="T66" fmla="*/ 44 w 111"/>
              <a:gd name="T67" fmla="*/ 24 h 24"/>
              <a:gd name="T68" fmla="*/ 37 w 111"/>
              <a:gd name="T69" fmla="*/ 24 h 24"/>
              <a:gd name="T70" fmla="*/ 29 w 111"/>
              <a:gd name="T71" fmla="*/ 24 h 24"/>
              <a:gd name="T72" fmla="*/ 23 w 111"/>
              <a:gd name="T73" fmla="*/ 24 h 24"/>
              <a:gd name="T74" fmla="*/ 17 w 111"/>
              <a:gd name="T75" fmla="*/ 24 h 24"/>
              <a:gd name="T76" fmla="*/ 14 w 111"/>
              <a:gd name="T77" fmla="*/ 23 h 24"/>
              <a:gd name="T78" fmla="*/ 11 w 111"/>
              <a:gd name="T79" fmla="*/ 22 h 24"/>
              <a:gd name="T80" fmla="*/ 8 w 111"/>
              <a:gd name="T81" fmla="*/ 22 h 24"/>
              <a:gd name="T82" fmla="*/ 6 w 111"/>
              <a:gd name="T83" fmla="*/ 21 h 24"/>
              <a:gd name="T84" fmla="*/ 4 w 111"/>
              <a:gd name="T85" fmla="*/ 20 h 24"/>
              <a:gd name="T86" fmla="*/ 3 w 111"/>
              <a:gd name="T87" fmla="*/ 18 h 24"/>
              <a:gd name="T88" fmla="*/ 2 w 111"/>
              <a:gd name="T89" fmla="*/ 17 h 24"/>
              <a:gd name="T90" fmla="*/ 2 w 111"/>
              <a:gd name="T91" fmla="*/ 16 h 24"/>
              <a:gd name="T92" fmla="*/ 0 w 111"/>
              <a:gd name="T93" fmla="*/ 16 h 24"/>
              <a:gd name="T94" fmla="*/ 0 w 111"/>
              <a:gd name="T95" fmla="*/ 15 h 24"/>
              <a:gd name="T96" fmla="*/ 2 w 111"/>
              <a:gd name="T97" fmla="*/ 14 h 24"/>
              <a:gd name="T98" fmla="*/ 2 w 111"/>
              <a:gd name="T99" fmla="*/ 13 h 24"/>
              <a:gd name="T100" fmla="*/ 4 w 111"/>
              <a:gd name="T101" fmla="*/ 13 h 24"/>
              <a:gd name="T102" fmla="*/ 6 w 111"/>
              <a:gd name="T103" fmla="*/ 12 h 24"/>
              <a:gd name="T104" fmla="*/ 9 w 111"/>
              <a:gd name="T105" fmla="*/ 10 h 24"/>
              <a:gd name="T106" fmla="*/ 13 w 111"/>
              <a:gd name="T107" fmla="*/ 9 h 24"/>
              <a:gd name="T108" fmla="*/ 17 w 111"/>
              <a:gd name="T109" fmla="*/ 8 h 24"/>
              <a:gd name="T110" fmla="*/ 23 w 111"/>
              <a:gd name="T111" fmla="*/ 8 h 24"/>
              <a:gd name="T112" fmla="*/ 23 w 111"/>
              <a:gd name="T113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1" h="24">
                <a:moveTo>
                  <a:pt x="23" y="8"/>
                </a:moveTo>
                <a:lnTo>
                  <a:pt x="26" y="7"/>
                </a:lnTo>
                <a:lnTo>
                  <a:pt x="30" y="6"/>
                </a:lnTo>
                <a:lnTo>
                  <a:pt x="33" y="5"/>
                </a:lnTo>
                <a:lnTo>
                  <a:pt x="38" y="5"/>
                </a:lnTo>
                <a:lnTo>
                  <a:pt x="42" y="4"/>
                </a:lnTo>
                <a:lnTo>
                  <a:pt x="47" y="4"/>
                </a:lnTo>
                <a:lnTo>
                  <a:pt x="52" y="3"/>
                </a:lnTo>
                <a:lnTo>
                  <a:pt x="58" y="3"/>
                </a:lnTo>
                <a:lnTo>
                  <a:pt x="64" y="1"/>
                </a:lnTo>
                <a:lnTo>
                  <a:pt x="69" y="1"/>
                </a:lnTo>
                <a:lnTo>
                  <a:pt x="76" y="1"/>
                </a:lnTo>
                <a:lnTo>
                  <a:pt x="82" y="1"/>
                </a:lnTo>
                <a:lnTo>
                  <a:pt x="88" y="0"/>
                </a:lnTo>
                <a:lnTo>
                  <a:pt x="96" y="0"/>
                </a:lnTo>
                <a:lnTo>
                  <a:pt x="103" y="0"/>
                </a:lnTo>
                <a:lnTo>
                  <a:pt x="111" y="0"/>
                </a:lnTo>
                <a:lnTo>
                  <a:pt x="111" y="20"/>
                </a:lnTo>
                <a:lnTo>
                  <a:pt x="110" y="20"/>
                </a:lnTo>
                <a:lnTo>
                  <a:pt x="110" y="20"/>
                </a:lnTo>
                <a:lnTo>
                  <a:pt x="108" y="20"/>
                </a:lnTo>
                <a:lnTo>
                  <a:pt x="106" y="20"/>
                </a:lnTo>
                <a:lnTo>
                  <a:pt x="104" y="20"/>
                </a:lnTo>
                <a:lnTo>
                  <a:pt x="102" y="20"/>
                </a:lnTo>
                <a:lnTo>
                  <a:pt x="100" y="20"/>
                </a:lnTo>
                <a:lnTo>
                  <a:pt x="97" y="20"/>
                </a:lnTo>
                <a:lnTo>
                  <a:pt x="94" y="21"/>
                </a:lnTo>
                <a:lnTo>
                  <a:pt x="91" y="21"/>
                </a:lnTo>
                <a:lnTo>
                  <a:pt x="83" y="21"/>
                </a:lnTo>
                <a:lnTo>
                  <a:pt x="74" y="22"/>
                </a:lnTo>
                <a:lnTo>
                  <a:pt x="65" y="22"/>
                </a:lnTo>
                <a:lnTo>
                  <a:pt x="59" y="23"/>
                </a:lnTo>
                <a:lnTo>
                  <a:pt x="53" y="23"/>
                </a:lnTo>
                <a:lnTo>
                  <a:pt x="44" y="24"/>
                </a:lnTo>
                <a:lnTo>
                  <a:pt x="37" y="24"/>
                </a:lnTo>
                <a:lnTo>
                  <a:pt x="29" y="24"/>
                </a:lnTo>
                <a:lnTo>
                  <a:pt x="23" y="24"/>
                </a:lnTo>
                <a:lnTo>
                  <a:pt x="17" y="24"/>
                </a:lnTo>
                <a:lnTo>
                  <a:pt x="14" y="23"/>
                </a:lnTo>
                <a:lnTo>
                  <a:pt x="11" y="22"/>
                </a:lnTo>
                <a:lnTo>
                  <a:pt x="8" y="22"/>
                </a:lnTo>
                <a:lnTo>
                  <a:pt x="6" y="21"/>
                </a:lnTo>
                <a:lnTo>
                  <a:pt x="4" y="20"/>
                </a:lnTo>
                <a:lnTo>
                  <a:pt x="3" y="18"/>
                </a:lnTo>
                <a:lnTo>
                  <a:pt x="2" y="17"/>
                </a:lnTo>
                <a:lnTo>
                  <a:pt x="2" y="16"/>
                </a:lnTo>
                <a:lnTo>
                  <a:pt x="0" y="16"/>
                </a:lnTo>
                <a:lnTo>
                  <a:pt x="0" y="15"/>
                </a:lnTo>
                <a:lnTo>
                  <a:pt x="2" y="14"/>
                </a:lnTo>
                <a:lnTo>
                  <a:pt x="2" y="13"/>
                </a:lnTo>
                <a:lnTo>
                  <a:pt x="4" y="13"/>
                </a:lnTo>
                <a:lnTo>
                  <a:pt x="6" y="12"/>
                </a:lnTo>
                <a:lnTo>
                  <a:pt x="9" y="10"/>
                </a:lnTo>
                <a:lnTo>
                  <a:pt x="13" y="9"/>
                </a:lnTo>
                <a:lnTo>
                  <a:pt x="17" y="8"/>
                </a:lnTo>
                <a:lnTo>
                  <a:pt x="23" y="8"/>
                </a:lnTo>
                <a:lnTo>
                  <a:pt x="23" y="8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82"/>
          <p:cNvSpPr>
            <a:spLocks/>
          </p:cNvSpPr>
          <p:nvPr/>
        </p:nvSpPr>
        <p:spPr bwMode="auto">
          <a:xfrm>
            <a:off x="4382781" y="3097280"/>
            <a:ext cx="653417" cy="133350"/>
          </a:xfrm>
          <a:custGeom>
            <a:avLst/>
            <a:gdLst>
              <a:gd name="T0" fmla="*/ 92 w 196"/>
              <a:gd name="T1" fmla="*/ 11 h 40"/>
              <a:gd name="T2" fmla="*/ 98 w 196"/>
              <a:gd name="T3" fmla="*/ 9 h 40"/>
              <a:gd name="T4" fmla="*/ 105 w 196"/>
              <a:gd name="T5" fmla="*/ 8 h 40"/>
              <a:gd name="T6" fmla="*/ 112 w 196"/>
              <a:gd name="T7" fmla="*/ 7 h 40"/>
              <a:gd name="T8" fmla="*/ 118 w 196"/>
              <a:gd name="T9" fmla="*/ 6 h 40"/>
              <a:gd name="T10" fmla="*/ 123 w 196"/>
              <a:gd name="T11" fmla="*/ 5 h 40"/>
              <a:gd name="T12" fmla="*/ 128 w 196"/>
              <a:gd name="T13" fmla="*/ 4 h 40"/>
              <a:gd name="T14" fmla="*/ 133 w 196"/>
              <a:gd name="T15" fmla="*/ 4 h 40"/>
              <a:gd name="T16" fmla="*/ 138 w 196"/>
              <a:gd name="T17" fmla="*/ 3 h 40"/>
              <a:gd name="T18" fmla="*/ 141 w 196"/>
              <a:gd name="T19" fmla="*/ 3 h 40"/>
              <a:gd name="T20" fmla="*/ 145 w 196"/>
              <a:gd name="T21" fmla="*/ 2 h 40"/>
              <a:gd name="T22" fmla="*/ 148 w 196"/>
              <a:gd name="T23" fmla="*/ 2 h 40"/>
              <a:gd name="T24" fmla="*/ 150 w 196"/>
              <a:gd name="T25" fmla="*/ 2 h 40"/>
              <a:gd name="T26" fmla="*/ 153 w 196"/>
              <a:gd name="T27" fmla="*/ 0 h 40"/>
              <a:gd name="T28" fmla="*/ 155 w 196"/>
              <a:gd name="T29" fmla="*/ 0 h 40"/>
              <a:gd name="T30" fmla="*/ 156 w 196"/>
              <a:gd name="T31" fmla="*/ 0 h 40"/>
              <a:gd name="T32" fmla="*/ 157 w 196"/>
              <a:gd name="T33" fmla="*/ 0 h 40"/>
              <a:gd name="T34" fmla="*/ 159 w 196"/>
              <a:gd name="T35" fmla="*/ 2 h 40"/>
              <a:gd name="T36" fmla="*/ 163 w 196"/>
              <a:gd name="T37" fmla="*/ 3 h 40"/>
              <a:gd name="T38" fmla="*/ 166 w 196"/>
              <a:gd name="T39" fmla="*/ 5 h 40"/>
              <a:gd name="T40" fmla="*/ 171 w 196"/>
              <a:gd name="T41" fmla="*/ 8 h 40"/>
              <a:gd name="T42" fmla="*/ 176 w 196"/>
              <a:gd name="T43" fmla="*/ 13 h 40"/>
              <a:gd name="T44" fmla="*/ 182 w 196"/>
              <a:gd name="T45" fmla="*/ 18 h 40"/>
              <a:gd name="T46" fmla="*/ 185 w 196"/>
              <a:gd name="T47" fmla="*/ 21 h 40"/>
              <a:gd name="T48" fmla="*/ 189 w 196"/>
              <a:gd name="T49" fmla="*/ 24 h 40"/>
              <a:gd name="T50" fmla="*/ 193 w 196"/>
              <a:gd name="T51" fmla="*/ 29 h 40"/>
              <a:gd name="T52" fmla="*/ 196 w 196"/>
              <a:gd name="T53" fmla="*/ 32 h 40"/>
              <a:gd name="T54" fmla="*/ 148 w 196"/>
              <a:gd name="T55" fmla="*/ 33 h 40"/>
              <a:gd name="T56" fmla="*/ 98 w 196"/>
              <a:gd name="T57" fmla="*/ 34 h 40"/>
              <a:gd name="T58" fmla="*/ 50 w 196"/>
              <a:gd name="T59" fmla="*/ 37 h 40"/>
              <a:gd name="T60" fmla="*/ 0 w 196"/>
              <a:gd name="T61" fmla="*/ 40 h 40"/>
              <a:gd name="T62" fmla="*/ 0 w 196"/>
              <a:gd name="T63" fmla="*/ 20 h 40"/>
              <a:gd name="T64" fmla="*/ 9 w 196"/>
              <a:gd name="T65" fmla="*/ 20 h 40"/>
              <a:gd name="T66" fmla="*/ 18 w 196"/>
              <a:gd name="T67" fmla="*/ 20 h 40"/>
              <a:gd name="T68" fmla="*/ 29 w 196"/>
              <a:gd name="T69" fmla="*/ 18 h 40"/>
              <a:gd name="T70" fmla="*/ 40 w 196"/>
              <a:gd name="T71" fmla="*/ 18 h 40"/>
              <a:gd name="T72" fmla="*/ 51 w 196"/>
              <a:gd name="T73" fmla="*/ 16 h 40"/>
              <a:gd name="T74" fmla="*/ 63 w 196"/>
              <a:gd name="T75" fmla="*/ 15 h 40"/>
              <a:gd name="T76" fmla="*/ 77 w 196"/>
              <a:gd name="T77" fmla="*/ 13 h 40"/>
              <a:gd name="T78" fmla="*/ 92 w 196"/>
              <a:gd name="T79" fmla="*/ 11 h 40"/>
              <a:gd name="T80" fmla="*/ 92 w 196"/>
              <a:gd name="T81" fmla="*/ 1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6" h="40">
                <a:moveTo>
                  <a:pt x="92" y="11"/>
                </a:moveTo>
                <a:lnTo>
                  <a:pt x="98" y="9"/>
                </a:lnTo>
                <a:lnTo>
                  <a:pt x="105" y="8"/>
                </a:lnTo>
                <a:lnTo>
                  <a:pt x="112" y="7"/>
                </a:lnTo>
                <a:lnTo>
                  <a:pt x="118" y="6"/>
                </a:lnTo>
                <a:lnTo>
                  <a:pt x="123" y="5"/>
                </a:lnTo>
                <a:lnTo>
                  <a:pt x="128" y="4"/>
                </a:lnTo>
                <a:lnTo>
                  <a:pt x="133" y="4"/>
                </a:lnTo>
                <a:lnTo>
                  <a:pt x="138" y="3"/>
                </a:lnTo>
                <a:lnTo>
                  <a:pt x="141" y="3"/>
                </a:lnTo>
                <a:lnTo>
                  <a:pt x="145" y="2"/>
                </a:lnTo>
                <a:lnTo>
                  <a:pt x="148" y="2"/>
                </a:lnTo>
                <a:lnTo>
                  <a:pt x="150" y="2"/>
                </a:lnTo>
                <a:lnTo>
                  <a:pt x="153" y="0"/>
                </a:lnTo>
                <a:lnTo>
                  <a:pt x="155" y="0"/>
                </a:lnTo>
                <a:lnTo>
                  <a:pt x="156" y="0"/>
                </a:lnTo>
                <a:lnTo>
                  <a:pt x="157" y="0"/>
                </a:lnTo>
                <a:lnTo>
                  <a:pt x="159" y="2"/>
                </a:lnTo>
                <a:lnTo>
                  <a:pt x="163" y="3"/>
                </a:lnTo>
                <a:lnTo>
                  <a:pt x="166" y="5"/>
                </a:lnTo>
                <a:lnTo>
                  <a:pt x="171" y="8"/>
                </a:lnTo>
                <a:lnTo>
                  <a:pt x="176" y="13"/>
                </a:lnTo>
                <a:lnTo>
                  <a:pt x="182" y="18"/>
                </a:lnTo>
                <a:lnTo>
                  <a:pt x="185" y="21"/>
                </a:lnTo>
                <a:lnTo>
                  <a:pt x="189" y="24"/>
                </a:lnTo>
                <a:lnTo>
                  <a:pt x="193" y="29"/>
                </a:lnTo>
                <a:lnTo>
                  <a:pt x="196" y="32"/>
                </a:lnTo>
                <a:lnTo>
                  <a:pt x="148" y="33"/>
                </a:lnTo>
                <a:lnTo>
                  <a:pt x="98" y="34"/>
                </a:lnTo>
                <a:lnTo>
                  <a:pt x="50" y="37"/>
                </a:lnTo>
                <a:lnTo>
                  <a:pt x="0" y="40"/>
                </a:lnTo>
                <a:lnTo>
                  <a:pt x="0" y="20"/>
                </a:lnTo>
                <a:lnTo>
                  <a:pt x="9" y="20"/>
                </a:lnTo>
                <a:lnTo>
                  <a:pt x="18" y="20"/>
                </a:lnTo>
                <a:lnTo>
                  <a:pt x="29" y="18"/>
                </a:lnTo>
                <a:lnTo>
                  <a:pt x="40" y="18"/>
                </a:lnTo>
                <a:lnTo>
                  <a:pt x="51" y="16"/>
                </a:lnTo>
                <a:lnTo>
                  <a:pt x="63" y="15"/>
                </a:lnTo>
                <a:lnTo>
                  <a:pt x="77" y="13"/>
                </a:lnTo>
                <a:lnTo>
                  <a:pt x="92" y="11"/>
                </a:lnTo>
                <a:lnTo>
                  <a:pt x="92" y="11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4972857" y="2668825"/>
            <a:ext cx="294384" cy="738494"/>
          </a:xfrm>
          <a:custGeom>
            <a:avLst/>
            <a:gdLst>
              <a:gd name="connsiteX0" fmla="*/ 150019 w 294384"/>
              <a:gd name="connsiteY0" fmla="*/ 0 h 738494"/>
              <a:gd name="connsiteX1" fmla="*/ 294384 w 294384"/>
              <a:gd name="connsiteY1" fmla="*/ 0 h 738494"/>
              <a:gd name="connsiteX2" fmla="*/ 293371 w 294384"/>
              <a:gd name="connsiteY2" fmla="*/ 5066 h 738494"/>
              <a:gd name="connsiteX3" fmla="*/ 286704 w 294384"/>
              <a:gd name="connsiteY3" fmla="*/ 21735 h 738494"/>
              <a:gd name="connsiteX4" fmla="*/ 283370 w 294384"/>
              <a:gd name="connsiteY4" fmla="*/ 41738 h 738494"/>
              <a:gd name="connsiteX5" fmla="*/ 280036 w 294384"/>
              <a:gd name="connsiteY5" fmla="*/ 65074 h 738494"/>
              <a:gd name="connsiteX6" fmla="*/ 270035 w 294384"/>
              <a:gd name="connsiteY6" fmla="*/ 95078 h 738494"/>
              <a:gd name="connsiteX7" fmla="*/ 270035 w 294384"/>
              <a:gd name="connsiteY7" fmla="*/ 111747 h 738494"/>
              <a:gd name="connsiteX8" fmla="*/ 270035 w 294384"/>
              <a:gd name="connsiteY8" fmla="*/ 125082 h 738494"/>
              <a:gd name="connsiteX9" fmla="*/ 266701 w 294384"/>
              <a:gd name="connsiteY9" fmla="*/ 158419 h 738494"/>
              <a:gd name="connsiteX10" fmla="*/ 263367 w 294384"/>
              <a:gd name="connsiteY10" fmla="*/ 198425 h 738494"/>
              <a:gd name="connsiteX11" fmla="*/ 256700 w 294384"/>
              <a:gd name="connsiteY11" fmla="*/ 235096 h 738494"/>
              <a:gd name="connsiteX12" fmla="*/ 253366 w 294384"/>
              <a:gd name="connsiteY12" fmla="*/ 275101 h 738494"/>
              <a:gd name="connsiteX13" fmla="*/ 246699 w 294384"/>
              <a:gd name="connsiteY13" fmla="*/ 318440 h 738494"/>
              <a:gd name="connsiteX14" fmla="*/ 236697 w 294384"/>
              <a:gd name="connsiteY14" fmla="*/ 361779 h 738494"/>
              <a:gd name="connsiteX15" fmla="*/ 230030 w 294384"/>
              <a:gd name="connsiteY15" fmla="*/ 408452 h 738494"/>
              <a:gd name="connsiteX16" fmla="*/ 223362 w 294384"/>
              <a:gd name="connsiteY16" fmla="*/ 455124 h 738494"/>
              <a:gd name="connsiteX17" fmla="*/ 216695 w 294384"/>
              <a:gd name="connsiteY17" fmla="*/ 478461 h 738494"/>
              <a:gd name="connsiteX18" fmla="*/ 210027 w 294384"/>
              <a:gd name="connsiteY18" fmla="*/ 505131 h 738494"/>
              <a:gd name="connsiteX19" fmla="*/ 206693 w 294384"/>
              <a:gd name="connsiteY19" fmla="*/ 528467 h 738494"/>
              <a:gd name="connsiteX20" fmla="*/ 203360 w 294384"/>
              <a:gd name="connsiteY20" fmla="*/ 545136 h 738494"/>
              <a:gd name="connsiteX21" fmla="*/ 196692 w 294384"/>
              <a:gd name="connsiteY21" fmla="*/ 565139 h 738494"/>
              <a:gd name="connsiteX22" fmla="*/ 193358 w 294384"/>
              <a:gd name="connsiteY22" fmla="*/ 585141 h 738494"/>
              <a:gd name="connsiteX23" fmla="*/ 190025 w 294384"/>
              <a:gd name="connsiteY23" fmla="*/ 601810 h 738494"/>
              <a:gd name="connsiteX24" fmla="*/ 186691 w 294384"/>
              <a:gd name="connsiteY24" fmla="*/ 618479 h 738494"/>
              <a:gd name="connsiteX25" fmla="*/ 180023 w 294384"/>
              <a:gd name="connsiteY25" fmla="*/ 631814 h 738494"/>
              <a:gd name="connsiteX26" fmla="*/ 173356 w 294384"/>
              <a:gd name="connsiteY26" fmla="*/ 645149 h 738494"/>
              <a:gd name="connsiteX27" fmla="*/ 170022 w 294384"/>
              <a:gd name="connsiteY27" fmla="*/ 655150 h 738494"/>
              <a:gd name="connsiteX28" fmla="*/ 166688 w 294384"/>
              <a:gd name="connsiteY28" fmla="*/ 665151 h 738494"/>
              <a:gd name="connsiteX29" fmla="*/ 163355 w 294384"/>
              <a:gd name="connsiteY29" fmla="*/ 678486 h 738494"/>
              <a:gd name="connsiteX30" fmla="*/ 156687 w 294384"/>
              <a:gd name="connsiteY30" fmla="*/ 685154 h 738494"/>
              <a:gd name="connsiteX31" fmla="*/ 150019 w 294384"/>
              <a:gd name="connsiteY31" fmla="*/ 691821 h 738494"/>
              <a:gd name="connsiteX32" fmla="*/ 146686 w 294384"/>
              <a:gd name="connsiteY32" fmla="*/ 698489 h 738494"/>
              <a:gd name="connsiteX33" fmla="*/ 140018 w 294384"/>
              <a:gd name="connsiteY33" fmla="*/ 705157 h 738494"/>
              <a:gd name="connsiteX34" fmla="*/ 130017 w 294384"/>
              <a:gd name="connsiteY34" fmla="*/ 711824 h 738494"/>
              <a:gd name="connsiteX35" fmla="*/ 120016 w 294384"/>
              <a:gd name="connsiteY35" fmla="*/ 718492 h 738494"/>
              <a:gd name="connsiteX36" fmla="*/ 110014 w 294384"/>
              <a:gd name="connsiteY36" fmla="*/ 728493 h 738494"/>
              <a:gd name="connsiteX37" fmla="*/ 103347 w 294384"/>
              <a:gd name="connsiteY37" fmla="*/ 731827 h 738494"/>
              <a:gd name="connsiteX38" fmla="*/ 96679 w 294384"/>
              <a:gd name="connsiteY38" fmla="*/ 735160 h 738494"/>
              <a:gd name="connsiteX39" fmla="*/ 86678 w 294384"/>
              <a:gd name="connsiteY39" fmla="*/ 735160 h 738494"/>
              <a:gd name="connsiteX40" fmla="*/ 83344 w 294384"/>
              <a:gd name="connsiteY40" fmla="*/ 738494 h 738494"/>
              <a:gd name="connsiteX41" fmla="*/ 73343 w 294384"/>
              <a:gd name="connsiteY41" fmla="*/ 735160 h 738494"/>
              <a:gd name="connsiteX42" fmla="*/ 63342 w 294384"/>
              <a:gd name="connsiteY42" fmla="*/ 735160 h 738494"/>
              <a:gd name="connsiteX43" fmla="*/ 60008 w 294384"/>
              <a:gd name="connsiteY43" fmla="*/ 731827 h 738494"/>
              <a:gd name="connsiteX44" fmla="*/ 56674 w 294384"/>
              <a:gd name="connsiteY44" fmla="*/ 721825 h 738494"/>
              <a:gd name="connsiteX45" fmla="*/ 53340 w 294384"/>
              <a:gd name="connsiteY45" fmla="*/ 718492 h 738494"/>
              <a:gd name="connsiteX46" fmla="*/ 50007 w 294384"/>
              <a:gd name="connsiteY46" fmla="*/ 708490 h 738494"/>
              <a:gd name="connsiteX47" fmla="*/ 50007 w 294384"/>
              <a:gd name="connsiteY47" fmla="*/ 701823 h 738494"/>
              <a:gd name="connsiteX48" fmla="*/ 50007 w 294384"/>
              <a:gd name="connsiteY48" fmla="*/ 688488 h 738494"/>
              <a:gd name="connsiteX49" fmla="*/ 50007 w 294384"/>
              <a:gd name="connsiteY49" fmla="*/ 675153 h 738494"/>
              <a:gd name="connsiteX50" fmla="*/ 46673 w 294384"/>
              <a:gd name="connsiteY50" fmla="*/ 658484 h 738494"/>
              <a:gd name="connsiteX51" fmla="*/ 43339 w 294384"/>
              <a:gd name="connsiteY51" fmla="*/ 641815 h 738494"/>
              <a:gd name="connsiteX52" fmla="*/ 40005 w 294384"/>
              <a:gd name="connsiteY52" fmla="*/ 618479 h 738494"/>
              <a:gd name="connsiteX53" fmla="*/ 30004 w 294384"/>
              <a:gd name="connsiteY53" fmla="*/ 591809 h 738494"/>
              <a:gd name="connsiteX54" fmla="*/ 23337 w 294384"/>
              <a:gd name="connsiteY54" fmla="*/ 561805 h 738494"/>
              <a:gd name="connsiteX55" fmla="*/ 13335 w 294384"/>
              <a:gd name="connsiteY55" fmla="*/ 531801 h 738494"/>
              <a:gd name="connsiteX56" fmla="*/ 0 w 294384"/>
              <a:gd name="connsiteY56" fmla="*/ 495129 h 738494"/>
              <a:gd name="connsiteX57" fmla="*/ 33338 w 294384"/>
              <a:gd name="connsiteY57" fmla="*/ 521800 h 738494"/>
              <a:gd name="connsiteX58" fmla="*/ 63342 w 294384"/>
              <a:gd name="connsiteY58" fmla="*/ 541802 h 738494"/>
              <a:gd name="connsiteX59" fmla="*/ 70009 w 294384"/>
              <a:gd name="connsiteY59" fmla="*/ 535135 h 738494"/>
              <a:gd name="connsiteX60" fmla="*/ 76677 w 294384"/>
              <a:gd name="connsiteY60" fmla="*/ 525133 h 738494"/>
              <a:gd name="connsiteX61" fmla="*/ 80010 w 294384"/>
              <a:gd name="connsiteY61" fmla="*/ 511798 h 738494"/>
              <a:gd name="connsiteX62" fmla="*/ 83344 w 294384"/>
              <a:gd name="connsiteY62" fmla="*/ 501797 h 738494"/>
              <a:gd name="connsiteX63" fmla="*/ 86678 w 294384"/>
              <a:gd name="connsiteY63" fmla="*/ 485128 h 738494"/>
              <a:gd name="connsiteX64" fmla="*/ 90012 w 294384"/>
              <a:gd name="connsiteY64" fmla="*/ 468459 h 738494"/>
              <a:gd name="connsiteX65" fmla="*/ 96679 w 294384"/>
              <a:gd name="connsiteY65" fmla="*/ 448457 h 738494"/>
              <a:gd name="connsiteX66" fmla="*/ 100013 w 294384"/>
              <a:gd name="connsiteY66" fmla="*/ 428454 h 738494"/>
              <a:gd name="connsiteX67" fmla="*/ 103347 w 294384"/>
              <a:gd name="connsiteY67" fmla="*/ 411785 h 738494"/>
              <a:gd name="connsiteX68" fmla="*/ 106681 w 294384"/>
              <a:gd name="connsiteY68" fmla="*/ 388449 h 738494"/>
              <a:gd name="connsiteX69" fmla="*/ 110014 w 294384"/>
              <a:gd name="connsiteY69" fmla="*/ 361779 h 738494"/>
              <a:gd name="connsiteX70" fmla="*/ 113348 w 294384"/>
              <a:gd name="connsiteY70" fmla="*/ 335109 h 738494"/>
              <a:gd name="connsiteX71" fmla="*/ 116682 w 294384"/>
              <a:gd name="connsiteY71" fmla="*/ 308439 h 738494"/>
              <a:gd name="connsiteX72" fmla="*/ 120016 w 294384"/>
              <a:gd name="connsiteY72" fmla="*/ 281769 h 738494"/>
              <a:gd name="connsiteX73" fmla="*/ 126683 w 294384"/>
              <a:gd name="connsiteY73" fmla="*/ 251765 h 738494"/>
              <a:gd name="connsiteX74" fmla="*/ 133351 w 294384"/>
              <a:gd name="connsiteY74" fmla="*/ 221761 h 738494"/>
              <a:gd name="connsiteX75" fmla="*/ 136684 w 294384"/>
              <a:gd name="connsiteY75" fmla="*/ 188423 h 738494"/>
              <a:gd name="connsiteX76" fmla="*/ 140018 w 294384"/>
              <a:gd name="connsiteY76" fmla="*/ 161753 h 738494"/>
              <a:gd name="connsiteX77" fmla="*/ 143352 w 294384"/>
              <a:gd name="connsiteY77" fmla="*/ 131749 h 738494"/>
              <a:gd name="connsiteX78" fmla="*/ 143352 w 294384"/>
              <a:gd name="connsiteY78" fmla="*/ 111747 h 738494"/>
              <a:gd name="connsiteX79" fmla="*/ 146686 w 294384"/>
              <a:gd name="connsiteY79" fmla="*/ 85077 h 738494"/>
              <a:gd name="connsiteX80" fmla="*/ 146686 w 294384"/>
              <a:gd name="connsiteY80" fmla="*/ 61740 h 738494"/>
              <a:gd name="connsiteX81" fmla="*/ 150019 w 294384"/>
              <a:gd name="connsiteY81" fmla="*/ 41738 h 738494"/>
              <a:gd name="connsiteX82" fmla="*/ 150019 w 294384"/>
              <a:gd name="connsiteY82" fmla="*/ 25069 h 738494"/>
              <a:gd name="connsiteX83" fmla="*/ 150019 w 294384"/>
              <a:gd name="connsiteY83" fmla="*/ 5066 h 738494"/>
              <a:gd name="connsiteX84" fmla="*/ 150019 w 294384"/>
              <a:gd name="connsiteY84" fmla="*/ 0 h 73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94384" h="738494">
                <a:moveTo>
                  <a:pt x="150019" y="0"/>
                </a:moveTo>
                <a:lnTo>
                  <a:pt x="294384" y="0"/>
                </a:lnTo>
                <a:lnTo>
                  <a:pt x="293371" y="5066"/>
                </a:lnTo>
                <a:lnTo>
                  <a:pt x="286704" y="21735"/>
                </a:lnTo>
                <a:lnTo>
                  <a:pt x="283370" y="41738"/>
                </a:lnTo>
                <a:lnTo>
                  <a:pt x="280036" y="65074"/>
                </a:lnTo>
                <a:lnTo>
                  <a:pt x="270035" y="95078"/>
                </a:lnTo>
                <a:lnTo>
                  <a:pt x="270035" y="111747"/>
                </a:lnTo>
                <a:lnTo>
                  <a:pt x="270035" y="125082"/>
                </a:lnTo>
                <a:lnTo>
                  <a:pt x="266701" y="158419"/>
                </a:lnTo>
                <a:lnTo>
                  <a:pt x="263367" y="198425"/>
                </a:lnTo>
                <a:lnTo>
                  <a:pt x="256700" y="235096"/>
                </a:lnTo>
                <a:lnTo>
                  <a:pt x="253366" y="275101"/>
                </a:lnTo>
                <a:lnTo>
                  <a:pt x="246699" y="318440"/>
                </a:lnTo>
                <a:lnTo>
                  <a:pt x="236697" y="361779"/>
                </a:lnTo>
                <a:lnTo>
                  <a:pt x="230030" y="408452"/>
                </a:lnTo>
                <a:lnTo>
                  <a:pt x="223362" y="455124"/>
                </a:lnTo>
                <a:lnTo>
                  <a:pt x="216695" y="478461"/>
                </a:lnTo>
                <a:lnTo>
                  <a:pt x="210027" y="505131"/>
                </a:lnTo>
                <a:lnTo>
                  <a:pt x="206693" y="528467"/>
                </a:lnTo>
                <a:lnTo>
                  <a:pt x="203360" y="545136"/>
                </a:lnTo>
                <a:lnTo>
                  <a:pt x="196692" y="565139"/>
                </a:lnTo>
                <a:lnTo>
                  <a:pt x="193358" y="585141"/>
                </a:lnTo>
                <a:lnTo>
                  <a:pt x="190025" y="601810"/>
                </a:lnTo>
                <a:lnTo>
                  <a:pt x="186691" y="618479"/>
                </a:lnTo>
                <a:lnTo>
                  <a:pt x="180023" y="631814"/>
                </a:lnTo>
                <a:lnTo>
                  <a:pt x="173356" y="645149"/>
                </a:lnTo>
                <a:lnTo>
                  <a:pt x="170022" y="655150"/>
                </a:lnTo>
                <a:lnTo>
                  <a:pt x="166688" y="665151"/>
                </a:lnTo>
                <a:lnTo>
                  <a:pt x="163355" y="678486"/>
                </a:lnTo>
                <a:lnTo>
                  <a:pt x="156687" y="685154"/>
                </a:lnTo>
                <a:lnTo>
                  <a:pt x="150019" y="691821"/>
                </a:lnTo>
                <a:lnTo>
                  <a:pt x="146686" y="698489"/>
                </a:lnTo>
                <a:lnTo>
                  <a:pt x="140018" y="705157"/>
                </a:lnTo>
                <a:lnTo>
                  <a:pt x="130017" y="711824"/>
                </a:lnTo>
                <a:lnTo>
                  <a:pt x="120016" y="718492"/>
                </a:lnTo>
                <a:lnTo>
                  <a:pt x="110014" y="728493"/>
                </a:lnTo>
                <a:lnTo>
                  <a:pt x="103347" y="731827"/>
                </a:lnTo>
                <a:lnTo>
                  <a:pt x="96679" y="735160"/>
                </a:lnTo>
                <a:lnTo>
                  <a:pt x="86678" y="735160"/>
                </a:lnTo>
                <a:lnTo>
                  <a:pt x="83344" y="738494"/>
                </a:lnTo>
                <a:lnTo>
                  <a:pt x="73343" y="735160"/>
                </a:lnTo>
                <a:lnTo>
                  <a:pt x="63342" y="735160"/>
                </a:lnTo>
                <a:lnTo>
                  <a:pt x="60008" y="731827"/>
                </a:lnTo>
                <a:lnTo>
                  <a:pt x="56674" y="721825"/>
                </a:lnTo>
                <a:lnTo>
                  <a:pt x="53340" y="718492"/>
                </a:lnTo>
                <a:lnTo>
                  <a:pt x="50007" y="708490"/>
                </a:lnTo>
                <a:lnTo>
                  <a:pt x="50007" y="701823"/>
                </a:lnTo>
                <a:lnTo>
                  <a:pt x="50007" y="688488"/>
                </a:lnTo>
                <a:lnTo>
                  <a:pt x="50007" y="675153"/>
                </a:lnTo>
                <a:lnTo>
                  <a:pt x="46673" y="658484"/>
                </a:lnTo>
                <a:lnTo>
                  <a:pt x="43339" y="641815"/>
                </a:lnTo>
                <a:lnTo>
                  <a:pt x="40005" y="618479"/>
                </a:lnTo>
                <a:lnTo>
                  <a:pt x="30004" y="591809"/>
                </a:lnTo>
                <a:lnTo>
                  <a:pt x="23337" y="561805"/>
                </a:lnTo>
                <a:lnTo>
                  <a:pt x="13335" y="531801"/>
                </a:lnTo>
                <a:lnTo>
                  <a:pt x="0" y="495129"/>
                </a:lnTo>
                <a:lnTo>
                  <a:pt x="33338" y="521800"/>
                </a:lnTo>
                <a:lnTo>
                  <a:pt x="63342" y="541802"/>
                </a:lnTo>
                <a:lnTo>
                  <a:pt x="70009" y="535135"/>
                </a:lnTo>
                <a:lnTo>
                  <a:pt x="76677" y="525133"/>
                </a:lnTo>
                <a:lnTo>
                  <a:pt x="80010" y="511798"/>
                </a:lnTo>
                <a:lnTo>
                  <a:pt x="83344" y="501797"/>
                </a:lnTo>
                <a:lnTo>
                  <a:pt x="86678" y="485128"/>
                </a:lnTo>
                <a:lnTo>
                  <a:pt x="90012" y="468459"/>
                </a:lnTo>
                <a:lnTo>
                  <a:pt x="96679" y="448457"/>
                </a:lnTo>
                <a:lnTo>
                  <a:pt x="100013" y="428454"/>
                </a:lnTo>
                <a:lnTo>
                  <a:pt x="103347" y="411785"/>
                </a:lnTo>
                <a:lnTo>
                  <a:pt x="106681" y="388449"/>
                </a:lnTo>
                <a:lnTo>
                  <a:pt x="110014" y="361779"/>
                </a:lnTo>
                <a:lnTo>
                  <a:pt x="113348" y="335109"/>
                </a:lnTo>
                <a:lnTo>
                  <a:pt x="116682" y="308439"/>
                </a:lnTo>
                <a:lnTo>
                  <a:pt x="120016" y="281769"/>
                </a:lnTo>
                <a:lnTo>
                  <a:pt x="126683" y="251765"/>
                </a:lnTo>
                <a:lnTo>
                  <a:pt x="133351" y="221761"/>
                </a:lnTo>
                <a:lnTo>
                  <a:pt x="136684" y="188423"/>
                </a:lnTo>
                <a:lnTo>
                  <a:pt x="140018" y="161753"/>
                </a:lnTo>
                <a:lnTo>
                  <a:pt x="143352" y="131749"/>
                </a:lnTo>
                <a:lnTo>
                  <a:pt x="143352" y="111747"/>
                </a:lnTo>
                <a:lnTo>
                  <a:pt x="146686" y="85077"/>
                </a:lnTo>
                <a:lnTo>
                  <a:pt x="146686" y="61740"/>
                </a:lnTo>
                <a:lnTo>
                  <a:pt x="150019" y="41738"/>
                </a:lnTo>
                <a:lnTo>
                  <a:pt x="150019" y="25069"/>
                </a:lnTo>
                <a:lnTo>
                  <a:pt x="150019" y="5066"/>
                </a:lnTo>
                <a:lnTo>
                  <a:pt x="150019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4749495" y="2480533"/>
            <a:ext cx="560072" cy="188292"/>
          </a:xfrm>
          <a:custGeom>
            <a:avLst/>
            <a:gdLst>
              <a:gd name="connsiteX0" fmla="*/ 353379 w 560072"/>
              <a:gd name="connsiteY0" fmla="*/ 0 h 188292"/>
              <a:gd name="connsiteX1" fmla="*/ 363380 w 560072"/>
              <a:gd name="connsiteY1" fmla="*/ 0 h 188292"/>
              <a:gd name="connsiteX2" fmla="*/ 370048 w 560072"/>
              <a:gd name="connsiteY2" fmla="*/ 0 h 188292"/>
              <a:gd name="connsiteX3" fmla="*/ 380049 w 560072"/>
              <a:gd name="connsiteY3" fmla="*/ 10001 h 188292"/>
              <a:gd name="connsiteX4" fmla="*/ 390050 w 560072"/>
              <a:gd name="connsiteY4" fmla="*/ 13335 h 188292"/>
              <a:gd name="connsiteX5" fmla="*/ 403385 w 560072"/>
              <a:gd name="connsiteY5" fmla="*/ 20003 h 188292"/>
              <a:gd name="connsiteX6" fmla="*/ 420054 w 560072"/>
              <a:gd name="connsiteY6" fmla="*/ 23336 h 188292"/>
              <a:gd name="connsiteX7" fmla="*/ 440057 w 560072"/>
              <a:gd name="connsiteY7" fmla="*/ 36672 h 188292"/>
              <a:gd name="connsiteX8" fmla="*/ 456726 w 560072"/>
              <a:gd name="connsiteY8" fmla="*/ 43339 h 188292"/>
              <a:gd name="connsiteX9" fmla="*/ 476728 w 560072"/>
              <a:gd name="connsiteY9" fmla="*/ 56674 h 188292"/>
              <a:gd name="connsiteX10" fmla="*/ 500064 w 560072"/>
              <a:gd name="connsiteY10" fmla="*/ 70009 h 188292"/>
              <a:gd name="connsiteX11" fmla="*/ 513399 w 560072"/>
              <a:gd name="connsiteY11" fmla="*/ 80010 h 188292"/>
              <a:gd name="connsiteX12" fmla="*/ 530068 w 560072"/>
              <a:gd name="connsiteY12" fmla="*/ 86678 h 188292"/>
              <a:gd name="connsiteX13" fmla="*/ 540070 w 560072"/>
              <a:gd name="connsiteY13" fmla="*/ 96679 h 188292"/>
              <a:gd name="connsiteX14" fmla="*/ 546737 w 560072"/>
              <a:gd name="connsiteY14" fmla="*/ 106681 h 188292"/>
              <a:gd name="connsiteX15" fmla="*/ 556738 w 560072"/>
              <a:gd name="connsiteY15" fmla="*/ 110014 h 188292"/>
              <a:gd name="connsiteX16" fmla="*/ 560072 w 560072"/>
              <a:gd name="connsiteY16" fmla="*/ 116682 h 188292"/>
              <a:gd name="connsiteX17" fmla="*/ 560072 w 560072"/>
              <a:gd name="connsiteY17" fmla="*/ 123349 h 188292"/>
              <a:gd name="connsiteX18" fmla="*/ 560072 w 560072"/>
              <a:gd name="connsiteY18" fmla="*/ 133351 h 188292"/>
              <a:gd name="connsiteX19" fmla="*/ 550071 w 560072"/>
              <a:gd name="connsiteY19" fmla="*/ 143352 h 188292"/>
              <a:gd name="connsiteX20" fmla="*/ 543403 w 560072"/>
              <a:gd name="connsiteY20" fmla="*/ 153353 h 188292"/>
              <a:gd name="connsiteX21" fmla="*/ 533402 w 560072"/>
              <a:gd name="connsiteY21" fmla="*/ 160021 h 188292"/>
              <a:gd name="connsiteX22" fmla="*/ 530068 w 560072"/>
              <a:gd name="connsiteY22" fmla="*/ 166688 h 188292"/>
              <a:gd name="connsiteX23" fmla="*/ 520067 w 560072"/>
              <a:gd name="connsiteY23" fmla="*/ 176690 h 188292"/>
              <a:gd name="connsiteX24" fmla="*/ 517746 w 560072"/>
              <a:gd name="connsiteY24" fmla="*/ 188292 h 188292"/>
              <a:gd name="connsiteX25" fmla="*/ 373381 w 560072"/>
              <a:gd name="connsiteY25" fmla="*/ 188292 h 188292"/>
              <a:gd name="connsiteX26" fmla="*/ 373381 w 560072"/>
              <a:gd name="connsiteY26" fmla="*/ 176690 h 188292"/>
              <a:gd name="connsiteX27" fmla="*/ 373381 w 560072"/>
              <a:gd name="connsiteY27" fmla="*/ 166688 h 188292"/>
              <a:gd name="connsiteX28" fmla="*/ 370048 w 560072"/>
              <a:gd name="connsiteY28" fmla="*/ 156687 h 188292"/>
              <a:gd name="connsiteX29" fmla="*/ 370048 w 560072"/>
              <a:gd name="connsiteY29" fmla="*/ 143352 h 188292"/>
              <a:gd name="connsiteX30" fmla="*/ 366714 w 560072"/>
              <a:gd name="connsiteY30" fmla="*/ 136684 h 188292"/>
              <a:gd name="connsiteX31" fmla="*/ 366714 w 560072"/>
              <a:gd name="connsiteY31" fmla="*/ 133351 h 188292"/>
              <a:gd name="connsiteX32" fmla="*/ 363380 w 560072"/>
              <a:gd name="connsiteY32" fmla="*/ 130017 h 188292"/>
              <a:gd name="connsiteX33" fmla="*/ 356713 w 560072"/>
              <a:gd name="connsiteY33" fmla="*/ 123349 h 188292"/>
              <a:gd name="connsiteX34" fmla="*/ 343378 w 560072"/>
              <a:gd name="connsiteY34" fmla="*/ 116682 h 188292"/>
              <a:gd name="connsiteX35" fmla="*/ 330043 w 560072"/>
              <a:gd name="connsiteY35" fmla="*/ 116682 h 188292"/>
              <a:gd name="connsiteX36" fmla="*/ 313374 w 560072"/>
              <a:gd name="connsiteY36" fmla="*/ 116682 h 188292"/>
              <a:gd name="connsiteX37" fmla="*/ 293371 w 560072"/>
              <a:gd name="connsiteY37" fmla="*/ 116682 h 188292"/>
              <a:gd name="connsiteX38" fmla="*/ 266701 w 560072"/>
              <a:gd name="connsiteY38" fmla="*/ 123349 h 188292"/>
              <a:gd name="connsiteX39" fmla="*/ 240031 w 560072"/>
              <a:gd name="connsiteY39" fmla="*/ 130017 h 188292"/>
              <a:gd name="connsiteX40" fmla="*/ 223362 w 560072"/>
              <a:gd name="connsiteY40" fmla="*/ 133351 h 188292"/>
              <a:gd name="connsiteX41" fmla="*/ 210027 w 560072"/>
              <a:gd name="connsiteY41" fmla="*/ 136684 h 188292"/>
              <a:gd name="connsiteX42" fmla="*/ 190025 w 560072"/>
              <a:gd name="connsiteY42" fmla="*/ 140018 h 188292"/>
              <a:gd name="connsiteX43" fmla="*/ 176690 w 560072"/>
              <a:gd name="connsiteY43" fmla="*/ 143352 h 188292"/>
              <a:gd name="connsiteX44" fmla="*/ 150019 w 560072"/>
              <a:gd name="connsiteY44" fmla="*/ 153353 h 188292"/>
              <a:gd name="connsiteX45" fmla="*/ 123349 w 560072"/>
              <a:gd name="connsiteY45" fmla="*/ 156687 h 188292"/>
              <a:gd name="connsiteX46" fmla="*/ 103347 w 560072"/>
              <a:gd name="connsiteY46" fmla="*/ 160021 h 188292"/>
              <a:gd name="connsiteX47" fmla="*/ 86678 w 560072"/>
              <a:gd name="connsiteY47" fmla="*/ 163354 h 188292"/>
              <a:gd name="connsiteX48" fmla="*/ 70009 w 560072"/>
              <a:gd name="connsiteY48" fmla="*/ 163354 h 188292"/>
              <a:gd name="connsiteX49" fmla="*/ 60008 w 560072"/>
              <a:gd name="connsiteY49" fmla="*/ 163354 h 188292"/>
              <a:gd name="connsiteX50" fmla="*/ 50007 w 560072"/>
              <a:gd name="connsiteY50" fmla="*/ 160021 h 188292"/>
              <a:gd name="connsiteX51" fmla="*/ 36672 w 560072"/>
              <a:gd name="connsiteY51" fmla="*/ 156687 h 188292"/>
              <a:gd name="connsiteX52" fmla="*/ 20003 w 560072"/>
              <a:gd name="connsiteY52" fmla="*/ 146686 h 188292"/>
              <a:gd name="connsiteX53" fmla="*/ 10001 w 560072"/>
              <a:gd name="connsiteY53" fmla="*/ 140018 h 188292"/>
              <a:gd name="connsiteX54" fmla="*/ 3334 w 560072"/>
              <a:gd name="connsiteY54" fmla="*/ 130017 h 188292"/>
              <a:gd name="connsiteX55" fmla="*/ 3334 w 560072"/>
              <a:gd name="connsiteY55" fmla="*/ 123349 h 188292"/>
              <a:gd name="connsiteX56" fmla="*/ 0 w 560072"/>
              <a:gd name="connsiteY56" fmla="*/ 116682 h 188292"/>
              <a:gd name="connsiteX57" fmla="*/ 3334 w 560072"/>
              <a:gd name="connsiteY57" fmla="*/ 113348 h 188292"/>
              <a:gd name="connsiteX58" fmla="*/ 6668 w 560072"/>
              <a:gd name="connsiteY58" fmla="*/ 110014 h 188292"/>
              <a:gd name="connsiteX59" fmla="*/ 10001 w 560072"/>
              <a:gd name="connsiteY59" fmla="*/ 106681 h 188292"/>
              <a:gd name="connsiteX60" fmla="*/ 16669 w 560072"/>
              <a:gd name="connsiteY60" fmla="*/ 103347 h 188292"/>
              <a:gd name="connsiteX61" fmla="*/ 30004 w 560072"/>
              <a:gd name="connsiteY61" fmla="*/ 100013 h 188292"/>
              <a:gd name="connsiteX62" fmla="*/ 43339 w 560072"/>
              <a:gd name="connsiteY62" fmla="*/ 96679 h 188292"/>
              <a:gd name="connsiteX63" fmla="*/ 60008 w 560072"/>
              <a:gd name="connsiteY63" fmla="*/ 93345 h 188292"/>
              <a:gd name="connsiteX64" fmla="*/ 70009 w 560072"/>
              <a:gd name="connsiteY64" fmla="*/ 93345 h 188292"/>
              <a:gd name="connsiteX65" fmla="*/ 90012 w 560072"/>
              <a:gd name="connsiteY65" fmla="*/ 86678 h 188292"/>
              <a:gd name="connsiteX66" fmla="*/ 106681 w 560072"/>
              <a:gd name="connsiteY66" fmla="*/ 83344 h 188292"/>
              <a:gd name="connsiteX67" fmla="*/ 126683 w 560072"/>
              <a:gd name="connsiteY67" fmla="*/ 80010 h 188292"/>
              <a:gd name="connsiteX68" fmla="*/ 150019 w 560072"/>
              <a:gd name="connsiteY68" fmla="*/ 76677 h 188292"/>
              <a:gd name="connsiteX69" fmla="*/ 173356 w 560072"/>
              <a:gd name="connsiteY69" fmla="*/ 70009 h 188292"/>
              <a:gd name="connsiteX70" fmla="*/ 196692 w 560072"/>
              <a:gd name="connsiteY70" fmla="*/ 66675 h 188292"/>
              <a:gd name="connsiteX71" fmla="*/ 223362 w 560072"/>
              <a:gd name="connsiteY71" fmla="*/ 56674 h 188292"/>
              <a:gd name="connsiteX72" fmla="*/ 246699 w 560072"/>
              <a:gd name="connsiteY72" fmla="*/ 50007 h 188292"/>
              <a:gd name="connsiteX73" fmla="*/ 270035 w 560072"/>
              <a:gd name="connsiteY73" fmla="*/ 46673 h 188292"/>
              <a:gd name="connsiteX74" fmla="*/ 283370 w 560072"/>
              <a:gd name="connsiteY74" fmla="*/ 40005 h 188292"/>
              <a:gd name="connsiteX75" fmla="*/ 300039 w 560072"/>
              <a:gd name="connsiteY75" fmla="*/ 36672 h 188292"/>
              <a:gd name="connsiteX76" fmla="*/ 310040 w 560072"/>
              <a:gd name="connsiteY76" fmla="*/ 26670 h 188292"/>
              <a:gd name="connsiteX77" fmla="*/ 320041 w 560072"/>
              <a:gd name="connsiteY77" fmla="*/ 20003 h 188292"/>
              <a:gd name="connsiteX78" fmla="*/ 323375 w 560072"/>
              <a:gd name="connsiteY78" fmla="*/ 16669 h 188292"/>
              <a:gd name="connsiteX79" fmla="*/ 330043 w 560072"/>
              <a:gd name="connsiteY79" fmla="*/ 10001 h 188292"/>
              <a:gd name="connsiteX80" fmla="*/ 340044 w 560072"/>
              <a:gd name="connsiteY80" fmla="*/ 6668 h 188292"/>
              <a:gd name="connsiteX81" fmla="*/ 353379 w 560072"/>
              <a:gd name="connsiteY81" fmla="*/ 0 h 18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60072" h="188292">
                <a:moveTo>
                  <a:pt x="353379" y="0"/>
                </a:moveTo>
                <a:lnTo>
                  <a:pt x="363380" y="0"/>
                </a:lnTo>
                <a:lnTo>
                  <a:pt x="370048" y="0"/>
                </a:lnTo>
                <a:lnTo>
                  <a:pt x="380049" y="10001"/>
                </a:lnTo>
                <a:lnTo>
                  <a:pt x="390050" y="13335"/>
                </a:lnTo>
                <a:lnTo>
                  <a:pt x="403385" y="20003"/>
                </a:lnTo>
                <a:lnTo>
                  <a:pt x="420054" y="23336"/>
                </a:lnTo>
                <a:lnTo>
                  <a:pt x="440057" y="36672"/>
                </a:lnTo>
                <a:lnTo>
                  <a:pt x="456726" y="43339"/>
                </a:lnTo>
                <a:lnTo>
                  <a:pt x="476728" y="56674"/>
                </a:lnTo>
                <a:lnTo>
                  <a:pt x="500064" y="70009"/>
                </a:lnTo>
                <a:lnTo>
                  <a:pt x="513399" y="80010"/>
                </a:lnTo>
                <a:lnTo>
                  <a:pt x="530068" y="86678"/>
                </a:lnTo>
                <a:lnTo>
                  <a:pt x="540070" y="96679"/>
                </a:lnTo>
                <a:lnTo>
                  <a:pt x="546737" y="106681"/>
                </a:lnTo>
                <a:lnTo>
                  <a:pt x="556738" y="110014"/>
                </a:lnTo>
                <a:lnTo>
                  <a:pt x="560072" y="116682"/>
                </a:lnTo>
                <a:lnTo>
                  <a:pt x="560072" y="123349"/>
                </a:lnTo>
                <a:lnTo>
                  <a:pt x="560072" y="133351"/>
                </a:lnTo>
                <a:lnTo>
                  <a:pt x="550071" y="143352"/>
                </a:lnTo>
                <a:lnTo>
                  <a:pt x="543403" y="153353"/>
                </a:lnTo>
                <a:lnTo>
                  <a:pt x="533402" y="160021"/>
                </a:lnTo>
                <a:lnTo>
                  <a:pt x="530068" y="166688"/>
                </a:lnTo>
                <a:lnTo>
                  <a:pt x="520067" y="176690"/>
                </a:lnTo>
                <a:lnTo>
                  <a:pt x="517746" y="188292"/>
                </a:lnTo>
                <a:lnTo>
                  <a:pt x="373381" y="188292"/>
                </a:lnTo>
                <a:lnTo>
                  <a:pt x="373381" y="176690"/>
                </a:lnTo>
                <a:lnTo>
                  <a:pt x="373381" y="166688"/>
                </a:lnTo>
                <a:lnTo>
                  <a:pt x="370048" y="156687"/>
                </a:lnTo>
                <a:lnTo>
                  <a:pt x="370048" y="143352"/>
                </a:lnTo>
                <a:lnTo>
                  <a:pt x="366714" y="136684"/>
                </a:lnTo>
                <a:lnTo>
                  <a:pt x="366714" y="133351"/>
                </a:lnTo>
                <a:lnTo>
                  <a:pt x="363380" y="130017"/>
                </a:lnTo>
                <a:lnTo>
                  <a:pt x="356713" y="123349"/>
                </a:lnTo>
                <a:lnTo>
                  <a:pt x="343378" y="116682"/>
                </a:lnTo>
                <a:lnTo>
                  <a:pt x="330043" y="116682"/>
                </a:lnTo>
                <a:lnTo>
                  <a:pt x="313374" y="116682"/>
                </a:lnTo>
                <a:lnTo>
                  <a:pt x="293371" y="116682"/>
                </a:lnTo>
                <a:lnTo>
                  <a:pt x="266701" y="123349"/>
                </a:lnTo>
                <a:lnTo>
                  <a:pt x="240031" y="130017"/>
                </a:lnTo>
                <a:lnTo>
                  <a:pt x="223362" y="133351"/>
                </a:lnTo>
                <a:lnTo>
                  <a:pt x="210027" y="136684"/>
                </a:lnTo>
                <a:lnTo>
                  <a:pt x="190025" y="140018"/>
                </a:lnTo>
                <a:lnTo>
                  <a:pt x="176690" y="143352"/>
                </a:lnTo>
                <a:lnTo>
                  <a:pt x="150019" y="153353"/>
                </a:lnTo>
                <a:lnTo>
                  <a:pt x="123349" y="156687"/>
                </a:lnTo>
                <a:lnTo>
                  <a:pt x="103347" y="160021"/>
                </a:lnTo>
                <a:lnTo>
                  <a:pt x="86678" y="163354"/>
                </a:lnTo>
                <a:lnTo>
                  <a:pt x="70009" y="163354"/>
                </a:lnTo>
                <a:lnTo>
                  <a:pt x="60008" y="163354"/>
                </a:lnTo>
                <a:lnTo>
                  <a:pt x="50007" y="160021"/>
                </a:lnTo>
                <a:lnTo>
                  <a:pt x="36672" y="156687"/>
                </a:lnTo>
                <a:lnTo>
                  <a:pt x="20003" y="146686"/>
                </a:lnTo>
                <a:lnTo>
                  <a:pt x="10001" y="140018"/>
                </a:lnTo>
                <a:lnTo>
                  <a:pt x="3334" y="130017"/>
                </a:lnTo>
                <a:lnTo>
                  <a:pt x="3334" y="123349"/>
                </a:lnTo>
                <a:lnTo>
                  <a:pt x="0" y="116682"/>
                </a:lnTo>
                <a:lnTo>
                  <a:pt x="3334" y="113348"/>
                </a:lnTo>
                <a:lnTo>
                  <a:pt x="6668" y="110014"/>
                </a:lnTo>
                <a:lnTo>
                  <a:pt x="10001" y="106681"/>
                </a:lnTo>
                <a:lnTo>
                  <a:pt x="16669" y="103347"/>
                </a:lnTo>
                <a:lnTo>
                  <a:pt x="30004" y="100013"/>
                </a:lnTo>
                <a:lnTo>
                  <a:pt x="43339" y="96679"/>
                </a:lnTo>
                <a:lnTo>
                  <a:pt x="60008" y="93345"/>
                </a:lnTo>
                <a:lnTo>
                  <a:pt x="70009" y="93345"/>
                </a:lnTo>
                <a:lnTo>
                  <a:pt x="90012" y="86678"/>
                </a:lnTo>
                <a:lnTo>
                  <a:pt x="106681" y="83344"/>
                </a:lnTo>
                <a:lnTo>
                  <a:pt x="126683" y="80010"/>
                </a:lnTo>
                <a:lnTo>
                  <a:pt x="150019" y="76677"/>
                </a:lnTo>
                <a:lnTo>
                  <a:pt x="173356" y="70009"/>
                </a:lnTo>
                <a:lnTo>
                  <a:pt x="196692" y="66675"/>
                </a:lnTo>
                <a:lnTo>
                  <a:pt x="223362" y="56674"/>
                </a:lnTo>
                <a:lnTo>
                  <a:pt x="246699" y="50007"/>
                </a:lnTo>
                <a:lnTo>
                  <a:pt x="270035" y="46673"/>
                </a:lnTo>
                <a:lnTo>
                  <a:pt x="283370" y="40005"/>
                </a:lnTo>
                <a:lnTo>
                  <a:pt x="300039" y="36672"/>
                </a:lnTo>
                <a:lnTo>
                  <a:pt x="310040" y="26670"/>
                </a:lnTo>
                <a:lnTo>
                  <a:pt x="320041" y="20003"/>
                </a:lnTo>
                <a:lnTo>
                  <a:pt x="323375" y="16669"/>
                </a:lnTo>
                <a:lnTo>
                  <a:pt x="330043" y="10001"/>
                </a:lnTo>
                <a:lnTo>
                  <a:pt x="340044" y="6668"/>
                </a:lnTo>
                <a:lnTo>
                  <a:pt x="353379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3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642" y="795357"/>
            <a:ext cx="7940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快速浏览课文，想想这篇课文的形式与其他课文一样吗</a:t>
            </a:r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3" name="矩形 2"/>
          <p:cNvSpPr/>
          <p:nvPr/>
        </p:nvSpPr>
        <p:spPr>
          <a:xfrm>
            <a:off x="601641" y="2139702"/>
            <a:ext cx="7940719" cy="175432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BF5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这篇课文中学习把读文时的思考记录在课文旁，这种一边阅读一边作批注的读书方法，就是本单元要学习的“</a:t>
            </a:r>
            <a:r>
              <a: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用批注的方法阅读</a:t>
            </a:r>
            <a:r>
              <a: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”。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81D6D7-6938-C145-8BEC-2879AE65F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63" y="155490"/>
            <a:ext cx="2268000" cy="692577"/>
          </a:xfrm>
          <a:prstGeom prst="rect">
            <a:avLst/>
          </a:prstGeom>
        </p:spPr>
      </p:pic>
      <p:sp>
        <p:nvSpPr>
          <p:cNvPr id="5" name="文本框 14">
            <a:extLst>
              <a:ext uri="{FF2B5EF4-FFF2-40B4-BE49-F238E27FC236}">
                <a16:creationId xmlns:a16="http://schemas.microsoft.com/office/drawing/2014/main" id="{F96644E9-3682-8A4F-B0FB-F395F0876BFB}"/>
              </a:ext>
            </a:extLst>
          </p:cNvPr>
          <p:cNvSpPr txBox="1"/>
          <p:nvPr/>
        </p:nvSpPr>
        <p:spPr>
          <a:xfrm>
            <a:off x="669331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整体感知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34CF290-E840-C049-82FD-34FC4FF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490"/>
            <a:ext cx="450000" cy="559756"/>
          </a:xfrm>
          <a:prstGeom prst="rect">
            <a:avLst/>
          </a:prstGeom>
        </p:spPr>
      </p:pic>
      <p:sp>
        <p:nvSpPr>
          <p:cNvPr id="7" name="矩形 6">
            <a:hlinkClick r:id="rId4" action="ppaction://hlinkfile"/>
          </p:cNvPr>
          <p:cNvSpPr/>
          <p:nvPr/>
        </p:nvSpPr>
        <p:spPr>
          <a:xfrm>
            <a:off x="6804248" y="4155926"/>
            <a:ext cx="1368152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FF00"/>
                </a:solidFill>
              </a:rPr>
              <a:t>点击本形状了解批注</a:t>
            </a:r>
          </a:p>
        </p:txBody>
      </p:sp>
    </p:spTree>
    <p:extLst>
      <p:ext uri="{BB962C8B-B14F-4D97-AF65-F5344CB8AC3E}">
        <p14:creationId xmlns:p14="http://schemas.microsoft.com/office/powerpoint/2010/main" val="179537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539984" y="834597"/>
            <a:ext cx="8208480" cy="6924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默读课文及批注，想想这篇课文写了一件什么事。</a:t>
            </a:r>
          </a:p>
        </p:txBody>
      </p:sp>
      <p:sp>
        <p:nvSpPr>
          <p:cNvPr id="7" name="文本框 2"/>
          <p:cNvSpPr txBox="1"/>
          <p:nvPr/>
        </p:nvSpPr>
        <p:spPr>
          <a:xfrm>
            <a:off x="802836" y="2355726"/>
            <a:ext cx="270939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欺负牛，害怕鹅</a:t>
            </a:r>
          </a:p>
        </p:txBody>
      </p:sp>
      <p:sp>
        <p:nvSpPr>
          <p:cNvPr id="8" name="文本框 2"/>
          <p:cNvSpPr txBox="1"/>
          <p:nvPr/>
        </p:nvSpPr>
        <p:spPr>
          <a:xfrm>
            <a:off x="4211960" y="2355726"/>
            <a:ext cx="162736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被鹅追赶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6520283" y="2362101"/>
            <a:ext cx="162736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改变态度</a:t>
            </a:r>
          </a:p>
        </p:txBody>
      </p:sp>
      <p:sp>
        <p:nvSpPr>
          <p:cNvPr id="10" name="右箭头 9"/>
          <p:cNvSpPr/>
          <p:nvPr/>
        </p:nvSpPr>
        <p:spPr>
          <a:xfrm>
            <a:off x="3683156" y="2502553"/>
            <a:ext cx="442222" cy="242316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5958944" y="2496178"/>
            <a:ext cx="442222" cy="242316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4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4163" y="1590215"/>
            <a:ext cx="8030285" cy="2061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+mn-ea"/>
              </a:rPr>
              <a:t>    课文中的学习小伙伴阅读本文时，一共作了几处批注？分别从哪些角度批注的？请同学们在小组内交流，梳理批注角度并分类。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37087F0-05A3-5A44-856F-C41399ED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4" y="150981"/>
            <a:ext cx="2268000" cy="692577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BBA2FD5C-C51E-D445-8A16-7059B950F227}"/>
              </a:ext>
            </a:extLst>
          </p:cNvPr>
          <p:cNvSpPr txBox="1"/>
          <p:nvPr/>
        </p:nvSpPr>
        <p:spPr>
          <a:xfrm>
            <a:off x="738869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互动课堂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FAE2F21-1109-864F-AE35-E487F1430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224"/>
            <a:ext cx="450000" cy="559756"/>
          </a:xfrm>
          <a:prstGeom prst="rect">
            <a:avLst/>
          </a:prstGeom>
        </p:spPr>
      </p:pic>
      <p:sp>
        <p:nvSpPr>
          <p:cNvPr id="6" name="文本框 15">
            <a:extLst>
              <a:ext uri="{FF2B5EF4-FFF2-40B4-BE49-F238E27FC236}">
                <a16:creationId xmlns:a16="http://schemas.microsoft.com/office/drawing/2014/main" id="{54165220-80D1-7C41-8225-080CB291038D}"/>
              </a:ext>
            </a:extLst>
          </p:cNvPr>
          <p:cNvSpPr txBox="1"/>
          <p:nvPr/>
        </p:nvSpPr>
        <p:spPr>
          <a:xfrm>
            <a:off x="3664402" y="773291"/>
            <a:ext cx="207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+mn-ea"/>
              </a:rPr>
              <a:t>小组交流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695FE74-0FEB-2F4D-BA79-FAEDAA4231CD}"/>
              </a:ext>
            </a:extLst>
          </p:cNvPr>
          <p:cNvGrpSpPr/>
          <p:nvPr/>
        </p:nvGrpSpPr>
        <p:grpSpPr>
          <a:xfrm>
            <a:off x="2816929" y="773291"/>
            <a:ext cx="3771295" cy="546100"/>
            <a:chOff x="2270085" y="409406"/>
            <a:chExt cx="3771295" cy="5461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C69BC9D-2FDB-1A4B-8246-265124AAE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0085" y="409406"/>
              <a:ext cx="749300" cy="5461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349F52F-9BB0-E744-A327-312650549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292080" y="409406"/>
              <a:ext cx="749300" cy="546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994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225" y="649600"/>
            <a:ext cx="7902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全文共有</a:t>
            </a:r>
            <a:r>
              <a:rPr lang="zh-CN" altLang="en-US" sz="30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五处</a:t>
            </a:r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批注。</a:t>
            </a:r>
          </a:p>
        </p:txBody>
      </p:sp>
      <p:sp>
        <p:nvSpPr>
          <p:cNvPr id="3" name="矩形 2"/>
          <p:cNvSpPr/>
          <p:nvPr/>
        </p:nvSpPr>
        <p:spPr>
          <a:xfrm>
            <a:off x="3996001" y="1560791"/>
            <a:ext cx="432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大家都说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牛的眼睛看人，觉得人比牛大，所以牛是怕人的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鹅的眼睛看人，觉得人比鹅小，所以鹅不怕人。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00251" y="3075750"/>
            <a:ext cx="2461696" cy="1001957"/>
            <a:chOff x="1146626" y="3075750"/>
            <a:chExt cx="2461696" cy="1001957"/>
          </a:xfrm>
        </p:grpSpPr>
        <p:sp>
          <p:nvSpPr>
            <p:cNvPr id="5" name="爆炸形 2 4"/>
            <p:cNvSpPr/>
            <p:nvPr/>
          </p:nvSpPr>
          <p:spPr>
            <a:xfrm>
              <a:off x="1146626" y="3075750"/>
              <a:ext cx="2461696" cy="1001957"/>
            </a:xfrm>
            <a:prstGeom prst="irregularSeal2">
              <a:avLst/>
            </a:prstGeom>
            <a:solidFill>
              <a:srgbClr val="673B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672950" y="3345895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有疑问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988099" y="1851221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事情真的是这样吗？</a:t>
            </a:r>
          </a:p>
        </p:txBody>
      </p:sp>
      <p:sp>
        <p:nvSpPr>
          <p:cNvPr id="8" name="矩形 7"/>
          <p:cNvSpPr/>
          <p:nvPr/>
        </p:nvSpPr>
        <p:spPr>
          <a:xfrm>
            <a:off x="683568" y="1203598"/>
            <a:ext cx="1299409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批注</a:t>
            </a:r>
            <a:r>
              <a:rPr lang="en-US" altLang="zh-CN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28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15">
            <a:extLst>
              <a:ext uri="{FF2B5EF4-FFF2-40B4-BE49-F238E27FC236}">
                <a16:creationId xmlns:a16="http://schemas.microsoft.com/office/drawing/2014/main" id="{54165220-80D1-7C41-8225-080CB291038D}"/>
              </a:ext>
            </a:extLst>
          </p:cNvPr>
          <p:cNvSpPr txBox="1"/>
          <p:nvPr/>
        </p:nvSpPr>
        <p:spPr>
          <a:xfrm>
            <a:off x="3664402" y="51470"/>
            <a:ext cx="207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+mn-ea"/>
              </a:rPr>
              <a:t>成果展示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695FE74-0FEB-2F4D-BA79-FAEDAA4231CD}"/>
              </a:ext>
            </a:extLst>
          </p:cNvPr>
          <p:cNvGrpSpPr/>
          <p:nvPr/>
        </p:nvGrpSpPr>
        <p:grpSpPr>
          <a:xfrm>
            <a:off x="2816929" y="51470"/>
            <a:ext cx="3771295" cy="546100"/>
            <a:chOff x="2270085" y="409406"/>
            <a:chExt cx="3771295" cy="54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C69BC9D-2FDB-1A4B-8246-265124AAE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0085" y="409406"/>
              <a:ext cx="749300" cy="5461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349F52F-9BB0-E744-A327-312650549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292080" y="409406"/>
              <a:ext cx="749300" cy="54610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115616" y="4048811"/>
            <a:ext cx="7055830" cy="859891"/>
            <a:chOff x="251328" y="3760555"/>
            <a:chExt cx="7055830" cy="859891"/>
          </a:xfrm>
        </p:grpSpPr>
        <p:sp>
          <p:nvSpPr>
            <p:cNvPr id="14" name="圆角矩形 13"/>
            <p:cNvSpPr/>
            <p:nvPr/>
          </p:nvSpPr>
          <p:spPr>
            <a:xfrm>
              <a:off x="251328" y="3760555"/>
              <a:ext cx="7001314" cy="844855"/>
            </a:xfrm>
            <a:prstGeom prst="roundRect">
              <a:avLst/>
            </a:prstGeom>
            <a:solidFill>
              <a:srgbClr val="BECE37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15" name="TextBox 8"/>
            <p:cNvSpPr txBox="1"/>
            <p:nvPr/>
          </p:nvSpPr>
          <p:spPr>
            <a:xfrm>
              <a:off x="593876" y="3789449"/>
              <a:ext cx="67132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800">
                <a:defRPr/>
              </a:pPr>
              <a:r>
                <a:rPr lang="zh-CN" altLang="en-US" sz="2400" kern="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读文章时</a:t>
              </a:r>
              <a:r>
                <a:rPr lang="en-US" altLang="zh-CN" sz="2400" kern="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,</a:t>
              </a:r>
              <a:r>
                <a:rPr lang="zh-CN" altLang="en-US" sz="2400" kern="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遇到有疑问的地方</a:t>
              </a:r>
              <a:r>
                <a:rPr lang="en-US" altLang="zh-CN" sz="2400" kern="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,</a:t>
              </a:r>
              <a:r>
                <a:rPr lang="zh-CN" altLang="en-US" sz="2400" kern="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可以把自己的疑问批注在旁边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9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0075" y="843558"/>
            <a:ext cx="640800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孩子们惊呼起来，急急逃跑，鹅追得更快了。我吓得脚也软了，更跑不快。这时，带头的那只老公鹅就啪嗒啪嗒地跑了过来，嘎嘎，它赶上了我，嘎嘎，它张开嘴，一口就咬住了我当胸的衣襟，拉住我不放。在忙乱中，我的书包掉了，鞋子也弄脱了。我想，它一定要把我咬死了。我就又哭又叫，可是叫些什么，当时自己也不知道，大概是这样叫吧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鹅要吃我了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鹅要咬死我了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78075" y="2335625"/>
            <a:ext cx="2304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逃跑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被鹅咬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呼救，那种惊慌失措写得很真实。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521204" y="1079590"/>
            <a:ext cx="2461696" cy="1001957"/>
            <a:chOff x="6521204" y="1079590"/>
            <a:chExt cx="2461696" cy="1001957"/>
          </a:xfrm>
        </p:grpSpPr>
        <p:sp>
          <p:nvSpPr>
            <p:cNvPr id="5" name="爆炸形 2 4"/>
            <p:cNvSpPr/>
            <p:nvPr/>
          </p:nvSpPr>
          <p:spPr>
            <a:xfrm>
              <a:off x="6521204" y="1079590"/>
              <a:ext cx="2461696" cy="1001957"/>
            </a:xfrm>
            <a:prstGeom prst="irregularSeal2">
              <a:avLst/>
            </a:prstGeom>
            <a:solidFill>
              <a:srgbClr val="673B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038900" y="1349735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写得好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75142" y="4300006"/>
            <a:ext cx="5489146" cy="576000"/>
            <a:chOff x="810854" y="4011750"/>
            <a:chExt cx="5489146" cy="576000"/>
          </a:xfrm>
        </p:grpSpPr>
        <p:sp>
          <p:nvSpPr>
            <p:cNvPr id="8" name="圆角矩形 7"/>
            <p:cNvSpPr/>
            <p:nvPr/>
          </p:nvSpPr>
          <p:spPr>
            <a:xfrm>
              <a:off x="810854" y="4011750"/>
              <a:ext cx="5489146" cy="576000"/>
            </a:xfrm>
            <a:prstGeom prst="roundRect">
              <a:avLst/>
            </a:prstGeom>
            <a:solidFill>
              <a:srgbClr val="BECE37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0854" y="4068917"/>
              <a:ext cx="5489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读文章时，思考文章的写法是很重要的。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467544" y="224061"/>
            <a:ext cx="1299409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批注</a:t>
            </a:r>
            <a:r>
              <a:rPr lang="en-US" altLang="zh-CN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28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803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/>
          <a:stretch>
            <a:fillRect/>
          </a:stretch>
        </p:blipFill>
        <p:spPr bwMode="auto">
          <a:xfrm>
            <a:off x="4932040" y="839160"/>
            <a:ext cx="3965794" cy="227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96000" y="771550"/>
            <a:ext cx="460800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可是金奎叔的力气是那么大，他轻轻地把鹅提了起来，然后就像摔一个酒瓶似的，呼的一下，把这只老公鹅甩到了半空中。它张开翅膀，啪啪啪地落到了池塘中。这一下，其余三只鹅也怕了，纷纷张开翅膀，跳进池塘里，向远处游去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3768" y="3315637"/>
            <a:ext cx="2151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鹅之前多神气，现在多狼狈啊。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932040" y="3315637"/>
            <a:ext cx="2085848" cy="1001957"/>
            <a:chOff x="7152704" y="773050"/>
            <a:chExt cx="2085848" cy="1001957"/>
          </a:xfrm>
        </p:grpSpPr>
        <p:sp>
          <p:nvSpPr>
            <p:cNvPr id="6" name="爆炸形 2 5"/>
            <p:cNvSpPr/>
            <p:nvPr/>
          </p:nvSpPr>
          <p:spPr>
            <a:xfrm>
              <a:off x="7152704" y="773050"/>
              <a:ext cx="2085848" cy="1001957"/>
            </a:xfrm>
            <a:prstGeom prst="irregularSeal2">
              <a:avLst/>
            </a:prstGeom>
            <a:solidFill>
              <a:srgbClr val="673B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451301" y="1064817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有体会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467544" y="224061"/>
            <a:ext cx="1299409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批注</a:t>
            </a:r>
            <a:r>
              <a:rPr lang="en-US" altLang="zh-CN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28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92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4000" y="833536"/>
            <a:ext cx="60935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这一摔是那么痛快，远处的孩子们全笑了起来，我也挂着泪笑了。一切的恐怖，全消失了。因为在金奎叔的手里，鹅是那么弱，那么可笑，它，不过跟一个酒瓶子一样罢了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6575" y="1269940"/>
            <a:ext cx="2085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“挂着泪笑”，事情的变化对“我”来说太突然了。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528435" y="3018491"/>
            <a:ext cx="2461696" cy="1001957"/>
            <a:chOff x="6516000" y="763732"/>
            <a:chExt cx="2461696" cy="1001957"/>
          </a:xfrm>
        </p:grpSpPr>
        <p:sp>
          <p:nvSpPr>
            <p:cNvPr id="5" name="爆炸形 2 4"/>
            <p:cNvSpPr/>
            <p:nvPr/>
          </p:nvSpPr>
          <p:spPr>
            <a:xfrm>
              <a:off x="6516000" y="763732"/>
              <a:ext cx="2461696" cy="1001957"/>
            </a:xfrm>
            <a:prstGeom prst="irregularSeal2">
              <a:avLst/>
            </a:prstGeom>
            <a:solidFill>
              <a:srgbClr val="673B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092000" y="1035208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有体会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9888" y="3435750"/>
            <a:ext cx="5437056" cy="830997"/>
            <a:chOff x="789888" y="3579750"/>
            <a:chExt cx="5437056" cy="830997"/>
          </a:xfrm>
        </p:grpSpPr>
        <p:sp>
          <p:nvSpPr>
            <p:cNvPr id="8" name="圆角矩形 7"/>
            <p:cNvSpPr/>
            <p:nvPr/>
          </p:nvSpPr>
          <p:spPr>
            <a:xfrm>
              <a:off x="810854" y="3579751"/>
              <a:ext cx="5416090" cy="830996"/>
            </a:xfrm>
            <a:prstGeom prst="roundRect">
              <a:avLst/>
            </a:prstGeom>
            <a:solidFill>
              <a:srgbClr val="FFBF53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9888" y="3579750"/>
              <a:ext cx="5437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    我们阅读文章时，可以在对课文内容体会比较深刻的地方作批注。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467544" y="224061"/>
            <a:ext cx="1299409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批注</a:t>
            </a:r>
            <a:r>
              <a:rPr lang="en-US" altLang="zh-CN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28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40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6332" y="928167"/>
            <a:ext cx="5900026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</a:rPr>
              <a:t> 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</a:rPr>
              <a:t>              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我记住金奎叔的话，从此不再怕鹅了。有什么可怕的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虽然它把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我们看得比它小，可我们实在比它强啊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怕它干吗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果然，我不怕它，它也不敢咬我，碰到了，只是嘎嘎叫几声，扇几下翅膀，就摇摇摆摆走开了。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4282" y="1482165"/>
            <a:ext cx="2085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看来鹅并不可怕！只要不怕它，鹅就不敢欺负人了。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566713" y="3294907"/>
            <a:ext cx="2461696" cy="1001957"/>
            <a:chOff x="6436358" y="879069"/>
            <a:chExt cx="2461696" cy="1001957"/>
          </a:xfrm>
        </p:grpSpPr>
        <p:sp>
          <p:nvSpPr>
            <p:cNvPr id="5" name="爆炸形 2 4"/>
            <p:cNvSpPr/>
            <p:nvPr/>
          </p:nvSpPr>
          <p:spPr>
            <a:xfrm>
              <a:off x="6436358" y="879069"/>
              <a:ext cx="2461696" cy="1001957"/>
            </a:xfrm>
            <a:prstGeom prst="irregularSeal2">
              <a:avLst/>
            </a:prstGeom>
            <a:solidFill>
              <a:srgbClr val="673B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020000" y="1149214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有启发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00371" y="3795886"/>
            <a:ext cx="5437056" cy="834448"/>
            <a:chOff x="800371" y="3576299"/>
            <a:chExt cx="5437056" cy="834448"/>
          </a:xfrm>
        </p:grpSpPr>
        <p:sp>
          <p:nvSpPr>
            <p:cNvPr id="8" name="圆角矩形 7"/>
            <p:cNvSpPr/>
            <p:nvPr/>
          </p:nvSpPr>
          <p:spPr>
            <a:xfrm>
              <a:off x="810854" y="3579751"/>
              <a:ext cx="5416090" cy="830996"/>
            </a:xfrm>
            <a:prstGeom prst="roundRect">
              <a:avLst/>
            </a:prstGeom>
            <a:solidFill>
              <a:srgbClr val="BECE37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0371" y="3576299"/>
              <a:ext cx="5437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    我们阅读文章时，可以把受到的启发批注在旁边。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467544" y="224061"/>
            <a:ext cx="1299409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批注</a:t>
            </a:r>
            <a:r>
              <a:rPr lang="en-US" altLang="zh-CN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zh-CN" altLang="en-US" sz="28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57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539552" y="1779662"/>
            <a:ext cx="8280920" cy="1292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+mn-ea"/>
              </a:rPr>
              <a:t>    请你默读课文，试着从不同角度给文章作批注吧！</a:t>
            </a:r>
            <a:endParaRPr lang="en-US" altLang="zh-CN" sz="3200" b="1" dirty="0">
              <a:latin typeface="+mn-ea"/>
            </a:endParaRPr>
          </a:p>
        </p:txBody>
      </p:sp>
      <p:sp>
        <p:nvSpPr>
          <p:cNvPr id="6" name="文本框 15">
            <a:extLst>
              <a:ext uri="{FF2B5EF4-FFF2-40B4-BE49-F238E27FC236}">
                <a16:creationId xmlns:a16="http://schemas.microsoft.com/office/drawing/2014/main" id="{54165220-80D1-7C41-8225-080CB291038D}"/>
              </a:ext>
            </a:extLst>
          </p:cNvPr>
          <p:cNvSpPr txBox="1"/>
          <p:nvPr/>
        </p:nvSpPr>
        <p:spPr>
          <a:xfrm>
            <a:off x="3664402" y="485259"/>
            <a:ext cx="207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+mn-ea"/>
              </a:rPr>
              <a:t>方法实践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695FE74-0FEB-2F4D-BA79-FAEDAA4231CD}"/>
              </a:ext>
            </a:extLst>
          </p:cNvPr>
          <p:cNvGrpSpPr/>
          <p:nvPr/>
        </p:nvGrpSpPr>
        <p:grpSpPr>
          <a:xfrm>
            <a:off x="2816929" y="485259"/>
            <a:ext cx="3771295" cy="546100"/>
            <a:chOff x="2270085" y="409406"/>
            <a:chExt cx="3771295" cy="5461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C69BC9D-2FDB-1A4B-8246-265124AAE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0085" y="409406"/>
              <a:ext cx="749300" cy="5461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349F52F-9BB0-E744-A327-312650549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292080" y="409406"/>
              <a:ext cx="749300" cy="546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91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763688" y="1774870"/>
            <a:ext cx="5112568" cy="10129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"/>
          <p:cNvSpPr txBox="1"/>
          <p:nvPr/>
        </p:nvSpPr>
        <p:spPr>
          <a:xfrm>
            <a:off x="10095" y="143071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四年级 上册</a:t>
            </a:r>
          </a:p>
        </p:txBody>
      </p:sp>
      <p:sp>
        <p:nvSpPr>
          <p:cNvPr id="11" name="TextBox 48"/>
          <p:cNvSpPr txBox="1"/>
          <p:nvPr/>
        </p:nvSpPr>
        <p:spPr>
          <a:xfrm>
            <a:off x="3086980" y="1702862"/>
            <a:ext cx="3717268" cy="108491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600" b="1" dirty="0">
                <a:ln w="0"/>
                <a:latin typeface="宋体" pitchFamily="2" charset="-122"/>
                <a:ea typeface="宋体" pitchFamily="2" charset="-122"/>
              </a:rPr>
              <a:t>牛 和 鹅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064210" y="1882906"/>
            <a:ext cx="807171" cy="828068"/>
            <a:chOff x="1683888" y="851414"/>
            <a:chExt cx="975013" cy="1000256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2521D20-73C0-8845-9A67-616245E6E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888" y="876657"/>
              <a:ext cx="975013" cy="975013"/>
            </a:xfrm>
            <a:prstGeom prst="rect">
              <a:avLst/>
            </a:prstGeom>
          </p:spPr>
        </p:pic>
        <p:sp>
          <p:nvSpPr>
            <p:cNvPr id="18" name="文本框 6">
              <a:extLst>
                <a:ext uri="{FF2B5EF4-FFF2-40B4-BE49-F238E27FC236}">
                  <a16:creationId xmlns:a16="http://schemas.microsoft.com/office/drawing/2014/main" id="{D72EACE4-6DBD-7247-92D1-5B31521A4382}"/>
                </a:ext>
              </a:extLst>
            </p:cNvPr>
            <p:cNvSpPr txBox="1"/>
            <p:nvPr/>
          </p:nvSpPr>
          <p:spPr>
            <a:xfrm>
              <a:off x="1683888" y="851414"/>
              <a:ext cx="908526" cy="929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4400" b="1" dirty="0">
                  <a:solidFill>
                    <a:srgbClr val="FF6E00"/>
                  </a:solidFill>
                  <a:latin typeface="楷体" pitchFamily="49" charset="-122"/>
                  <a:ea typeface="楷体" pitchFamily="49" charset="-122"/>
                </a:rPr>
                <a:t>18</a:t>
              </a:r>
              <a:endParaRPr kumimoji="1" lang="zh-CN" altLang="en-US" sz="4800" b="1" dirty="0">
                <a:solidFill>
                  <a:srgbClr val="FF6E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9" name="文本框 15">
            <a:hlinkClick r:id="rId5" action="ppaction://hlinksldjump"/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3194292" y="3347986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+mn-ea"/>
              </a:rPr>
              <a:t>第一课时</a:t>
            </a:r>
          </a:p>
        </p:txBody>
      </p:sp>
      <p:sp>
        <p:nvSpPr>
          <p:cNvPr id="20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593627" y="3530932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1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059833" y="3530933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2" name="文本框 15">
            <a:hlinkClick r:id="rId6" action="ppaction://hlinksldjump"/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3187266" y="4013651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+mn-ea"/>
              </a:rPr>
              <a:t>第二课时</a:t>
            </a:r>
          </a:p>
        </p:txBody>
      </p:sp>
      <p:sp>
        <p:nvSpPr>
          <p:cNvPr id="23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593627" y="4180745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4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059833" y="4180746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1675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107" y="771550"/>
            <a:ext cx="1299409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示例</a:t>
            </a:r>
            <a:r>
              <a:rPr lang="en-US" altLang="zh-CN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28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9520" y="778848"/>
            <a:ext cx="2808328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“有疑问”角度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480" y="1432724"/>
            <a:ext cx="820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“我”为什么改变了对牛和鹅的看法和态度？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为什么“直到现在，我还记着金奎叔的话”？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鹅比人小那么多，文中的 “我”为什么那么怕鹅呢？</a:t>
            </a:r>
          </a:p>
        </p:txBody>
      </p:sp>
    </p:spTree>
    <p:extLst>
      <p:ext uri="{BB962C8B-B14F-4D97-AF65-F5344CB8AC3E}">
        <p14:creationId xmlns:p14="http://schemas.microsoft.com/office/powerpoint/2010/main" val="20848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2107" y="627534"/>
            <a:ext cx="1299409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示例</a:t>
            </a:r>
            <a:r>
              <a:rPr lang="en-US" altLang="zh-CN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28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9520" y="634832"/>
            <a:ext cx="2808328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685800"/>
            <a:r>
              <a:rPr lang="zh-CN" altLang="en-US" sz="28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“有体会”角度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6000" y="1394182"/>
            <a:ext cx="5472000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所以我们看到牛，一点儿不害怕，敢用手拍它的背，摸它的肚子，甚至敢用树枝去触它的屁股呢！可是牛像是无所谓似的，只是眨眨眼，把尾巴甩几甩。</a:t>
            </a:r>
          </a:p>
        </p:txBody>
      </p:sp>
      <p:sp>
        <p:nvSpPr>
          <p:cNvPr id="5" name="矩形 4"/>
          <p:cNvSpPr/>
          <p:nvPr/>
        </p:nvSpPr>
        <p:spPr>
          <a:xfrm>
            <a:off x="6660000" y="1548071"/>
            <a:ext cx="18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对牛的态度是不怕、欺负。也说明牛很宽容、大气。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81212" y="1278042"/>
            <a:ext cx="11438" cy="247905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solid"/>
          </a:ln>
          <a:effectLst/>
        </p:spPr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1581150" y="1929762"/>
            <a:ext cx="4423500" cy="5398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612000" y="2358042"/>
            <a:ext cx="5328000" cy="5398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756001" y="2788014"/>
            <a:ext cx="1080000" cy="5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7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8000" y="677614"/>
            <a:ext cx="446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我们看到鹅，那就完全两样了：总是远远地站在安全的地方，才敢看它。要是在路上碰到鹅，就得绕个大圈子才敢走过去。</a:t>
            </a:r>
          </a:p>
        </p:txBody>
      </p:sp>
      <p:sp>
        <p:nvSpPr>
          <p:cNvPr id="3" name="矩形 2"/>
          <p:cNvSpPr/>
          <p:nvPr/>
        </p:nvSpPr>
        <p:spPr>
          <a:xfrm>
            <a:off x="6516000" y="1419750"/>
            <a:ext cx="180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对鹅的态度是害怕、躲避。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000562" y="699750"/>
            <a:ext cx="11438" cy="291105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26313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2107" y="627534"/>
            <a:ext cx="1299409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示例</a:t>
            </a:r>
            <a:r>
              <a:rPr lang="en-US" altLang="zh-CN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28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9520" y="634832"/>
            <a:ext cx="2808328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685800"/>
            <a:r>
              <a:rPr lang="zh-CN" altLang="en-US" sz="28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“有启发”角度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127560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它用全身的力量来拖我，啄我，扇动翅膀来扑打我。我几乎被它拖倒了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  <p:sp>
        <p:nvSpPr>
          <p:cNvPr id="5" name="矩形 4"/>
          <p:cNvSpPr/>
          <p:nvPr/>
        </p:nvSpPr>
        <p:spPr>
          <a:xfrm>
            <a:off x="231401" y="2139702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他一把握住了鹅的长脖子。鹅用脚爪划他，用嘴啄他。可是金奎叔的力气是那么大，他轻轻地把鹅提了起来, 然后就像摔一个酒瓶似的，呼的一下，把这只老公鹅甩到了半空中。它张开翅膀，啪啪啪地落到了池塘中。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4088" y="3834347"/>
            <a:ext cx="1800200" cy="1104245"/>
            <a:chOff x="8781831" y="1915836"/>
            <a:chExt cx="1800200" cy="787820"/>
          </a:xfrm>
        </p:grpSpPr>
        <p:sp>
          <p:nvSpPr>
            <p:cNvPr id="7" name="云形 6"/>
            <p:cNvSpPr/>
            <p:nvPr/>
          </p:nvSpPr>
          <p:spPr>
            <a:xfrm>
              <a:off x="8781831" y="1990517"/>
              <a:ext cx="1800200" cy="638459"/>
            </a:xfrm>
            <a:prstGeom prst="doubleWave">
              <a:avLst/>
            </a:prstGeom>
            <a:gradFill>
              <a:gsLst>
                <a:gs pos="0">
                  <a:srgbClr val="02B3C5">
                    <a:tint val="66000"/>
                    <a:satMod val="160000"/>
                  </a:srgbClr>
                </a:gs>
                <a:gs pos="50000">
                  <a:srgbClr val="02B3C5">
                    <a:tint val="44500"/>
                    <a:satMod val="160000"/>
                  </a:srgbClr>
                </a:gs>
                <a:gs pos="100000">
                  <a:srgbClr val="02B3C5">
                    <a:tint val="23500"/>
                    <a:satMod val="16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9050764" y="1915836"/>
              <a:ext cx="1422184" cy="787820"/>
            </a:xfrm>
            <a:prstGeom prst="doubleWave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善有善报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恶有恶报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19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843558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金奎叔说: “让它这样看好了！可是，它要是凭这点来欺负人，那咱们可不答应，就得掐住它的脖子，把它摔到池塘里去。记着，霖哥儿，下次可别怕它们。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47664" y="3219822"/>
            <a:ext cx="6432751" cy="894894"/>
            <a:chOff x="8781831" y="1990517"/>
            <a:chExt cx="1827486" cy="638459"/>
          </a:xfrm>
        </p:grpSpPr>
        <p:sp>
          <p:nvSpPr>
            <p:cNvPr id="4" name="云形 6"/>
            <p:cNvSpPr/>
            <p:nvPr/>
          </p:nvSpPr>
          <p:spPr>
            <a:xfrm>
              <a:off x="8781831" y="1990517"/>
              <a:ext cx="1800200" cy="638459"/>
            </a:xfrm>
            <a:prstGeom prst="doubleWave">
              <a:avLst/>
            </a:prstGeom>
            <a:gradFill>
              <a:gsLst>
                <a:gs pos="0">
                  <a:srgbClr val="02B3C5">
                    <a:tint val="66000"/>
                    <a:satMod val="160000"/>
                  </a:srgbClr>
                </a:gs>
                <a:gs pos="50000">
                  <a:srgbClr val="02B3C5">
                    <a:tint val="44500"/>
                    <a:satMod val="160000"/>
                  </a:srgbClr>
                </a:gs>
                <a:gs pos="100000">
                  <a:srgbClr val="02B3C5">
                    <a:tint val="23500"/>
                    <a:satMod val="16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5" name="TextBox 14"/>
            <p:cNvSpPr txBox="1"/>
            <p:nvPr/>
          </p:nvSpPr>
          <p:spPr>
            <a:xfrm>
              <a:off x="8938657" y="2090907"/>
              <a:ext cx="1670660" cy="437678"/>
            </a:xfrm>
            <a:prstGeom prst="doubleWav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人不能像鹅一样仗势欺人，欺负弱小。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762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0847" y="1319461"/>
            <a:ext cx="77956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所以我们看到牛，一点儿不害怕，敢用手拍它的背，摸它的肚子，甚至敢用树枝去触它的屁股呢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可是牛像是无所谓似的，只是眨眨眼，把尾巴甩几甩。有的孩子还敢扳牛角，叫它跪下来，然后骑到牛背上去。我那时虽然不敢这样，可是用拳头捶捶牛背还是敢的。</a:t>
            </a:r>
          </a:p>
        </p:txBody>
      </p:sp>
      <p:sp>
        <p:nvSpPr>
          <p:cNvPr id="2" name="矩形 1"/>
          <p:cNvSpPr/>
          <p:nvPr/>
        </p:nvSpPr>
        <p:spPr>
          <a:xfrm>
            <a:off x="712107" y="627534"/>
            <a:ext cx="1299409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示例</a:t>
            </a:r>
            <a:r>
              <a:rPr lang="en-US" altLang="zh-CN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28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9520" y="634832"/>
            <a:ext cx="2808328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685800"/>
            <a:r>
              <a:rPr lang="zh-CN" altLang="en-US" sz="28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“写得好”角度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769098" y="1786458"/>
            <a:ext cx="418406" cy="315410"/>
          </a:xfrm>
          <a:prstGeom prst="ellipse">
            <a:avLst/>
          </a:prstGeom>
          <a:grpFill/>
          <a:ln w="25400" cap="flat" cmpd="sng" algn="ctr">
            <a:solidFill>
              <a:srgbClr val="FF000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76190" y="1767205"/>
            <a:ext cx="431800" cy="340995"/>
          </a:xfrm>
          <a:prstGeom prst="ellipse">
            <a:avLst/>
          </a:prstGeom>
          <a:grpFill/>
          <a:ln w="25400" cap="flat" cmpd="sng" algn="ctr">
            <a:solidFill>
              <a:srgbClr val="FF000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937470" y="1390458"/>
            <a:ext cx="370834" cy="376679"/>
          </a:xfrm>
          <a:prstGeom prst="ellipse">
            <a:avLst/>
          </a:prstGeom>
          <a:grpFill/>
          <a:ln w="25400" cap="flat" cmpd="sng" algn="ctr">
            <a:solidFill>
              <a:srgbClr val="FF000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05470" y="2506458"/>
            <a:ext cx="391912" cy="323223"/>
          </a:xfrm>
          <a:prstGeom prst="ellipse">
            <a:avLst/>
          </a:prstGeom>
          <a:grpFill/>
          <a:ln w="25400" cap="flat" cmpd="sng" algn="ctr">
            <a:solidFill>
              <a:srgbClr val="FF000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201470" y="2830458"/>
            <a:ext cx="360000" cy="402578"/>
          </a:xfrm>
          <a:prstGeom prst="ellipse">
            <a:avLst/>
          </a:prstGeom>
          <a:grpFill/>
          <a:ln w="25400" cap="flat" cmpd="sng" algn="ctr">
            <a:solidFill>
              <a:srgbClr val="FF000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72783" y="3514082"/>
            <a:ext cx="6080085" cy="891423"/>
            <a:chOff x="539337" y="3131624"/>
            <a:chExt cx="6080085" cy="891423"/>
          </a:xfrm>
        </p:grpSpPr>
        <p:sp>
          <p:nvSpPr>
            <p:cNvPr id="11" name="圆角矩形 10"/>
            <p:cNvSpPr/>
            <p:nvPr/>
          </p:nvSpPr>
          <p:spPr>
            <a:xfrm>
              <a:off x="539337" y="3131624"/>
              <a:ext cx="6080085" cy="891423"/>
            </a:xfrm>
            <a:prstGeom prst="roundRect">
              <a:avLst/>
            </a:prstGeom>
            <a:solidFill>
              <a:srgbClr val="F07474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422" y="3131852"/>
              <a:ext cx="60488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    这样写很有意思！让我们感受到他们真的一点儿都不怕牛，有点儿胆大妄为。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092280" y="3355314"/>
            <a:ext cx="1800200" cy="894894"/>
            <a:chOff x="8781831" y="1990517"/>
            <a:chExt cx="1800200" cy="638459"/>
          </a:xfrm>
        </p:grpSpPr>
        <p:sp>
          <p:nvSpPr>
            <p:cNvPr id="14" name="云形 13"/>
            <p:cNvSpPr/>
            <p:nvPr/>
          </p:nvSpPr>
          <p:spPr>
            <a:xfrm>
              <a:off x="8781831" y="1990517"/>
              <a:ext cx="1800200" cy="638459"/>
            </a:xfrm>
            <a:prstGeom prst="cloud">
              <a:avLst/>
            </a:prstGeom>
            <a:gradFill>
              <a:gsLst>
                <a:gs pos="0">
                  <a:srgbClr val="02B3C5">
                    <a:tint val="66000"/>
                    <a:satMod val="160000"/>
                  </a:srgbClr>
                </a:gs>
                <a:gs pos="50000">
                  <a:srgbClr val="02B3C5">
                    <a:tint val="44500"/>
                    <a:satMod val="160000"/>
                  </a:srgbClr>
                </a:gs>
                <a:gs pos="100000">
                  <a:srgbClr val="02B3C5">
                    <a:tint val="23500"/>
                    <a:satMod val="16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16605" y="2103901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欺牛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50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339502"/>
            <a:ext cx="4824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也许是我的哭叫更惹怒了这只老公鹅。它用全身的力量来拖我，啄我，扇动翅膀来扑打我。我几乎被它拖倒了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因为当时我还很小，只不过跟它一样高呢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其他几只鹅在后面嘎嘎大叫着助威。</a:t>
            </a:r>
            <a:endParaRPr lang="en-US" altLang="zh-CN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580986" y="1347614"/>
            <a:ext cx="1054910" cy="504056"/>
          </a:xfrm>
          <a:prstGeom prst="ellipse">
            <a:avLst/>
          </a:prstGeom>
          <a:grpFill/>
          <a:ln w="25400" cap="flat" cmpd="sng" algn="ctr">
            <a:solidFill>
              <a:srgbClr val="FF000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79912" y="1349037"/>
            <a:ext cx="1054910" cy="504056"/>
          </a:xfrm>
          <a:prstGeom prst="ellipse">
            <a:avLst/>
          </a:prstGeom>
          <a:grpFill/>
          <a:ln w="25400" cap="flat" cmpd="sng" algn="ctr">
            <a:solidFill>
              <a:srgbClr val="FF000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580986" y="1851670"/>
            <a:ext cx="1054910" cy="504056"/>
          </a:xfrm>
          <a:prstGeom prst="ellipse">
            <a:avLst/>
          </a:prstGeom>
          <a:grpFill/>
          <a:ln w="25400" cap="flat" cmpd="sng" algn="ctr">
            <a:solidFill>
              <a:srgbClr val="FF000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25264" y="843558"/>
            <a:ext cx="2891105" cy="1584176"/>
            <a:chOff x="539337" y="3131624"/>
            <a:chExt cx="6080085" cy="1584176"/>
          </a:xfrm>
        </p:grpSpPr>
        <p:sp>
          <p:nvSpPr>
            <p:cNvPr id="7" name="圆角矩形 6"/>
            <p:cNvSpPr/>
            <p:nvPr/>
          </p:nvSpPr>
          <p:spPr>
            <a:xfrm>
              <a:off x="539337" y="3131624"/>
              <a:ext cx="6080085" cy="1584176"/>
            </a:xfrm>
            <a:prstGeom prst="roundRect">
              <a:avLst/>
            </a:prstGeom>
            <a:solidFill>
              <a:srgbClr val="F07474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8" name="TextBox 11"/>
            <p:cNvSpPr txBox="1"/>
            <p:nvPr/>
          </p:nvSpPr>
          <p:spPr>
            <a:xfrm>
              <a:off x="1108989" y="3347648"/>
              <a:ext cx="50826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800">
                <a:defRPr/>
              </a:pPr>
              <a:r>
                <a:rPr lang="zh-CN" altLang="en-US" sz="2400" kern="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这样写得真好，让我们感受到鹅的“凶猛”。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70716" y="3147814"/>
            <a:ext cx="1800200" cy="894894"/>
            <a:chOff x="8781831" y="1990517"/>
            <a:chExt cx="1800200" cy="638459"/>
          </a:xfrm>
        </p:grpSpPr>
        <p:sp>
          <p:nvSpPr>
            <p:cNvPr id="10" name="云形 9"/>
            <p:cNvSpPr/>
            <p:nvPr/>
          </p:nvSpPr>
          <p:spPr>
            <a:xfrm>
              <a:off x="8781831" y="1990517"/>
              <a:ext cx="1800200" cy="638459"/>
            </a:xfrm>
            <a:prstGeom prst="cloud">
              <a:avLst/>
            </a:prstGeom>
            <a:gradFill>
              <a:gsLst>
                <a:gs pos="0">
                  <a:srgbClr val="02B3C5">
                    <a:tint val="66000"/>
                    <a:satMod val="160000"/>
                  </a:srgbClr>
                </a:gs>
                <a:gs pos="50000">
                  <a:srgbClr val="02B3C5">
                    <a:tint val="44500"/>
                    <a:satMod val="160000"/>
                  </a:srgbClr>
                </a:gs>
                <a:gs pos="100000">
                  <a:srgbClr val="02B3C5">
                    <a:tint val="23500"/>
                    <a:satMod val="16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9216605" y="2103901"/>
              <a:ext cx="803425" cy="329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kern="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怕鹅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34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900000" y="2266085"/>
            <a:ext cx="7488000" cy="1212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模</a:t>
            </a:r>
            <a:r>
              <a:rPr 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 )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概</a:t>
            </a:r>
            <a:r>
              <a:rPr 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 )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脱</a:t>
            </a:r>
            <a:r>
              <a:rPr 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 )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掐</a:t>
            </a:r>
            <a:r>
              <a:rPr 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 )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defTabSz="685800">
              <a:lnSpc>
                <a:spcPct val="13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摸</a:t>
            </a:r>
            <a:r>
              <a:rPr 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 )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既</a:t>
            </a:r>
            <a:r>
              <a:rPr 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 )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说</a:t>
            </a:r>
            <a:r>
              <a:rPr 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 )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焰</a:t>
            </a:r>
            <a:r>
              <a:rPr 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 )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2848" y="2328345"/>
            <a:ext cx="1368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模样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2848" y="2872405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抚摸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11320" y="2328315"/>
            <a:ext cx="1368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大概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11320" y="2892175"/>
            <a:ext cx="1368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既然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591480" y="1275750"/>
            <a:ext cx="470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一、给下列形近字组词。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132870" y="2328315"/>
            <a:ext cx="1167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脱下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119445" y="2872582"/>
            <a:ext cx="1368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说话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879545" y="2328315"/>
            <a:ext cx="1167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掐住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79545" y="2874375"/>
            <a:ext cx="1167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火焰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7D61E90-4F2F-3E44-AD2D-623028386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96" y="314678"/>
            <a:ext cx="2268000" cy="692577"/>
          </a:xfrm>
          <a:prstGeom prst="rect">
            <a:avLst/>
          </a:prstGeom>
        </p:spPr>
      </p:pic>
      <p:sp>
        <p:nvSpPr>
          <p:cNvPr id="19" name="文本框 14">
            <a:extLst>
              <a:ext uri="{FF2B5EF4-FFF2-40B4-BE49-F238E27FC236}">
                <a16:creationId xmlns:a16="http://schemas.microsoft.com/office/drawing/2014/main" id="{13209B86-8BB7-D84D-9240-3B90A93EE5CC}"/>
              </a:ext>
            </a:extLst>
          </p:cNvPr>
          <p:cNvSpPr txBox="1"/>
          <p:nvPr/>
        </p:nvSpPr>
        <p:spPr>
          <a:xfrm>
            <a:off x="666861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D4244E0-0621-0F40-9DA8-04528D5D1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4678"/>
            <a:ext cx="450000" cy="5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17266" y="1901189"/>
            <a:ext cx="7608120" cy="13157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7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2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课文记叙了</a:t>
            </a:r>
            <a:r>
              <a:rPr kumimoji="1" lang="zh-CN" altLang="en-US" sz="27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</a:t>
            </a:r>
            <a:r>
              <a:rPr kumimoji="1" lang="zh-CN" altLang="en-US" sz="2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，而后在金奎叔的帮助下，</a:t>
            </a:r>
            <a:r>
              <a:rPr kumimoji="1" lang="zh-CN" altLang="en-US" sz="27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kumimoji="1" lang="zh-CN" altLang="en-US" sz="2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的事。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3107702" y="1995750"/>
            <a:ext cx="5063722" cy="483870"/>
          </a:xfrm>
          <a:prstGeom prst="rect">
            <a:avLst/>
          </a:prstGeom>
          <a:noFill/>
          <a:ln w="44450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“我”在回家的路上被鹅追赶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4" name="文本框 1"/>
          <p:cNvSpPr txBox="1"/>
          <p:nvPr/>
        </p:nvSpPr>
        <p:spPr>
          <a:xfrm>
            <a:off x="4521326" y="2571750"/>
            <a:ext cx="156210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85800"/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把鹅赶走</a:t>
            </a:r>
          </a:p>
        </p:txBody>
      </p:sp>
      <p:sp>
        <p:nvSpPr>
          <p:cNvPr id="5" name="矩形 4"/>
          <p:cNvSpPr/>
          <p:nvPr/>
        </p:nvSpPr>
        <p:spPr>
          <a:xfrm>
            <a:off x="612000" y="755511"/>
            <a:ext cx="421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二、根据课文内容填空。</a:t>
            </a:r>
            <a:endParaRPr kumimoji="1" lang="en-US" altLang="zh-CN" sz="27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65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9425" t="15201" r="7411" b="15497"/>
          <a:stretch>
            <a:fillRect/>
          </a:stretch>
        </p:blipFill>
        <p:spPr>
          <a:xfrm>
            <a:off x="429444" y="819175"/>
            <a:ext cx="8424936" cy="4104456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1221532" y="1486782"/>
            <a:ext cx="6840760" cy="278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   通过这一节课的学习，我们学会了本课的生字，初步学习了用批注的方法阅读，感知文章的主要内容。下一节课我们将抓住关键语句，细细揣摩人物的心情及心理活动。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ADAE7EB-1A99-4B47-A681-4DE51EEFD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88" y="162161"/>
            <a:ext cx="2268000" cy="692577"/>
          </a:xfrm>
          <a:prstGeom prst="rect">
            <a:avLst/>
          </a:prstGeom>
        </p:spPr>
      </p:pic>
      <p:sp>
        <p:nvSpPr>
          <p:cNvPr id="8" name="文本框 14">
            <a:extLst>
              <a:ext uri="{FF2B5EF4-FFF2-40B4-BE49-F238E27FC236}">
                <a16:creationId xmlns:a16="http://schemas.microsoft.com/office/drawing/2014/main" id="{80B85544-D7C4-4D40-8A66-D2FAD35177B4}"/>
              </a:ext>
            </a:extLst>
          </p:cNvPr>
          <p:cNvSpPr txBox="1"/>
          <p:nvPr/>
        </p:nvSpPr>
        <p:spPr>
          <a:xfrm>
            <a:off x="668956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课文小结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0A6907F-EF10-1841-B3C2-DD2B69D20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402"/>
            <a:ext cx="460522" cy="5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4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35596" y="1005572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你印象中的牛和鹅分别是什么样子的？你害怕牛还是鹅呢？</a:t>
            </a:r>
            <a:endParaRPr lang="en-US" altLang="zh-CN" sz="3000" b="1" dirty="0">
              <a:effectLst>
                <a:outerShdw blurRad="50800" dist="50800" dir="5400000" sx="1000" sy="1000" algn="ctr" rotWithShape="0">
                  <a:srgbClr val="000000">
                    <a:alpha val="99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今天我们来学习课文</a:t>
            </a:r>
            <a:r>
              <a:rPr lang="en-US" altLang="zh-CN" sz="30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0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牛和鹅</a:t>
            </a:r>
            <a:r>
              <a:rPr lang="en-US" altLang="zh-CN" sz="30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0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，看看作者与它们之间发生了怎样的趣事。</a:t>
            </a:r>
          </a:p>
        </p:txBody>
      </p:sp>
      <p:sp>
        <p:nvSpPr>
          <p:cNvPr id="3" name="文本框 15"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3329855" y="123478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+mn-ea"/>
              </a:rPr>
              <a:t>第一课时</a:t>
            </a:r>
          </a:p>
        </p:txBody>
      </p:sp>
      <p:sp>
        <p:nvSpPr>
          <p:cNvPr id="5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729190" y="306424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6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195396" y="306425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5586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决策 4"/>
          <p:cNvSpPr/>
          <p:nvPr/>
        </p:nvSpPr>
        <p:spPr>
          <a:xfrm>
            <a:off x="1693327" y="1210535"/>
            <a:ext cx="5688632" cy="929604"/>
          </a:xfrm>
          <a:prstGeom prst="flowChartDecision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开火车读词语</a:t>
            </a:r>
          </a:p>
        </p:txBody>
      </p:sp>
      <p:sp>
        <p:nvSpPr>
          <p:cNvPr id="6" name="矩形 5"/>
          <p:cNvSpPr/>
          <p:nvPr/>
        </p:nvSpPr>
        <p:spPr>
          <a:xfrm>
            <a:off x="1516091" y="2424685"/>
            <a:ext cx="6043103" cy="1731241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algn="just" defTabSz="685783">
              <a:lnSpc>
                <a:spcPct val="150000"/>
              </a:lnSpc>
            </a:pPr>
            <a:r>
              <a:rPr lang="zh-CN" altLang="en-US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无所谓  拳头  捶背  胳膊</a:t>
            </a:r>
            <a:endParaRPr lang="en-US" altLang="zh-CN" sz="3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defTabSz="685783">
              <a:lnSpc>
                <a:spcPct val="150000"/>
              </a:lnSpc>
            </a:pPr>
            <a:r>
              <a:rPr lang="zh-CN" altLang="en-US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酒  瓶  恐怖  欺负  掐住</a:t>
            </a:r>
            <a:endParaRPr lang="zh-CN" altLang="en-US" sz="3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15"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3259273" y="-18797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+mn-ea"/>
              </a:rPr>
              <a:t>第二课时</a:t>
            </a:r>
          </a:p>
        </p:txBody>
      </p:sp>
      <p:sp>
        <p:nvSpPr>
          <p:cNvPr id="8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665634" y="148297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9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131840" y="148298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CF3777-B4C9-F643-8D23-7F4A6AE20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4" y="511021"/>
            <a:ext cx="2268000" cy="692577"/>
          </a:xfrm>
          <a:prstGeom prst="rect">
            <a:avLst/>
          </a:prstGeom>
        </p:spPr>
      </p:pic>
      <p:sp>
        <p:nvSpPr>
          <p:cNvPr id="11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738869" y="46997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复习导入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1689"/>
            <a:ext cx="450000" cy="5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23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/>
        </p:nvSpPr>
        <p:spPr>
          <a:xfrm>
            <a:off x="595190" y="771550"/>
            <a:ext cx="7937250" cy="1189554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</a:t>
            </a: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默读课文，画出相关语句，体会“我”见到鹅和被鹅袭击时的心情。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2107" y="2048530"/>
            <a:ext cx="1299409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见到鹅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65766" y="2571750"/>
            <a:ext cx="5533250" cy="2291556"/>
            <a:chOff x="727734" y="2602281"/>
            <a:chExt cx="5533250" cy="22915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0207" y="3511769"/>
              <a:ext cx="5510777" cy="138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7734" y="2602281"/>
              <a:ext cx="5467350" cy="91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矩形 9"/>
          <p:cNvSpPr/>
          <p:nvPr/>
        </p:nvSpPr>
        <p:spPr>
          <a:xfrm>
            <a:off x="6444208" y="3420023"/>
            <a:ext cx="2232248" cy="807911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体现出“我们”对鹅的恐惧。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2825856" y="3557145"/>
            <a:ext cx="2592288" cy="5398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1025656" y="4060234"/>
            <a:ext cx="2270714" cy="53989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280499" y="2283718"/>
            <a:ext cx="2461696" cy="1001957"/>
            <a:chOff x="6724275" y="1440812"/>
            <a:chExt cx="2461696" cy="1001957"/>
          </a:xfrm>
          <a:solidFill>
            <a:srgbClr val="FFC000"/>
          </a:solidFill>
        </p:grpSpPr>
        <p:sp>
          <p:nvSpPr>
            <p:cNvPr id="14" name="爆炸形 2 13"/>
            <p:cNvSpPr/>
            <p:nvPr/>
          </p:nvSpPr>
          <p:spPr>
            <a:xfrm>
              <a:off x="6724275" y="1440812"/>
              <a:ext cx="2461696" cy="1001957"/>
            </a:xfrm>
            <a:prstGeom prst="irregularSeal2">
              <a:avLst/>
            </a:prstGeom>
            <a:solidFill>
              <a:srgbClr val="00B05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/>
              <a:endParaRPr lang="zh-CN" altLang="en-US" sz="24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241971" y="1710957"/>
              <a:ext cx="111280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783"/>
              <a:r>
                <a:rPr lang="zh-CN" altLang="en-US" sz="24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写得好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737087F0-05A3-5A44-856F-C41399ED8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04" y="78973"/>
            <a:ext cx="2268000" cy="692577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BBA2FD5C-C51E-D445-8A16-7059B950F227}"/>
              </a:ext>
            </a:extLst>
          </p:cNvPr>
          <p:cNvSpPr txBox="1"/>
          <p:nvPr/>
        </p:nvSpPr>
        <p:spPr>
          <a:xfrm>
            <a:off x="738869" y="51470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互动课堂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FAE2F21-1109-864F-AE35-E487F1430E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216"/>
            <a:ext cx="450000" cy="5597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3194091" y="4060234"/>
            <a:ext cx="2270714" cy="53989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57"/>
          <a:stretch/>
        </p:blipFill>
        <p:spPr>
          <a:xfrm>
            <a:off x="5315865" y="4060234"/>
            <a:ext cx="678343" cy="53989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13"/>
          <a:stretch/>
        </p:blipFill>
        <p:spPr>
          <a:xfrm>
            <a:off x="499610" y="4464972"/>
            <a:ext cx="650024" cy="53989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57"/>
          <a:stretch/>
        </p:blipFill>
        <p:spPr>
          <a:xfrm>
            <a:off x="5274914" y="3559316"/>
            <a:ext cx="678343" cy="53989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57"/>
          <a:stretch/>
        </p:blipFill>
        <p:spPr>
          <a:xfrm>
            <a:off x="423410" y="4015858"/>
            <a:ext cx="678343" cy="5398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395536" y="3547223"/>
            <a:ext cx="2592288" cy="53989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57"/>
          <a:stretch/>
        </p:blipFill>
        <p:spPr>
          <a:xfrm>
            <a:off x="5354773" y="3064884"/>
            <a:ext cx="678343" cy="5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267494"/>
            <a:ext cx="1656184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被鹅袭击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87" y="861836"/>
            <a:ext cx="5324711" cy="41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1691680" y="1347614"/>
            <a:ext cx="1656184" cy="5398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1907704" y="3219822"/>
            <a:ext cx="3312368" cy="5398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4355976" y="3730574"/>
            <a:ext cx="1224136" cy="5398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1913006" y="4659982"/>
            <a:ext cx="3451082" cy="5398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474788" y="4224161"/>
            <a:ext cx="4166570" cy="53989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361802" y="972436"/>
            <a:ext cx="1874219" cy="1032322"/>
            <a:chOff x="7122485" y="2226518"/>
            <a:chExt cx="1874219" cy="713090"/>
          </a:xfrm>
        </p:grpSpPr>
        <p:sp>
          <p:nvSpPr>
            <p:cNvPr id="11" name="云形 10"/>
            <p:cNvSpPr/>
            <p:nvPr/>
          </p:nvSpPr>
          <p:spPr>
            <a:xfrm>
              <a:off x="7122485" y="2226518"/>
              <a:ext cx="1863074" cy="713090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12528" y="2273919"/>
              <a:ext cx="1584176" cy="574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zh-CN" altLang="en-US" sz="2400" b="1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神态、动作描写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56235" y="2275684"/>
            <a:ext cx="1960181" cy="1032322"/>
            <a:chOff x="7122485" y="2226518"/>
            <a:chExt cx="1960181" cy="713090"/>
          </a:xfrm>
        </p:grpSpPr>
        <p:sp>
          <p:nvSpPr>
            <p:cNvPr id="14" name="云形 13"/>
            <p:cNvSpPr/>
            <p:nvPr/>
          </p:nvSpPr>
          <p:spPr>
            <a:xfrm>
              <a:off x="7122485" y="2226518"/>
              <a:ext cx="1960181" cy="713090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1483" y="2391065"/>
              <a:ext cx="1422184" cy="318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心理描写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13249" y="3627660"/>
            <a:ext cx="1960181" cy="1032322"/>
            <a:chOff x="7122485" y="2226518"/>
            <a:chExt cx="1960181" cy="713090"/>
          </a:xfrm>
        </p:grpSpPr>
        <p:sp>
          <p:nvSpPr>
            <p:cNvPr id="17" name="云形 16"/>
            <p:cNvSpPr/>
            <p:nvPr/>
          </p:nvSpPr>
          <p:spPr>
            <a:xfrm>
              <a:off x="7122485" y="2226518"/>
              <a:ext cx="1960181" cy="713090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>
                <a:solidFill>
                  <a:srgbClr val="00B05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83" y="2391065"/>
              <a:ext cx="1422184" cy="318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zh-CN" altLang="en-US" sz="24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语言描写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55976" y="-80005"/>
            <a:ext cx="2461696" cy="1001957"/>
            <a:chOff x="6724275" y="1440812"/>
            <a:chExt cx="2461696" cy="1001957"/>
          </a:xfrm>
          <a:solidFill>
            <a:srgbClr val="FFC000"/>
          </a:solidFill>
        </p:grpSpPr>
        <p:sp>
          <p:nvSpPr>
            <p:cNvPr id="20" name="爆炸形 2 19"/>
            <p:cNvSpPr/>
            <p:nvPr/>
          </p:nvSpPr>
          <p:spPr>
            <a:xfrm>
              <a:off x="6724275" y="1440812"/>
              <a:ext cx="2461696" cy="1001957"/>
            </a:xfrm>
            <a:prstGeom prst="irregularSeal2">
              <a:avLst/>
            </a:prstGeom>
            <a:solidFill>
              <a:srgbClr val="00B05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/>
              <a:endParaRPr lang="zh-CN" altLang="en-US" sz="24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241971" y="1710957"/>
              <a:ext cx="111280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783"/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写得好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799268" y="28125"/>
            <a:ext cx="2461696" cy="1001957"/>
            <a:chOff x="6724275" y="1440812"/>
            <a:chExt cx="2461696" cy="1001957"/>
          </a:xfrm>
          <a:solidFill>
            <a:schemeClr val="accent2"/>
          </a:solidFill>
        </p:grpSpPr>
        <p:sp>
          <p:nvSpPr>
            <p:cNvPr id="23" name="爆炸形 2 22"/>
            <p:cNvSpPr/>
            <p:nvPr/>
          </p:nvSpPr>
          <p:spPr>
            <a:xfrm>
              <a:off x="6724275" y="1440812"/>
              <a:ext cx="2461696" cy="1001957"/>
            </a:xfrm>
            <a:prstGeom prst="irregularSeal2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/>
              <a:endParaRPr lang="zh-CN" altLang="en-US" sz="24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241971" y="1710957"/>
              <a:ext cx="1112805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685783"/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有体会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47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1463040" y="2138998"/>
            <a:ext cx="1797605" cy="56553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心惊肉跳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3682365" y="2138998"/>
            <a:ext cx="1797605" cy="56553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魂飞魄散</a:t>
            </a:r>
          </a:p>
        </p:txBody>
      </p:sp>
      <p:sp>
        <p:nvSpPr>
          <p:cNvPr id="4" name="文本框 5"/>
          <p:cNvSpPr txBox="1"/>
          <p:nvPr/>
        </p:nvSpPr>
        <p:spPr>
          <a:xfrm>
            <a:off x="6017260" y="2138998"/>
            <a:ext cx="1797605" cy="56553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胆战心惊</a:t>
            </a:r>
          </a:p>
        </p:txBody>
      </p:sp>
      <p:sp>
        <p:nvSpPr>
          <p:cNvPr id="5" name="文本框 6"/>
          <p:cNvSpPr txBox="1"/>
          <p:nvPr/>
        </p:nvSpPr>
        <p:spPr>
          <a:xfrm>
            <a:off x="1470660" y="3014028"/>
            <a:ext cx="1797605" cy="56553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狼狈不堪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3689985" y="3014028"/>
            <a:ext cx="1797605" cy="56553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心惊胆寒</a:t>
            </a:r>
          </a:p>
        </p:txBody>
      </p:sp>
      <p:sp>
        <p:nvSpPr>
          <p:cNvPr id="7" name="文本框 8"/>
          <p:cNvSpPr txBox="1"/>
          <p:nvPr/>
        </p:nvSpPr>
        <p:spPr>
          <a:xfrm>
            <a:off x="6024880" y="3014028"/>
            <a:ext cx="1786384" cy="561690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忐忑不安</a:t>
            </a:r>
          </a:p>
        </p:txBody>
      </p:sp>
      <p:sp>
        <p:nvSpPr>
          <p:cNvPr id="8" name="矩形 7"/>
          <p:cNvSpPr/>
          <p:nvPr/>
        </p:nvSpPr>
        <p:spPr>
          <a:xfrm>
            <a:off x="323528" y="675638"/>
            <a:ext cx="82085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/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 想一想：可以用哪些四字词语概括“我”当时的处境、心理？</a:t>
            </a:r>
            <a:endParaRPr lang="en-US" altLang="zh-CN" sz="32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91C4FD2-BFE0-5F4C-9377-37DF25D2D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72" y="195486"/>
            <a:ext cx="1015200" cy="1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467544" y="509505"/>
            <a:ext cx="7937250" cy="1054133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defTabSz="685783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  <a:cs typeface="黑体" panose="02010609060101010101" pitchFamily="49" charset="-122"/>
              </a:rPr>
              <a:t>说一说：为什么“直到现在，我还记得金奎叔的话”？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黑体" panose="02010609060101010101" pitchFamily="49" charset="-122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851670"/>
            <a:ext cx="654346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F6D6D3-6101-B94C-A3E9-34733A2A5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1015200" cy="1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467544" y="509505"/>
            <a:ext cx="7937250" cy="1054133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defTabSz="685783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  <a:cs typeface="黑体" panose="02010609060101010101" pitchFamily="49" charset="-122"/>
              </a:rPr>
              <a:t>说一说：为什么“直到现在，我还记得金奎叔的话”？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anose="02010609060101010101" pitchFamily="49" charset="-122"/>
              </a:rPr>
              <a:t>（课后第</a:t>
            </a: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anose="02010609060101010101" pitchFamily="49" charset="-122"/>
              </a:rPr>
              <a:t>题）</a:t>
            </a:r>
          </a:p>
        </p:txBody>
      </p:sp>
      <p:sp>
        <p:nvSpPr>
          <p:cNvPr id="4" name="矩形 3"/>
          <p:cNvSpPr/>
          <p:nvPr/>
        </p:nvSpPr>
        <p:spPr>
          <a:xfrm>
            <a:off x="775490" y="1949665"/>
            <a:ext cx="7629304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783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参考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因为金奎叔的话让“我”改变了对“牛”和“鹅”的看法和态度，这在“我”童年生活中是印象很深的事情。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F6D6D3-6101-B94C-A3E9-34733A2A5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1015200" cy="1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6" y="3109015"/>
            <a:ext cx="1966202" cy="1518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右箭头 2"/>
          <p:cNvSpPr/>
          <p:nvPr/>
        </p:nvSpPr>
        <p:spPr>
          <a:xfrm>
            <a:off x="5277403" y="1904859"/>
            <a:ext cx="650240" cy="329248"/>
          </a:xfrm>
          <a:prstGeom prst="rightArrow">
            <a:avLst/>
          </a:prstGeom>
          <a:solidFill>
            <a:srgbClr val="00B9FA"/>
          </a:solidFill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419872" y="1847708"/>
            <a:ext cx="1379220" cy="514350"/>
          </a:xfrm>
          <a:prstGeom prst="roundRect">
            <a:avLst/>
          </a:prstGeom>
          <a:solidFill>
            <a:srgbClr val="02B3C5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rPr>
              <a:t>欺负它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6246257" y="1837230"/>
            <a:ext cx="2053590" cy="514350"/>
          </a:xfrm>
          <a:prstGeom prst="roundRect">
            <a:avLst/>
          </a:prstGeom>
          <a:solidFill>
            <a:srgbClr val="02B3C5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rPr>
              <a:t>不再欺负它</a:t>
            </a:r>
          </a:p>
        </p:txBody>
      </p:sp>
      <p:sp>
        <p:nvSpPr>
          <p:cNvPr id="6" name="右箭头 5"/>
          <p:cNvSpPr/>
          <p:nvPr/>
        </p:nvSpPr>
        <p:spPr>
          <a:xfrm>
            <a:off x="5759465" y="3599413"/>
            <a:ext cx="650240" cy="329248"/>
          </a:xfrm>
          <a:prstGeom prst="rightArrow">
            <a:avLst/>
          </a:prstGeom>
          <a:solidFill>
            <a:srgbClr val="00B9FA"/>
          </a:solidFill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491880" y="3560043"/>
            <a:ext cx="2078355" cy="523875"/>
          </a:xfrm>
          <a:prstGeom prst="roundRect">
            <a:avLst/>
          </a:prstGeom>
          <a:solidFill>
            <a:srgbClr val="02B3C5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rPr>
              <a:t>害怕、躲避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649734" y="3560042"/>
            <a:ext cx="1697355" cy="478790"/>
          </a:xfrm>
          <a:prstGeom prst="roundRect">
            <a:avLst/>
          </a:prstGeom>
          <a:solidFill>
            <a:srgbClr val="02B3C5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rPr>
              <a:t>不再害怕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44" y="1536424"/>
            <a:ext cx="1919303" cy="1395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880542" y="51824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对牛和鹅的态度发生了转变：</a:t>
            </a:r>
            <a:endParaRPr lang="en-US" altLang="zh-CN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267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459408" y="1707654"/>
            <a:ext cx="8208912" cy="2870014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参考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：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还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从金奎叔的话中明白：要看到自己的力量，不要盲目地怕人、怕事、怕物。别人无理欺负你，要敢于制止他，也不要因为自己强，就欺负别人。所有这些，对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都具有深远的意义，因此，直到现在，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还记着金奎叔的话。</a:t>
            </a:r>
          </a:p>
        </p:txBody>
      </p:sp>
      <p:sp>
        <p:nvSpPr>
          <p:cNvPr id="3" name="文本框 6"/>
          <p:cNvSpPr txBox="1"/>
          <p:nvPr/>
        </p:nvSpPr>
        <p:spPr>
          <a:xfrm>
            <a:off x="467544" y="509505"/>
            <a:ext cx="7937250" cy="1054133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defTabSz="685783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  <a:cs typeface="黑体" panose="02010609060101010101" pitchFamily="49" charset="-122"/>
              </a:rPr>
              <a:t>说一说：为什么“直到现在，我还记得金奎叔的话”？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anose="02010609060101010101" pitchFamily="49" charset="-122"/>
              </a:rPr>
              <a:t>（课后第</a:t>
            </a: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anose="02010609060101010101" pitchFamily="49" charset="-122"/>
              </a:rPr>
              <a:t>题）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F6D6D3-6101-B94C-A3E9-34733A2A5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1015200" cy="1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1043608" y="841800"/>
            <a:ext cx="7920880" cy="56169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说一说：学完本课后，你得到了怎样的启示？</a:t>
            </a:r>
          </a:p>
        </p:txBody>
      </p:sp>
      <p:sp>
        <p:nvSpPr>
          <p:cNvPr id="3" name="云形标注 2"/>
          <p:cNvSpPr/>
          <p:nvPr/>
        </p:nvSpPr>
        <p:spPr>
          <a:xfrm>
            <a:off x="1520163" y="1552575"/>
            <a:ext cx="4572413" cy="2584317"/>
          </a:xfrm>
          <a:prstGeom prst="cloudCallout">
            <a:avLst>
              <a:gd name="adj1" fmla="val 67513"/>
              <a:gd name="adj2" fmla="val 8049"/>
            </a:avLst>
          </a:prstGeom>
          <a:solidFill>
            <a:sysClr val="window" lastClr="CCE8CF"/>
          </a:solidFill>
          <a:ln w="25400" cap="flat" cmpd="sng" algn="ctr">
            <a:solidFill>
              <a:srgbClr val="673B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   这个故事告诉我们不要被事物的外表欺骗，要看到事物的本质。还有我们不能欺“牛”怕“鹅”。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5003" y="2211710"/>
            <a:ext cx="1290823" cy="22167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F6D6D3-6101-B94C-A3E9-34733A2A5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422"/>
            <a:ext cx="1015200" cy="1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693572"/>
            <a:ext cx="7776864" cy="145424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150000"/>
              </a:lnSpc>
            </a:pPr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默读“阅读链接”中的短文，试着从多角度给短文作批注吧！</a:t>
            </a:r>
          </a:p>
        </p:txBody>
      </p:sp>
      <p:sp>
        <p:nvSpPr>
          <p:cNvPr id="3" name="矩形 2"/>
          <p:cNvSpPr/>
          <p:nvPr/>
        </p:nvSpPr>
        <p:spPr>
          <a:xfrm>
            <a:off x="3476779" y="55552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阅读链接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573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59" y="790709"/>
            <a:ext cx="813690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任大霖</a:t>
            </a:r>
            <a:r>
              <a:rPr lang="zh-CN" altLang="en-US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1929-1995</a:t>
            </a:r>
            <a:r>
              <a:rPr lang="zh-CN" altLang="en-US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），中国儿童文学作家。浙江萧山人。主要从事儿童小说创作，</a:t>
            </a:r>
            <a:r>
              <a:rPr lang="en-US" altLang="zh-CN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50—60</a:t>
            </a:r>
            <a:r>
              <a:rPr lang="zh-CN" altLang="en-US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年代的作品以反映农村少年生活为特色，善于描写江南乡土风情，被认为是“乡土文学”的新成果。重要作品有小说</a:t>
            </a:r>
            <a:r>
              <a:rPr lang="en-US" altLang="zh-CN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蟋蟀</a:t>
            </a:r>
            <a:r>
              <a:rPr lang="en-US" altLang="zh-CN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秀娟姑娘</a:t>
            </a:r>
            <a:r>
              <a:rPr lang="en-US" altLang="zh-CN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、散文集</a:t>
            </a:r>
            <a:r>
              <a:rPr lang="en-US" altLang="zh-CN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童年时代的朋友</a:t>
            </a:r>
            <a:r>
              <a:rPr lang="en-US" altLang="zh-CN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  <a:r>
              <a:rPr lang="en-US" altLang="zh-CN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70—80</a:t>
            </a:r>
            <a:r>
              <a:rPr lang="zh-CN" altLang="en-US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年代的创作注重题材内容的丰富性与审美内涵，在表现少年成长方面有新的探求，出版有</a:t>
            </a:r>
            <a:r>
              <a:rPr lang="en-US" altLang="zh-CN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喀戎在挣扎</a:t>
            </a:r>
            <a:r>
              <a:rPr lang="en-US" altLang="zh-CN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哥哥二十四我十五</a:t>
            </a:r>
            <a:r>
              <a:rPr lang="en-US" altLang="zh-CN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老师的绝招</a:t>
            </a:r>
            <a:r>
              <a:rPr lang="en-US" altLang="zh-CN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6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</a:p>
        </p:txBody>
      </p:sp>
    </p:spTree>
    <p:extLst>
      <p:ext uri="{BB962C8B-B14F-4D97-AF65-F5344CB8AC3E}">
        <p14:creationId xmlns:p14="http://schemas.microsoft.com/office/powerpoint/2010/main" val="2088244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123478"/>
            <a:ext cx="5615069" cy="493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627534"/>
            <a:ext cx="3168352" cy="11772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zh-CN" altLang="en-US" sz="2400" b="1" dirty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    第</a:t>
            </a:r>
            <a:r>
              <a:rPr lang="en-US" altLang="zh-CN" sz="2400" b="1" dirty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 dirty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自然段用了几个排比句，写出牛眼睛的特点。</a:t>
            </a:r>
            <a:endParaRPr lang="en-US" altLang="zh-CN" sz="2400" b="1" dirty="0">
              <a:solidFill>
                <a:srgbClr val="00B05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8297" y="1894863"/>
            <a:ext cx="3194183" cy="11772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从画线语句，体会到牛勤恳踏实、乐于奉献的美好品质。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943156" y="2139702"/>
            <a:ext cx="240470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</a:ln>
          <a:effectLst/>
        </p:spPr>
      </p:cxnSp>
      <p:cxnSp>
        <p:nvCxnSpPr>
          <p:cNvPr id="7" name="直接连接符 6"/>
          <p:cNvCxnSpPr/>
          <p:nvPr/>
        </p:nvCxnSpPr>
        <p:spPr>
          <a:xfrm>
            <a:off x="3707904" y="2483485"/>
            <a:ext cx="1800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170260" y="2859782"/>
            <a:ext cx="77289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</a:ln>
          <a:effectLst/>
        </p:spPr>
      </p:cxnSp>
    </p:spTree>
    <p:extLst>
      <p:ext uri="{BB962C8B-B14F-4D97-AF65-F5344CB8AC3E}">
        <p14:creationId xmlns:p14="http://schemas.microsoft.com/office/powerpoint/2010/main" val="209908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3848" y="1491630"/>
            <a:ext cx="1296000" cy="43767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有疑问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976" y="1491630"/>
            <a:ext cx="1137059" cy="43767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有体会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491630"/>
            <a:ext cx="1206574" cy="43767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写得好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232" y="1491630"/>
            <a:ext cx="1253882" cy="43767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有启发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9872" y="2931790"/>
            <a:ext cx="1800000" cy="117633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见到鹅</a:t>
            </a:r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783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被鹅袭击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3398" y="3278642"/>
            <a:ext cx="2136734" cy="43767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怕      不怕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4746547" y="3278640"/>
            <a:ext cx="1175542" cy="230834"/>
          </a:xfrm>
          <a:prstGeom prst="line">
            <a:avLst/>
          </a:prstGeom>
          <a:noFill/>
          <a:ln w="25400" cap="flat" cmpd="sng" algn="ctr">
            <a:solidFill>
              <a:srgbClr val="02B3C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" name="直接连接符 13"/>
          <p:cNvCxnSpPr/>
          <p:nvPr/>
        </p:nvCxnSpPr>
        <p:spPr>
          <a:xfrm flipV="1">
            <a:off x="4746547" y="3509476"/>
            <a:ext cx="1175542" cy="295502"/>
          </a:xfrm>
          <a:prstGeom prst="line">
            <a:avLst/>
          </a:prstGeom>
          <a:noFill/>
          <a:ln w="25400" cap="flat" cmpd="sng" algn="ctr">
            <a:solidFill>
              <a:srgbClr val="02B3C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" name="直接箭头连接符 14"/>
          <p:cNvCxnSpPr/>
          <p:nvPr/>
        </p:nvCxnSpPr>
        <p:spPr>
          <a:xfrm>
            <a:off x="6526131" y="3509473"/>
            <a:ext cx="720000" cy="0"/>
          </a:xfrm>
          <a:prstGeom prst="straightConnector1">
            <a:avLst/>
          </a:prstGeom>
          <a:noFill/>
          <a:ln w="25400" cap="flat" cmpd="sng" algn="ctr">
            <a:solidFill>
              <a:srgbClr val="02B3C5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639910" y="3047808"/>
            <a:ext cx="447880" cy="43858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99592" y="1608489"/>
            <a:ext cx="598263" cy="2000937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ahoma" pitchFamily="34" charset="0"/>
              </a:rPr>
              <a:t>牛和鹅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1591953" y="1505196"/>
            <a:ext cx="236372" cy="2304256"/>
          </a:xfrm>
          <a:prstGeom prst="leftBrace">
            <a:avLst>
              <a:gd name="adj1" fmla="val 54898"/>
              <a:gd name="adj2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929903" y="1472466"/>
            <a:ext cx="117263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批注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60833" y="3278579"/>
            <a:ext cx="117263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正文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50" y="170662"/>
            <a:ext cx="2268000" cy="69257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0" y="164604"/>
            <a:ext cx="450000" cy="559756"/>
          </a:xfrm>
          <a:prstGeom prst="rect">
            <a:avLst/>
          </a:prstGeom>
        </p:spPr>
      </p:pic>
      <p:sp>
        <p:nvSpPr>
          <p:cNvPr id="29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684518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  <p:sp>
        <p:nvSpPr>
          <p:cNvPr id="2" name="矩形 1"/>
          <p:cNvSpPr/>
          <p:nvPr/>
        </p:nvSpPr>
        <p:spPr>
          <a:xfrm>
            <a:off x="3562593" y="2204367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神态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动作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心理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0650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8423" y="1350000"/>
            <a:ext cx="7262635" cy="206121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20000"/>
              </a:lnSpc>
            </a:pPr>
            <a:r>
              <a:rPr lang="zh-CN" altLang="en-US" sz="270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7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《牛和鹅》通过描写“我”</a:t>
            </a:r>
            <a:r>
              <a:rPr lang="zh-CN" altLang="en-US" sz="2700" b="1" kern="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  <a:sym typeface="+mn-ea"/>
              </a:rPr>
              <a:t>回家的路上被鹅追赶，后来在金奎叔的帮助下赶走了鹅，再不怕鹅的故事。告诉我们事情从</a:t>
            </a:r>
            <a:r>
              <a:rPr lang="zh-CN" altLang="en-US" sz="2700" b="1" u="sng" kern="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  <a:sym typeface="+mn-ea"/>
              </a:rPr>
              <a:t>         </a:t>
            </a:r>
            <a:r>
              <a:rPr lang="zh-CN" altLang="en-US" sz="27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出发就会得到</a:t>
            </a:r>
            <a:r>
              <a:rPr lang="zh-CN" altLang="en-US" sz="2700" b="1" u="sng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       </a:t>
            </a:r>
            <a:r>
              <a:rPr lang="zh-CN" altLang="en-US" sz="27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2429175" y="2811837"/>
            <a:ext cx="2087880" cy="49958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+mn-ea"/>
              </a:rPr>
              <a:t>不同的结果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56027" y="2301745"/>
            <a:ext cx="1665605" cy="49958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+mn-ea"/>
              </a:rPr>
              <a:t>不同角度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ADAE7EB-1A99-4B47-A681-4DE51EEFD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35" y="150981"/>
            <a:ext cx="2268000" cy="692577"/>
          </a:xfrm>
          <a:prstGeom prst="rect">
            <a:avLst/>
          </a:prstGeom>
        </p:spPr>
      </p:pic>
      <p:sp>
        <p:nvSpPr>
          <p:cNvPr id="11" name="文本框 14">
            <a:extLst>
              <a:ext uri="{FF2B5EF4-FFF2-40B4-BE49-F238E27FC236}">
                <a16:creationId xmlns:a16="http://schemas.microsoft.com/office/drawing/2014/main" id="{80B85544-D7C4-4D40-8A66-D2FAD35177B4}"/>
              </a:ext>
            </a:extLst>
          </p:cNvPr>
          <p:cNvSpPr txBox="1"/>
          <p:nvPr/>
        </p:nvSpPr>
        <p:spPr>
          <a:xfrm>
            <a:off x="735703" y="11229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主题概括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0A6907F-EF10-1841-B3C2-DD2B69D20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9" y="141222"/>
            <a:ext cx="460522" cy="5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2546"/>
            <a:ext cx="9252520" cy="54006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11560" y="1338755"/>
            <a:ext cx="7920880" cy="339323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20000"/>
              </a:lnSpc>
            </a:pP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有一天，玉皇大帝派观音娘娘到下界察访民情。观音娘娘来到下界，见人们仅凭自己的双手劳动很辛苦，于是回天宫奏明玉帝，请求将天上的牛、羊、鹅等放到下界给人们使用。玉帝闻奏，欣然答应，让牛帮人耕地，羊帮人踩土，鹅帮人割草</a:t>
            </a:r>
            <a:r>
              <a:rPr lang="en-US" altLang="zh-CN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2674629" y="854885"/>
            <a:ext cx="3794742" cy="53091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牛和鹅眼睛的传说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88" y="150981"/>
            <a:ext cx="2268000" cy="692577"/>
          </a:xfrm>
          <a:prstGeom prst="rect">
            <a:avLst/>
          </a:prstGeom>
        </p:spPr>
      </p:pic>
      <p:sp>
        <p:nvSpPr>
          <p:cNvPr id="8" name="文本框 14">
            <a:extLst>
              <a:ext uri="{FF2B5EF4-FFF2-40B4-BE49-F238E27FC236}">
                <a16:creationId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658434" y="11923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拓展延伸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981"/>
            <a:ext cx="450000" cy="5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67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2546"/>
            <a:ext cx="9252520" cy="54006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55576" y="570271"/>
            <a:ext cx="8064896" cy="387368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20000"/>
              </a:lnSpc>
            </a:pPr>
            <a:r>
              <a:rPr lang="zh-CN" altLang="en-US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们很高兴，于是，赶着牛、羊、鹅等到田里耕耘。谁知因牛的瞳孔生得很大，把人看成一点儿小东西，它觉得被人牵着乱转太不应该，便转过头来，用角把人抵撞得头破肚裂。从此，牛见人就用角顶。而鹅的瞳孔很小，它把人看成一种极高大的怪物，一见人，就吓得全身发抖，不敢走动。</a:t>
            </a:r>
          </a:p>
        </p:txBody>
      </p:sp>
    </p:spTree>
    <p:extLst>
      <p:ext uri="{BB962C8B-B14F-4D97-AF65-F5344CB8AC3E}">
        <p14:creationId xmlns:p14="http://schemas.microsoft.com/office/powerpoint/2010/main" val="275201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2546"/>
            <a:ext cx="9252520" cy="5400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0001" y="843558"/>
            <a:ext cx="7950865" cy="331968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20000"/>
              </a:lnSpc>
            </a:pP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观音娘娘得知这一情况后，当即施展神通，把牛和鹅的眼珠交换了过来。从此，牛就服服帖帖地由人支使；而鹅换上牛的眼珠后，则把什么东西都看小了，因此无论比它大十倍、百倍的人或牲畜走过它身边时，它都要伸着脖子啄咬一下。</a:t>
            </a:r>
          </a:p>
        </p:txBody>
      </p:sp>
    </p:spTree>
    <p:extLst>
      <p:ext uri="{BB962C8B-B14F-4D97-AF65-F5344CB8AC3E}">
        <p14:creationId xmlns:p14="http://schemas.microsoft.com/office/powerpoint/2010/main" val="1863502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9425" t="15201" r="7411" b="15497"/>
          <a:stretch>
            <a:fillRect/>
          </a:stretch>
        </p:blipFill>
        <p:spPr>
          <a:xfrm>
            <a:off x="367499" y="687418"/>
            <a:ext cx="8452973" cy="4104456"/>
          </a:xfrm>
          <a:prstGeom prst="rect">
            <a:avLst/>
          </a:prstGeom>
        </p:spPr>
      </p:pic>
      <p:sp>
        <p:nvSpPr>
          <p:cNvPr id="10" name="文本框 1"/>
          <p:cNvSpPr txBox="1"/>
          <p:nvPr/>
        </p:nvSpPr>
        <p:spPr>
          <a:xfrm>
            <a:off x="1187624" y="1347614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   这节课我们继续学习了用作批注的方法进行阅读，在金奎叔的帮助下赶走了鹅之后，“我”由此改变了对鹅和牛的态度，悟出了要从客观的角度看待周围的事物，从不同的角度会得到不同的结果的道理。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ADAE7EB-1A99-4B47-A681-4DE51EEFD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88" y="90153"/>
            <a:ext cx="2268000" cy="692577"/>
          </a:xfrm>
          <a:prstGeom prst="rect">
            <a:avLst/>
          </a:prstGeom>
        </p:spPr>
      </p:pic>
      <p:sp>
        <p:nvSpPr>
          <p:cNvPr id="12" name="文本框 14">
            <a:extLst>
              <a:ext uri="{FF2B5EF4-FFF2-40B4-BE49-F238E27FC236}">
                <a16:creationId xmlns:a16="http://schemas.microsoft.com/office/drawing/2014/main" id="{80B85544-D7C4-4D40-8A66-D2FAD35177B4}"/>
              </a:ext>
            </a:extLst>
          </p:cNvPr>
          <p:cNvSpPr txBox="1"/>
          <p:nvPr/>
        </p:nvSpPr>
        <p:spPr>
          <a:xfrm>
            <a:off x="668956" y="51470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课文小结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0A6907F-EF10-1841-B3C2-DD2B69D20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0394"/>
            <a:ext cx="460522" cy="5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36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4430" y="1320696"/>
            <a:ext cx="3736392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79" tIns="34289" rIns="68579" bIns="34289" numCol="1" anchor="ctr" anchorCtr="0" compatLnSpc="1">
            <a:spAutoFit/>
          </a:bodyPr>
          <a:lstStyle/>
          <a:p>
            <a:pPr indent="150015" defTabSz="68578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一、照样子，写词语。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613886" y="2386330"/>
            <a:ext cx="7990115" cy="499586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indent="150015" defTabSz="685783" fontAlgn="base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啪嗒啪嗒</a:t>
            </a:r>
            <a:r>
              <a:rPr 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 _________  _________   _________ 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2511191" y="2377441"/>
            <a:ext cx="1649095" cy="499586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defTabSz="685783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滴答滴答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4479310" y="2386330"/>
            <a:ext cx="1649095" cy="499586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defTabSz="685783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哗啦哗啦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6601735" y="2386330"/>
            <a:ext cx="1649095" cy="500135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defTabSz="685783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轰隆轰隆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7D61E90-4F2F-3E44-AD2D-623028386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96" y="242670"/>
            <a:ext cx="2268000" cy="692577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13209B86-8BB7-D84D-9240-3B90A93EE5CC}"/>
              </a:ext>
            </a:extLst>
          </p:cNvPr>
          <p:cNvSpPr txBox="1"/>
          <p:nvPr/>
        </p:nvSpPr>
        <p:spPr>
          <a:xfrm>
            <a:off x="666861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D4244E0-0621-0F40-9DA8-04528D5D1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2670"/>
            <a:ext cx="450000" cy="5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0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17875" y="1166824"/>
            <a:ext cx="7939470" cy="19321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ts val="2419"/>
              </a:lnSpc>
              <a:spcBef>
                <a:spcPct val="50000"/>
              </a:spcBef>
            </a:pPr>
            <a:r>
              <a:rPr kumimoji="1" lang="zh-CN" altLang="en-US" sz="2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27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1" lang="zh-CN" altLang="en-US" sz="2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金奎叔用手握住了鹅的长脖子。</a:t>
            </a:r>
            <a:endParaRPr kumimoji="1" lang="en-US" altLang="zh-CN" sz="27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783">
              <a:lnSpc>
                <a:spcPts val="2419"/>
              </a:lnSpc>
              <a:spcBef>
                <a:spcPct val="50000"/>
              </a:spcBef>
            </a:pPr>
            <a:r>
              <a:rPr kumimoji="1" lang="en-US" altLang="zh-CN" sz="2700" b="1" dirty="0">
                <a:solidFill>
                  <a:prstClr val="black"/>
                </a:solidFill>
                <a:latin typeface="+mn-ea"/>
              </a:rPr>
              <a:t>    1.</a:t>
            </a:r>
            <a:r>
              <a:rPr kumimoji="1" lang="zh-CN" altLang="en-US" sz="2700" b="1" dirty="0">
                <a:solidFill>
                  <a:prstClr val="black"/>
                </a:solidFill>
                <a:latin typeface="+mn-ea"/>
              </a:rPr>
              <a:t>改成“被”字句。</a:t>
            </a:r>
            <a:endParaRPr kumimoji="1" lang="en-US" altLang="zh-CN" sz="2700" b="1" dirty="0">
              <a:solidFill>
                <a:prstClr val="black"/>
              </a:solidFill>
              <a:latin typeface="+mn-ea"/>
            </a:endParaRPr>
          </a:p>
          <a:p>
            <a:pPr defTabSz="685783">
              <a:lnSpc>
                <a:spcPts val="2419"/>
              </a:lnSpc>
              <a:spcBef>
                <a:spcPct val="50000"/>
              </a:spcBef>
            </a:pPr>
            <a:endParaRPr kumimoji="1" lang="en-US" altLang="zh-CN" sz="27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783">
              <a:lnSpc>
                <a:spcPts val="2419"/>
              </a:lnSpc>
              <a:spcBef>
                <a:spcPct val="50000"/>
              </a:spcBef>
            </a:pPr>
            <a:r>
              <a:rPr kumimoji="1" lang="en-US" altLang="zh-CN" sz="2700" b="1" dirty="0">
                <a:solidFill>
                  <a:prstClr val="black"/>
                </a:solidFill>
                <a:latin typeface="+mn-ea"/>
              </a:rPr>
              <a:t>    2.</a:t>
            </a:r>
            <a:r>
              <a:rPr kumimoji="1" lang="zh-CN" altLang="en-US" sz="2700" b="1" dirty="0">
                <a:solidFill>
                  <a:prstClr val="black"/>
                </a:solidFill>
                <a:latin typeface="+mn-ea"/>
              </a:rPr>
              <a:t>改成“把”字句。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1563666" y="2021686"/>
            <a:ext cx="5403630" cy="483870"/>
          </a:xfrm>
          <a:prstGeom prst="rect">
            <a:avLst/>
          </a:prstGeom>
          <a:noFill/>
          <a:ln w="44450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鹅的长脖子被金奎叔用手握住了。</a:t>
            </a: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1542479" y="3025319"/>
            <a:ext cx="5259629" cy="483870"/>
          </a:xfrm>
          <a:prstGeom prst="rect">
            <a:avLst/>
          </a:prstGeom>
          <a:noFill/>
          <a:ln w="44450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金奎叔用手把鹅的长脖子握住了。</a:t>
            </a:r>
          </a:p>
        </p:txBody>
      </p:sp>
      <p:sp>
        <p:nvSpPr>
          <p:cNvPr id="5" name="矩形 4"/>
          <p:cNvSpPr/>
          <p:nvPr/>
        </p:nvSpPr>
        <p:spPr>
          <a:xfrm>
            <a:off x="1003819" y="668858"/>
            <a:ext cx="2663228" cy="377024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defTabSz="685783">
              <a:lnSpc>
                <a:spcPts val="2419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二、句子练习。</a:t>
            </a:r>
            <a:endParaRPr kumimoji="1"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75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708660" y="1707751"/>
            <a:ext cx="7726680" cy="1750695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defTabSz="685783">
              <a:lnSpc>
                <a:spcPct val="13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    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牛和鹅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中的鹅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，“我”在鹅面前狼狈不堪，慌忙逃窜。课文告诉我们的道理是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______________________________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1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8661" y="798832"/>
            <a:ext cx="4161473" cy="499586"/>
          </a:xfrm>
          <a:prstGeom prst="rect">
            <a:avLst/>
          </a:prstGeom>
          <a:noFill/>
        </p:spPr>
        <p:txBody>
          <a:bodyPr wrap="none" lIns="68579" tIns="34289" rIns="68579" bIns="34289" rtlCol="0" anchor="t">
            <a:spAutoFit/>
          </a:bodyPr>
          <a:lstStyle/>
          <a:p>
            <a:pPr defTabSz="685783"/>
            <a:r>
              <a:rPr lang="en-US" altLang="zh-CN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三、根据课文内容填空。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4284001" y="1736962"/>
            <a:ext cx="1649095" cy="499586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defTabSz="685783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神气十足</a:t>
            </a:r>
          </a:p>
        </p:txBody>
      </p:sp>
      <p:sp>
        <p:nvSpPr>
          <p:cNvPr id="5" name="文本框 5"/>
          <p:cNvSpPr txBox="1"/>
          <p:nvPr/>
        </p:nvSpPr>
        <p:spPr>
          <a:xfrm>
            <a:off x="6156001" y="1756012"/>
            <a:ext cx="1649095" cy="499586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defTabSz="685783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胆大妄为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822428" y="2841715"/>
            <a:ext cx="5502116" cy="499586"/>
          </a:xfrm>
          <a:prstGeom prst="rect">
            <a:avLst/>
          </a:prstGeom>
          <a:noFill/>
        </p:spPr>
        <p:txBody>
          <a:bodyPr wrap="none" lIns="68579" tIns="34289" rIns="68579" bIns="34289" rtlCol="0" anchor="t">
            <a:spAutoFit/>
          </a:bodyPr>
          <a:lstStyle/>
          <a:p>
            <a:pPr defTabSz="685783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不同的角度出发会得到不同的结果</a:t>
            </a:r>
          </a:p>
        </p:txBody>
      </p:sp>
    </p:spTree>
    <p:extLst>
      <p:ext uri="{BB962C8B-B14F-4D97-AF65-F5344CB8AC3E}">
        <p14:creationId xmlns:p14="http://schemas.microsoft.com/office/powerpoint/2010/main" val="15258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471"/>
            <a:ext cx="3915028" cy="503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39552" y="1476529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有感情地朗读课文，读准字音，读通句子。</a:t>
            </a:r>
          </a:p>
        </p:txBody>
      </p:sp>
      <p:pic>
        <p:nvPicPr>
          <p:cNvPr id="6" name="Picture 2" descr="E:\本地磁盘F\全是宝贝啊\苹果、土豆等形象\8224437086c03fd917e58e58abba5f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1297842"/>
            <a:ext cx="642377" cy="8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21" y="286991"/>
            <a:ext cx="2269879" cy="693151"/>
          </a:xfrm>
          <a:prstGeom prst="rect">
            <a:avLst/>
          </a:prstGeom>
        </p:spPr>
      </p:pic>
      <p:sp>
        <p:nvSpPr>
          <p:cNvPr id="9" name="文本框 14">
            <a:hlinkClick r:id="rId5" action="ppaction://hlinkfile"/>
          </p:cNvPr>
          <p:cNvSpPr txBox="1"/>
          <p:nvPr/>
        </p:nvSpPr>
        <p:spPr>
          <a:xfrm>
            <a:off x="720917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5461"/>
            <a:ext cx="443315" cy="551442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3275856" y="627534"/>
            <a:ext cx="1837016" cy="3215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>
                <a:latin typeface="Kaiti SC" panose="02010600040101010101" pitchFamily="2" charset="-122"/>
                <a:ea typeface="Kaiti SC" panose="02010600040101010101" pitchFamily="2" charset="-122"/>
              </a:rPr>
              <a:t>点击图标，听范读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411795" y="146934"/>
            <a:ext cx="1059582" cy="10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0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81472" y="1635751"/>
            <a:ext cx="7939470" cy="3786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ts val="2419"/>
              </a:lnSpc>
              <a:spcBef>
                <a:spcPct val="50000"/>
              </a:spcBef>
            </a:pPr>
            <a:r>
              <a:rPr kumimoji="1" lang="zh-CN" altLang="en-US" sz="2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887132" y="1323979"/>
            <a:ext cx="7633810" cy="200824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1.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你在生活中遇到过与本文类似的事情吗？说一说吧！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685783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2.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预习第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19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课。</a:t>
            </a:r>
            <a:endParaRPr lang="en-US" altLang="zh-CN" sz="2800" b="1" dirty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81D6D7-6938-C145-8BEC-2879AE65F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63" y="150981"/>
            <a:ext cx="2268000" cy="692577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id="{F96644E9-3682-8A4F-B0FB-F395F0876BFB}"/>
              </a:ext>
            </a:extLst>
          </p:cNvPr>
          <p:cNvSpPr txBox="1"/>
          <p:nvPr/>
        </p:nvSpPr>
        <p:spPr>
          <a:xfrm>
            <a:off x="669331" y="118969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34CF290-E840-C049-82FD-34FC4FF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981"/>
            <a:ext cx="450000" cy="5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7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09579" y="921262"/>
            <a:ext cx="82169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wèi</a:t>
            </a:r>
          </a:p>
        </p:txBody>
      </p:sp>
      <p:sp>
        <p:nvSpPr>
          <p:cNvPr id="8" name="矩形 7"/>
          <p:cNvSpPr/>
          <p:nvPr/>
        </p:nvSpPr>
        <p:spPr>
          <a:xfrm>
            <a:off x="3252728" y="921262"/>
            <a:ext cx="138430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quán</a:t>
            </a:r>
          </a:p>
        </p:txBody>
      </p:sp>
      <p:sp>
        <p:nvSpPr>
          <p:cNvPr id="9" name="矩形 8"/>
          <p:cNvSpPr/>
          <p:nvPr/>
        </p:nvSpPr>
        <p:spPr>
          <a:xfrm>
            <a:off x="4995071" y="921262"/>
            <a:ext cx="117888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chuí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9579" y="1317262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6329" y="1317262"/>
            <a:ext cx="123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无所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0743" y="1317262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84300" y="1317262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21499" y="1317262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捶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8602" y="1317262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背</a:t>
            </a:r>
          </a:p>
        </p:txBody>
      </p:sp>
      <p:sp>
        <p:nvSpPr>
          <p:cNvPr id="17" name="矩形 16"/>
          <p:cNvSpPr/>
          <p:nvPr/>
        </p:nvSpPr>
        <p:spPr>
          <a:xfrm>
            <a:off x="6809285" y="900708"/>
            <a:ext cx="138430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wán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7300" y="1296708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0857" y="1296708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皮</a:t>
            </a:r>
          </a:p>
        </p:txBody>
      </p:sp>
      <p:sp>
        <p:nvSpPr>
          <p:cNvPr id="23" name="矩形 22"/>
          <p:cNvSpPr/>
          <p:nvPr/>
        </p:nvSpPr>
        <p:spPr>
          <a:xfrm>
            <a:off x="5950740" y="2161853"/>
            <a:ext cx="65913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bo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6450" y="2550044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膊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88936" y="2550044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胳</a:t>
            </a:r>
          </a:p>
        </p:txBody>
      </p:sp>
      <p:sp>
        <p:nvSpPr>
          <p:cNvPr id="29" name="文本框 8"/>
          <p:cNvSpPr txBox="1"/>
          <p:nvPr/>
        </p:nvSpPr>
        <p:spPr>
          <a:xfrm>
            <a:off x="7447007" y="2583944"/>
            <a:ext cx="699230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瓶</a:t>
            </a:r>
          </a:p>
        </p:txBody>
      </p:sp>
      <p:sp>
        <p:nvSpPr>
          <p:cNvPr id="30" name="TextBox 47"/>
          <p:cNvSpPr txBox="1"/>
          <p:nvPr/>
        </p:nvSpPr>
        <p:spPr>
          <a:xfrm>
            <a:off x="6873112" y="2583944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酒</a:t>
            </a:r>
          </a:p>
        </p:txBody>
      </p:sp>
      <p:sp>
        <p:nvSpPr>
          <p:cNvPr id="31" name="文本框 12"/>
          <p:cNvSpPr txBox="1"/>
          <p:nvPr/>
        </p:nvSpPr>
        <p:spPr>
          <a:xfrm>
            <a:off x="7350323" y="2115944"/>
            <a:ext cx="133985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  <a:sym typeface="+mn-ea"/>
              </a:rPr>
              <a:t>píng</a:t>
            </a:r>
            <a:endParaRPr lang="en-US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2" name="文本框 8"/>
          <p:cNvSpPr txBox="1"/>
          <p:nvPr/>
        </p:nvSpPr>
        <p:spPr>
          <a:xfrm>
            <a:off x="4350663" y="2583944"/>
            <a:ext cx="699230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襟</a:t>
            </a:r>
          </a:p>
        </p:txBody>
      </p:sp>
      <p:sp>
        <p:nvSpPr>
          <p:cNvPr id="33" name="TextBox 47"/>
          <p:cNvSpPr txBox="1"/>
          <p:nvPr/>
        </p:nvSpPr>
        <p:spPr>
          <a:xfrm>
            <a:off x="3776768" y="2583944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衣</a:t>
            </a:r>
          </a:p>
        </p:txBody>
      </p:sp>
      <p:sp>
        <p:nvSpPr>
          <p:cNvPr id="34" name="文本框 12"/>
          <p:cNvSpPr txBox="1"/>
          <p:nvPr/>
        </p:nvSpPr>
        <p:spPr>
          <a:xfrm>
            <a:off x="4253979" y="2115944"/>
            <a:ext cx="133985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  <a:sym typeface="+mn-ea"/>
              </a:rPr>
              <a:t>jīn</a:t>
            </a:r>
            <a:endParaRPr lang="en-US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252249" y="3399502"/>
            <a:ext cx="857368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q</a:t>
            </a:r>
            <a:r>
              <a:rPr lang="en-US" altLang="zh-CN" sz="3000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  <a:sym typeface="+mn-ea"/>
              </a:rPr>
              <a:t>ī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41" name="TextBox 44"/>
          <p:cNvSpPr txBox="1"/>
          <p:nvPr/>
        </p:nvSpPr>
        <p:spPr>
          <a:xfrm>
            <a:off x="4698048" y="3867502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负</a:t>
            </a:r>
          </a:p>
        </p:txBody>
      </p:sp>
      <p:sp>
        <p:nvSpPr>
          <p:cNvPr id="42" name="TextBox 45"/>
          <p:cNvSpPr txBox="1"/>
          <p:nvPr/>
        </p:nvSpPr>
        <p:spPr>
          <a:xfrm>
            <a:off x="4077340" y="3867502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欺</a:t>
            </a:r>
          </a:p>
        </p:txBody>
      </p:sp>
      <p:sp>
        <p:nvSpPr>
          <p:cNvPr id="46" name="矩形 45"/>
          <p:cNvSpPr/>
          <p:nvPr/>
        </p:nvSpPr>
        <p:spPr>
          <a:xfrm>
            <a:off x="5792992" y="3399502"/>
            <a:ext cx="857368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qiā</a:t>
            </a:r>
          </a:p>
        </p:txBody>
      </p:sp>
      <p:sp>
        <p:nvSpPr>
          <p:cNvPr id="47" name="TextBox 44"/>
          <p:cNvSpPr txBox="1"/>
          <p:nvPr/>
        </p:nvSpPr>
        <p:spPr>
          <a:xfrm>
            <a:off x="6269211" y="3867502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住</a:t>
            </a:r>
          </a:p>
        </p:txBody>
      </p:sp>
      <p:sp>
        <p:nvSpPr>
          <p:cNvPr id="48" name="TextBox 45"/>
          <p:cNvSpPr txBox="1"/>
          <p:nvPr/>
        </p:nvSpPr>
        <p:spPr>
          <a:xfrm>
            <a:off x="5648503" y="3867502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掐</a:t>
            </a:r>
          </a:p>
        </p:txBody>
      </p:sp>
      <p:sp>
        <p:nvSpPr>
          <p:cNvPr id="49" name="矩形 48"/>
          <p:cNvSpPr/>
          <p:nvPr/>
        </p:nvSpPr>
        <p:spPr>
          <a:xfrm>
            <a:off x="1138186" y="2231377"/>
            <a:ext cx="825658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yū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40464" y="2627377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吁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37567" y="2627377"/>
            <a:ext cx="198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哩哩哩</a:t>
            </a:r>
          </a:p>
        </p:txBody>
      </p:sp>
      <p:sp>
        <p:nvSpPr>
          <p:cNvPr id="52" name="矩形 51"/>
          <p:cNvSpPr/>
          <p:nvPr/>
        </p:nvSpPr>
        <p:spPr>
          <a:xfrm>
            <a:off x="1770103" y="3402300"/>
            <a:ext cx="857368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bù</a:t>
            </a:r>
          </a:p>
        </p:txBody>
      </p:sp>
      <p:sp>
        <p:nvSpPr>
          <p:cNvPr id="53" name="TextBox 44"/>
          <p:cNvSpPr txBox="1"/>
          <p:nvPr/>
        </p:nvSpPr>
        <p:spPr>
          <a:xfrm>
            <a:off x="1770103" y="3870300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怖</a:t>
            </a:r>
          </a:p>
        </p:txBody>
      </p:sp>
      <p:sp>
        <p:nvSpPr>
          <p:cNvPr id="54" name="TextBox 45"/>
          <p:cNvSpPr txBox="1"/>
          <p:nvPr/>
        </p:nvSpPr>
        <p:spPr>
          <a:xfrm>
            <a:off x="1111295" y="3870300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恐</a:t>
            </a:r>
          </a:p>
        </p:txBody>
      </p:sp>
      <p:sp>
        <p:nvSpPr>
          <p:cNvPr id="55" name="文本框 8"/>
          <p:cNvSpPr txBox="1"/>
          <p:nvPr/>
        </p:nvSpPr>
        <p:spPr>
          <a:xfrm>
            <a:off x="3231288" y="3880088"/>
            <a:ext cx="699230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借</a:t>
            </a:r>
          </a:p>
        </p:txBody>
      </p:sp>
      <p:sp>
        <p:nvSpPr>
          <p:cNvPr id="56" name="TextBox 47"/>
          <p:cNvSpPr txBox="1"/>
          <p:nvPr/>
        </p:nvSpPr>
        <p:spPr>
          <a:xfrm>
            <a:off x="2657393" y="3880088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凭</a:t>
            </a:r>
          </a:p>
        </p:txBody>
      </p:sp>
      <p:sp>
        <p:nvSpPr>
          <p:cNvPr id="57" name="文本框 12"/>
          <p:cNvSpPr txBox="1"/>
          <p:nvPr/>
        </p:nvSpPr>
        <p:spPr>
          <a:xfrm>
            <a:off x="2563543" y="3412088"/>
            <a:ext cx="133985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  <a:sym typeface="+mn-ea"/>
              </a:rPr>
              <a:t>píng</a:t>
            </a:r>
            <a:endParaRPr lang="en-US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  <a:sym typeface="+mn-ea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468591" y="867832"/>
            <a:ext cx="2342440" cy="1255921"/>
            <a:chOff x="-247120" y="2266079"/>
            <a:chExt cx="2277136" cy="901412"/>
          </a:xfrm>
        </p:grpSpPr>
        <p:sp>
          <p:nvSpPr>
            <p:cNvPr id="60" name="云形标注 59"/>
            <p:cNvSpPr/>
            <p:nvPr/>
          </p:nvSpPr>
          <p:spPr>
            <a:xfrm>
              <a:off x="-247120" y="2266079"/>
              <a:ext cx="2277136" cy="901412"/>
            </a:xfrm>
            <a:prstGeom prst="cloudCallout">
              <a:avLst>
                <a:gd name="adj1" fmla="val -42470"/>
                <a:gd name="adj2" fmla="val 93192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49861" y="2350539"/>
              <a:ext cx="2024320" cy="728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单独念二声，这里读作轻声，要读得又轻又短。</a:t>
              </a:r>
            </a:p>
          </p:txBody>
        </p:sp>
      </p:grpSp>
      <p:sp>
        <p:nvSpPr>
          <p:cNvPr id="62" name="椭圆 61"/>
          <p:cNvSpPr/>
          <p:nvPr/>
        </p:nvSpPr>
        <p:spPr>
          <a:xfrm>
            <a:off x="5908568" y="2636679"/>
            <a:ext cx="699230" cy="533483"/>
          </a:xfrm>
          <a:prstGeom prst="ellipse">
            <a:avLst/>
          </a:prstGeom>
          <a:grpFill/>
          <a:ln>
            <a:solidFill>
              <a:srgbClr val="00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7C5E194C-9341-0F4E-ADDE-4400D3F0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19" y="211731"/>
            <a:ext cx="431626" cy="558077"/>
          </a:xfrm>
          <a:prstGeom prst="rect">
            <a:avLst/>
          </a:prstGeom>
        </p:spPr>
      </p:pic>
      <p:sp>
        <p:nvSpPr>
          <p:cNvPr id="63" name="文本框 15">
            <a:extLst>
              <a:ext uri="{FF2B5EF4-FFF2-40B4-BE49-F238E27FC236}">
                <a16:creationId xmlns:a16="http://schemas.microsoft.com/office/drawing/2014/main" id="{59E5E49B-C5CE-9047-A49B-3D00DDB31B47}"/>
              </a:ext>
            </a:extLst>
          </p:cNvPr>
          <p:cNvSpPr txBox="1"/>
          <p:nvPr/>
        </p:nvSpPr>
        <p:spPr>
          <a:xfrm>
            <a:off x="601119" y="123478"/>
            <a:ext cx="173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+mn-ea"/>
              </a:rPr>
              <a:t>学认字</a:t>
            </a:r>
          </a:p>
        </p:txBody>
      </p:sp>
    </p:spTree>
    <p:extLst>
      <p:ext uri="{BB962C8B-B14F-4D97-AF65-F5344CB8AC3E}">
        <p14:creationId xmlns:p14="http://schemas.microsoft.com/office/powerpoint/2010/main" val="2653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7" grpId="0"/>
      <p:bldP spid="23" grpId="0"/>
      <p:bldP spid="31" grpId="0"/>
      <p:bldP spid="34" grpId="0"/>
      <p:bldP spid="40" grpId="0"/>
      <p:bldP spid="46" grpId="0"/>
      <p:bldP spid="49" grpId="0"/>
      <p:bldP spid="52" grpId="0"/>
      <p:bldP spid="57" grpId="0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770265" y="1130210"/>
            <a:ext cx="1029163" cy="1088572"/>
            <a:chOff x="2437" y="2032"/>
            <a:chExt cx="1244" cy="1264"/>
          </a:xfrm>
        </p:grpSpPr>
        <p:sp>
          <p:nvSpPr>
            <p:cNvPr id="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" name="组合 7"/>
          <p:cNvGrpSpPr/>
          <p:nvPr/>
        </p:nvGrpSpPr>
        <p:grpSpPr>
          <a:xfrm>
            <a:off x="1856175" y="1130210"/>
            <a:ext cx="1029163" cy="1085656"/>
            <a:chOff x="2437" y="2032"/>
            <a:chExt cx="1244" cy="1264"/>
          </a:xfrm>
        </p:grpSpPr>
        <p:sp>
          <p:nvSpPr>
            <p:cNvPr id="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0" name="文本框 64"/>
          <p:cNvSpPr txBox="1"/>
          <p:nvPr/>
        </p:nvSpPr>
        <p:spPr>
          <a:xfrm>
            <a:off x="1856175" y="1130210"/>
            <a:ext cx="999303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甚</a:t>
            </a:r>
          </a:p>
        </p:txBody>
      </p:sp>
      <p:grpSp>
        <p:nvGrpSpPr>
          <p:cNvPr id="11" name="组合 7"/>
          <p:cNvGrpSpPr/>
          <p:nvPr/>
        </p:nvGrpSpPr>
        <p:grpSpPr>
          <a:xfrm>
            <a:off x="2913845" y="1130210"/>
            <a:ext cx="1029163" cy="1085656"/>
            <a:chOff x="2437" y="2032"/>
            <a:chExt cx="1244" cy="1264"/>
          </a:xfrm>
        </p:grpSpPr>
        <p:sp>
          <p:nvSpPr>
            <p:cNvPr id="1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5" name="组合 7"/>
          <p:cNvGrpSpPr/>
          <p:nvPr/>
        </p:nvGrpSpPr>
        <p:grpSpPr>
          <a:xfrm>
            <a:off x="3993965" y="1130210"/>
            <a:ext cx="1029163" cy="1085656"/>
            <a:chOff x="2437" y="2032"/>
            <a:chExt cx="1244" cy="1264"/>
          </a:xfrm>
        </p:grpSpPr>
        <p:sp>
          <p:nvSpPr>
            <p:cNvPr id="1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9" name="文本框 64"/>
          <p:cNvSpPr txBox="1"/>
          <p:nvPr/>
        </p:nvSpPr>
        <p:spPr>
          <a:xfrm>
            <a:off x="3995936" y="1130210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捶</a:t>
            </a:r>
          </a:p>
        </p:txBody>
      </p:sp>
      <p:grpSp>
        <p:nvGrpSpPr>
          <p:cNvPr id="20" name="组合 7"/>
          <p:cNvGrpSpPr/>
          <p:nvPr/>
        </p:nvGrpSpPr>
        <p:grpSpPr>
          <a:xfrm>
            <a:off x="5074085" y="1130210"/>
            <a:ext cx="1029163" cy="1085656"/>
            <a:chOff x="2437" y="2032"/>
            <a:chExt cx="1244" cy="1264"/>
          </a:xfrm>
        </p:grpSpPr>
        <p:sp>
          <p:nvSpPr>
            <p:cNvPr id="2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4" name="文本框 64"/>
          <p:cNvSpPr txBox="1"/>
          <p:nvPr/>
        </p:nvSpPr>
        <p:spPr>
          <a:xfrm>
            <a:off x="770265" y="1130210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摸</a:t>
            </a:r>
          </a:p>
        </p:txBody>
      </p:sp>
      <p:sp>
        <p:nvSpPr>
          <p:cNvPr id="25" name="文本框 64"/>
          <p:cNvSpPr txBox="1"/>
          <p:nvPr/>
        </p:nvSpPr>
        <p:spPr>
          <a:xfrm>
            <a:off x="2985853" y="1130210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跪</a:t>
            </a:r>
          </a:p>
        </p:txBody>
      </p:sp>
      <p:sp>
        <p:nvSpPr>
          <p:cNvPr id="26" name="文本框 64"/>
          <p:cNvSpPr txBox="1"/>
          <p:nvPr/>
        </p:nvSpPr>
        <p:spPr>
          <a:xfrm>
            <a:off x="5074085" y="1130210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绕</a:t>
            </a:r>
          </a:p>
        </p:txBody>
      </p:sp>
      <p:grpSp>
        <p:nvGrpSpPr>
          <p:cNvPr id="31" name="组合 7"/>
          <p:cNvGrpSpPr/>
          <p:nvPr/>
        </p:nvGrpSpPr>
        <p:grpSpPr>
          <a:xfrm>
            <a:off x="6154951" y="1130210"/>
            <a:ext cx="1029163" cy="1085656"/>
            <a:chOff x="2437" y="2032"/>
            <a:chExt cx="1244" cy="1264"/>
          </a:xfrm>
        </p:grpSpPr>
        <p:sp>
          <p:nvSpPr>
            <p:cNvPr id="3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5" name="文本框 64"/>
          <p:cNvSpPr txBox="1"/>
          <p:nvPr/>
        </p:nvSpPr>
        <p:spPr>
          <a:xfrm>
            <a:off x="6154951" y="1130210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顽</a:t>
            </a:r>
          </a:p>
        </p:txBody>
      </p:sp>
      <p:grpSp>
        <p:nvGrpSpPr>
          <p:cNvPr id="38" name="组合 7"/>
          <p:cNvGrpSpPr/>
          <p:nvPr/>
        </p:nvGrpSpPr>
        <p:grpSpPr>
          <a:xfrm>
            <a:off x="7239828" y="1130210"/>
            <a:ext cx="1029163" cy="1085656"/>
            <a:chOff x="2437" y="2032"/>
            <a:chExt cx="1244" cy="1264"/>
          </a:xfrm>
        </p:grpSpPr>
        <p:sp>
          <p:nvSpPr>
            <p:cNvPr id="3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4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42" name="文本框 64"/>
          <p:cNvSpPr txBox="1"/>
          <p:nvPr/>
        </p:nvSpPr>
        <p:spPr>
          <a:xfrm>
            <a:off x="7239828" y="1130210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脖</a:t>
            </a:r>
          </a:p>
        </p:txBody>
      </p:sp>
      <p:grpSp>
        <p:nvGrpSpPr>
          <p:cNvPr id="44" name="组合 7"/>
          <p:cNvGrpSpPr/>
          <p:nvPr/>
        </p:nvGrpSpPr>
        <p:grpSpPr>
          <a:xfrm>
            <a:off x="252000" y="3218442"/>
            <a:ext cx="1029163" cy="1088572"/>
            <a:chOff x="2437" y="2032"/>
            <a:chExt cx="1244" cy="1264"/>
          </a:xfrm>
        </p:grpSpPr>
        <p:sp>
          <p:nvSpPr>
            <p:cNvPr id="4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47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48" name="组合 7"/>
          <p:cNvGrpSpPr/>
          <p:nvPr/>
        </p:nvGrpSpPr>
        <p:grpSpPr>
          <a:xfrm>
            <a:off x="1337910" y="3218442"/>
            <a:ext cx="1029163" cy="1085656"/>
            <a:chOff x="2437" y="2032"/>
            <a:chExt cx="1244" cy="1264"/>
          </a:xfrm>
        </p:grpSpPr>
        <p:sp>
          <p:nvSpPr>
            <p:cNvPr id="4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52" name="文本框 64"/>
          <p:cNvSpPr txBox="1"/>
          <p:nvPr/>
        </p:nvSpPr>
        <p:spPr>
          <a:xfrm>
            <a:off x="1337910" y="3218442"/>
            <a:ext cx="999303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</a:t>
            </a:r>
          </a:p>
        </p:txBody>
      </p:sp>
      <p:grpSp>
        <p:nvGrpSpPr>
          <p:cNvPr id="53" name="组合 7"/>
          <p:cNvGrpSpPr/>
          <p:nvPr/>
        </p:nvGrpSpPr>
        <p:grpSpPr>
          <a:xfrm>
            <a:off x="2395580" y="3218442"/>
            <a:ext cx="1029163" cy="1085656"/>
            <a:chOff x="2437" y="2032"/>
            <a:chExt cx="1244" cy="1264"/>
          </a:xfrm>
        </p:grpSpPr>
        <p:sp>
          <p:nvSpPr>
            <p:cNvPr id="5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57" name="组合 7"/>
          <p:cNvGrpSpPr/>
          <p:nvPr/>
        </p:nvGrpSpPr>
        <p:grpSpPr>
          <a:xfrm>
            <a:off x="3475700" y="3218442"/>
            <a:ext cx="1029163" cy="1085656"/>
            <a:chOff x="2437" y="2032"/>
            <a:chExt cx="1244" cy="1264"/>
          </a:xfrm>
        </p:grpSpPr>
        <p:sp>
          <p:nvSpPr>
            <p:cNvPr id="5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1" name="文本框 64"/>
          <p:cNvSpPr txBox="1"/>
          <p:nvPr/>
        </p:nvSpPr>
        <p:spPr>
          <a:xfrm>
            <a:off x="3547455" y="3218442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昏</a:t>
            </a:r>
          </a:p>
        </p:txBody>
      </p:sp>
      <p:grpSp>
        <p:nvGrpSpPr>
          <p:cNvPr id="62" name="组合 7"/>
          <p:cNvGrpSpPr/>
          <p:nvPr/>
        </p:nvGrpSpPr>
        <p:grpSpPr>
          <a:xfrm>
            <a:off x="4555820" y="3218442"/>
            <a:ext cx="1029163" cy="1085656"/>
            <a:chOff x="2437" y="2032"/>
            <a:chExt cx="1244" cy="1264"/>
          </a:xfrm>
        </p:grpSpPr>
        <p:sp>
          <p:nvSpPr>
            <p:cNvPr id="6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6" name="文本框 64"/>
          <p:cNvSpPr txBox="1"/>
          <p:nvPr/>
        </p:nvSpPr>
        <p:spPr>
          <a:xfrm>
            <a:off x="252000" y="3218442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脱</a:t>
            </a:r>
          </a:p>
        </p:txBody>
      </p:sp>
      <p:sp>
        <p:nvSpPr>
          <p:cNvPr id="67" name="文本框 64"/>
          <p:cNvSpPr txBox="1"/>
          <p:nvPr/>
        </p:nvSpPr>
        <p:spPr>
          <a:xfrm>
            <a:off x="2467588" y="3218442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惹</a:t>
            </a:r>
          </a:p>
        </p:txBody>
      </p:sp>
      <p:sp>
        <p:nvSpPr>
          <p:cNvPr id="68" name="文本框 64"/>
          <p:cNvSpPr txBox="1"/>
          <p:nvPr/>
        </p:nvSpPr>
        <p:spPr>
          <a:xfrm>
            <a:off x="4555820" y="3218442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握</a:t>
            </a:r>
          </a:p>
        </p:txBody>
      </p:sp>
      <p:grpSp>
        <p:nvGrpSpPr>
          <p:cNvPr id="73" name="组合 7"/>
          <p:cNvGrpSpPr/>
          <p:nvPr/>
        </p:nvGrpSpPr>
        <p:grpSpPr>
          <a:xfrm>
            <a:off x="5636686" y="3218442"/>
            <a:ext cx="1029163" cy="1085656"/>
            <a:chOff x="2437" y="2032"/>
            <a:chExt cx="1244" cy="1264"/>
          </a:xfrm>
        </p:grpSpPr>
        <p:sp>
          <p:nvSpPr>
            <p:cNvPr id="7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7" name="文本框 64"/>
          <p:cNvSpPr txBox="1"/>
          <p:nvPr/>
        </p:nvSpPr>
        <p:spPr>
          <a:xfrm>
            <a:off x="5636686" y="3218442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摔</a:t>
            </a:r>
          </a:p>
        </p:txBody>
      </p:sp>
      <p:grpSp>
        <p:nvGrpSpPr>
          <p:cNvPr id="80" name="组合 7"/>
          <p:cNvGrpSpPr/>
          <p:nvPr/>
        </p:nvGrpSpPr>
        <p:grpSpPr>
          <a:xfrm>
            <a:off x="6825771" y="3218442"/>
            <a:ext cx="1029163" cy="1085656"/>
            <a:chOff x="2437" y="2032"/>
            <a:chExt cx="1244" cy="1264"/>
          </a:xfrm>
        </p:grpSpPr>
        <p:sp>
          <p:nvSpPr>
            <p:cNvPr id="8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84" name="文本框 64"/>
          <p:cNvSpPr txBox="1"/>
          <p:nvPr/>
        </p:nvSpPr>
        <p:spPr>
          <a:xfrm>
            <a:off x="6825771" y="3218442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凭</a:t>
            </a:r>
          </a:p>
        </p:txBody>
      </p:sp>
      <p:grpSp>
        <p:nvGrpSpPr>
          <p:cNvPr id="86" name="组合 7"/>
          <p:cNvGrpSpPr/>
          <p:nvPr/>
        </p:nvGrpSpPr>
        <p:grpSpPr>
          <a:xfrm>
            <a:off x="7902923" y="3218442"/>
            <a:ext cx="1029163" cy="1085656"/>
            <a:chOff x="2437" y="2032"/>
            <a:chExt cx="1244" cy="1264"/>
          </a:xfrm>
        </p:grpSpPr>
        <p:sp>
          <p:nvSpPr>
            <p:cNvPr id="8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90" name="文本框 64"/>
          <p:cNvSpPr txBox="1"/>
          <p:nvPr/>
        </p:nvSpPr>
        <p:spPr>
          <a:xfrm>
            <a:off x="7888592" y="3218442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掐</a:t>
            </a:r>
          </a:p>
        </p:txBody>
      </p:sp>
      <p:sp>
        <p:nvSpPr>
          <p:cNvPr id="113" name="文本框 15">
            <a:extLst>
              <a:ext uri="{FF2B5EF4-FFF2-40B4-BE49-F238E27FC236}">
                <a16:creationId xmlns:a16="http://schemas.microsoft.com/office/drawing/2014/main" id="{E33993B6-6C04-E04B-BC02-4E2B1F03206C}"/>
              </a:ext>
            </a:extLst>
          </p:cNvPr>
          <p:cNvSpPr txBox="1"/>
          <p:nvPr/>
        </p:nvSpPr>
        <p:spPr>
          <a:xfrm>
            <a:off x="568720" y="5147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+mn-ea"/>
              </a:rPr>
              <a:t>学写字</a:t>
            </a:r>
          </a:p>
        </p:txBody>
      </p:sp>
      <p:pic>
        <p:nvPicPr>
          <p:cNvPr id="114" name="图片 113">
            <a:extLst>
              <a:ext uri="{FF2B5EF4-FFF2-40B4-BE49-F238E27FC236}">
                <a16:creationId xmlns:a16="http://schemas.microsoft.com/office/drawing/2014/main" id="{6FCBF092-178B-4543-9ECC-8FD64DFCF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3775"/>
            <a:ext cx="864096" cy="819783"/>
          </a:xfrm>
          <a:prstGeom prst="rect">
            <a:avLst/>
          </a:prstGeom>
        </p:spPr>
      </p:pic>
      <p:pic>
        <p:nvPicPr>
          <p:cNvPr id="115" name="Picture 2" descr="C:\Users\zhangye\Desktop\点击.png">
            <a:hlinkClick r:id="rId3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10331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C:\Users\zhangye\Desktop\点击.png">
            <a:hlinkClick r:id="rId5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85" y="2219643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zhangye\Desktop\点击.png">
            <a:hlinkClick r:id="rId6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79" y="2210331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C:\Users\zhangye\Desktop\点击.png">
            <a:hlinkClick r:id="rId7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13" y="2219642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C:\Users\zhangye\Desktop\点击.png">
            <a:hlinkClick r:id="rId8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49" y="2219643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C:\Users\zhangye\Desktop\点击.png">
            <a:hlinkClick r:id="rId9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99" y="2219641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C:\Users\zhangye\Desktop\点击.png">
            <a:hlinkClick r:id="rId10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87" y="2216725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C:\Users\zhangye\Desktop\点击.png">
            <a:hlinkClick r:id="rId11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0" y="4307875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C:\Users\zhangye\Desktop\点击.png">
            <a:hlinkClick r:id="rId12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54" y="4302386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C:\Users\zhangye\Desktop\点击.png">
            <a:hlinkClick r:id="rId13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144" y="4302387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C:\Users\zhangye\Desktop\点击.png">
            <a:hlinkClick r:id="rId14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78" y="4307875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C:\Users\zhangye\Desktop\点击.png">
            <a:hlinkClick r:id="rId15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28" y="4302385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C:\Users\zhangye\Desktop\点击.png">
            <a:hlinkClick r:id="rId16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90" y="4307875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C:\Users\zhangye\Desktop\点击.png">
            <a:hlinkClick r:id="rId17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16" y="4307875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C:\Users\zhangye\Desktop\点击.png">
            <a:hlinkClick r:id="rId18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57" y="4307875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拼音开关"/>
          <p:cNvGrpSpPr/>
          <p:nvPr/>
        </p:nvGrpSpPr>
        <p:grpSpPr>
          <a:xfrm>
            <a:off x="6308745" y="51470"/>
            <a:ext cx="1276472" cy="576064"/>
            <a:chOff x="7236296" y="555526"/>
            <a:chExt cx="1276472" cy="576064"/>
          </a:xfrm>
        </p:grpSpPr>
        <p:sp>
          <p:nvSpPr>
            <p:cNvPr id="95" name="椭圆 94"/>
            <p:cNvSpPr/>
            <p:nvPr/>
          </p:nvSpPr>
          <p:spPr>
            <a:xfrm>
              <a:off x="7236296" y="555526"/>
              <a:ext cx="1276472" cy="576064"/>
            </a:xfrm>
            <a:prstGeom prst="ellipse">
              <a:avLst/>
            </a:prstGeom>
            <a:solidFill>
              <a:srgbClr val="02B3C5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7402251" y="647771"/>
              <a:ext cx="904222" cy="391574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402251" y="689669"/>
              <a:ext cx="1110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/>
                </a:rPr>
                <a:t>拼音开关</a:t>
              </a:r>
            </a:p>
          </p:txBody>
        </p:sp>
      </p:grpSp>
      <p:sp>
        <p:nvSpPr>
          <p:cNvPr id="98" name="矩形 97"/>
          <p:cNvSpPr/>
          <p:nvPr/>
        </p:nvSpPr>
        <p:spPr>
          <a:xfrm>
            <a:off x="936015" y="630032"/>
            <a:ext cx="82169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mō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1864714" y="609991"/>
            <a:ext cx="1045861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shèn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102238" y="588787"/>
            <a:ext cx="82169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guì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4067944" y="588787"/>
            <a:ext cx="925029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chuí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187872" y="575848"/>
            <a:ext cx="82169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rào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6203037" y="575847"/>
            <a:ext cx="1033259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wán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7422718" y="601365"/>
            <a:ext cx="82169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bó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359420" y="2685645"/>
            <a:ext cx="82169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tuō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1470387" y="2685644"/>
            <a:ext cx="82169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gài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2670190" y="2685643"/>
            <a:ext cx="605666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rě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3608873" y="2685642"/>
            <a:ext cx="82169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hūn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4686414" y="2680645"/>
            <a:ext cx="82169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wò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5607387" y="2688907"/>
            <a:ext cx="1124853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shuāi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874711" y="2679706"/>
            <a:ext cx="1081665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píng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8028384" y="2689597"/>
            <a:ext cx="82169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qiā</a:t>
            </a:r>
            <a:endParaRPr lang="en-US" altLang="zh-CN" sz="3000" dirty="0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7504" y="3973001"/>
            <a:ext cx="396044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最后一笔竖折起笔稍靠左。竖短折长，稳稳托住“其”。</a:t>
            </a:r>
            <a:endParaRPr lang="zh-CN" altLang="zh-CN" sz="24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45174" y="78400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4000" dirty="0" err="1">
                <a:solidFill>
                  <a:prstClr val="black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rào</a:t>
            </a:r>
            <a:r>
              <a:rPr lang="en-US" altLang="zh-CN" sz="2800" b="1" dirty="0">
                <a:solidFill>
                  <a:prstClr val="black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    </a:t>
            </a:r>
          </a:p>
        </p:txBody>
      </p:sp>
      <p:sp>
        <p:nvSpPr>
          <p:cNvPr id="16" name="矩形 15"/>
          <p:cNvSpPr/>
          <p:nvPr/>
        </p:nvSpPr>
        <p:spPr>
          <a:xfrm>
            <a:off x="4589600" y="4126889"/>
            <a:ext cx="3767386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右上部分不要写成“戈”。</a:t>
            </a:r>
            <a:endParaRPr lang="zh-CN" altLang="zh-CN" sz="24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87474" y="761331"/>
            <a:ext cx="1284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4000" dirty="0" err="1">
                <a:solidFill>
                  <a:prstClr val="black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shèn</a:t>
            </a:r>
            <a:endParaRPr lang="zh-CN" altLang="en-US" sz="4000" dirty="0">
              <a:solidFill>
                <a:prstClr val="black"/>
              </a:solidFill>
              <a:latin typeface="汉语拼音" panose="020B0604020202020204" pitchFamily="34" charset="0"/>
              <a:ea typeface="微软雅黑"/>
              <a:cs typeface="汉语拼音" panose="020B0604020202020204" pitchFamily="34" charset="0"/>
            </a:endParaRPr>
          </a:p>
        </p:txBody>
      </p:sp>
      <p:sp>
        <p:nvSpPr>
          <p:cNvPr id="52" name="文本框 15">
            <a:extLst>
              <a:ext uri="{FF2B5EF4-FFF2-40B4-BE49-F238E27FC236}">
                <a16:creationId xmlns:a16="http://schemas.microsoft.com/office/drawing/2014/main" id="{E5606F34-2A0B-8241-BE17-F3D899C2A2CF}"/>
              </a:ext>
            </a:extLst>
          </p:cNvPr>
          <p:cNvSpPr txBox="1"/>
          <p:nvPr/>
        </p:nvSpPr>
        <p:spPr>
          <a:xfrm>
            <a:off x="2699792" y="116632"/>
            <a:ext cx="397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0000FF"/>
                </a:solidFill>
                <a:latin typeface="+mn-ea"/>
              </a:rPr>
              <a:t>重难点字书写指导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029317" y="1469217"/>
            <a:ext cx="2318547" cy="2326669"/>
            <a:chOff x="5534807" y="1672548"/>
            <a:chExt cx="2318547" cy="2326669"/>
          </a:xfrm>
        </p:grpSpPr>
        <p:sp>
          <p:nvSpPr>
            <p:cNvPr id="20" name="矩形 19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>
              <p:custDataLst>
                <p:tags r:id="rId2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3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1304072" y="1713223"/>
            <a:ext cx="1769037" cy="1838657"/>
            <a:chOff x="2935288" y="771525"/>
            <a:chExt cx="887413" cy="922337"/>
          </a:xfrm>
        </p:grpSpPr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3198813" y="849313"/>
              <a:ext cx="90488" cy="511175"/>
            </a:xfrm>
            <a:custGeom>
              <a:avLst/>
              <a:gdLst>
                <a:gd name="T0" fmla="*/ 48 w 57"/>
                <a:gd name="T1" fmla="*/ 86 h 322"/>
                <a:gd name="T2" fmla="*/ 48 w 57"/>
                <a:gd name="T3" fmla="*/ 91 h 322"/>
                <a:gd name="T4" fmla="*/ 48 w 57"/>
                <a:gd name="T5" fmla="*/ 98 h 322"/>
                <a:gd name="T6" fmla="*/ 48 w 57"/>
                <a:gd name="T7" fmla="*/ 106 h 322"/>
                <a:gd name="T8" fmla="*/ 48 w 57"/>
                <a:gd name="T9" fmla="*/ 116 h 322"/>
                <a:gd name="T10" fmla="*/ 48 w 57"/>
                <a:gd name="T11" fmla="*/ 126 h 322"/>
                <a:gd name="T12" fmla="*/ 48 w 57"/>
                <a:gd name="T13" fmla="*/ 139 h 322"/>
                <a:gd name="T14" fmla="*/ 48 w 57"/>
                <a:gd name="T15" fmla="*/ 152 h 322"/>
                <a:gd name="T16" fmla="*/ 48 w 57"/>
                <a:gd name="T17" fmla="*/ 167 h 322"/>
                <a:gd name="T18" fmla="*/ 48 w 57"/>
                <a:gd name="T19" fmla="*/ 184 h 322"/>
                <a:gd name="T20" fmla="*/ 48 w 57"/>
                <a:gd name="T21" fmla="*/ 201 h 322"/>
                <a:gd name="T22" fmla="*/ 48 w 57"/>
                <a:gd name="T23" fmla="*/ 220 h 322"/>
                <a:gd name="T24" fmla="*/ 48 w 57"/>
                <a:gd name="T25" fmla="*/ 240 h 322"/>
                <a:gd name="T26" fmla="*/ 48 w 57"/>
                <a:gd name="T27" fmla="*/ 263 h 322"/>
                <a:gd name="T28" fmla="*/ 48 w 57"/>
                <a:gd name="T29" fmla="*/ 285 h 322"/>
                <a:gd name="T30" fmla="*/ 48 w 57"/>
                <a:gd name="T31" fmla="*/ 310 h 322"/>
                <a:gd name="T32" fmla="*/ 23 w 57"/>
                <a:gd name="T33" fmla="*/ 322 h 322"/>
                <a:gd name="T34" fmla="*/ 23 w 57"/>
                <a:gd name="T35" fmla="*/ 289 h 322"/>
                <a:gd name="T36" fmla="*/ 23 w 57"/>
                <a:gd name="T37" fmla="*/ 256 h 322"/>
                <a:gd name="T38" fmla="*/ 23 w 57"/>
                <a:gd name="T39" fmla="*/ 225 h 322"/>
                <a:gd name="T40" fmla="*/ 23 w 57"/>
                <a:gd name="T41" fmla="*/ 197 h 322"/>
                <a:gd name="T42" fmla="*/ 22 w 57"/>
                <a:gd name="T43" fmla="*/ 170 h 322"/>
                <a:gd name="T44" fmla="*/ 22 w 57"/>
                <a:gd name="T45" fmla="*/ 145 h 322"/>
                <a:gd name="T46" fmla="*/ 21 w 57"/>
                <a:gd name="T47" fmla="*/ 122 h 322"/>
                <a:gd name="T48" fmla="*/ 21 w 57"/>
                <a:gd name="T49" fmla="*/ 100 h 322"/>
                <a:gd name="T50" fmla="*/ 20 w 57"/>
                <a:gd name="T51" fmla="*/ 81 h 322"/>
                <a:gd name="T52" fmla="*/ 19 w 57"/>
                <a:gd name="T53" fmla="*/ 65 h 322"/>
                <a:gd name="T54" fmla="*/ 16 w 57"/>
                <a:gd name="T55" fmla="*/ 51 h 322"/>
                <a:gd name="T56" fmla="*/ 15 w 57"/>
                <a:gd name="T57" fmla="*/ 39 h 322"/>
                <a:gd name="T58" fmla="*/ 13 w 57"/>
                <a:gd name="T59" fmla="*/ 29 h 322"/>
                <a:gd name="T60" fmla="*/ 11 w 57"/>
                <a:gd name="T61" fmla="*/ 21 h 322"/>
                <a:gd name="T62" fmla="*/ 9 w 57"/>
                <a:gd name="T63" fmla="*/ 17 h 322"/>
                <a:gd name="T64" fmla="*/ 6 w 57"/>
                <a:gd name="T65" fmla="*/ 13 h 322"/>
                <a:gd name="T66" fmla="*/ 2 w 57"/>
                <a:gd name="T67" fmla="*/ 11 h 322"/>
                <a:gd name="T68" fmla="*/ 0 w 57"/>
                <a:gd name="T69" fmla="*/ 8 h 322"/>
                <a:gd name="T70" fmla="*/ 0 w 57"/>
                <a:gd name="T71" fmla="*/ 6 h 322"/>
                <a:gd name="T72" fmla="*/ 1 w 57"/>
                <a:gd name="T73" fmla="*/ 1 h 322"/>
                <a:gd name="T74" fmla="*/ 4 w 57"/>
                <a:gd name="T75" fmla="*/ 0 h 322"/>
                <a:gd name="T76" fmla="*/ 10 w 57"/>
                <a:gd name="T77" fmla="*/ 0 h 322"/>
                <a:gd name="T78" fmla="*/ 18 w 57"/>
                <a:gd name="T79" fmla="*/ 1 h 322"/>
                <a:gd name="T80" fmla="*/ 28 w 57"/>
                <a:gd name="T81" fmla="*/ 3 h 322"/>
                <a:gd name="T82" fmla="*/ 38 w 57"/>
                <a:gd name="T83" fmla="*/ 8 h 322"/>
                <a:gd name="T84" fmla="*/ 46 w 57"/>
                <a:gd name="T85" fmla="*/ 11 h 322"/>
                <a:gd name="T86" fmla="*/ 51 w 57"/>
                <a:gd name="T87" fmla="*/ 15 h 322"/>
                <a:gd name="T88" fmla="*/ 55 w 57"/>
                <a:gd name="T89" fmla="*/ 18 h 322"/>
                <a:gd name="T90" fmla="*/ 57 w 57"/>
                <a:gd name="T91" fmla="*/ 27 h 322"/>
                <a:gd name="T92" fmla="*/ 55 w 57"/>
                <a:gd name="T93" fmla="*/ 37 h 322"/>
                <a:gd name="T94" fmla="*/ 54 w 57"/>
                <a:gd name="T95" fmla="*/ 45 h 322"/>
                <a:gd name="T96" fmla="*/ 51 w 57"/>
                <a:gd name="T97" fmla="*/ 55 h 322"/>
                <a:gd name="T98" fmla="*/ 49 w 57"/>
                <a:gd name="T99" fmla="*/ 68 h 322"/>
                <a:gd name="T100" fmla="*/ 48 w 57"/>
                <a:gd name="T101" fmla="*/ 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322">
                  <a:moveTo>
                    <a:pt x="48" y="83"/>
                  </a:moveTo>
                  <a:lnTo>
                    <a:pt x="48" y="86"/>
                  </a:lnTo>
                  <a:lnTo>
                    <a:pt x="48" y="88"/>
                  </a:lnTo>
                  <a:lnTo>
                    <a:pt x="48" y="91"/>
                  </a:lnTo>
                  <a:lnTo>
                    <a:pt x="48" y="95"/>
                  </a:lnTo>
                  <a:lnTo>
                    <a:pt x="48" y="98"/>
                  </a:lnTo>
                  <a:lnTo>
                    <a:pt x="48" y="101"/>
                  </a:lnTo>
                  <a:lnTo>
                    <a:pt x="48" y="106"/>
                  </a:lnTo>
                  <a:lnTo>
                    <a:pt x="48" y="110"/>
                  </a:lnTo>
                  <a:lnTo>
                    <a:pt x="48" y="116"/>
                  </a:lnTo>
                  <a:lnTo>
                    <a:pt x="48" y="121"/>
                  </a:lnTo>
                  <a:lnTo>
                    <a:pt x="48" y="126"/>
                  </a:lnTo>
                  <a:lnTo>
                    <a:pt x="48" y="132"/>
                  </a:lnTo>
                  <a:lnTo>
                    <a:pt x="48" y="139"/>
                  </a:lnTo>
                  <a:lnTo>
                    <a:pt x="48" y="145"/>
                  </a:lnTo>
                  <a:lnTo>
                    <a:pt x="48" y="152"/>
                  </a:lnTo>
                  <a:lnTo>
                    <a:pt x="48" y="160"/>
                  </a:lnTo>
                  <a:lnTo>
                    <a:pt x="48" y="167"/>
                  </a:lnTo>
                  <a:lnTo>
                    <a:pt x="48" y="175"/>
                  </a:lnTo>
                  <a:lnTo>
                    <a:pt x="48" y="184"/>
                  </a:lnTo>
                  <a:lnTo>
                    <a:pt x="48" y="192"/>
                  </a:lnTo>
                  <a:lnTo>
                    <a:pt x="48" y="201"/>
                  </a:lnTo>
                  <a:lnTo>
                    <a:pt x="48" y="211"/>
                  </a:lnTo>
                  <a:lnTo>
                    <a:pt x="48" y="220"/>
                  </a:lnTo>
                  <a:lnTo>
                    <a:pt x="48" y="230"/>
                  </a:lnTo>
                  <a:lnTo>
                    <a:pt x="48" y="240"/>
                  </a:lnTo>
                  <a:lnTo>
                    <a:pt x="48" y="251"/>
                  </a:lnTo>
                  <a:lnTo>
                    <a:pt x="48" y="263"/>
                  </a:lnTo>
                  <a:lnTo>
                    <a:pt x="48" y="274"/>
                  </a:lnTo>
                  <a:lnTo>
                    <a:pt x="48" y="285"/>
                  </a:lnTo>
                  <a:lnTo>
                    <a:pt x="48" y="298"/>
                  </a:lnTo>
                  <a:lnTo>
                    <a:pt x="48" y="310"/>
                  </a:lnTo>
                  <a:lnTo>
                    <a:pt x="48" y="322"/>
                  </a:lnTo>
                  <a:lnTo>
                    <a:pt x="23" y="322"/>
                  </a:lnTo>
                  <a:lnTo>
                    <a:pt x="23" y="306"/>
                  </a:lnTo>
                  <a:lnTo>
                    <a:pt x="23" y="289"/>
                  </a:lnTo>
                  <a:lnTo>
                    <a:pt x="23" y="272"/>
                  </a:lnTo>
                  <a:lnTo>
                    <a:pt x="23" y="256"/>
                  </a:lnTo>
                  <a:lnTo>
                    <a:pt x="23" y="240"/>
                  </a:lnTo>
                  <a:lnTo>
                    <a:pt x="23" y="225"/>
                  </a:lnTo>
                  <a:lnTo>
                    <a:pt x="23" y="211"/>
                  </a:lnTo>
                  <a:lnTo>
                    <a:pt x="23" y="197"/>
                  </a:lnTo>
                  <a:lnTo>
                    <a:pt x="23" y="184"/>
                  </a:lnTo>
                  <a:lnTo>
                    <a:pt x="22" y="170"/>
                  </a:lnTo>
                  <a:lnTo>
                    <a:pt x="22" y="158"/>
                  </a:lnTo>
                  <a:lnTo>
                    <a:pt x="22" y="145"/>
                  </a:lnTo>
                  <a:lnTo>
                    <a:pt x="22" y="133"/>
                  </a:lnTo>
                  <a:lnTo>
                    <a:pt x="21" y="122"/>
                  </a:lnTo>
                  <a:lnTo>
                    <a:pt x="21" y="110"/>
                  </a:lnTo>
                  <a:lnTo>
                    <a:pt x="21" y="100"/>
                  </a:lnTo>
                  <a:lnTo>
                    <a:pt x="20" y="91"/>
                  </a:lnTo>
                  <a:lnTo>
                    <a:pt x="20" y="81"/>
                  </a:lnTo>
                  <a:lnTo>
                    <a:pt x="19" y="73"/>
                  </a:lnTo>
                  <a:lnTo>
                    <a:pt x="19" y="65"/>
                  </a:lnTo>
                  <a:lnTo>
                    <a:pt x="18" y="57"/>
                  </a:lnTo>
                  <a:lnTo>
                    <a:pt x="16" y="51"/>
                  </a:lnTo>
                  <a:lnTo>
                    <a:pt x="16" y="45"/>
                  </a:lnTo>
                  <a:lnTo>
                    <a:pt x="15" y="39"/>
                  </a:lnTo>
                  <a:lnTo>
                    <a:pt x="14" y="34"/>
                  </a:lnTo>
                  <a:lnTo>
                    <a:pt x="13" y="29"/>
                  </a:lnTo>
                  <a:lnTo>
                    <a:pt x="12" y="25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3" y="6"/>
                  </a:lnTo>
                  <a:lnTo>
                    <a:pt x="38" y="8"/>
                  </a:lnTo>
                  <a:lnTo>
                    <a:pt x="42" y="9"/>
                  </a:lnTo>
                  <a:lnTo>
                    <a:pt x="46" y="11"/>
                  </a:lnTo>
                  <a:lnTo>
                    <a:pt x="49" y="12"/>
                  </a:lnTo>
                  <a:lnTo>
                    <a:pt x="51" y="15"/>
                  </a:lnTo>
                  <a:lnTo>
                    <a:pt x="54" y="17"/>
                  </a:lnTo>
                  <a:lnTo>
                    <a:pt x="55" y="18"/>
                  </a:lnTo>
                  <a:lnTo>
                    <a:pt x="56" y="22"/>
                  </a:lnTo>
                  <a:lnTo>
                    <a:pt x="57" y="27"/>
                  </a:lnTo>
                  <a:lnTo>
                    <a:pt x="56" y="33"/>
                  </a:lnTo>
                  <a:lnTo>
                    <a:pt x="55" y="37"/>
                  </a:lnTo>
                  <a:lnTo>
                    <a:pt x="54" y="40"/>
                  </a:lnTo>
                  <a:lnTo>
                    <a:pt x="54" y="45"/>
                  </a:lnTo>
                  <a:lnTo>
                    <a:pt x="53" y="50"/>
                  </a:lnTo>
                  <a:lnTo>
                    <a:pt x="51" y="55"/>
                  </a:lnTo>
                  <a:lnTo>
                    <a:pt x="50" y="61"/>
                  </a:lnTo>
                  <a:lnTo>
                    <a:pt x="49" y="68"/>
                  </a:lnTo>
                  <a:lnTo>
                    <a:pt x="48" y="75"/>
                  </a:lnTo>
                  <a:lnTo>
                    <a:pt x="48" y="83"/>
                  </a:lnTo>
                  <a:lnTo>
                    <a:pt x="48" y="83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3440113" y="771525"/>
              <a:ext cx="85725" cy="563562"/>
            </a:xfrm>
            <a:custGeom>
              <a:avLst/>
              <a:gdLst>
                <a:gd name="T0" fmla="*/ 3 w 54"/>
                <a:gd name="T1" fmla="*/ 2 h 355"/>
                <a:gd name="T2" fmla="*/ 9 w 54"/>
                <a:gd name="T3" fmla="*/ 0 h 355"/>
                <a:gd name="T4" fmla="*/ 16 w 54"/>
                <a:gd name="T5" fmla="*/ 0 h 355"/>
                <a:gd name="T6" fmla="*/ 26 w 54"/>
                <a:gd name="T7" fmla="*/ 2 h 355"/>
                <a:gd name="T8" fmla="*/ 35 w 54"/>
                <a:gd name="T9" fmla="*/ 4 h 355"/>
                <a:gd name="T10" fmla="*/ 43 w 54"/>
                <a:gd name="T11" fmla="*/ 7 h 355"/>
                <a:gd name="T12" fmla="*/ 48 w 54"/>
                <a:gd name="T13" fmla="*/ 11 h 355"/>
                <a:gd name="T14" fmla="*/ 52 w 54"/>
                <a:gd name="T15" fmla="*/ 13 h 355"/>
                <a:gd name="T16" fmla="*/ 54 w 54"/>
                <a:gd name="T17" fmla="*/ 16 h 355"/>
                <a:gd name="T18" fmla="*/ 54 w 54"/>
                <a:gd name="T19" fmla="*/ 24 h 355"/>
                <a:gd name="T20" fmla="*/ 52 w 54"/>
                <a:gd name="T21" fmla="*/ 31 h 355"/>
                <a:gd name="T22" fmla="*/ 52 w 54"/>
                <a:gd name="T23" fmla="*/ 36 h 355"/>
                <a:gd name="T24" fmla="*/ 50 w 54"/>
                <a:gd name="T25" fmla="*/ 44 h 355"/>
                <a:gd name="T26" fmla="*/ 50 w 54"/>
                <a:gd name="T27" fmla="*/ 56 h 355"/>
                <a:gd name="T28" fmla="*/ 49 w 54"/>
                <a:gd name="T29" fmla="*/ 70 h 355"/>
                <a:gd name="T30" fmla="*/ 49 w 54"/>
                <a:gd name="T31" fmla="*/ 88 h 355"/>
                <a:gd name="T32" fmla="*/ 48 w 54"/>
                <a:gd name="T33" fmla="*/ 109 h 355"/>
                <a:gd name="T34" fmla="*/ 48 w 54"/>
                <a:gd name="T35" fmla="*/ 131 h 355"/>
                <a:gd name="T36" fmla="*/ 46 w 54"/>
                <a:gd name="T37" fmla="*/ 199 h 355"/>
                <a:gd name="T38" fmla="*/ 43 w 54"/>
                <a:gd name="T39" fmla="*/ 304 h 355"/>
                <a:gd name="T40" fmla="*/ 13 w 54"/>
                <a:gd name="T41" fmla="*/ 355 h 355"/>
                <a:gd name="T42" fmla="*/ 13 w 54"/>
                <a:gd name="T43" fmla="*/ 351 h 355"/>
                <a:gd name="T44" fmla="*/ 13 w 54"/>
                <a:gd name="T45" fmla="*/ 347 h 355"/>
                <a:gd name="T46" fmla="*/ 13 w 54"/>
                <a:gd name="T47" fmla="*/ 340 h 355"/>
                <a:gd name="T48" fmla="*/ 13 w 54"/>
                <a:gd name="T49" fmla="*/ 331 h 355"/>
                <a:gd name="T50" fmla="*/ 14 w 54"/>
                <a:gd name="T51" fmla="*/ 320 h 355"/>
                <a:gd name="T52" fmla="*/ 14 w 54"/>
                <a:gd name="T53" fmla="*/ 307 h 355"/>
                <a:gd name="T54" fmla="*/ 16 w 54"/>
                <a:gd name="T55" fmla="*/ 292 h 355"/>
                <a:gd name="T56" fmla="*/ 16 w 54"/>
                <a:gd name="T57" fmla="*/ 274 h 355"/>
                <a:gd name="T58" fmla="*/ 17 w 54"/>
                <a:gd name="T59" fmla="*/ 238 h 355"/>
                <a:gd name="T60" fmla="*/ 18 w 54"/>
                <a:gd name="T61" fmla="*/ 199 h 355"/>
                <a:gd name="T62" fmla="*/ 18 w 54"/>
                <a:gd name="T63" fmla="*/ 157 h 355"/>
                <a:gd name="T64" fmla="*/ 18 w 54"/>
                <a:gd name="T65" fmla="*/ 113 h 355"/>
                <a:gd name="T66" fmla="*/ 18 w 54"/>
                <a:gd name="T67" fmla="*/ 92 h 355"/>
                <a:gd name="T68" fmla="*/ 17 w 54"/>
                <a:gd name="T69" fmla="*/ 73 h 355"/>
                <a:gd name="T70" fmla="*/ 16 w 54"/>
                <a:gd name="T71" fmla="*/ 57 h 355"/>
                <a:gd name="T72" fmla="*/ 14 w 54"/>
                <a:gd name="T73" fmla="*/ 42 h 355"/>
                <a:gd name="T74" fmla="*/ 12 w 54"/>
                <a:gd name="T75" fmla="*/ 31 h 355"/>
                <a:gd name="T76" fmla="*/ 11 w 54"/>
                <a:gd name="T77" fmla="*/ 22 h 355"/>
                <a:gd name="T78" fmla="*/ 9 w 54"/>
                <a:gd name="T79" fmla="*/ 16 h 355"/>
                <a:gd name="T80" fmla="*/ 5 w 54"/>
                <a:gd name="T81" fmla="*/ 12 h 355"/>
                <a:gd name="T82" fmla="*/ 2 w 54"/>
                <a:gd name="T83" fmla="*/ 8 h 355"/>
                <a:gd name="T84" fmla="*/ 0 w 54"/>
                <a:gd name="T85" fmla="*/ 6 h 355"/>
                <a:gd name="T86" fmla="*/ 0 w 54"/>
                <a:gd name="T87" fmla="*/ 4 h 355"/>
                <a:gd name="T88" fmla="*/ 1 w 54"/>
                <a:gd name="T89" fmla="*/ 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" h="355">
                  <a:moveTo>
                    <a:pt x="1" y="3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5" y="4"/>
                  </a:lnTo>
                  <a:lnTo>
                    <a:pt x="39" y="6"/>
                  </a:lnTo>
                  <a:lnTo>
                    <a:pt x="43" y="7"/>
                  </a:lnTo>
                  <a:lnTo>
                    <a:pt x="45" y="9"/>
                  </a:lnTo>
                  <a:lnTo>
                    <a:pt x="48" y="11"/>
                  </a:lnTo>
                  <a:lnTo>
                    <a:pt x="49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4" y="24"/>
                  </a:lnTo>
                  <a:lnTo>
                    <a:pt x="53" y="29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2" y="36"/>
                  </a:lnTo>
                  <a:lnTo>
                    <a:pt x="52" y="40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50" y="56"/>
                  </a:lnTo>
                  <a:lnTo>
                    <a:pt x="50" y="64"/>
                  </a:lnTo>
                  <a:lnTo>
                    <a:pt x="49" y="70"/>
                  </a:lnTo>
                  <a:lnTo>
                    <a:pt x="49" y="79"/>
                  </a:lnTo>
                  <a:lnTo>
                    <a:pt x="49" y="88"/>
                  </a:lnTo>
                  <a:lnTo>
                    <a:pt x="49" y="97"/>
                  </a:lnTo>
                  <a:lnTo>
                    <a:pt x="48" y="109"/>
                  </a:lnTo>
                  <a:lnTo>
                    <a:pt x="48" y="120"/>
                  </a:lnTo>
                  <a:lnTo>
                    <a:pt x="48" y="131"/>
                  </a:lnTo>
                  <a:lnTo>
                    <a:pt x="47" y="145"/>
                  </a:lnTo>
                  <a:lnTo>
                    <a:pt x="46" y="199"/>
                  </a:lnTo>
                  <a:lnTo>
                    <a:pt x="44" y="251"/>
                  </a:lnTo>
                  <a:lnTo>
                    <a:pt x="43" y="304"/>
                  </a:lnTo>
                  <a:lnTo>
                    <a:pt x="40" y="355"/>
                  </a:lnTo>
                  <a:lnTo>
                    <a:pt x="13" y="355"/>
                  </a:lnTo>
                  <a:lnTo>
                    <a:pt x="13" y="353"/>
                  </a:lnTo>
                  <a:lnTo>
                    <a:pt x="13" y="351"/>
                  </a:lnTo>
                  <a:lnTo>
                    <a:pt x="13" y="350"/>
                  </a:lnTo>
                  <a:lnTo>
                    <a:pt x="13" y="347"/>
                  </a:lnTo>
                  <a:lnTo>
                    <a:pt x="13" y="343"/>
                  </a:lnTo>
                  <a:lnTo>
                    <a:pt x="13" y="340"/>
                  </a:lnTo>
                  <a:lnTo>
                    <a:pt x="13" y="335"/>
                  </a:lnTo>
                  <a:lnTo>
                    <a:pt x="13" y="331"/>
                  </a:lnTo>
                  <a:lnTo>
                    <a:pt x="13" y="325"/>
                  </a:lnTo>
                  <a:lnTo>
                    <a:pt x="14" y="320"/>
                  </a:lnTo>
                  <a:lnTo>
                    <a:pt x="14" y="314"/>
                  </a:lnTo>
                  <a:lnTo>
                    <a:pt x="14" y="307"/>
                  </a:lnTo>
                  <a:lnTo>
                    <a:pt x="14" y="299"/>
                  </a:lnTo>
                  <a:lnTo>
                    <a:pt x="16" y="292"/>
                  </a:lnTo>
                  <a:lnTo>
                    <a:pt x="16" y="283"/>
                  </a:lnTo>
                  <a:lnTo>
                    <a:pt x="16" y="274"/>
                  </a:lnTo>
                  <a:lnTo>
                    <a:pt x="17" y="258"/>
                  </a:lnTo>
                  <a:lnTo>
                    <a:pt x="17" y="238"/>
                  </a:lnTo>
                  <a:lnTo>
                    <a:pt x="18" y="219"/>
                  </a:lnTo>
                  <a:lnTo>
                    <a:pt x="18" y="199"/>
                  </a:lnTo>
                  <a:lnTo>
                    <a:pt x="18" y="179"/>
                  </a:lnTo>
                  <a:lnTo>
                    <a:pt x="18" y="157"/>
                  </a:lnTo>
                  <a:lnTo>
                    <a:pt x="18" y="136"/>
                  </a:lnTo>
                  <a:lnTo>
                    <a:pt x="18" y="113"/>
                  </a:lnTo>
                  <a:lnTo>
                    <a:pt x="18" y="102"/>
                  </a:lnTo>
                  <a:lnTo>
                    <a:pt x="18" y="92"/>
                  </a:lnTo>
                  <a:lnTo>
                    <a:pt x="17" y="82"/>
                  </a:lnTo>
                  <a:lnTo>
                    <a:pt x="17" y="73"/>
                  </a:lnTo>
                  <a:lnTo>
                    <a:pt x="16" y="65"/>
                  </a:lnTo>
                  <a:lnTo>
                    <a:pt x="16" y="57"/>
                  </a:lnTo>
                  <a:lnTo>
                    <a:pt x="14" y="49"/>
                  </a:lnTo>
                  <a:lnTo>
                    <a:pt x="14" y="42"/>
                  </a:lnTo>
                  <a:lnTo>
                    <a:pt x="13" y="36"/>
                  </a:lnTo>
                  <a:lnTo>
                    <a:pt x="12" y="31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8" y="14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094038" y="923925"/>
              <a:ext cx="571500" cy="107950"/>
            </a:xfrm>
            <a:custGeom>
              <a:avLst/>
              <a:gdLst>
                <a:gd name="T0" fmla="*/ 25 w 360"/>
                <a:gd name="T1" fmla="*/ 67 h 68"/>
                <a:gd name="T2" fmla="*/ 16 w 360"/>
                <a:gd name="T3" fmla="*/ 62 h 68"/>
                <a:gd name="T4" fmla="*/ 8 w 360"/>
                <a:gd name="T5" fmla="*/ 57 h 68"/>
                <a:gd name="T6" fmla="*/ 2 w 360"/>
                <a:gd name="T7" fmla="*/ 51 h 68"/>
                <a:gd name="T8" fmla="*/ 0 w 360"/>
                <a:gd name="T9" fmla="*/ 48 h 68"/>
                <a:gd name="T10" fmla="*/ 1 w 360"/>
                <a:gd name="T11" fmla="*/ 44 h 68"/>
                <a:gd name="T12" fmla="*/ 7 w 360"/>
                <a:gd name="T13" fmla="*/ 44 h 68"/>
                <a:gd name="T14" fmla="*/ 16 w 360"/>
                <a:gd name="T15" fmla="*/ 44 h 68"/>
                <a:gd name="T16" fmla="*/ 24 w 360"/>
                <a:gd name="T17" fmla="*/ 43 h 68"/>
                <a:gd name="T18" fmla="*/ 42 w 360"/>
                <a:gd name="T19" fmla="*/ 41 h 68"/>
                <a:gd name="T20" fmla="*/ 69 w 360"/>
                <a:gd name="T21" fmla="*/ 37 h 68"/>
                <a:gd name="T22" fmla="*/ 105 w 360"/>
                <a:gd name="T23" fmla="*/ 32 h 68"/>
                <a:gd name="T24" fmla="*/ 149 w 360"/>
                <a:gd name="T25" fmla="*/ 25 h 68"/>
                <a:gd name="T26" fmla="*/ 197 w 360"/>
                <a:gd name="T27" fmla="*/ 17 h 68"/>
                <a:gd name="T28" fmla="*/ 239 w 360"/>
                <a:gd name="T29" fmla="*/ 10 h 68"/>
                <a:gd name="T30" fmla="*/ 274 w 360"/>
                <a:gd name="T31" fmla="*/ 6 h 68"/>
                <a:gd name="T32" fmla="*/ 300 w 360"/>
                <a:gd name="T33" fmla="*/ 3 h 68"/>
                <a:gd name="T34" fmla="*/ 319 w 360"/>
                <a:gd name="T35" fmla="*/ 0 h 68"/>
                <a:gd name="T36" fmla="*/ 332 w 360"/>
                <a:gd name="T37" fmla="*/ 0 h 68"/>
                <a:gd name="T38" fmla="*/ 345 w 360"/>
                <a:gd name="T39" fmla="*/ 3 h 68"/>
                <a:gd name="T40" fmla="*/ 354 w 360"/>
                <a:gd name="T41" fmla="*/ 6 h 68"/>
                <a:gd name="T42" fmla="*/ 360 w 360"/>
                <a:gd name="T43" fmla="*/ 16 h 68"/>
                <a:gd name="T44" fmla="*/ 360 w 360"/>
                <a:gd name="T45" fmla="*/ 21 h 68"/>
                <a:gd name="T46" fmla="*/ 356 w 360"/>
                <a:gd name="T47" fmla="*/ 24 h 68"/>
                <a:gd name="T48" fmla="*/ 347 w 360"/>
                <a:gd name="T49" fmla="*/ 26 h 68"/>
                <a:gd name="T50" fmla="*/ 334 w 360"/>
                <a:gd name="T51" fmla="*/ 30 h 68"/>
                <a:gd name="T52" fmla="*/ 317 w 360"/>
                <a:gd name="T53" fmla="*/ 31 h 68"/>
                <a:gd name="T54" fmla="*/ 303 w 360"/>
                <a:gd name="T55" fmla="*/ 32 h 68"/>
                <a:gd name="T56" fmla="*/ 296 w 360"/>
                <a:gd name="T57" fmla="*/ 32 h 68"/>
                <a:gd name="T58" fmla="*/ 286 w 360"/>
                <a:gd name="T59" fmla="*/ 32 h 68"/>
                <a:gd name="T60" fmla="*/ 272 w 360"/>
                <a:gd name="T61" fmla="*/ 33 h 68"/>
                <a:gd name="T62" fmla="*/ 253 w 360"/>
                <a:gd name="T63" fmla="*/ 35 h 68"/>
                <a:gd name="T64" fmla="*/ 230 w 360"/>
                <a:gd name="T65" fmla="*/ 37 h 68"/>
                <a:gd name="T66" fmla="*/ 202 w 360"/>
                <a:gd name="T67" fmla="*/ 41 h 68"/>
                <a:gd name="T68" fmla="*/ 173 w 360"/>
                <a:gd name="T69" fmla="*/ 45 h 68"/>
                <a:gd name="T70" fmla="*/ 147 w 360"/>
                <a:gd name="T71" fmla="*/ 49 h 68"/>
                <a:gd name="T72" fmla="*/ 124 w 360"/>
                <a:gd name="T73" fmla="*/ 52 h 68"/>
                <a:gd name="T74" fmla="*/ 104 w 360"/>
                <a:gd name="T75" fmla="*/ 54 h 68"/>
                <a:gd name="T76" fmla="*/ 87 w 360"/>
                <a:gd name="T77" fmla="*/ 58 h 68"/>
                <a:gd name="T78" fmla="*/ 72 w 360"/>
                <a:gd name="T79" fmla="*/ 61 h 68"/>
                <a:gd name="T80" fmla="*/ 50 w 360"/>
                <a:gd name="T81" fmla="*/ 66 h 68"/>
                <a:gd name="T82" fmla="*/ 36 w 360"/>
                <a:gd name="T8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0" h="68">
                  <a:moveTo>
                    <a:pt x="33" y="68"/>
                  </a:moveTo>
                  <a:lnTo>
                    <a:pt x="27" y="67"/>
                  </a:lnTo>
                  <a:lnTo>
                    <a:pt x="25" y="67"/>
                  </a:lnTo>
                  <a:lnTo>
                    <a:pt x="22" y="66"/>
                  </a:lnTo>
                  <a:lnTo>
                    <a:pt x="19" y="65"/>
                  </a:lnTo>
                  <a:lnTo>
                    <a:pt x="16" y="62"/>
                  </a:lnTo>
                  <a:lnTo>
                    <a:pt x="14" y="61"/>
                  </a:lnTo>
                  <a:lnTo>
                    <a:pt x="10" y="58"/>
                  </a:lnTo>
                  <a:lnTo>
                    <a:pt x="8" y="57"/>
                  </a:lnTo>
                  <a:lnTo>
                    <a:pt x="6" y="54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1" y="50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3" y="44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21" y="43"/>
                  </a:lnTo>
                  <a:lnTo>
                    <a:pt x="24" y="43"/>
                  </a:lnTo>
                  <a:lnTo>
                    <a:pt x="30" y="42"/>
                  </a:lnTo>
                  <a:lnTo>
                    <a:pt x="35" y="42"/>
                  </a:lnTo>
                  <a:lnTo>
                    <a:pt x="42" y="41"/>
                  </a:lnTo>
                  <a:lnTo>
                    <a:pt x="50" y="40"/>
                  </a:lnTo>
                  <a:lnTo>
                    <a:pt x="59" y="39"/>
                  </a:lnTo>
                  <a:lnTo>
                    <a:pt x="69" y="37"/>
                  </a:lnTo>
                  <a:lnTo>
                    <a:pt x="80" y="35"/>
                  </a:lnTo>
                  <a:lnTo>
                    <a:pt x="92" y="34"/>
                  </a:lnTo>
                  <a:lnTo>
                    <a:pt x="105" y="32"/>
                  </a:lnTo>
                  <a:lnTo>
                    <a:pt x="119" y="30"/>
                  </a:lnTo>
                  <a:lnTo>
                    <a:pt x="133" y="27"/>
                  </a:lnTo>
                  <a:lnTo>
                    <a:pt x="149" y="25"/>
                  </a:lnTo>
                  <a:lnTo>
                    <a:pt x="165" y="22"/>
                  </a:lnTo>
                  <a:lnTo>
                    <a:pt x="182" y="19"/>
                  </a:lnTo>
                  <a:lnTo>
                    <a:pt x="197" y="17"/>
                  </a:lnTo>
                  <a:lnTo>
                    <a:pt x="212" y="15"/>
                  </a:lnTo>
                  <a:lnTo>
                    <a:pt x="227" y="13"/>
                  </a:lnTo>
                  <a:lnTo>
                    <a:pt x="239" y="10"/>
                  </a:lnTo>
                  <a:lnTo>
                    <a:pt x="252" y="8"/>
                  </a:lnTo>
                  <a:lnTo>
                    <a:pt x="263" y="7"/>
                  </a:lnTo>
                  <a:lnTo>
                    <a:pt x="274" y="6"/>
                  </a:lnTo>
                  <a:lnTo>
                    <a:pt x="283" y="5"/>
                  </a:lnTo>
                  <a:lnTo>
                    <a:pt x="292" y="4"/>
                  </a:lnTo>
                  <a:lnTo>
                    <a:pt x="300" y="3"/>
                  </a:lnTo>
                  <a:lnTo>
                    <a:pt x="307" y="1"/>
                  </a:lnTo>
                  <a:lnTo>
                    <a:pt x="314" y="1"/>
                  </a:lnTo>
                  <a:lnTo>
                    <a:pt x="319" y="0"/>
                  </a:lnTo>
                  <a:lnTo>
                    <a:pt x="324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7" y="0"/>
                  </a:lnTo>
                  <a:lnTo>
                    <a:pt x="342" y="1"/>
                  </a:lnTo>
                  <a:lnTo>
                    <a:pt x="345" y="3"/>
                  </a:lnTo>
                  <a:lnTo>
                    <a:pt x="348" y="3"/>
                  </a:lnTo>
                  <a:lnTo>
                    <a:pt x="352" y="5"/>
                  </a:lnTo>
                  <a:lnTo>
                    <a:pt x="354" y="6"/>
                  </a:lnTo>
                  <a:lnTo>
                    <a:pt x="356" y="7"/>
                  </a:lnTo>
                  <a:lnTo>
                    <a:pt x="357" y="13"/>
                  </a:lnTo>
                  <a:lnTo>
                    <a:pt x="360" y="16"/>
                  </a:lnTo>
                  <a:lnTo>
                    <a:pt x="360" y="18"/>
                  </a:lnTo>
                  <a:lnTo>
                    <a:pt x="360" y="19"/>
                  </a:lnTo>
                  <a:lnTo>
                    <a:pt x="360" y="21"/>
                  </a:lnTo>
                  <a:lnTo>
                    <a:pt x="359" y="22"/>
                  </a:lnTo>
                  <a:lnTo>
                    <a:pt x="357" y="23"/>
                  </a:lnTo>
                  <a:lnTo>
                    <a:pt x="356" y="24"/>
                  </a:lnTo>
                  <a:lnTo>
                    <a:pt x="354" y="25"/>
                  </a:lnTo>
                  <a:lnTo>
                    <a:pt x="351" y="25"/>
                  </a:lnTo>
                  <a:lnTo>
                    <a:pt x="347" y="26"/>
                  </a:lnTo>
                  <a:lnTo>
                    <a:pt x="344" y="27"/>
                  </a:lnTo>
                  <a:lnTo>
                    <a:pt x="339" y="28"/>
                  </a:lnTo>
                  <a:lnTo>
                    <a:pt x="334" y="30"/>
                  </a:lnTo>
                  <a:lnTo>
                    <a:pt x="328" y="30"/>
                  </a:lnTo>
                  <a:lnTo>
                    <a:pt x="323" y="31"/>
                  </a:lnTo>
                  <a:lnTo>
                    <a:pt x="317" y="31"/>
                  </a:lnTo>
                  <a:lnTo>
                    <a:pt x="312" y="32"/>
                  </a:lnTo>
                  <a:lnTo>
                    <a:pt x="308" y="32"/>
                  </a:lnTo>
                  <a:lnTo>
                    <a:pt x="303" y="32"/>
                  </a:lnTo>
                  <a:lnTo>
                    <a:pt x="300" y="32"/>
                  </a:lnTo>
                  <a:lnTo>
                    <a:pt x="298" y="32"/>
                  </a:lnTo>
                  <a:lnTo>
                    <a:pt x="296" y="32"/>
                  </a:lnTo>
                  <a:lnTo>
                    <a:pt x="293" y="32"/>
                  </a:lnTo>
                  <a:lnTo>
                    <a:pt x="290" y="32"/>
                  </a:lnTo>
                  <a:lnTo>
                    <a:pt x="286" y="32"/>
                  </a:lnTo>
                  <a:lnTo>
                    <a:pt x="282" y="33"/>
                  </a:lnTo>
                  <a:lnTo>
                    <a:pt x="277" y="33"/>
                  </a:lnTo>
                  <a:lnTo>
                    <a:pt x="272" y="33"/>
                  </a:lnTo>
                  <a:lnTo>
                    <a:pt x="266" y="34"/>
                  </a:lnTo>
                  <a:lnTo>
                    <a:pt x="259" y="34"/>
                  </a:lnTo>
                  <a:lnTo>
                    <a:pt x="253" y="35"/>
                  </a:lnTo>
                  <a:lnTo>
                    <a:pt x="246" y="35"/>
                  </a:lnTo>
                  <a:lnTo>
                    <a:pt x="238" y="36"/>
                  </a:lnTo>
                  <a:lnTo>
                    <a:pt x="230" y="37"/>
                  </a:lnTo>
                  <a:lnTo>
                    <a:pt x="221" y="39"/>
                  </a:lnTo>
                  <a:lnTo>
                    <a:pt x="212" y="40"/>
                  </a:lnTo>
                  <a:lnTo>
                    <a:pt x="202" y="41"/>
                  </a:lnTo>
                  <a:lnTo>
                    <a:pt x="192" y="43"/>
                  </a:lnTo>
                  <a:lnTo>
                    <a:pt x="183" y="44"/>
                  </a:lnTo>
                  <a:lnTo>
                    <a:pt x="173" y="45"/>
                  </a:lnTo>
                  <a:lnTo>
                    <a:pt x="164" y="46"/>
                  </a:lnTo>
                  <a:lnTo>
                    <a:pt x="156" y="48"/>
                  </a:lnTo>
                  <a:lnTo>
                    <a:pt x="147" y="49"/>
                  </a:lnTo>
                  <a:lnTo>
                    <a:pt x="139" y="50"/>
                  </a:lnTo>
                  <a:lnTo>
                    <a:pt x="132" y="51"/>
                  </a:lnTo>
                  <a:lnTo>
                    <a:pt x="124" y="52"/>
                  </a:lnTo>
                  <a:lnTo>
                    <a:pt x="117" y="52"/>
                  </a:lnTo>
                  <a:lnTo>
                    <a:pt x="111" y="53"/>
                  </a:lnTo>
                  <a:lnTo>
                    <a:pt x="104" y="54"/>
                  </a:lnTo>
                  <a:lnTo>
                    <a:pt x="98" y="56"/>
                  </a:lnTo>
                  <a:lnTo>
                    <a:pt x="93" y="57"/>
                  </a:lnTo>
                  <a:lnTo>
                    <a:pt x="87" y="58"/>
                  </a:lnTo>
                  <a:lnTo>
                    <a:pt x="81" y="58"/>
                  </a:lnTo>
                  <a:lnTo>
                    <a:pt x="77" y="60"/>
                  </a:lnTo>
                  <a:lnTo>
                    <a:pt x="72" y="61"/>
                  </a:lnTo>
                  <a:lnTo>
                    <a:pt x="63" y="62"/>
                  </a:lnTo>
                  <a:lnTo>
                    <a:pt x="57" y="65"/>
                  </a:lnTo>
                  <a:lnTo>
                    <a:pt x="50" y="66"/>
                  </a:lnTo>
                  <a:lnTo>
                    <a:pt x="44" y="67"/>
                  </a:lnTo>
                  <a:lnTo>
                    <a:pt x="40" y="67"/>
                  </a:lnTo>
                  <a:lnTo>
                    <a:pt x="36" y="68"/>
                  </a:lnTo>
                  <a:lnTo>
                    <a:pt x="33" y="68"/>
                  </a:lnTo>
                  <a:lnTo>
                    <a:pt x="33" y="68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2935288" y="1290638"/>
              <a:ext cx="887413" cy="128587"/>
            </a:xfrm>
            <a:custGeom>
              <a:avLst/>
              <a:gdLst>
                <a:gd name="T0" fmla="*/ 468 w 559"/>
                <a:gd name="T1" fmla="*/ 5 h 81"/>
                <a:gd name="T2" fmla="*/ 488 w 559"/>
                <a:gd name="T3" fmla="*/ 2 h 81"/>
                <a:gd name="T4" fmla="*/ 500 w 559"/>
                <a:gd name="T5" fmla="*/ 0 h 81"/>
                <a:gd name="T6" fmla="*/ 509 w 559"/>
                <a:gd name="T7" fmla="*/ 2 h 81"/>
                <a:gd name="T8" fmla="*/ 523 w 559"/>
                <a:gd name="T9" fmla="*/ 6 h 81"/>
                <a:gd name="T10" fmla="*/ 541 w 559"/>
                <a:gd name="T11" fmla="*/ 13 h 81"/>
                <a:gd name="T12" fmla="*/ 553 w 559"/>
                <a:gd name="T13" fmla="*/ 21 h 81"/>
                <a:gd name="T14" fmla="*/ 559 w 559"/>
                <a:gd name="T15" fmla="*/ 28 h 81"/>
                <a:gd name="T16" fmla="*/ 558 w 559"/>
                <a:gd name="T17" fmla="*/ 32 h 81"/>
                <a:gd name="T18" fmla="*/ 552 w 559"/>
                <a:gd name="T19" fmla="*/ 35 h 81"/>
                <a:gd name="T20" fmla="*/ 542 w 559"/>
                <a:gd name="T21" fmla="*/ 38 h 81"/>
                <a:gd name="T22" fmla="*/ 527 w 559"/>
                <a:gd name="T23" fmla="*/ 39 h 81"/>
                <a:gd name="T24" fmla="*/ 507 w 559"/>
                <a:gd name="T25" fmla="*/ 40 h 81"/>
                <a:gd name="T26" fmla="*/ 481 w 559"/>
                <a:gd name="T27" fmla="*/ 40 h 81"/>
                <a:gd name="T28" fmla="*/ 452 w 559"/>
                <a:gd name="T29" fmla="*/ 40 h 81"/>
                <a:gd name="T30" fmla="*/ 417 w 559"/>
                <a:gd name="T31" fmla="*/ 42 h 81"/>
                <a:gd name="T32" fmla="*/ 376 w 559"/>
                <a:gd name="T33" fmla="*/ 46 h 81"/>
                <a:gd name="T34" fmla="*/ 332 w 559"/>
                <a:gd name="T35" fmla="*/ 49 h 81"/>
                <a:gd name="T36" fmla="*/ 283 w 559"/>
                <a:gd name="T37" fmla="*/ 55 h 81"/>
                <a:gd name="T38" fmla="*/ 233 w 559"/>
                <a:gd name="T39" fmla="*/ 59 h 81"/>
                <a:gd name="T40" fmla="*/ 190 w 559"/>
                <a:gd name="T41" fmla="*/ 64 h 81"/>
                <a:gd name="T42" fmla="*/ 155 w 559"/>
                <a:gd name="T43" fmla="*/ 68 h 81"/>
                <a:gd name="T44" fmla="*/ 125 w 559"/>
                <a:gd name="T45" fmla="*/ 70 h 81"/>
                <a:gd name="T46" fmla="*/ 102 w 559"/>
                <a:gd name="T47" fmla="*/ 73 h 81"/>
                <a:gd name="T48" fmla="*/ 84 w 559"/>
                <a:gd name="T49" fmla="*/ 75 h 81"/>
                <a:gd name="T50" fmla="*/ 70 w 559"/>
                <a:gd name="T51" fmla="*/ 77 h 81"/>
                <a:gd name="T52" fmla="*/ 59 w 559"/>
                <a:gd name="T53" fmla="*/ 78 h 81"/>
                <a:gd name="T54" fmla="*/ 47 w 559"/>
                <a:gd name="T55" fmla="*/ 81 h 81"/>
                <a:gd name="T56" fmla="*/ 34 w 559"/>
                <a:gd name="T57" fmla="*/ 81 h 81"/>
                <a:gd name="T58" fmla="*/ 26 w 559"/>
                <a:gd name="T59" fmla="*/ 77 h 81"/>
                <a:gd name="T60" fmla="*/ 16 w 559"/>
                <a:gd name="T61" fmla="*/ 70 h 81"/>
                <a:gd name="T62" fmla="*/ 7 w 559"/>
                <a:gd name="T63" fmla="*/ 66 h 81"/>
                <a:gd name="T64" fmla="*/ 1 w 559"/>
                <a:gd name="T65" fmla="*/ 61 h 81"/>
                <a:gd name="T66" fmla="*/ 0 w 559"/>
                <a:gd name="T67" fmla="*/ 58 h 81"/>
                <a:gd name="T68" fmla="*/ 3 w 559"/>
                <a:gd name="T69" fmla="*/ 57 h 81"/>
                <a:gd name="T70" fmla="*/ 11 w 559"/>
                <a:gd name="T71" fmla="*/ 55 h 81"/>
                <a:gd name="T72" fmla="*/ 24 w 559"/>
                <a:gd name="T73" fmla="*/ 52 h 81"/>
                <a:gd name="T74" fmla="*/ 42 w 559"/>
                <a:gd name="T75" fmla="*/ 51 h 81"/>
                <a:gd name="T76" fmla="*/ 64 w 559"/>
                <a:gd name="T77" fmla="*/ 49 h 81"/>
                <a:gd name="T78" fmla="*/ 114 w 559"/>
                <a:gd name="T79" fmla="*/ 47 h 81"/>
                <a:gd name="T80" fmla="*/ 170 w 559"/>
                <a:gd name="T81" fmla="*/ 42 h 81"/>
                <a:gd name="T82" fmla="*/ 231 w 559"/>
                <a:gd name="T83" fmla="*/ 34 h 81"/>
                <a:gd name="T84" fmla="*/ 286 w 559"/>
                <a:gd name="T85" fmla="*/ 28 h 81"/>
                <a:gd name="T86" fmla="*/ 336 w 559"/>
                <a:gd name="T87" fmla="*/ 22 h 81"/>
                <a:gd name="T88" fmla="*/ 379 w 559"/>
                <a:gd name="T89" fmla="*/ 16 h 81"/>
                <a:gd name="T90" fmla="*/ 417 w 559"/>
                <a:gd name="T91" fmla="*/ 12 h 81"/>
                <a:gd name="T92" fmla="*/ 448 w 559"/>
                <a:gd name="T93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9" h="81">
                  <a:moveTo>
                    <a:pt x="448" y="8"/>
                  </a:moveTo>
                  <a:lnTo>
                    <a:pt x="459" y="6"/>
                  </a:lnTo>
                  <a:lnTo>
                    <a:pt x="468" y="5"/>
                  </a:lnTo>
                  <a:lnTo>
                    <a:pt x="476" y="4"/>
                  </a:lnTo>
                  <a:lnTo>
                    <a:pt x="482" y="3"/>
                  </a:lnTo>
                  <a:lnTo>
                    <a:pt x="488" y="2"/>
                  </a:lnTo>
                  <a:lnTo>
                    <a:pt x="492" y="2"/>
                  </a:lnTo>
                  <a:lnTo>
                    <a:pt x="497" y="0"/>
                  </a:lnTo>
                  <a:lnTo>
                    <a:pt x="500" y="0"/>
                  </a:lnTo>
                  <a:lnTo>
                    <a:pt x="504" y="0"/>
                  </a:lnTo>
                  <a:lnTo>
                    <a:pt x="506" y="2"/>
                  </a:lnTo>
                  <a:lnTo>
                    <a:pt x="509" y="2"/>
                  </a:lnTo>
                  <a:lnTo>
                    <a:pt x="514" y="3"/>
                  </a:lnTo>
                  <a:lnTo>
                    <a:pt x="518" y="4"/>
                  </a:lnTo>
                  <a:lnTo>
                    <a:pt x="523" y="6"/>
                  </a:lnTo>
                  <a:lnTo>
                    <a:pt x="528" y="8"/>
                  </a:lnTo>
                  <a:lnTo>
                    <a:pt x="534" y="11"/>
                  </a:lnTo>
                  <a:lnTo>
                    <a:pt x="541" y="13"/>
                  </a:lnTo>
                  <a:lnTo>
                    <a:pt x="545" y="16"/>
                  </a:lnTo>
                  <a:lnTo>
                    <a:pt x="550" y="19"/>
                  </a:lnTo>
                  <a:lnTo>
                    <a:pt x="553" y="21"/>
                  </a:lnTo>
                  <a:lnTo>
                    <a:pt x="556" y="23"/>
                  </a:lnTo>
                  <a:lnTo>
                    <a:pt x="558" y="25"/>
                  </a:lnTo>
                  <a:lnTo>
                    <a:pt x="559" y="28"/>
                  </a:lnTo>
                  <a:lnTo>
                    <a:pt x="559" y="30"/>
                  </a:lnTo>
                  <a:lnTo>
                    <a:pt x="559" y="31"/>
                  </a:lnTo>
                  <a:lnTo>
                    <a:pt x="558" y="32"/>
                  </a:lnTo>
                  <a:lnTo>
                    <a:pt x="557" y="33"/>
                  </a:lnTo>
                  <a:lnTo>
                    <a:pt x="556" y="34"/>
                  </a:lnTo>
                  <a:lnTo>
                    <a:pt x="552" y="35"/>
                  </a:lnTo>
                  <a:lnTo>
                    <a:pt x="550" y="37"/>
                  </a:lnTo>
                  <a:lnTo>
                    <a:pt x="547" y="37"/>
                  </a:lnTo>
                  <a:lnTo>
                    <a:pt x="542" y="38"/>
                  </a:lnTo>
                  <a:lnTo>
                    <a:pt x="538" y="38"/>
                  </a:lnTo>
                  <a:lnTo>
                    <a:pt x="533" y="39"/>
                  </a:lnTo>
                  <a:lnTo>
                    <a:pt x="527" y="39"/>
                  </a:lnTo>
                  <a:lnTo>
                    <a:pt x="521" y="39"/>
                  </a:lnTo>
                  <a:lnTo>
                    <a:pt x="514" y="39"/>
                  </a:lnTo>
                  <a:lnTo>
                    <a:pt x="507" y="40"/>
                  </a:lnTo>
                  <a:lnTo>
                    <a:pt x="499" y="40"/>
                  </a:lnTo>
                  <a:lnTo>
                    <a:pt x="490" y="40"/>
                  </a:lnTo>
                  <a:lnTo>
                    <a:pt x="481" y="40"/>
                  </a:lnTo>
                  <a:lnTo>
                    <a:pt x="472" y="40"/>
                  </a:lnTo>
                  <a:lnTo>
                    <a:pt x="462" y="40"/>
                  </a:lnTo>
                  <a:lnTo>
                    <a:pt x="452" y="40"/>
                  </a:lnTo>
                  <a:lnTo>
                    <a:pt x="441" y="41"/>
                  </a:lnTo>
                  <a:lnTo>
                    <a:pt x="428" y="41"/>
                  </a:lnTo>
                  <a:lnTo>
                    <a:pt x="417" y="42"/>
                  </a:lnTo>
                  <a:lnTo>
                    <a:pt x="403" y="43"/>
                  </a:lnTo>
                  <a:lnTo>
                    <a:pt x="391" y="44"/>
                  </a:lnTo>
                  <a:lnTo>
                    <a:pt x="376" y="46"/>
                  </a:lnTo>
                  <a:lnTo>
                    <a:pt x="363" y="47"/>
                  </a:lnTo>
                  <a:lnTo>
                    <a:pt x="347" y="48"/>
                  </a:lnTo>
                  <a:lnTo>
                    <a:pt x="332" y="49"/>
                  </a:lnTo>
                  <a:lnTo>
                    <a:pt x="315" y="50"/>
                  </a:lnTo>
                  <a:lnTo>
                    <a:pt x="300" y="52"/>
                  </a:lnTo>
                  <a:lnTo>
                    <a:pt x="283" y="55"/>
                  </a:lnTo>
                  <a:lnTo>
                    <a:pt x="265" y="56"/>
                  </a:lnTo>
                  <a:lnTo>
                    <a:pt x="249" y="58"/>
                  </a:lnTo>
                  <a:lnTo>
                    <a:pt x="233" y="59"/>
                  </a:lnTo>
                  <a:lnTo>
                    <a:pt x="219" y="61"/>
                  </a:lnTo>
                  <a:lnTo>
                    <a:pt x="204" y="62"/>
                  </a:lnTo>
                  <a:lnTo>
                    <a:pt x="190" y="64"/>
                  </a:lnTo>
                  <a:lnTo>
                    <a:pt x="178" y="65"/>
                  </a:lnTo>
                  <a:lnTo>
                    <a:pt x="167" y="67"/>
                  </a:lnTo>
                  <a:lnTo>
                    <a:pt x="155" y="68"/>
                  </a:lnTo>
                  <a:lnTo>
                    <a:pt x="144" y="69"/>
                  </a:lnTo>
                  <a:lnTo>
                    <a:pt x="135" y="69"/>
                  </a:lnTo>
                  <a:lnTo>
                    <a:pt x="125" y="70"/>
                  </a:lnTo>
                  <a:lnTo>
                    <a:pt x="117" y="72"/>
                  </a:lnTo>
                  <a:lnTo>
                    <a:pt x="109" y="73"/>
                  </a:lnTo>
                  <a:lnTo>
                    <a:pt x="102" y="73"/>
                  </a:lnTo>
                  <a:lnTo>
                    <a:pt x="96" y="74"/>
                  </a:lnTo>
                  <a:lnTo>
                    <a:pt x="90" y="74"/>
                  </a:lnTo>
                  <a:lnTo>
                    <a:pt x="84" y="75"/>
                  </a:lnTo>
                  <a:lnTo>
                    <a:pt x="80" y="76"/>
                  </a:lnTo>
                  <a:lnTo>
                    <a:pt x="74" y="76"/>
                  </a:lnTo>
                  <a:lnTo>
                    <a:pt x="70" y="77"/>
                  </a:lnTo>
                  <a:lnTo>
                    <a:pt x="66" y="78"/>
                  </a:lnTo>
                  <a:lnTo>
                    <a:pt x="62" y="78"/>
                  </a:lnTo>
                  <a:lnTo>
                    <a:pt x="59" y="78"/>
                  </a:lnTo>
                  <a:lnTo>
                    <a:pt x="55" y="79"/>
                  </a:lnTo>
                  <a:lnTo>
                    <a:pt x="53" y="79"/>
                  </a:lnTo>
                  <a:lnTo>
                    <a:pt x="47" y="81"/>
                  </a:lnTo>
                  <a:lnTo>
                    <a:pt x="43" y="81"/>
                  </a:lnTo>
                  <a:lnTo>
                    <a:pt x="39" y="81"/>
                  </a:lnTo>
                  <a:lnTo>
                    <a:pt x="34" y="81"/>
                  </a:lnTo>
                  <a:lnTo>
                    <a:pt x="31" y="79"/>
                  </a:lnTo>
                  <a:lnTo>
                    <a:pt x="28" y="78"/>
                  </a:lnTo>
                  <a:lnTo>
                    <a:pt x="26" y="77"/>
                  </a:lnTo>
                  <a:lnTo>
                    <a:pt x="22" y="76"/>
                  </a:lnTo>
                  <a:lnTo>
                    <a:pt x="19" y="74"/>
                  </a:lnTo>
                  <a:lnTo>
                    <a:pt x="16" y="70"/>
                  </a:lnTo>
                  <a:lnTo>
                    <a:pt x="12" y="69"/>
                  </a:lnTo>
                  <a:lnTo>
                    <a:pt x="9" y="67"/>
                  </a:lnTo>
                  <a:lnTo>
                    <a:pt x="7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1" y="61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7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1" y="55"/>
                  </a:lnTo>
                  <a:lnTo>
                    <a:pt x="15" y="53"/>
                  </a:lnTo>
                  <a:lnTo>
                    <a:pt x="19" y="53"/>
                  </a:lnTo>
                  <a:lnTo>
                    <a:pt x="24" y="52"/>
                  </a:lnTo>
                  <a:lnTo>
                    <a:pt x="29" y="52"/>
                  </a:lnTo>
                  <a:lnTo>
                    <a:pt x="35" y="51"/>
                  </a:lnTo>
                  <a:lnTo>
                    <a:pt x="42" y="51"/>
                  </a:lnTo>
                  <a:lnTo>
                    <a:pt x="48" y="50"/>
                  </a:lnTo>
                  <a:lnTo>
                    <a:pt x="56" y="50"/>
                  </a:lnTo>
                  <a:lnTo>
                    <a:pt x="64" y="49"/>
                  </a:lnTo>
                  <a:lnTo>
                    <a:pt x="80" y="48"/>
                  </a:lnTo>
                  <a:lnTo>
                    <a:pt x="97" y="48"/>
                  </a:lnTo>
                  <a:lnTo>
                    <a:pt x="114" y="47"/>
                  </a:lnTo>
                  <a:lnTo>
                    <a:pt x="132" y="46"/>
                  </a:lnTo>
                  <a:lnTo>
                    <a:pt x="151" y="43"/>
                  </a:lnTo>
                  <a:lnTo>
                    <a:pt x="170" y="42"/>
                  </a:lnTo>
                  <a:lnTo>
                    <a:pt x="190" y="40"/>
                  </a:lnTo>
                  <a:lnTo>
                    <a:pt x="211" y="38"/>
                  </a:lnTo>
                  <a:lnTo>
                    <a:pt x="231" y="34"/>
                  </a:lnTo>
                  <a:lnTo>
                    <a:pt x="250" y="32"/>
                  </a:lnTo>
                  <a:lnTo>
                    <a:pt x="269" y="30"/>
                  </a:lnTo>
                  <a:lnTo>
                    <a:pt x="286" y="28"/>
                  </a:lnTo>
                  <a:lnTo>
                    <a:pt x="304" y="25"/>
                  </a:lnTo>
                  <a:lnTo>
                    <a:pt x="320" y="24"/>
                  </a:lnTo>
                  <a:lnTo>
                    <a:pt x="336" y="22"/>
                  </a:lnTo>
                  <a:lnTo>
                    <a:pt x="350" y="21"/>
                  </a:lnTo>
                  <a:lnTo>
                    <a:pt x="365" y="19"/>
                  </a:lnTo>
                  <a:lnTo>
                    <a:pt x="379" y="16"/>
                  </a:lnTo>
                  <a:lnTo>
                    <a:pt x="392" y="15"/>
                  </a:lnTo>
                  <a:lnTo>
                    <a:pt x="405" y="13"/>
                  </a:lnTo>
                  <a:lnTo>
                    <a:pt x="417" y="12"/>
                  </a:lnTo>
                  <a:lnTo>
                    <a:pt x="428" y="11"/>
                  </a:lnTo>
                  <a:lnTo>
                    <a:pt x="438" y="9"/>
                  </a:lnTo>
                  <a:lnTo>
                    <a:pt x="448" y="8"/>
                  </a:lnTo>
                  <a:lnTo>
                    <a:pt x="448" y="8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3100388" y="1377950"/>
              <a:ext cx="595313" cy="315912"/>
            </a:xfrm>
            <a:custGeom>
              <a:avLst/>
              <a:gdLst>
                <a:gd name="T0" fmla="*/ 36 w 375"/>
                <a:gd name="T1" fmla="*/ 196 h 199"/>
                <a:gd name="T2" fmla="*/ 24 w 375"/>
                <a:gd name="T3" fmla="*/ 199 h 199"/>
                <a:gd name="T4" fmla="*/ 11 w 375"/>
                <a:gd name="T5" fmla="*/ 192 h 199"/>
                <a:gd name="T6" fmla="*/ 2 w 375"/>
                <a:gd name="T7" fmla="*/ 177 h 199"/>
                <a:gd name="T8" fmla="*/ 0 w 375"/>
                <a:gd name="T9" fmla="*/ 170 h 199"/>
                <a:gd name="T10" fmla="*/ 2 w 375"/>
                <a:gd name="T11" fmla="*/ 163 h 199"/>
                <a:gd name="T12" fmla="*/ 10 w 375"/>
                <a:gd name="T13" fmla="*/ 153 h 199"/>
                <a:gd name="T14" fmla="*/ 19 w 375"/>
                <a:gd name="T15" fmla="*/ 136 h 199"/>
                <a:gd name="T16" fmla="*/ 23 w 375"/>
                <a:gd name="T17" fmla="*/ 110 h 199"/>
                <a:gd name="T18" fmla="*/ 24 w 375"/>
                <a:gd name="T19" fmla="*/ 72 h 199"/>
                <a:gd name="T20" fmla="*/ 21 w 375"/>
                <a:gd name="T21" fmla="*/ 15 h 199"/>
                <a:gd name="T22" fmla="*/ 32 w 375"/>
                <a:gd name="T23" fmla="*/ 6 h 199"/>
                <a:gd name="T24" fmla="*/ 46 w 375"/>
                <a:gd name="T25" fmla="*/ 15 h 199"/>
                <a:gd name="T26" fmla="*/ 55 w 375"/>
                <a:gd name="T27" fmla="*/ 21 h 199"/>
                <a:gd name="T28" fmla="*/ 58 w 375"/>
                <a:gd name="T29" fmla="*/ 26 h 199"/>
                <a:gd name="T30" fmla="*/ 58 w 375"/>
                <a:gd name="T31" fmla="*/ 31 h 199"/>
                <a:gd name="T32" fmla="*/ 57 w 375"/>
                <a:gd name="T33" fmla="*/ 46 h 199"/>
                <a:gd name="T34" fmla="*/ 54 w 375"/>
                <a:gd name="T35" fmla="*/ 68 h 199"/>
                <a:gd name="T36" fmla="*/ 51 w 375"/>
                <a:gd name="T37" fmla="*/ 99 h 199"/>
                <a:gd name="T38" fmla="*/ 49 w 375"/>
                <a:gd name="T39" fmla="*/ 126 h 199"/>
                <a:gd name="T40" fmla="*/ 49 w 375"/>
                <a:gd name="T41" fmla="*/ 148 h 199"/>
                <a:gd name="T42" fmla="*/ 54 w 375"/>
                <a:gd name="T43" fmla="*/ 154 h 199"/>
                <a:gd name="T44" fmla="*/ 71 w 375"/>
                <a:gd name="T45" fmla="*/ 154 h 199"/>
                <a:gd name="T46" fmla="*/ 103 w 375"/>
                <a:gd name="T47" fmla="*/ 152 h 199"/>
                <a:gd name="T48" fmla="*/ 152 w 375"/>
                <a:gd name="T49" fmla="*/ 145 h 199"/>
                <a:gd name="T50" fmla="*/ 210 w 375"/>
                <a:gd name="T51" fmla="*/ 137 h 199"/>
                <a:gd name="T52" fmla="*/ 260 w 375"/>
                <a:gd name="T53" fmla="*/ 130 h 199"/>
                <a:gd name="T54" fmla="*/ 296 w 375"/>
                <a:gd name="T55" fmla="*/ 127 h 199"/>
                <a:gd name="T56" fmla="*/ 319 w 375"/>
                <a:gd name="T57" fmla="*/ 125 h 199"/>
                <a:gd name="T58" fmla="*/ 339 w 375"/>
                <a:gd name="T59" fmla="*/ 126 h 199"/>
                <a:gd name="T60" fmla="*/ 355 w 375"/>
                <a:gd name="T61" fmla="*/ 132 h 199"/>
                <a:gd name="T62" fmla="*/ 369 w 375"/>
                <a:gd name="T63" fmla="*/ 146 h 199"/>
                <a:gd name="T64" fmla="*/ 375 w 375"/>
                <a:gd name="T65" fmla="*/ 156 h 199"/>
                <a:gd name="T66" fmla="*/ 374 w 375"/>
                <a:gd name="T67" fmla="*/ 162 h 199"/>
                <a:gd name="T68" fmla="*/ 369 w 375"/>
                <a:gd name="T69" fmla="*/ 163 h 199"/>
                <a:gd name="T70" fmla="*/ 360 w 375"/>
                <a:gd name="T71" fmla="*/ 163 h 199"/>
                <a:gd name="T72" fmla="*/ 346 w 375"/>
                <a:gd name="T73" fmla="*/ 163 h 199"/>
                <a:gd name="T74" fmla="*/ 325 w 375"/>
                <a:gd name="T75" fmla="*/ 163 h 199"/>
                <a:gd name="T76" fmla="*/ 289 w 375"/>
                <a:gd name="T77" fmla="*/ 162 h 199"/>
                <a:gd name="T78" fmla="*/ 252 w 375"/>
                <a:gd name="T79" fmla="*/ 161 h 199"/>
                <a:gd name="T80" fmla="*/ 233 w 375"/>
                <a:gd name="T81" fmla="*/ 161 h 199"/>
                <a:gd name="T82" fmla="*/ 214 w 375"/>
                <a:gd name="T83" fmla="*/ 162 h 199"/>
                <a:gd name="T84" fmla="*/ 189 w 375"/>
                <a:gd name="T85" fmla="*/ 164 h 199"/>
                <a:gd name="T86" fmla="*/ 157 w 375"/>
                <a:gd name="T87" fmla="*/ 168 h 199"/>
                <a:gd name="T88" fmla="*/ 121 w 375"/>
                <a:gd name="T89" fmla="*/ 173 h 199"/>
                <a:gd name="T90" fmla="*/ 90 w 375"/>
                <a:gd name="T91" fmla="*/ 178 h 199"/>
                <a:gd name="T92" fmla="*/ 67 w 375"/>
                <a:gd name="T93" fmla="*/ 182 h 199"/>
                <a:gd name="T94" fmla="*/ 51 w 375"/>
                <a:gd name="T95" fmla="*/ 18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5" h="199">
                  <a:moveTo>
                    <a:pt x="46" y="190"/>
                  </a:moveTo>
                  <a:lnTo>
                    <a:pt x="42" y="192"/>
                  </a:lnTo>
                  <a:lnTo>
                    <a:pt x="39" y="195"/>
                  </a:lnTo>
                  <a:lnTo>
                    <a:pt x="36" y="196"/>
                  </a:lnTo>
                  <a:lnTo>
                    <a:pt x="33" y="197"/>
                  </a:lnTo>
                  <a:lnTo>
                    <a:pt x="30" y="198"/>
                  </a:lnTo>
                  <a:lnTo>
                    <a:pt x="28" y="199"/>
                  </a:lnTo>
                  <a:lnTo>
                    <a:pt x="24" y="199"/>
                  </a:lnTo>
                  <a:lnTo>
                    <a:pt x="19" y="197"/>
                  </a:lnTo>
                  <a:lnTo>
                    <a:pt x="14" y="195"/>
                  </a:lnTo>
                  <a:lnTo>
                    <a:pt x="12" y="194"/>
                  </a:lnTo>
                  <a:lnTo>
                    <a:pt x="11" y="192"/>
                  </a:lnTo>
                  <a:lnTo>
                    <a:pt x="9" y="190"/>
                  </a:lnTo>
                  <a:lnTo>
                    <a:pt x="6" y="187"/>
                  </a:lnTo>
                  <a:lnTo>
                    <a:pt x="4" y="182"/>
                  </a:lnTo>
                  <a:lnTo>
                    <a:pt x="2" y="177"/>
                  </a:lnTo>
                  <a:lnTo>
                    <a:pt x="1" y="174"/>
                  </a:lnTo>
                  <a:lnTo>
                    <a:pt x="0" y="173"/>
                  </a:lnTo>
                  <a:lnTo>
                    <a:pt x="0" y="171"/>
                  </a:lnTo>
                  <a:lnTo>
                    <a:pt x="0" y="170"/>
                  </a:lnTo>
                  <a:lnTo>
                    <a:pt x="0" y="169"/>
                  </a:lnTo>
                  <a:lnTo>
                    <a:pt x="0" y="167"/>
                  </a:lnTo>
                  <a:lnTo>
                    <a:pt x="1" y="165"/>
                  </a:lnTo>
                  <a:lnTo>
                    <a:pt x="2" y="163"/>
                  </a:lnTo>
                  <a:lnTo>
                    <a:pt x="3" y="161"/>
                  </a:lnTo>
                  <a:lnTo>
                    <a:pt x="4" y="159"/>
                  </a:lnTo>
                  <a:lnTo>
                    <a:pt x="6" y="156"/>
                  </a:lnTo>
                  <a:lnTo>
                    <a:pt x="10" y="153"/>
                  </a:lnTo>
                  <a:lnTo>
                    <a:pt x="12" y="151"/>
                  </a:lnTo>
                  <a:lnTo>
                    <a:pt x="14" y="146"/>
                  </a:lnTo>
                  <a:lnTo>
                    <a:pt x="17" y="142"/>
                  </a:lnTo>
                  <a:lnTo>
                    <a:pt x="19" y="136"/>
                  </a:lnTo>
                  <a:lnTo>
                    <a:pt x="20" y="130"/>
                  </a:lnTo>
                  <a:lnTo>
                    <a:pt x="22" y="123"/>
                  </a:lnTo>
                  <a:lnTo>
                    <a:pt x="23" y="115"/>
                  </a:lnTo>
                  <a:lnTo>
                    <a:pt x="23" y="110"/>
                  </a:lnTo>
                  <a:lnTo>
                    <a:pt x="24" y="106"/>
                  </a:lnTo>
                  <a:lnTo>
                    <a:pt x="24" y="95"/>
                  </a:lnTo>
                  <a:lnTo>
                    <a:pt x="24" y="84"/>
                  </a:lnTo>
                  <a:lnTo>
                    <a:pt x="24" y="72"/>
                  </a:lnTo>
                  <a:lnTo>
                    <a:pt x="24" y="59"/>
                  </a:lnTo>
                  <a:lnTo>
                    <a:pt x="23" y="46"/>
                  </a:lnTo>
                  <a:lnTo>
                    <a:pt x="22" y="31"/>
                  </a:lnTo>
                  <a:lnTo>
                    <a:pt x="21" y="15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4" y="13"/>
                  </a:lnTo>
                  <a:lnTo>
                    <a:pt x="46" y="15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3" y="20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7" y="23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35"/>
                  </a:lnTo>
                  <a:lnTo>
                    <a:pt x="57" y="38"/>
                  </a:lnTo>
                  <a:lnTo>
                    <a:pt x="57" y="41"/>
                  </a:lnTo>
                  <a:lnTo>
                    <a:pt x="57" y="46"/>
                  </a:lnTo>
                  <a:lnTo>
                    <a:pt x="56" y="49"/>
                  </a:lnTo>
                  <a:lnTo>
                    <a:pt x="55" y="55"/>
                  </a:lnTo>
                  <a:lnTo>
                    <a:pt x="55" y="62"/>
                  </a:lnTo>
                  <a:lnTo>
                    <a:pt x="54" y="68"/>
                  </a:lnTo>
                  <a:lnTo>
                    <a:pt x="54" y="75"/>
                  </a:lnTo>
                  <a:lnTo>
                    <a:pt x="53" y="83"/>
                  </a:lnTo>
                  <a:lnTo>
                    <a:pt x="53" y="91"/>
                  </a:lnTo>
                  <a:lnTo>
                    <a:pt x="51" y="99"/>
                  </a:lnTo>
                  <a:lnTo>
                    <a:pt x="51" y="108"/>
                  </a:lnTo>
                  <a:lnTo>
                    <a:pt x="50" y="112"/>
                  </a:lnTo>
                  <a:lnTo>
                    <a:pt x="50" y="117"/>
                  </a:lnTo>
                  <a:lnTo>
                    <a:pt x="49" y="126"/>
                  </a:lnTo>
                  <a:lnTo>
                    <a:pt x="49" y="133"/>
                  </a:lnTo>
                  <a:lnTo>
                    <a:pt x="49" y="138"/>
                  </a:lnTo>
                  <a:lnTo>
                    <a:pt x="49" y="144"/>
                  </a:lnTo>
                  <a:lnTo>
                    <a:pt x="49" y="148"/>
                  </a:lnTo>
                  <a:lnTo>
                    <a:pt x="50" y="151"/>
                  </a:lnTo>
                  <a:lnTo>
                    <a:pt x="51" y="153"/>
                  </a:lnTo>
                  <a:lnTo>
                    <a:pt x="51" y="154"/>
                  </a:lnTo>
                  <a:lnTo>
                    <a:pt x="54" y="154"/>
                  </a:lnTo>
                  <a:lnTo>
                    <a:pt x="57" y="154"/>
                  </a:lnTo>
                  <a:lnTo>
                    <a:pt x="60" y="154"/>
                  </a:lnTo>
                  <a:lnTo>
                    <a:pt x="65" y="154"/>
                  </a:lnTo>
                  <a:lnTo>
                    <a:pt x="71" y="154"/>
                  </a:lnTo>
                  <a:lnTo>
                    <a:pt x="77" y="154"/>
                  </a:lnTo>
                  <a:lnTo>
                    <a:pt x="85" y="153"/>
                  </a:lnTo>
                  <a:lnTo>
                    <a:pt x="94" y="152"/>
                  </a:lnTo>
                  <a:lnTo>
                    <a:pt x="103" y="152"/>
                  </a:lnTo>
                  <a:lnTo>
                    <a:pt x="115" y="151"/>
                  </a:lnTo>
                  <a:lnTo>
                    <a:pt x="126" y="148"/>
                  </a:lnTo>
                  <a:lnTo>
                    <a:pt x="138" y="147"/>
                  </a:lnTo>
                  <a:lnTo>
                    <a:pt x="152" y="145"/>
                  </a:lnTo>
                  <a:lnTo>
                    <a:pt x="165" y="144"/>
                  </a:lnTo>
                  <a:lnTo>
                    <a:pt x="181" y="142"/>
                  </a:lnTo>
                  <a:lnTo>
                    <a:pt x="196" y="139"/>
                  </a:lnTo>
                  <a:lnTo>
                    <a:pt x="210" y="137"/>
                  </a:lnTo>
                  <a:lnTo>
                    <a:pt x="224" y="135"/>
                  </a:lnTo>
                  <a:lnTo>
                    <a:pt x="236" y="134"/>
                  </a:lnTo>
                  <a:lnTo>
                    <a:pt x="249" y="132"/>
                  </a:lnTo>
                  <a:lnTo>
                    <a:pt x="260" y="130"/>
                  </a:lnTo>
                  <a:lnTo>
                    <a:pt x="270" y="129"/>
                  </a:lnTo>
                  <a:lnTo>
                    <a:pt x="279" y="128"/>
                  </a:lnTo>
                  <a:lnTo>
                    <a:pt x="288" y="127"/>
                  </a:lnTo>
                  <a:lnTo>
                    <a:pt x="296" y="127"/>
                  </a:lnTo>
                  <a:lnTo>
                    <a:pt x="303" y="126"/>
                  </a:lnTo>
                  <a:lnTo>
                    <a:pt x="310" y="126"/>
                  </a:lnTo>
                  <a:lnTo>
                    <a:pt x="314" y="125"/>
                  </a:lnTo>
                  <a:lnTo>
                    <a:pt x="319" y="125"/>
                  </a:lnTo>
                  <a:lnTo>
                    <a:pt x="323" y="125"/>
                  </a:lnTo>
                  <a:lnTo>
                    <a:pt x="325" y="125"/>
                  </a:lnTo>
                  <a:lnTo>
                    <a:pt x="334" y="125"/>
                  </a:lnTo>
                  <a:lnTo>
                    <a:pt x="339" y="126"/>
                  </a:lnTo>
                  <a:lnTo>
                    <a:pt x="343" y="127"/>
                  </a:lnTo>
                  <a:lnTo>
                    <a:pt x="347" y="128"/>
                  </a:lnTo>
                  <a:lnTo>
                    <a:pt x="351" y="129"/>
                  </a:lnTo>
                  <a:lnTo>
                    <a:pt x="355" y="132"/>
                  </a:lnTo>
                  <a:lnTo>
                    <a:pt x="357" y="134"/>
                  </a:lnTo>
                  <a:lnTo>
                    <a:pt x="363" y="139"/>
                  </a:lnTo>
                  <a:lnTo>
                    <a:pt x="367" y="144"/>
                  </a:lnTo>
                  <a:lnTo>
                    <a:pt x="369" y="146"/>
                  </a:lnTo>
                  <a:lnTo>
                    <a:pt x="372" y="148"/>
                  </a:lnTo>
                  <a:lnTo>
                    <a:pt x="373" y="151"/>
                  </a:lnTo>
                  <a:lnTo>
                    <a:pt x="374" y="153"/>
                  </a:lnTo>
                  <a:lnTo>
                    <a:pt x="375" y="156"/>
                  </a:lnTo>
                  <a:lnTo>
                    <a:pt x="375" y="159"/>
                  </a:lnTo>
                  <a:lnTo>
                    <a:pt x="375" y="160"/>
                  </a:lnTo>
                  <a:lnTo>
                    <a:pt x="375" y="161"/>
                  </a:lnTo>
                  <a:lnTo>
                    <a:pt x="374" y="162"/>
                  </a:lnTo>
                  <a:lnTo>
                    <a:pt x="374" y="163"/>
                  </a:lnTo>
                  <a:lnTo>
                    <a:pt x="372" y="163"/>
                  </a:lnTo>
                  <a:lnTo>
                    <a:pt x="370" y="163"/>
                  </a:lnTo>
                  <a:lnTo>
                    <a:pt x="369" y="163"/>
                  </a:lnTo>
                  <a:lnTo>
                    <a:pt x="367" y="163"/>
                  </a:lnTo>
                  <a:lnTo>
                    <a:pt x="366" y="163"/>
                  </a:lnTo>
                  <a:lnTo>
                    <a:pt x="363" y="163"/>
                  </a:lnTo>
                  <a:lnTo>
                    <a:pt x="360" y="163"/>
                  </a:lnTo>
                  <a:lnTo>
                    <a:pt x="357" y="163"/>
                  </a:lnTo>
                  <a:lnTo>
                    <a:pt x="353" y="163"/>
                  </a:lnTo>
                  <a:lnTo>
                    <a:pt x="350" y="163"/>
                  </a:lnTo>
                  <a:lnTo>
                    <a:pt x="346" y="163"/>
                  </a:lnTo>
                  <a:lnTo>
                    <a:pt x="341" y="163"/>
                  </a:lnTo>
                  <a:lnTo>
                    <a:pt x="335" y="163"/>
                  </a:lnTo>
                  <a:lnTo>
                    <a:pt x="331" y="163"/>
                  </a:lnTo>
                  <a:lnTo>
                    <a:pt x="325" y="163"/>
                  </a:lnTo>
                  <a:lnTo>
                    <a:pt x="320" y="163"/>
                  </a:lnTo>
                  <a:lnTo>
                    <a:pt x="313" y="163"/>
                  </a:lnTo>
                  <a:lnTo>
                    <a:pt x="301" y="162"/>
                  </a:lnTo>
                  <a:lnTo>
                    <a:pt x="289" y="162"/>
                  </a:lnTo>
                  <a:lnTo>
                    <a:pt x="279" y="161"/>
                  </a:lnTo>
                  <a:lnTo>
                    <a:pt x="269" y="161"/>
                  </a:lnTo>
                  <a:lnTo>
                    <a:pt x="260" y="161"/>
                  </a:lnTo>
                  <a:lnTo>
                    <a:pt x="252" y="161"/>
                  </a:lnTo>
                  <a:lnTo>
                    <a:pt x="245" y="161"/>
                  </a:lnTo>
                  <a:lnTo>
                    <a:pt x="240" y="161"/>
                  </a:lnTo>
                  <a:lnTo>
                    <a:pt x="236" y="161"/>
                  </a:lnTo>
                  <a:lnTo>
                    <a:pt x="233" y="161"/>
                  </a:lnTo>
                  <a:lnTo>
                    <a:pt x="228" y="161"/>
                  </a:lnTo>
                  <a:lnTo>
                    <a:pt x="224" y="161"/>
                  </a:lnTo>
                  <a:lnTo>
                    <a:pt x="219" y="162"/>
                  </a:lnTo>
                  <a:lnTo>
                    <a:pt x="214" y="162"/>
                  </a:lnTo>
                  <a:lnTo>
                    <a:pt x="208" y="162"/>
                  </a:lnTo>
                  <a:lnTo>
                    <a:pt x="202" y="163"/>
                  </a:lnTo>
                  <a:lnTo>
                    <a:pt x="196" y="163"/>
                  </a:lnTo>
                  <a:lnTo>
                    <a:pt x="189" y="164"/>
                  </a:lnTo>
                  <a:lnTo>
                    <a:pt x="182" y="165"/>
                  </a:lnTo>
                  <a:lnTo>
                    <a:pt x="174" y="165"/>
                  </a:lnTo>
                  <a:lnTo>
                    <a:pt x="166" y="167"/>
                  </a:lnTo>
                  <a:lnTo>
                    <a:pt x="157" y="168"/>
                  </a:lnTo>
                  <a:lnTo>
                    <a:pt x="148" y="169"/>
                  </a:lnTo>
                  <a:lnTo>
                    <a:pt x="139" y="170"/>
                  </a:lnTo>
                  <a:lnTo>
                    <a:pt x="129" y="172"/>
                  </a:lnTo>
                  <a:lnTo>
                    <a:pt x="121" y="173"/>
                  </a:lnTo>
                  <a:lnTo>
                    <a:pt x="112" y="174"/>
                  </a:lnTo>
                  <a:lnTo>
                    <a:pt x="104" y="176"/>
                  </a:lnTo>
                  <a:lnTo>
                    <a:pt x="98" y="177"/>
                  </a:lnTo>
                  <a:lnTo>
                    <a:pt x="90" y="178"/>
                  </a:lnTo>
                  <a:lnTo>
                    <a:pt x="84" y="179"/>
                  </a:lnTo>
                  <a:lnTo>
                    <a:pt x="77" y="180"/>
                  </a:lnTo>
                  <a:lnTo>
                    <a:pt x="73" y="181"/>
                  </a:lnTo>
                  <a:lnTo>
                    <a:pt x="67" y="182"/>
                  </a:lnTo>
                  <a:lnTo>
                    <a:pt x="63" y="183"/>
                  </a:lnTo>
                  <a:lnTo>
                    <a:pt x="58" y="185"/>
                  </a:lnTo>
                  <a:lnTo>
                    <a:pt x="55" y="186"/>
                  </a:lnTo>
                  <a:lnTo>
                    <a:pt x="51" y="187"/>
                  </a:lnTo>
                  <a:lnTo>
                    <a:pt x="48" y="188"/>
                  </a:lnTo>
                  <a:lnTo>
                    <a:pt x="46" y="190"/>
                  </a:lnTo>
                  <a:lnTo>
                    <a:pt x="46" y="190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3206750" y="1406525"/>
              <a:ext cx="168275" cy="188912"/>
            </a:xfrm>
            <a:custGeom>
              <a:avLst/>
              <a:gdLst>
                <a:gd name="T0" fmla="*/ 63 w 106"/>
                <a:gd name="T1" fmla="*/ 1 h 119"/>
                <a:gd name="T2" fmla="*/ 68 w 106"/>
                <a:gd name="T3" fmla="*/ 0 h 119"/>
                <a:gd name="T4" fmla="*/ 75 w 106"/>
                <a:gd name="T5" fmla="*/ 0 h 119"/>
                <a:gd name="T6" fmla="*/ 83 w 106"/>
                <a:gd name="T7" fmla="*/ 3 h 119"/>
                <a:gd name="T8" fmla="*/ 92 w 106"/>
                <a:gd name="T9" fmla="*/ 8 h 119"/>
                <a:gd name="T10" fmla="*/ 98 w 106"/>
                <a:gd name="T11" fmla="*/ 12 h 119"/>
                <a:gd name="T12" fmla="*/ 104 w 106"/>
                <a:gd name="T13" fmla="*/ 17 h 119"/>
                <a:gd name="T14" fmla="*/ 106 w 106"/>
                <a:gd name="T15" fmla="*/ 20 h 119"/>
                <a:gd name="T16" fmla="*/ 106 w 106"/>
                <a:gd name="T17" fmla="*/ 24 h 119"/>
                <a:gd name="T18" fmla="*/ 103 w 106"/>
                <a:gd name="T19" fmla="*/ 30 h 119"/>
                <a:gd name="T20" fmla="*/ 98 w 106"/>
                <a:gd name="T21" fmla="*/ 37 h 119"/>
                <a:gd name="T22" fmla="*/ 92 w 106"/>
                <a:gd name="T23" fmla="*/ 47 h 119"/>
                <a:gd name="T24" fmla="*/ 83 w 106"/>
                <a:gd name="T25" fmla="*/ 59 h 119"/>
                <a:gd name="T26" fmla="*/ 71 w 106"/>
                <a:gd name="T27" fmla="*/ 72 h 119"/>
                <a:gd name="T28" fmla="*/ 58 w 106"/>
                <a:gd name="T29" fmla="*/ 83 h 119"/>
                <a:gd name="T30" fmla="*/ 43 w 106"/>
                <a:gd name="T31" fmla="*/ 94 h 119"/>
                <a:gd name="T32" fmla="*/ 32 w 106"/>
                <a:gd name="T33" fmla="*/ 102 h 119"/>
                <a:gd name="T34" fmla="*/ 21 w 106"/>
                <a:gd name="T35" fmla="*/ 109 h 119"/>
                <a:gd name="T36" fmla="*/ 10 w 106"/>
                <a:gd name="T37" fmla="*/ 116 h 119"/>
                <a:gd name="T38" fmla="*/ 5 w 106"/>
                <a:gd name="T39" fmla="*/ 119 h 119"/>
                <a:gd name="T40" fmla="*/ 1 w 106"/>
                <a:gd name="T41" fmla="*/ 118 h 119"/>
                <a:gd name="T42" fmla="*/ 0 w 106"/>
                <a:gd name="T43" fmla="*/ 116 h 119"/>
                <a:gd name="T44" fmla="*/ 1 w 106"/>
                <a:gd name="T45" fmla="*/ 111 h 119"/>
                <a:gd name="T46" fmla="*/ 6 w 106"/>
                <a:gd name="T47" fmla="*/ 105 h 119"/>
                <a:gd name="T48" fmla="*/ 14 w 106"/>
                <a:gd name="T49" fmla="*/ 97 h 119"/>
                <a:gd name="T50" fmla="*/ 27 w 106"/>
                <a:gd name="T51" fmla="*/ 82 h 119"/>
                <a:gd name="T52" fmla="*/ 36 w 106"/>
                <a:gd name="T53" fmla="*/ 71 h 119"/>
                <a:gd name="T54" fmla="*/ 45 w 106"/>
                <a:gd name="T55" fmla="*/ 58 h 119"/>
                <a:gd name="T56" fmla="*/ 54 w 106"/>
                <a:gd name="T57" fmla="*/ 44 h 119"/>
                <a:gd name="T58" fmla="*/ 61 w 106"/>
                <a:gd name="T59" fmla="*/ 32 h 119"/>
                <a:gd name="T60" fmla="*/ 64 w 106"/>
                <a:gd name="T61" fmla="*/ 23 h 119"/>
                <a:gd name="T62" fmla="*/ 66 w 106"/>
                <a:gd name="T63" fmla="*/ 17 h 119"/>
                <a:gd name="T64" fmla="*/ 63 w 106"/>
                <a:gd name="T65" fmla="*/ 13 h 119"/>
                <a:gd name="T66" fmla="*/ 61 w 106"/>
                <a:gd name="T67" fmla="*/ 10 h 119"/>
                <a:gd name="T68" fmla="*/ 61 w 106"/>
                <a:gd name="T69" fmla="*/ 6 h 119"/>
                <a:gd name="T70" fmla="*/ 61 w 106"/>
                <a:gd name="T71" fmla="*/ 4 h 119"/>
                <a:gd name="T72" fmla="*/ 62 w 106"/>
                <a:gd name="T7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119">
                  <a:moveTo>
                    <a:pt x="62" y="3"/>
                  </a:moveTo>
                  <a:lnTo>
                    <a:pt x="63" y="1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8" y="1"/>
                  </a:lnTo>
                  <a:lnTo>
                    <a:pt x="83" y="3"/>
                  </a:lnTo>
                  <a:lnTo>
                    <a:pt x="87" y="5"/>
                  </a:lnTo>
                  <a:lnTo>
                    <a:pt x="92" y="8"/>
                  </a:lnTo>
                  <a:lnTo>
                    <a:pt x="95" y="10"/>
                  </a:lnTo>
                  <a:lnTo>
                    <a:pt x="98" y="12"/>
                  </a:lnTo>
                  <a:lnTo>
                    <a:pt x="102" y="14"/>
                  </a:lnTo>
                  <a:lnTo>
                    <a:pt x="104" y="17"/>
                  </a:lnTo>
                  <a:lnTo>
                    <a:pt x="105" y="19"/>
                  </a:lnTo>
                  <a:lnTo>
                    <a:pt x="106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5" y="27"/>
                  </a:lnTo>
                  <a:lnTo>
                    <a:pt x="103" y="30"/>
                  </a:lnTo>
                  <a:lnTo>
                    <a:pt x="101" y="33"/>
                  </a:lnTo>
                  <a:lnTo>
                    <a:pt x="98" y="37"/>
                  </a:lnTo>
                  <a:lnTo>
                    <a:pt x="95" y="43"/>
                  </a:lnTo>
                  <a:lnTo>
                    <a:pt x="92" y="47"/>
                  </a:lnTo>
                  <a:lnTo>
                    <a:pt x="87" y="54"/>
                  </a:lnTo>
                  <a:lnTo>
                    <a:pt x="83" y="59"/>
                  </a:lnTo>
                  <a:lnTo>
                    <a:pt x="77" y="66"/>
                  </a:lnTo>
                  <a:lnTo>
                    <a:pt x="71" y="72"/>
                  </a:lnTo>
                  <a:lnTo>
                    <a:pt x="64" y="77"/>
                  </a:lnTo>
                  <a:lnTo>
                    <a:pt x="58" y="83"/>
                  </a:lnTo>
                  <a:lnTo>
                    <a:pt x="51" y="89"/>
                  </a:lnTo>
                  <a:lnTo>
                    <a:pt x="43" y="94"/>
                  </a:lnTo>
                  <a:lnTo>
                    <a:pt x="35" y="99"/>
                  </a:lnTo>
                  <a:lnTo>
                    <a:pt x="32" y="102"/>
                  </a:lnTo>
                  <a:lnTo>
                    <a:pt x="27" y="105"/>
                  </a:lnTo>
                  <a:lnTo>
                    <a:pt x="21" y="109"/>
                  </a:lnTo>
                  <a:lnTo>
                    <a:pt x="16" y="112"/>
                  </a:lnTo>
                  <a:lnTo>
                    <a:pt x="10" y="116"/>
                  </a:lnTo>
                  <a:lnTo>
                    <a:pt x="7" y="117"/>
                  </a:lnTo>
                  <a:lnTo>
                    <a:pt x="5" y="119"/>
                  </a:lnTo>
                  <a:lnTo>
                    <a:pt x="2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1" y="111"/>
                  </a:lnTo>
                  <a:lnTo>
                    <a:pt x="4" y="109"/>
                  </a:lnTo>
                  <a:lnTo>
                    <a:pt x="6" y="105"/>
                  </a:lnTo>
                  <a:lnTo>
                    <a:pt x="9" y="101"/>
                  </a:lnTo>
                  <a:lnTo>
                    <a:pt x="14" y="97"/>
                  </a:lnTo>
                  <a:lnTo>
                    <a:pt x="23" y="88"/>
                  </a:lnTo>
                  <a:lnTo>
                    <a:pt x="27" y="82"/>
                  </a:lnTo>
                  <a:lnTo>
                    <a:pt x="32" y="76"/>
                  </a:lnTo>
                  <a:lnTo>
                    <a:pt x="36" y="71"/>
                  </a:lnTo>
                  <a:lnTo>
                    <a:pt x="41" y="65"/>
                  </a:lnTo>
                  <a:lnTo>
                    <a:pt x="45" y="58"/>
                  </a:lnTo>
                  <a:lnTo>
                    <a:pt x="50" y="52"/>
                  </a:lnTo>
                  <a:lnTo>
                    <a:pt x="54" y="44"/>
                  </a:lnTo>
                  <a:lnTo>
                    <a:pt x="58" y="38"/>
                  </a:lnTo>
                  <a:lnTo>
                    <a:pt x="61" y="32"/>
                  </a:lnTo>
                  <a:lnTo>
                    <a:pt x="63" y="28"/>
                  </a:lnTo>
                  <a:lnTo>
                    <a:pt x="64" y="23"/>
                  </a:lnTo>
                  <a:lnTo>
                    <a:pt x="66" y="20"/>
                  </a:lnTo>
                  <a:lnTo>
                    <a:pt x="66" y="17"/>
                  </a:lnTo>
                  <a:lnTo>
                    <a:pt x="64" y="14"/>
                  </a:lnTo>
                  <a:lnTo>
                    <a:pt x="63" y="13"/>
                  </a:lnTo>
                  <a:lnTo>
                    <a:pt x="62" y="11"/>
                  </a:lnTo>
                  <a:lnTo>
                    <a:pt x="61" y="10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2" y="3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441700" y="1401763"/>
              <a:ext cx="150813" cy="144462"/>
            </a:xfrm>
            <a:custGeom>
              <a:avLst/>
              <a:gdLst>
                <a:gd name="T0" fmla="*/ 93 w 95"/>
                <a:gd name="T1" fmla="*/ 60 h 91"/>
                <a:gd name="T2" fmla="*/ 95 w 95"/>
                <a:gd name="T3" fmla="*/ 67 h 91"/>
                <a:gd name="T4" fmla="*/ 92 w 95"/>
                <a:gd name="T5" fmla="*/ 75 h 91"/>
                <a:gd name="T6" fmla="*/ 90 w 95"/>
                <a:gd name="T7" fmla="*/ 83 h 91"/>
                <a:gd name="T8" fmla="*/ 88 w 95"/>
                <a:gd name="T9" fmla="*/ 87 h 91"/>
                <a:gd name="T10" fmla="*/ 87 w 95"/>
                <a:gd name="T11" fmla="*/ 89 h 91"/>
                <a:gd name="T12" fmla="*/ 83 w 95"/>
                <a:gd name="T13" fmla="*/ 91 h 91"/>
                <a:gd name="T14" fmla="*/ 82 w 95"/>
                <a:gd name="T15" fmla="*/ 89 h 91"/>
                <a:gd name="T16" fmla="*/ 79 w 95"/>
                <a:gd name="T17" fmla="*/ 87 h 91"/>
                <a:gd name="T18" fmla="*/ 75 w 95"/>
                <a:gd name="T19" fmla="*/ 84 h 91"/>
                <a:gd name="T20" fmla="*/ 71 w 95"/>
                <a:gd name="T21" fmla="*/ 79 h 91"/>
                <a:gd name="T22" fmla="*/ 64 w 95"/>
                <a:gd name="T23" fmla="*/ 74 h 91"/>
                <a:gd name="T24" fmla="*/ 57 w 95"/>
                <a:gd name="T25" fmla="*/ 67 h 91"/>
                <a:gd name="T26" fmla="*/ 48 w 95"/>
                <a:gd name="T27" fmla="*/ 59 h 91"/>
                <a:gd name="T28" fmla="*/ 39 w 95"/>
                <a:gd name="T29" fmla="*/ 49 h 91"/>
                <a:gd name="T30" fmla="*/ 30 w 95"/>
                <a:gd name="T31" fmla="*/ 40 h 91"/>
                <a:gd name="T32" fmla="*/ 21 w 95"/>
                <a:gd name="T33" fmla="*/ 31 h 91"/>
                <a:gd name="T34" fmla="*/ 15 w 95"/>
                <a:gd name="T35" fmla="*/ 24 h 91"/>
                <a:gd name="T36" fmla="*/ 9 w 95"/>
                <a:gd name="T37" fmla="*/ 17 h 91"/>
                <a:gd name="T38" fmla="*/ 4 w 95"/>
                <a:gd name="T39" fmla="*/ 12 h 91"/>
                <a:gd name="T40" fmla="*/ 1 w 95"/>
                <a:gd name="T41" fmla="*/ 8 h 91"/>
                <a:gd name="T42" fmla="*/ 0 w 95"/>
                <a:gd name="T43" fmla="*/ 5 h 91"/>
                <a:gd name="T44" fmla="*/ 0 w 95"/>
                <a:gd name="T45" fmla="*/ 4 h 91"/>
                <a:gd name="T46" fmla="*/ 1 w 95"/>
                <a:gd name="T47" fmla="*/ 2 h 91"/>
                <a:gd name="T48" fmla="*/ 2 w 95"/>
                <a:gd name="T49" fmla="*/ 2 h 91"/>
                <a:gd name="T50" fmla="*/ 6 w 95"/>
                <a:gd name="T51" fmla="*/ 2 h 91"/>
                <a:gd name="T52" fmla="*/ 10 w 95"/>
                <a:gd name="T53" fmla="*/ 0 h 91"/>
                <a:gd name="T54" fmla="*/ 21 w 95"/>
                <a:gd name="T55" fmla="*/ 3 h 91"/>
                <a:gd name="T56" fmla="*/ 28 w 95"/>
                <a:gd name="T57" fmla="*/ 4 h 91"/>
                <a:gd name="T58" fmla="*/ 37 w 95"/>
                <a:gd name="T59" fmla="*/ 6 h 91"/>
                <a:gd name="T60" fmla="*/ 46 w 95"/>
                <a:gd name="T61" fmla="*/ 8 h 91"/>
                <a:gd name="T62" fmla="*/ 55 w 95"/>
                <a:gd name="T63" fmla="*/ 13 h 91"/>
                <a:gd name="T64" fmla="*/ 64 w 95"/>
                <a:gd name="T65" fmla="*/ 18 h 91"/>
                <a:gd name="T66" fmla="*/ 73 w 95"/>
                <a:gd name="T67" fmla="*/ 25 h 91"/>
                <a:gd name="T68" fmla="*/ 81 w 95"/>
                <a:gd name="T69" fmla="*/ 32 h 91"/>
                <a:gd name="T70" fmla="*/ 87 w 95"/>
                <a:gd name="T71" fmla="*/ 40 h 91"/>
                <a:gd name="T72" fmla="*/ 91 w 95"/>
                <a:gd name="T73" fmla="*/ 48 h 91"/>
                <a:gd name="T74" fmla="*/ 93 w 95"/>
                <a:gd name="T75" fmla="*/ 5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1">
                  <a:moveTo>
                    <a:pt x="93" y="57"/>
                  </a:moveTo>
                  <a:lnTo>
                    <a:pt x="93" y="60"/>
                  </a:lnTo>
                  <a:lnTo>
                    <a:pt x="95" y="64"/>
                  </a:lnTo>
                  <a:lnTo>
                    <a:pt x="95" y="67"/>
                  </a:lnTo>
                  <a:lnTo>
                    <a:pt x="93" y="69"/>
                  </a:lnTo>
                  <a:lnTo>
                    <a:pt x="92" y="75"/>
                  </a:lnTo>
                  <a:lnTo>
                    <a:pt x="91" y="80"/>
                  </a:lnTo>
                  <a:lnTo>
                    <a:pt x="90" y="83"/>
                  </a:lnTo>
                  <a:lnTo>
                    <a:pt x="89" y="85"/>
                  </a:lnTo>
                  <a:lnTo>
                    <a:pt x="88" y="87"/>
                  </a:lnTo>
                  <a:lnTo>
                    <a:pt x="87" y="88"/>
                  </a:lnTo>
                  <a:lnTo>
                    <a:pt x="87" y="89"/>
                  </a:lnTo>
                  <a:lnTo>
                    <a:pt x="86" y="89"/>
                  </a:lnTo>
                  <a:lnTo>
                    <a:pt x="83" y="91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81" y="88"/>
                  </a:lnTo>
                  <a:lnTo>
                    <a:pt x="79" y="87"/>
                  </a:lnTo>
                  <a:lnTo>
                    <a:pt x="78" y="86"/>
                  </a:lnTo>
                  <a:lnTo>
                    <a:pt x="75" y="84"/>
                  </a:lnTo>
                  <a:lnTo>
                    <a:pt x="73" y="83"/>
                  </a:lnTo>
                  <a:lnTo>
                    <a:pt x="71" y="79"/>
                  </a:lnTo>
                  <a:lnTo>
                    <a:pt x="67" y="77"/>
                  </a:lnTo>
                  <a:lnTo>
                    <a:pt x="64" y="74"/>
                  </a:lnTo>
                  <a:lnTo>
                    <a:pt x="61" y="70"/>
                  </a:lnTo>
                  <a:lnTo>
                    <a:pt x="57" y="67"/>
                  </a:lnTo>
                  <a:lnTo>
                    <a:pt x="53" y="62"/>
                  </a:lnTo>
                  <a:lnTo>
                    <a:pt x="48" y="59"/>
                  </a:lnTo>
                  <a:lnTo>
                    <a:pt x="44" y="55"/>
                  </a:lnTo>
                  <a:lnTo>
                    <a:pt x="39" y="49"/>
                  </a:lnTo>
                  <a:lnTo>
                    <a:pt x="35" y="44"/>
                  </a:lnTo>
                  <a:lnTo>
                    <a:pt x="30" y="40"/>
                  </a:lnTo>
                  <a:lnTo>
                    <a:pt x="26" y="35"/>
                  </a:lnTo>
                  <a:lnTo>
                    <a:pt x="21" y="31"/>
                  </a:lnTo>
                  <a:lnTo>
                    <a:pt x="18" y="27"/>
                  </a:lnTo>
                  <a:lnTo>
                    <a:pt x="15" y="24"/>
                  </a:lnTo>
                  <a:lnTo>
                    <a:pt x="11" y="21"/>
                  </a:lnTo>
                  <a:lnTo>
                    <a:pt x="9" y="17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3" y="5"/>
                  </a:lnTo>
                  <a:lnTo>
                    <a:pt x="37" y="6"/>
                  </a:lnTo>
                  <a:lnTo>
                    <a:pt x="42" y="7"/>
                  </a:lnTo>
                  <a:lnTo>
                    <a:pt x="46" y="8"/>
                  </a:lnTo>
                  <a:lnTo>
                    <a:pt x="51" y="11"/>
                  </a:lnTo>
                  <a:lnTo>
                    <a:pt x="55" y="13"/>
                  </a:lnTo>
                  <a:lnTo>
                    <a:pt x="60" y="15"/>
                  </a:lnTo>
                  <a:lnTo>
                    <a:pt x="64" y="18"/>
                  </a:lnTo>
                  <a:lnTo>
                    <a:pt x="69" y="22"/>
                  </a:lnTo>
                  <a:lnTo>
                    <a:pt x="73" y="25"/>
                  </a:lnTo>
                  <a:lnTo>
                    <a:pt x="78" y="29"/>
                  </a:lnTo>
                  <a:lnTo>
                    <a:pt x="81" y="32"/>
                  </a:lnTo>
                  <a:lnTo>
                    <a:pt x="84" y="36"/>
                  </a:lnTo>
                  <a:lnTo>
                    <a:pt x="87" y="40"/>
                  </a:lnTo>
                  <a:lnTo>
                    <a:pt x="89" y="43"/>
                  </a:lnTo>
                  <a:lnTo>
                    <a:pt x="91" y="48"/>
                  </a:lnTo>
                  <a:lnTo>
                    <a:pt x="92" y="52"/>
                  </a:lnTo>
                  <a:lnTo>
                    <a:pt x="93" y="57"/>
                  </a:lnTo>
                  <a:lnTo>
                    <a:pt x="93" y="57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3255963" y="1077913"/>
              <a:ext cx="160338" cy="53975"/>
            </a:xfrm>
            <a:custGeom>
              <a:avLst/>
              <a:gdLst>
                <a:gd name="T0" fmla="*/ 48 w 101"/>
                <a:gd name="T1" fmla="*/ 7 h 34"/>
                <a:gd name="T2" fmla="*/ 55 w 101"/>
                <a:gd name="T3" fmla="*/ 5 h 34"/>
                <a:gd name="T4" fmla="*/ 62 w 101"/>
                <a:gd name="T5" fmla="*/ 4 h 34"/>
                <a:gd name="T6" fmla="*/ 67 w 101"/>
                <a:gd name="T7" fmla="*/ 3 h 34"/>
                <a:gd name="T8" fmla="*/ 72 w 101"/>
                <a:gd name="T9" fmla="*/ 1 h 34"/>
                <a:gd name="T10" fmla="*/ 76 w 101"/>
                <a:gd name="T11" fmla="*/ 0 h 34"/>
                <a:gd name="T12" fmla="*/ 80 w 101"/>
                <a:gd name="T13" fmla="*/ 0 h 34"/>
                <a:gd name="T14" fmla="*/ 83 w 101"/>
                <a:gd name="T15" fmla="*/ 0 h 34"/>
                <a:gd name="T16" fmla="*/ 85 w 101"/>
                <a:gd name="T17" fmla="*/ 0 h 34"/>
                <a:gd name="T18" fmla="*/ 88 w 101"/>
                <a:gd name="T19" fmla="*/ 0 h 34"/>
                <a:gd name="T20" fmla="*/ 91 w 101"/>
                <a:gd name="T21" fmla="*/ 1 h 34"/>
                <a:gd name="T22" fmla="*/ 94 w 101"/>
                <a:gd name="T23" fmla="*/ 4 h 34"/>
                <a:gd name="T24" fmla="*/ 98 w 101"/>
                <a:gd name="T25" fmla="*/ 7 h 34"/>
                <a:gd name="T26" fmla="*/ 99 w 101"/>
                <a:gd name="T27" fmla="*/ 9 h 34"/>
                <a:gd name="T28" fmla="*/ 100 w 101"/>
                <a:gd name="T29" fmla="*/ 10 h 34"/>
                <a:gd name="T30" fmla="*/ 101 w 101"/>
                <a:gd name="T31" fmla="*/ 13 h 34"/>
                <a:gd name="T32" fmla="*/ 101 w 101"/>
                <a:gd name="T33" fmla="*/ 14 h 34"/>
                <a:gd name="T34" fmla="*/ 101 w 101"/>
                <a:gd name="T35" fmla="*/ 16 h 34"/>
                <a:gd name="T36" fmla="*/ 100 w 101"/>
                <a:gd name="T37" fmla="*/ 18 h 34"/>
                <a:gd name="T38" fmla="*/ 99 w 101"/>
                <a:gd name="T39" fmla="*/ 19 h 34"/>
                <a:gd name="T40" fmla="*/ 98 w 101"/>
                <a:gd name="T41" fmla="*/ 22 h 34"/>
                <a:gd name="T42" fmla="*/ 97 w 101"/>
                <a:gd name="T43" fmla="*/ 23 h 34"/>
                <a:gd name="T44" fmla="*/ 94 w 101"/>
                <a:gd name="T45" fmla="*/ 23 h 34"/>
                <a:gd name="T46" fmla="*/ 92 w 101"/>
                <a:gd name="T47" fmla="*/ 24 h 34"/>
                <a:gd name="T48" fmla="*/ 89 w 101"/>
                <a:gd name="T49" fmla="*/ 25 h 34"/>
                <a:gd name="T50" fmla="*/ 85 w 101"/>
                <a:gd name="T51" fmla="*/ 26 h 34"/>
                <a:gd name="T52" fmla="*/ 81 w 101"/>
                <a:gd name="T53" fmla="*/ 27 h 34"/>
                <a:gd name="T54" fmla="*/ 75 w 101"/>
                <a:gd name="T55" fmla="*/ 27 h 34"/>
                <a:gd name="T56" fmla="*/ 70 w 101"/>
                <a:gd name="T57" fmla="*/ 28 h 34"/>
                <a:gd name="T58" fmla="*/ 63 w 101"/>
                <a:gd name="T59" fmla="*/ 30 h 34"/>
                <a:gd name="T60" fmla="*/ 56 w 101"/>
                <a:gd name="T61" fmla="*/ 30 h 34"/>
                <a:gd name="T62" fmla="*/ 48 w 101"/>
                <a:gd name="T63" fmla="*/ 31 h 34"/>
                <a:gd name="T64" fmla="*/ 40 w 101"/>
                <a:gd name="T65" fmla="*/ 32 h 34"/>
                <a:gd name="T66" fmla="*/ 31 w 101"/>
                <a:gd name="T67" fmla="*/ 32 h 34"/>
                <a:gd name="T68" fmla="*/ 21 w 101"/>
                <a:gd name="T69" fmla="*/ 33 h 34"/>
                <a:gd name="T70" fmla="*/ 11 w 101"/>
                <a:gd name="T71" fmla="*/ 33 h 34"/>
                <a:gd name="T72" fmla="*/ 0 w 101"/>
                <a:gd name="T73" fmla="*/ 34 h 34"/>
                <a:gd name="T74" fmla="*/ 0 w 101"/>
                <a:gd name="T75" fmla="*/ 17 h 34"/>
                <a:gd name="T76" fmla="*/ 11 w 101"/>
                <a:gd name="T77" fmla="*/ 15 h 34"/>
                <a:gd name="T78" fmla="*/ 23 w 101"/>
                <a:gd name="T79" fmla="*/ 13 h 34"/>
                <a:gd name="T80" fmla="*/ 36 w 101"/>
                <a:gd name="T81" fmla="*/ 10 h 34"/>
                <a:gd name="T82" fmla="*/ 48 w 101"/>
                <a:gd name="T83" fmla="*/ 7 h 34"/>
                <a:gd name="T84" fmla="*/ 48 w 101"/>
                <a:gd name="T8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1" h="34">
                  <a:moveTo>
                    <a:pt x="48" y="7"/>
                  </a:moveTo>
                  <a:lnTo>
                    <a:pt x="55" y="5"/>
                  </a:lnTo>
                  <a:lnTo>
                    <a:pt x="62" y="4"/>
                  </a:lnTo>
                  <a:lnTo>
                    <a:pt x="67" y="3"/>
                  </a:lnTo>
                  <a:lnTo>
                    <a:pt x="72" y="1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1" y="1"/>
                  </a:lnTo>
                  <a:lnTo>
                    <a:pt x="94" y="4"/>
                  </a:lnTo>
                  <a:lnTo>
                    <a:pt x="98" y="7"/>
                  </a:lnTo>
                  <a:lnTo>
                    <a:pt x="99" y="9"/>
                  </a:lnTo>
                  <a:lnTo>
                    <a:pt x="100" y="10"/>
                  </a:lnTo>
                  <a:lnTo>
                    <a:pt x="101" y="13"/>
                  </a:lnTo>
                  <a:lnTo>
                    <a:pt x="101" y="14"/>
                  </a:lnTo>
                  <a:lnTo>
                    <a:pt x="101" y="16"/>
                  </a:lnTo>
                  <a:lnTo>
                    <a:pt x="100" y="18"/>
                  </a:lnTo>
                  <a:lnTo>
                    <a:pt x="99" y="19"/>
                  </a:lnTo>
                  <a:lnTo>
                    <a:pt x="98" y="22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92" y="24"/>
                  </a:lnTo>
                  <a:lnTo>
                    <a:pt x="89" y="25"/>
                  </a:lnTo>
                  <a:lnTo>
                    <a:pt x="85" y="26"/>
                  </a:lnTo>
                  <a:lnTo>
                    <a:pt x="81" y="27"/>
                  </a:lnTo>
                  <a:lnTo>
                    <a:pt x="75" y="27"/>
                  </a:lnTo>
                  <a:lnTo>
                    <a:pt x="70" y="28"/>
                  </a:lnTo>
                  <a:lnTo>
                    <a:pt x="63" y="30"/>
                  </a:lnTo>
                  <a:lnTo>
                    <a:pt x="56" y="30"/>
                  </a:lnTo>
                  <a:lnTo>
                    <a:pt x="48" y="31"/>
                  </a:lnTo>
                  <a:lnTo>
                    <a:pt x="40" y="32"/>
                  </a:lnTo>
                  <a:lnTo>
                    <a:pt x="31" y="32"/>
                  </a:lnTo>
                  <a:lnTo>
                    <a:pt x="21" y="33"/>
                  </a:lnTo>
                  <a:lnTo>
                    <a:pt x="11" y="33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1" y="15"/>
                  </a:lnTo>
                  <a:lnTo>
                    <a:pt x="23" y="13"/>
                  </a:lnTo>
                  <a:lnTo>
                    <a:pt x="36" y="10"/>
                  </a:lnTo>
                  <a:lnTo>
                    <a:pt x="48" y="7"/>
                  </a:lnTo>
                  <a:lnTo>
                    <a:pt x="48" y="7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255963" y="1200150"/>
              <a:ext cx="165100" cy="42862"/>
            </a:xfrm>
            <a:custGeom>
              <a:avLst/>
              <a:gdLst>
                <a:gd name="T0" fmla="*/ 0 w 104"/>
                <a:gd name="T1" fmla="*/ 10 h 27"/>
                <a:gd name="T2" fmla="*/ 8 w 104"/>
                <a:gd name="T3" fmla="*/ 8 h 27"/>
                <a:gd name="T4" fmla="*/ 15 w 104"/>
                <a:gd name="T5" fmla="*/ 7 h 27"/>
                <a:gd name="T6" fmla="*/ 22 w 104"/>
                <a:gd name="T7" fmla="*/ 6 h 27"/>
                <a:gd name="T8" fmla="*/ 29 w 104"/>
                <a:gd name="T9" fmla="*/ 6 h 27"/>
                <a:gd name="T10" fmla="*/ 35 w 104"/>
                <a:gd name="T11" fmla="*/ 4 h 27"/>
                <a:gd name="T12" fmla="*/ 41 w 104"/>
                <a:gd name="T13" fmla="*/ 3 h 27"/>
                <a:gd name="T14" fmla="*/ 46 w 104"/>
                <a:gd name="T15" fmla="*/ 2 h 27"/>
                <a:gd name="T16" fmla="*/ 52 w 104"/>
                <a:gd name="T17" fmla="*/ 2 h 27"/>
                <a:gd name="T18" fmla="*/ 56 w 104"/>
                <a:gd name="T19" fmla="*/ 1 h 27"/>
                <a:gd name="T20" fmla="*/ 59 w 104"/>
                <a:gd name="T21" fmla="*/ 1 h 27"/>
                <a:gd name="T22" fmla="*/ 64 w 104"/>
                <a:gd name="T23" fmla="*/ 1 h 27"/>
                <a:gd name="T24" fmla="*/ 66 w 104"/>
                <a:gd name="T25" fmla="*/ 1 h 27"/>
                <a:gd name="T26" fmla="*/ 70 w 104"/>
                <a:gd name="T27" fmla="*/ 0 h 27"/>
                <a:gd name="T28" fmla="*/ 72 w 104"/>
                <a:gd name="T29" fmla="*/ 0 h 27"/>
                <a:gd name="T30" fmla="*/ 74 w 104"/>
                <a:gd name="T31" fmla="*/ 0 h 27"/>
                <a:gd name="T32" fmla="*/ 75 w 104"/>
                <a:gd name="T33" fmla="*/ 0 h 27"/>
                <a:gd name="T34" fmla="*/ 81 w 104"/>
                <a:gd name="T35" fmla="*/ 0 h 27"/>
                <a:gd name="T36" fmla="*/ 85 w 104"/>
                <a:gd name="T37" fmla="*/ 0 h 27"/>
                <a:gd name="T38" fmla="*/ 90 w 104"/>
                <a:gd name="T39" fmla="*/ 1 h 27"/>
                <a:gd name="T40" fmla="*/ 95 w 104"/>
                <a:gd name="T41" fmla="*/ 2 h 27"/>
                <a:gd name="T42" fmla="*/ 98 w 104"/>
                <a:gd name="T43" fmla="*/ 3 h 27"/>
                <a:gd name="T44" fmla="*/ 100 w 104"/>
                <a:gd name="T45" fmla="*/ 4 h 27"/>
                <a:gd name="T46" fmla="*/ 101 w 104"/>
                <a:gd name="T47" fmla="*/ 6 h 27"/>
                <a:gd name="T48" fmla="*/ 102 w 104"/>
                <a:gd name="T49" fmla="*/ 8 h 27"/>
                <a:gd name="T50" fmla="*/ 103 w 104"/>
                <a:gd name="T51" fmla="*/ 9 h 27"/>
                <a:gd name="T52" fmla="*/ 104 w 104"/>
                <a:gd name="T53" fmla="*/ 11 h 27"/>
                <a:gd name="T54" fmla="*/ 104 w 104"/>
                <a:gd name="T55" fmla="*/ 12 h 27"/>
                <a:gd name="T56" fmla="*/ 104 w 104"/>
                <a:gd name="T57" fmla="*/ 15 h 27"/>
                <a:gd name="T58" fmla="*/ 104 w 104"/>
                <a:gd name="T59" fmla="*/ 16 h 27"/>
                <a:gd name="T60" fmla="*/ 103 w 104"/>
                <a:gd name="T61" fmla="*/ 18 h 27"/>
                <a:gd name="T62" fmla="*/ 102 w 104"/>
                <a:gd name="T63" fmla="*/ 19 h 27"/>
                <a:gd name="T64" fmla="*/ 101 w 104"/>
                <a:gd name="T65" fmla="*/ 20 h 27"/>
                <a:gd name="T66" fmla="*/ 99 w 104"/>
                <a:gd name="T67" fmla="*/ 21 h 27"/>
                <a:gd name="T68" fmla="*/ 95 w 104"/>
                <a:gd name="T69" fmla="*/ 22 h 27"/>
                <a:gd name="T70" fmla="*/ 92 w 104"/>
                <a:gd name="T71" fmla="*/ 24 h 27"/>
                <a:gd name="T72" fmla="*/ 88 w 104"/>
                <a:gd name="T73" fmla="*/ 24 h 27"/>
                <a:gd name="T74" fmla="*/ 85 w 104"/>
                <a:gd name="T75" fmla="*/ 25 h 27"/>
                <a:gd name="T76" fmla="*/ 82 w 104"/>
                <a:gd name="T77" fmla="*/ 25 h 27"/>
                <a:gd name="T78" fmla="*/ 79 w 104"/>
                <a:gd name="T79" fmla="*/ 25 h 27"/>
                <a:gd name="T80" fmla="*/ 75 w 104"/>
                <a:gd name="T81" fmla="*/ 26 h 27"/>
                <a:gd name="T82" fmla="*/ 71 w 104"/>
                <a:gd name="T83" fmla="*/ 26 h 27"/>
                <a:gd name="T84" fmla="*/ 66 w 104"/>
                <a:gd name="T85" fmla="*/ 26 h 27"/>
                <a:gd name="T86" fmla="*/ 62 w 104"/>
                <a:gd name="T87" fmla="*/ 26 h 27"/>
                <a:gd name="T88" fmla="*/ 56 w 104"/>
                <a:gd name="T89" fmla="*/ 26 h 27"/>
                <a:gd name="T90" fmla="*/ 50 w 104"/>
                <a:gd name="T91" fmla="*/ 26 h 27"/>
                <a:gd name="T92" fmla="*/ 45 w 104"/>
                <a:gd name="T93" fmla="*/ 27 h 27"/>
                <a:gd name="T94" fmla="*/ 38 w 104"/>
                <a:gd name="T95" fmla="*/ 27 h 27"/>
                <a:gd name="T96" fmla="*/ 31 w 104"/>
                <a:gd name="T97" fmla="*/ 27 h 27"/>
                <a:gd name="T98" fmla="*/ 23 w 104"/>
                <a:gd name="T99" fmla="*/ 27 h 27"/>
                <a:gd name="T100" fmla="*/ 17 w 104"/>
                <a:gd name="T101" fmla="*/ 27 h 27"/>
                <a:gd name="T102" fmla="*/ 8 w 104"/>
                <a:gd name="T103" fmla="*/ 27 h 27"/>
                <a:gd name="T104" fmla="*/ 0 w 104"/>
                <a:gd name="T105" fmla="*/ 27 h 27"/>
                <a:gd name="T106" fmla="*/ 0 w 104"/>
                <a:gd name="T107" fmla="*/ 10 h 27"/>
                <a:gd name="T108" fmla="*/ 0 w 104"/>
                <a:gd name="T10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4" h="27">
                  <a:moveTo>
                    <a:pt x="0" y="10"/>
                  </a:moveTo>
                  <a:lnTo>
                    <a:pt x="8" y="8"/>
                  </a:lnTo>
                  <a:lnTo>
                    <a:pt x="15" y="7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35" y="4"/>
                  </a:lnTo>
                  <a:lnTo>
                    <a:pt x="41" y="3"/>
                  </a:lnTo>
                  <a:lnTo>
                    <a:pt x="46" y="2"/>
                  </a:lnTo>
                  <a:lnTo>
                    <a:pt x="52" y="2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6" y="1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90" y="1"/>
                  </a:lnTo>
                  <a:lnTo>
                    <a:pt x="95" y="2"/>
                  </a:lnTo>
                  <a:lnTo>
                    <a:pt x="98" y="3"/>
                  </a:lnTo>
                  <a:lnTo>
                    <a:pt x="100" y="4"/>
                  </a:lnTo>
                  <a:lnTo>
                    <a:pt x="101" y="6"/>
                  </a:lnTo>
                  <a:lnTo>
                    <a:pt x="102" y="8"/>
                  </a:lnTo>
                  <a:lnTo>
                    <a:pt x="103" y="9"/>
                  </a:lnTo>
                  <a:lnTo>
                    <a:pt x="104" y="11"/>
                  </a:lnTo>
                  <a:lnTo>
                    <a:pt x="104" y="12"/>
                  </a:lnTo>
                  <a:lnTo>
                    <a:pt x="104" y="15"/>
                  </a:lnTo>
                  <a:lnTo>
                    <a:pt x="104" y="16"/>
                  </a:lnTo>
                  <a:lnTo>
                    <a:pt x="103" y="18"/>
                  </a:lnTo>
                  <a:lnTo>
                    <a:pt x="102" y="19"/>
                  </a:lnTo>
                  <a:lnTo>
                    <a:pt x="101" y="20"/>
                  </a:lnTo>
                  <a:lnTo>
                    <a:pt x="99" y="21"/>
                  </a:lnTo>
                  <a:lnTo>
                    <a:pt x="95" y="22"/>
                  </a:lnTo>
                  <a:lnTo>
                    <a:pt x="92" y="24"/>
                  </a:lnTo>
                  <a:lnTo>
                    <a:pt x="88" y="24"/>
                  </a:lnTo>
                  <a:lnTo>
                    <a:pt x="85" y="25"/>
                  </a:lnTo>
                  <a:lnTo>
                    <a:pt x="82" y="25"/>
                  </a:lnTo>
                  <a:lnTo>
                    <a:pt x="79" y="25"/>
                  </a:lnTo>
                  <a:lnTo>
                    <a:pt x="75" y="26"/>
                  </a:lnTo>
                  <a:lnTo>
                    <a:pt x="71" y="26"/>
                  </a:lnTo>
                  <a:lnTo>
                    <a:pt x="66" y="26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5" y="27"/>
                  </a:lnTo>
                  <a:lnTo>
                    <a:pt x="38" y="27"/>
                  </a:lnTo>
                  <a:lnTo>
                    <a:pt x="31" y="27"/>
                  </a:lnTo>
                  <a:lnTo>
                    <a:pt x="23" y="27"/>
                  </a:lnTo>
                  <a:lnTo>
                    <a:pt x="17" y="27"/>
                  </a:lnTo>
                  <a:lnTo>
                    <a:pt x="8" y="27"/>
                  </a:lnTo>
                  <a:lnTo>
                    <a:pt x="0" y="27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3" name="任意多边形 42"/>
          <p:cNvSpPr/>
          <p:nvPr/>
        </p:nvSpPr>
        <p:spPr>
          <a:xfrm>
            <a:off x="1826602" y="3317697"/>
            <a:ext cx="993337" cy="185936"/>
          </a:xfrm>
          <a:custGeom>
            <a:avLst/>
            <a:gdLst>
              <a:gd name="connsiteX0" fmla="*/ 800294 w 993337"/>
              <a:gd name="connsiteY0" fmla="*/ 0 h 185936"/>
              <a:gd name="connsiteX1" fmla="*/ 816117 w 993337"/>
              <a:gd name="connsiteY1" fmla="*/ 0 h 185936"/>
              <a:gd name="connsiteX2" fmla="*/ 828775 w 993337"/>
              <a:gd name="connsiteY2" fmla="*/ 0 h 185936"/>
              <a:gd name="connsiteX3" fmla="*/ 835105 w 993337"/>
              <a:gd name="connsiteY3" fmla="*/ 0 h 185936"/>
              <a:gd name="connsiteX4" fmla="*/ 863587 w 993337"/>
              <a:gd name="connsiteY4" fmla="*/ 0 h 185936"/>
              <a:gd name="connsiteX5" fmla="*/ 879410 w 993337"/>
              <a:gd name="connsiteY5" fmla="*/ 3165 h 185936"/>
              <a:gd name="connsiteX6" fmla="*/ 892068 w 993337"/>
              <a:gd name="connsiteY6" fmla="*/ 6329 h 185936"/>
              <a:gd name="connsiteX7" fmla="*/ 904727 w 993337"/>
              <a:gd name="connsiteY7" fmla="*/ 9494 h 185936"/>
              <a:gd name="connsiteX8" fmla="*/ 917386 w 993337"/>
              <a:gd name="connsiteY8" fmla="*/ 12658 h 185936"/>
              <a:gd name="connsiteX9" fmla="*/ 930044 w 993337"/>
              <a:gd name="connsiteY9" fmla="*/ 22152 h 185936"/>
              <a:gd name="connsiteX10" fmla="*/ 936374 w 993337"/>
              <a:gd name="connsiteY10" fmla="*/ 28482 h 185936"/>
              <a:gd name="connsiteX11" fmla="*/ 955361 w 993337"/>
              <a:gd name="connsiteY11" fmla="*/ 44305 h 185936"/>
              <a:gd name="connsiteX12" fmla="*/ 968020 w 993337"/>
              <a:gd name="connsiteY12" fmla="*/ 60128 h 185936"/>
              <a:gd name="connsiteX13" fmla="*/ 974349 w 993337"/>
              <a:gd name="connsiteY13" fmla="*/ 66457 h 185936"/>
              <a:gd name="connsiteX14" fmla="*/ 983843 w 993337"/>
              <a:gd name="connsiteY14" fmla="*/ 72787 h 185936"/>
              <a:gd name="connsiteX15" fmla="*/ 987008 w 993337"/>
              <a:gd name="connsiteY15" fmla="*/ 82281 h 185936"/>
              <a:gd name="connsiteX16" fmla="*/ 990173 w 993337"/>
              <a:gd name="connsiteY16" fmla="*/ 88610 h 185936"/>
              <a:gd name="connsiteX17" fmla="*/ 993337 w 993337"/>
              <a:gd name="connsiteY17" fmla="*/ 98104 h 185936"/>
              <a:gd name="connsiteX18" fmla="*/ 993337 w 993337"/>
              <a:gd name="connsiteY18" fmla="*/ 107598 h 185936"/>
              <a:gd name="connsiteX19" fmla="*/ 993337 w 993337"/>
              <a:gd name="connsiteY19" fmla="*/ 110762 h 185936"/>
              <a:gd name="connsiteX20" fmla="*/ 993337 w 993337"/>
              <a:gd name="connsiteY20" fmla="*/ 113927 h 185936"/>
              <a:gd name="connsiteX21" fmla="*/ 990173 w 993337"/>
              <a:gd name="connsiteY21" fmla="*/ 117092 h 185936"/>
              <a:gd name="connsiteX22" fmla="*/ 990173 w 993337"/>
              <a:gd name="connsiteY22" fmla="*/ 120256 h 185936"/>
              <a:gd name="connsiteX23" fmla="*/ 983843 w 993337"/>
              <a:gd name="connsiteY23" fmla="*/ 120256 h 185936"/>
              <a:gd name="connsiteX24" fmla="*/ 977514 w 993337"/>
              <a:gd name="connsiteY24" fmla="*/ 120256 h 185936"/>
              <a:gd name="connsiteX25" fmla="*/ 974349 w 993337"/>
              <a:gd name="connsiteY25" fmla="*/ 120256 h 185936"/>
              <a:gd name="connsiteX26" fmla="*/ 968020 w 993337"/>
              <a:gd name="connsiteY26" fmla="*/ 120256 h 185936"/>
              <a:gd name="connsiteX27" fmla="*/ 964855 w 993337"/>
              <a:gd name="connsiteY27" fmla="*/ 120256 h 185936"/>
              <a:gd name="connsiteX28" fmla="*/ 955361 w 993337"/>
              <a:gd name="connsiteY28" fmla="*/ 120256 h 185936"/>
              <a:gd name="connsiteX29" fmla="*/ 945867 w 993337"/>
              <a:gd name="connsiteY29" fmla="*/ 120256 h 185936"/>
              <a:gd name="connsiteX30" fmla="*/ 936374 w 993337"/>
              <a:gd name="connsiteY30" fmla="*/ 120256 h 185936"/>
              <a:gd name="connsiteX31" fmla="*/ 923715 w 993337"/>
              <a:gd name="connsiteY31" fmla="*/ 120256 h 185936"/>
              <a:gd name="connsiteX32" fmla="*/ 914221 w 993337"/>
              <a:gd name="connsiteY32" fmla="*/ 120256 h 185936"/>
              <a:gd name="connsiteX33" fmla="*/ 901562 w 993337"/>
              <a:gd name="connsiteY33" fmla="*/ 120256 h 185936"/>
              <a:gd name="connsiteX34" fmla="*/ 885739 w 993337"/>
              <a:gd name="connsiteY34" fmla="*/ 120256 h 185936"/>
              <a:gd name="connsiteX35" fmla="*/ 866751 w 993337"/>
              <a:gd name="connsiteY35" fmla="*/ 120256 h 185936"/>
              <a:gd name="connsiteX36" fmla="*/ 854093 w 993337"/>
              <a:gd name="connsiteY36" fmla="*/ 120256 h 185936"/>
              <a:gd name="connsiteX37" fmla="*/ 835105 w 993337"/>
              <a:gd name="connsiteY37" fmla="*/ 120256 h 185936"/>
              <a:gd name="connsiteX38" fmla="*/ 819282 w 993337"/>
              <a:gd name="connsiteY38" fmla="*/ 120256 h 185936"/>
              <a:gd name="connsiteX39" fmla="*/ 797129 w 993337"/>
              <a:gd name="connsiteY39" fmla="*/ 120256 h 185936"/>
              <a:gd name="connsiteX40" fmla="*/ 759153 w 993337"/>
              <a:gd name="connsiteY40" fmla="*/ 117092 h 185936"/>
              <a:gd name="connsiteX41" fmla="*/ 721177 w 993337"/>
              <a:gd name="connsiteY41" fmla="*/ 117092 h 185936"/>
              <a:gd name="connsiteX42" fmla="*/ 689531 w 993337"/>
              <a:gd name="connsiteY42" fmla="*/ 113927 h 185936"/>
              <a:gd name="connsiteX43" fmla="*/ 657884 w 993337"/>
              <a:gd name="connsiteY43" fmla="*/ 113927 h 185936"/>
              <a:gd name="connsiteX44" fmla="*/ 629403 w 993337"/>
              <a:gd name="connsiteY44" fmla="*/ 113927 h 185936"/>
              <a:gd name="connsiteX45" fmla="*/ 604085 w 993337"/>
              <a:gd name="connsiteY45" fmla="*/ 113927 h 185936"/>
              <a:gd name="connsiteX46" fmla="*/ 581933 w 993337"/>
              <a:gd name="connsiteY46" fmla="*/ 113927 h 185936"/>
              <a:gd name="connsiteX47" fmla="*/ 566110 w 993337"/>
              <a:gd name="connsiteY47" fmla="*/ 113927 h 185936"/>
              <a:gd name="connsiteX48" fmla="*/ 553451 w 993337"/>
              <a:gd name="connsiteY48" fmla="*/ 113927 h 185936"/>
              <a:gd name="connsiteX49" fmla="*/ 543957 w 993337"/>
              <a:gd name="connsiteY49" fmla="*/ 113927 h 185936"/>
              <a:gd name="connsiteX50" fmla="*/ 528134 w 993337"/>
              <a:gd name="connsiteY50" fmla="*/ 113927 h 185936"/>
              <a:gd name="connsiteX51" fmla="*/ 515475 w 993337"/>
              <a:gd name="connsiteY51" fmla="*/ 113927 h 185936"/>
              <a:gd name="connsiteX52" fmla="*/ 499652 w 993337"/>
              <a:gd name="connsiteY52" fmla="*/ 117092 h 185936"/>
              <a:gd name="connsiteX53" fmla="*/ 483829 w 993337"/>
              <a:gd name="connsiteY53" fmla="*/ 117092 h 185936"/>
              <a:gd name="connsiteX54" fmla="*/ 464841 w 993337"/>
              <a:gd name="connsiteY54" fmla="*/ 117092 h 185936"/>
              <a:gd name="connsiteX55" fmla="*/ 445853 w 993337"/>
              <a:gd name="connsiteY55" fmla="*/ 120256 h 185936"/>
              <a:gd name="connsiteX56" fmla="*/ 426865 w 993337"/>
              <a:gd name="connsiteY56" fmla="*/ 120256 h 185936"/>
              <a:gd name="connsiteX57" fmla="*/ 404713 w 993337"/>
              <a:gd name="connsiteY57" fmla="*/ 123421 h 185936"/>
              <a:gd name="connsiteX58" fmla="*/ 382560 w 993337"/>
              <a:gd name="connsiteY58" fmla="*/ 126585 h 185936"/>
              <a:gd name="connsiteX59" fmla="*/ 357243 w 993337"/>
              <a:gd name="connsiteY59" fmla="*/ 126585 h 185936"/>
              <a:gd name="connsiteX60" fmla="*/ 331926 w 993337"/>
              <a:gd name="connsiteY60" fmla="*/ 132915 h 185936"/>
              <a:gd name="connsiteX61" fmla="*/ 303444 w 993337"/>
              <a:gd name="connsiteY61" fmla="*/ 136079 h 185936"/>
              <a:gd name="connsiteX62" fmla="*/ 274962 w 993337"/>
              <a:gd name="connsiteY62" fmla="*/ 139244 h 185936"/>
              <a:gd name="connsiteX63" fmla="*/ 246480 w 993337"/>
              <a:gd name="connsiteY63" fmla="*/ 142409 h 185936"/>
              <a:gd name="connsiteX64" fmla="*/ 214834 w 993337"/>
              <a:gd name="connsiteY64" fmla="*/ 148738 h 185936"/>
              <a:gd name="connsiteX65" fmla="*/ 189517 w 993337"/>
              <a:gd name="connsiteY65" fmla="*/ 151903 h 185936"/>
              <a:gd name="connsiteX66" fmla="*/ 161035 w 993337"/>
              <a:gd name="connsiteY66" fmla="*/ 155067 h 185936"/>
              <a:gd name="connsiteX67" fmla="*/ 135717 w 993337"/>
              <a:gd name="connsiteY67" fmla="*/ 161396 h 185936"/>
              <a:gd name="connsiteX68" fmla="*/ 116730 w 993337"/>
              <a:gd name="connsiteY68" fmla="*/ 164561 h 185936"/>
              <a:gd name="connsiteX69" fmla="*/ 91412 w 993337"/>
              <a:gd name="connsiteY69" fmla="*/ 167726 h 185936"/>
              <a:gd name="connsiteX70" fmla="*/ 72425 w 993337"/>
              <a:gd name="connsiteY70" fmla="*/ 170890 h 185936"/>
              <a:gd name="connsiteX71" fmla="*/ 50272 w 993337"/>
              <a:gd name="connsiteY71" fmla="*/ 174055 h 185936"/>
              <a:gd name="connsiteX72" fmla="*/ 37613 w 993337"/>
              <a:gd name="connsiteY72" fmla="*/ 177220 h 185936"/>
              <a:gd name="connsiteX73" fmla="*/ 18625 w 993337"/>
              <a:gd name="connsiteY73" fmla="*/ 180384 h 185936"/>
              <a:gd name="connsiteX74" fmla="*/ 5967 w 993337"/>
              <a:gd name="connsiteY74" fmla="*/ 183549 h 185936"/>
              <a:gd name="connsiteX75" fmla="*/ 0 w 993337"/>
              <a:gd name="connsiteY75" fmla="*/ 185936 h 185936"/>
              <a:gd name="connsiteX76" fmla="*/ 23541 w 993337"/>
              <a:gd name="connsiteY76" fmla="*/ 91774 h 185936"/>
              <a:gd name="connsiteX77" fmla="*/ 31284 w 993337"/>
              <a:gd name="connsiteY77" fmla="*/ 91774 h 185936"/>
              <a:gd name="connsiteX78" fmla="*/ 50272 w 993337"/>
              <a:gd name="connsiteY78" fmla="*/ 91774 h 185936"/>
              <a:gd name="connsiteX79" fmla="*/ 75589 w 993337"/>
              <a:gd name="connsiteY79" fmla="*/ 88610 h 185936"/>
              <a:gd name="connsiteX80" fmla="*/ 104071 w 993337"/>
              <a:gd name="connsiteY80" fmla="*/ 85445 h 185936"/>
              <a:gd name="connsiteX81" fmla="*/ 132553 w 993337"/>
              <a:gd name="connsiteY81" fmla="*/ 85445 h 185936"/>
              <a:gd name="connsiteX82" fmla="*/ 170529 w 993337"/>
              <a:gd name="connsiteY82" fmla="*/ 82281 h 185936"/>
              <a:gd name="connsiteX83" fmla="*/ 205340 w 993337"/>
              <a:gd name="connsiteY83" fmla="*/ 72787 h 185936"/>
              <a:gd name="connsiteX84" fmla="*/ 243316 w 993337"/>
              <a:gd name="connsiteY84" fmla="*/ 69622 h 185936"/>
              <a:gd name="connsiteX85" fmla="*/ 287621 w 993337"/>
              <a:gd name="connsiteY85" fmla="*/ 63293 h 185936"/>
              <a:gd name="connsiteX86" fmla="*/ 328761 w 993337"/>
              <a:gd name="connsiteY86" fmla="*/ 60128 h 185936"/>
              <a:gd name="connsiteX87" fmla="*/ 379395 w 993337"/>
              <a:gd name="connsiteY87" fmla="*/ 53799 h 185936"/>
              <a:gd name="connsiteX88" fmla="*/ 426865 w 993337"/>
              <a:gd name="connsiteY88" fmla="*/ 44305 h 185936"/>
              <a:gd name="connsiteX89" fmla="*/ 471170 w 993337"/>
              <a:gd name="connsiteY89" fmla="*/ 37976 h 185936"/>
              <a:gd name="connsiteX90" fmla="*/ 515475 w 993337"/>
              <a:gd name="connsiteY90" fmla="*/ 31646 h 185936"/>
              <a:gd name="connsiteX91" fmla="*/ 553451 w 993337"/>
              <a:gd name="connsiteY91" fmla="*/ 28482 h 185936"/>
              <a:gd name="connsiteX92" fmla="*/ 594592 w 993337"/>
              <a:gd name="connsiteY92" fmla="*/ 22152 h 185936"/>
              <a:gd name="connsiteX93" fmla="*/ 629403 w 993337"/>
              <a:gd name="connsiteY93" fmla="*/ 15823 h 185936"/>
              <a:gd name="connsiteX94" fmla="*/ 661049 w 993337"/>
              <a:gd name="connsiteY94" fmla="*/ 12658 h 185936"/>
              <a:gd name="connsiteX95" fmla="*/ 689531 w 993337"/>
              <a:gd name="connsiteY95" fmla="*/ 9494 h 185936"/>
              <a:gd name="connsiteX96" fmla="*/ 718013 w 993337"/>
              <a:gd name="connsiteY96" fmla="*/ 6329 h 185936"/>
              <a:gd name="connsiteX97" fmla="*/ 743330 w 993337"/>
              <a:gd name="connsiteY97" fmla="*/ 6329 h 185936"/>
              <a:gd name="connsiteX98" fmla="*/ 765483 w 993337"/>
              <a:gd name="connsiteY98" fmla="*/ 3165 h 185936"/>
              <a:gd name="connsiteX99" fmla="*/ 787635 w 993337"/>
              <a:gd name="connsiteY99" fmla="*/ 3165 h 185936"/>
              <a:gd name="connsiteX100" fmla="*/ 800294 w 993337"/>
              <a:gd name="connsiteY100" fmla="*/ 0 h 18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993337" h="185936">
                <a:moveTo>
                  <a:pt x="800294" y="0"/>
                </a:moveTo>
                <a:lnTo>
                  <a:pt x="816117" y="0"/>
                </a:lnTo>
                <a:lnTo>
                  <a:pt x="828775" y="0"/>
                </a:lnTo>
                <a:lnTo>
                  <a:pt x="835105" y="0"/>
                </a:lnTo>
                <a:lnTo>
                  <a:pt x="863587" y="0"/>
                </a:lnTo>
                <a:lnTo>
                  <a:pt x="879410" y="3165"/>
                </a:lnTo>
                <a:lnTo>
                  <a:pt x="892068" y="6329"/>
                </a:lnTo>
                <a:lnTo>
                  <a:pt x="904727" y="9494"/>
                </a:lnTo>
                <a:lnTo>
                  <a:pt x="917386" y="12658"/>
                </a:lnTo>
                <a:lnTo>
                  <a:pt x="930044" y="22152"/>
                </a:lnTo>
                <a:lnTo>
                  <a:pt x="936374" y="28482"/>
                </a:lnTo>
                <a:lnTo>
                  <a:pt x="955361" y="44305"/>
                </a:lnTo>
                <a:lnTo>
                  <a:pt x="968020" y="60128"/>
                </a:lnTo>
                <a:lnTo>
                  <a:pt x="974349" y="66457"/>
                </a:lnTo>
                <a:lnTo>
                  <a:pt x="983843" y="72787"/>
                </a:lnTo>
                <a:lnTo>
                  <a:pt x="987008" y="82281"/>
                </a:lnTo>
                <a:lnTo>
                  <a:pt x="990173" y="88610"/>
                </a:lnTo>
                <a:lnTo>
                  <a:pt x="993337" y="98104"/>
                </a:lnTo>
                <a:lnTo>
                  <a:pt x="993337" y="107598"/>
                </a:lnTo>
                <a:lnTo>
                  <a:pt x="993337" y="110762"/>
                </a:lnTo>
                <a:lnTo>
                  <a:pt x="993337" y="113927"/>
                </a:lnTo>
                <a:lnTo>
                  <a:pt x="990173" y="117092"/>
                </a:lnTo>
                <a:lnTo>
                  <a:pt x="990173" y="120256"/>
                </a:lnTo>
                <a:lnTo>
                  <a:pt x="983843" y="120256"/>
                </a:lnTo>
                <a:lnTo>
                  <a:pt x="977514" y="120256"/>
                </a:lnTo>
                <a:lnTo>
                  <a:pt x="974349" y="120256"/>
                </a:lnTo>
                <a:lnTo>
                  <a:pt x="968020" y="120256"/>
                </a:lnTo>
                <a:lnTo>
                  <a:pt x="964855" y="120256"/>
                </a:lnTo>
                <a:lnTo>
                  <a:pt x="955361" y="120256"/>
                </a:lnTo>
                <a:lnTo>
                  <a:pt x="945867" y="120256"/>
                </a:lnTo>
                <a:lnTo>
                  <a:pt x="936374" y="120256"/>
                </a:lnTo>
                <a:lnTo>
                  <a:pt x="923715" y="120256"/>
                </a:lnTo>
                <a:lnTo>
                  <a:pt x="914221" y="120256"/>
                </a:lnTo>
                <a:lnTo>
                  <a:pt x="901562" y="120256"/>
                </a:lnTo>
                <a:lnTo>
                  <a:pt x="885739" y="120256"/>
                </a:lnTo>
                <a:lnTo>
                  <a:pt x="866751" y="120256"/>
                </a:lnTo>
                <a:lnTo>
                  <a:pt x="854093" y="120256"/>
                </a:lnTo>
                <a:lnTo>
                  <a:pt x="835105" y="120256"/>
                </a:lnTo>
                <a:lnTo>
                  <a:pt x="819282" y="120256"/>
                </a:lnTo>
                <a:lnTo>
                  <a:pt x="797129" y="120256"/>
                </a:lnTo>
                <a:lnTo>
                  <a:pt x="759153" y="117092"/>
                </a:lnTo>
                <a:lnTo>
                  <a:pt x="721177" y="117092"/>
                </a:lnTo>
                <a:lnTo>
                  <a:pt x="689531" y="113927"/>
                </a:lnTo>
                <a:lnTo>
                  <a:pt x="657884" y="113927"/>
                </a:lnTo>
                <a:lnTo>
                  <a:pt x="629403" y="113927"/>
                </a:lnTo>
                <a:lnTo>
                  <a:pt x="604085" y="113927"/>
                </a:lnTo>
                <a:lnTo>
                  <a:pt x="581933" y="113927"/>
                </a:lnTo>
                <a:lnTo>
                  <a:pt x="566110" y="113927"/>
                </a:lnTo>
                <a:lnTo>
                  <a:pt x="553451" y="113927"/>
                </a:lnTo>
                <a:lnTo>
                  <a:pt x="543957" y="113927"/>
                </a:lnTo>
                <a:lnTo>
                  <a:pt x="528134" y="113927"/>
                </a:lnTo>
                <a:lnTo>
                  <a:pt x="515475" y="113927"/>
                </a:lnTo>
                <a:lnTo>
                  <a:pt x="499652" y="117092"/>
                </a:lnTo>
                <a:lnTo>
                  <a:pt x="483829" y="117092"/>
                </a:lnTo>
                <a:lnTo>
                  <a:pt x="464841" y="117092"/>
                </a:lnTo>
                <a:lnTo>
                  <a:pt x="445853" y="120256"/>
                </a:lnTo>
                <a:lnTo>
                  <a:pt x="426865" y="120256"/>
                </a:lnTo>
                <a:lnTo>
                  <a:pt x="404713" y="123421"/>
                </a:lnTo>
                <a:lnTo>
                  <a:pt x="382560" y="126585"/>
                </a:lnTo>
                <a:lnTo>
                  <a:pt x="357243" y="126585"/>
                </a:lnTo>
                <a:lnTo>
                  <a:pt x="331926" y="132915"/>
                </a:lnTo>
                <a:lnTo>
                  <a:pt x="303444" y="136079"/>
                </a:lnTo>
                <a:lnTo>
                  <a:pt x="274962" y="139244"/>
                </a:lnTo>
                <a:lnTo>
                  <a:pt x="246480" y="142409"/>
                </a:lnTo>
                <a:lnTo>
                  <a:pt x="214834" y="148738"/>
                </a:lnTo>
                <a:lnTo>
                  <a:pt x="189517" y="151903"/>
                </a:lnTo>
                <a:lnTo>
                  <a:pt x="161035" y="155067"/>
                </a:lnTo>
                <a:lnTo>
                  <a:pt x="135717" y="161396"/>
                </a:lnTo>
                <a:lnTo>
                  <a:pt x="116730" y="164561"/>
                </a:lnTo>
                <a:lnTo>
                  <a:pt x="91412" y="167726"/>
                </a:lnTo>
                <a:lnTo>
                  <a:pt x="72425" y="170890"/>
                </a:lnTo>
                <a:lnTo>
                  <a:pt x="50272" y="174055"/>
                </a:lnTo>
                <a:lnTo>
                  <a:pt x="37613" y="177220"/>
                </a:lnTo>
                <a:lnTo>
                  <a:pt x="18625" y="180384"/>
                </a:lnTo>
                <a:lnTo>
                  <a:pt x="5967" y="183549"/>
                </a:lnTo>
                <a:lnTo>
                  <a:pt x="0" y="185936"/>
                </a:lnTo>
                <a:lnTo>
                  <a:pt x="23541" y="91774"/>
                </a:lnTo>
                <a:lnTo>
                  <a:pt x="31284" y="91774"/>
                </a:lnTo>
                <a:lnTo>
                  <a:pt x="50272" y="91774"/>
                </a:lnTo>
                <a:lnTo>
                  <a:pt x="75589" y="88610"/>
                </a:lnTo>
                <a:lnTo>
                  <a:pt x="104071" y="85445"/>
                </a:lnTo>
                <a:lnTo>
                  <a:pt x="132553" y="85445"/>
                </a:lnTo>
                <a:lnTo>
                  <a:pt x="170529" y="82281"/>
                </a:lnTo>
                <a:lnTo>
                  <a:pt x="205340" y="72787"/>
                </a:lnTo>
                <a:lnTo>
                  <a:pt x="243316" y="69622"/>
                </a:lnTo>
                <a:lnTo>
                  <a:pt x="287621" y="63293"/>
                </a:lnTo>
                <a:lnTo>
                  <a:pt x="328761" y="60128"/>
                </a:lnTo>
                <a:lnTo>
                  <a:pt x="379395" y="53799"/>
                </a:lnTo>
                <a:lnTo>
                  <a:pt x="426865" y="44305"/>
                </a:lnTo>
                <a:lnTo>
                  <a:pt x="471170" y="37976"/>
                </a:lnTo>
                <a:lnTo>
                  <a:pt x="515475" y="31646"/>
                </a:lnTo>
                <a:lnTo>
                  <a:pt x="553451" y="28482"/>
                </a:lnTo>
                <a:lnTo>
                  <a:pt x="594592" y="22152"/>
                </a:lnTo>
                <a:lnTo>
                  <a:pt x="629403" y="15823"/>
                </a:lnTo>
                <a:lnTo>
                  <a:pt x="661049" y="12658"/>
                </a:lnTo>
                <a:lnTo>
                  <a:pt x="689531" y="9494"/>
                </a:lnTo>
                <a:lnTo>
                  <a:pt x="718013" y="6329"/>
                </a:lnTo>
                <a:lnTo>
                  <a:pt x="743330" y="6329"/>
                </a:lnTo>
                <a:lnTo>
                  <a:pt x="765483" y="3165"/>
                </a:lnTo>
                <a:lnTo>
                  <a:pt x="787635" y="3165"/>
                </a:lnTo>
                <a:lnTo>
                  <a:pt x="800294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1633196" y="2922118"/>
            <a:ext cx="216947" cy="629763"/>
          </a:xfrm>
          <a:custGeom>
            <a:avLst/>
            <a:gdLst>
              <a:gd name="connsiteX0" fmla="*/ 60128 w 216947"/>
              <a:gd name="connsiteY0" fmla="*/ 0 h 629763"/>
              <a:gd name="connsiteX1" fmla="*/ 75952 w 216947"/>
              <a:gd name="connsiteY1" fmla="*/ 6329 h 629763"/>
              <a:gd name="connsiteX2" fmla="*/ 91775 w 216947"/>
              <a:gd name="connsiteY2" fmla="*/ 12659 h 629763"/>
              <a:gd name="connsiteX3" fmla="*/ 101269 w 216947"/>
              <a:gd name="connsiteY3" fmla="*/ 18988 h 629763"/>
              <a:gd name="connsiteX4" fmla="*/ 117092 w 216947"/>
              <a:gd name="connsiteY4" fmla="*/ 28482 h 629763"/>
              <a:gd name="connsiteX5" fmla="*/ 126586 w 216947"/>
              <a:gd name="connsiteY5" fmla="*/ 34811 h 629763"/>
              <a:gd name="connsiteX6" fmla="*/ 139245 w 216947"/>
              <a:gd name="connsiteY6" fmla="*/ 41140 h 629763"/>
              <a:gd name="connsiteX7" fmla="*/ 145574 w 216947"/>
              <a:gd name="connsiteY7" fmla="*/ 47470 h 629763"/>
              <a:gd name="connsiteX8" fmla="*/ 155068 w 216947"/>
              <a:gd name="connsiteY8" fmla="*/ 53799 h 629763"/>
              <a:gd name="connsiteX9" fmla="*/ 161397 w 216947"/>
              <a:gd name="connsiteY9" fmla="*/ 60128 h 629763"/>
              <a:gd name="connsiteX10" fmla="*/ 167726 w 216947"/>
              <a:gd name="connsiteY10" fmla="*/ 63293 h 629763"/>
              <a:gd name="connsiteX11" fmla="*/ 174056 w 216947"/>
              <a:gd name="connsiteY11" fmla="*/ 66458 h 629763"/>
              <a:gd name="connsiteX12" fmla="*/ 177220 w 216947"/>
              <a:gd name="connsiteY12" fmla="*/ 69622 h 629763"/>
              <a:gd name="connsiteX13" fmla="*/ 180385 w 216947"/>
              <a:gd name="connsiteY13" fmla="*/ 72787 h 629763"/>
              <a:gd name="connsiteX14" fmla="*/ 183550 w 216947"/>
              <a:gd name="connsiteY14" fmla="*/ 75951 h 629763"/>
              <a:gd name="connsiteX15" fmla="*/ 183550 w 216947"/>
              <a:gd name="connsiteY15" fmla="*/ 82281 h 629763"/>
              <a:gd name="connsiteX16" fmla="*/ 183550 w 216947"/>
              <a:gd name="connsiteY16" fmla="*/ 85445 h 629763"/>
              <a:gd name="connsiteX17" fmla="*/ 183550 w 216947"/>
              <a:gd name="connsiteY17" fmla="*/ 91775 h 629763"/>
              <a:gd name="connsiteX18" fmla="*/ 183550 w 216947"/>
              <a:gd name="connsiteY18" fmla="*/ 98104 h 629763"/>
              <a:gd name="connsiteX19" fmla="*/ 183550 w 216947"/>
              <a:gd name="connsiteY19" fmla="*/ 110762 h 629763"/>
              <a:gd name="connsiteX20" fmla="*/ 180385 w 216947"/>
              <a:gd name="connsiteY20" fmla="*/ 120256 h 629763"/>
              <a:gd name="connsiteX21" fmla="*/ 180385 w 216947"/>
              <a:gd name="connsiteY21" fmla="*/ 129750 h 629763"/>
              <a:gd name="connsiteX22" fmla="*/ 180385 w 216947"/>
              <a:gd name="connsiteY22" fmla="*/ 145573 h 629763"/>
              <a:gd name="connsiteX23" fmla="*/ 177220 w 216947"/>
              <a:gd name="connsiteY23" fmla="*/ 155067 h 629763"/>
              <a:gd name="connsiteX24" fmla="*/ 174056 w 216947"/>
              <a:gd name="connsiteY24" fmla="*/ 174055 h 629763"/>
              <a:gd name="connsiteX25" fmla="*/ 174056 w 216947"/>
              <a:gd name="connsiteY25" fmla="*/ 196208 h 629763"/>
              <a:gd name="connsiteX26" fmla="*/ 170891 w 216947"/>
              <a:gd name="connsiteY26" fmla="*/ 215196 h 629763"/>
              <a:gd name="connsiteX27" fmla="*/ 170891 w 216947"/>
              <a:gd name="connsiteY27" fmla="*/ 237348 h 629763"/>
              <a:gd name="connsiteX28" fmla="*/ 167726 w 216947"/>
              <a:gd name="connsiteY28" fmla="*/ 262665 h 629763"/>
              <a:gd name="connsiteX29" fmla="*/ 167726 w 216947"/>
              <a:gd name="connsiteY29" fmla="*/ 287982 h 629763"/>
              <a:gd name="connsiteX30" fmla="*/ 161397 w 216947"/>
              <a:gd name="connsiteY30" fmla="*/ 313299 h 629763"/>
              <a:gd name="connsiteX31" fmla="*/ 161397 w 216947"/>
              <a:gd name="connsiteY31" fmla="*/ 341781 h 629763"/>
              <a:gd name="connsiteX32" fmla="*/ 158232 w 216947"/>
              <a:gd name="connsiteY32" fmla="*/ 354440 h 629763"/>
              <a:gd name="connsiteX33" fmla="*/ 158232 w 216947"/>
              <a:gd name="connsiteY33" fmla="*/ 370263 h 629763"/>
              <a:gd name="connsiteX34" fmla="*/ 155068 w 216947"/>
              <a:gd name="connsiteY34" fmla="*/ 398745 h 629763"/>
              <a:gd name="connsiteX35" fmla="*/ 155068 w 216947"/>
              <a:gd name="connsiteY35" fmla="*/ 420897 h 629763"/>
              <a:gd name="connsiteX36" fmla="*/ 155068 w 216947"/>
              <a:gd name="connsiteY36" fmla="*/ 436720 h 629763"/>
              <a:gd name="connsiteX37" fmla="*/ 155068 w 216947"/>
              <a:gd name="connsiteY37" fmla="*/ 455708 h 629763"/>
              <a:gd name="connsiteX38" fmla="*/ 155068 w 216947"/>
              <a:gd name="connsiteY38" fmla="*/ 468367 h 629763"/>
              <a:gd name="connsiteX39" fmla="*/ 158232 w 216947"/>
              <a:gd name="connsiteY39" fmla="*/ 477861 h 629763"/>
              <a:gd name="connsiteX40" fmla="*/ 161397 w 216947"/>
              <a:gd name="connsiteY40" fmla="*/ 484190 h 629763"/>
              <a:gd name="connsiteX41" fmla="*/ 161397 w 216947"/>
              <a:gd name="connsiteY41" fmla="*/ 487354 h 629763"/>
              <a:gd name="connsiteX42" fmla="*/ 170891 w 216947"/>
              <a:gd name="connsiteY42" fmla="*/ 487354 h 629763"/>
              <a:gd name="connsiteX43" fmla="*/ 180385 w 216947"/>
              <a:gd name="connsiteY43" fmla="*/ 487354 h 629763"/>
              <a:gd name="connsiteX44" fmla="*/ 189879 w 216947"/>
              <a:gd name="connsiteY44" fmla="*/ 487354 h 629763"/>
              <a:gd name="connsiteX45" fmla="*/ 205702 w 216947"/>
              <a:gd name="connsiteY45" fmla="*/ 487354 h 629763"/>
              <a:gd name="connsiteX46" fmla="*/ 216947 w 216947"/>
              <a:gd name="connsiteY46" fmla="*/ 487354 h 629763"/>
              <a:gd name="connsiteX47" fmla="*/ 193406 w 216947"/>
              <a:gd name="connsiteY47" fmla="*/ 581516 h 629763"/>
              <a:gd name="connsiteX48" fmla="*/ 183550 w 216947"/>
              <a:gd name="connsiteY48" fmla="*/ 585458 h 629763"/>
              <a:gd name="connsiteX49" fmla="*/ 174056 w 216947"/>
              <a:gd name="connsiteY49" fmla="*/ 588623 h 629763"/>
              <a:gd name="connsiteX50" fmla="*/ 161397 w 216947"/>
              <a:gd name="connsiteY50" fmla="*/ 591787 h 629763"/>
              <a:gd name="connsiteX51" fmla="*/ 151903 w 216947"/>
              <a:gd name="connsiteY51" fmla="*/ 594952 h 629763"/>
              <a:gd name="connsiteX52" fmla="*/ 145574 w 216947"/>
              <a:gd name="connsiteY52" fmla="*/ 601281 h 629763"/>
              <a:gd name="connsiteX53" fmla="*/ 132915 w 216947"/>
              <a:gd name="connsiteY53" fmla="*/ 607611 h 629763"/>
              <a:gd name="connsiteX54" fmla="*/ 123421 w 216947"/>
              <a:gd name="connsiteY54" fmla="*/ 617105 h 629763"/>
              <a:gd name="connsiteX55" fmla="*/ 113927 w 216947"/>
              <a:gd name="connsiteY55" fmla="*/ 620269 h 629763"/>
              <a:gd name="connsiteX56" fmla="*/ 104433 w 216947"/>
              <a:gd name="connsiteY56" fmla="*/ 623434 h 629763"/>
              <a:gd name="connsiteX57" fmla="*/ 94940 w 216947"/>
              <a:gd name="connsiteY57" fmla="*/ 626599 h 629763"/>
              <a:gd name="connsiteX58" fmla="*/ 88610 w 216947"/>
              <a:gd name="connsiteY58" fmla="*/ 629763 h 629763"/>
              <a:gd name="connsiteX59" fmla="*/ 75952 w 216947"/>
              <a:gd name="connsiteY59" fmla="*/ 629763 h 629763"/>
              <a:gd name="connsiteX60" fmla="*/ 60128 w 216947"/>
              <a:gd name="connsiteY60" fmla="*/ 623434 h 629763"/>
              <a:gd name="connsiteX61" fmla="*/ 44305 w 216947"/>
              <a:gd name="connsiteY61" fmla="*/ 617105 h 629763"/>
              <a:gd name="connsiteX62" fmla="*/ 37976 w 216947"/>
              <a:gd name="connsiteY62" fmla="*/ 613940 h 629763"/>
              <a:gd name="connsiteX63" fmla="*/ 34811 w 216947"/>
              <a:gd name="connsiteY63" fmla="*/ 607611 h 629763"/>
              <a:gd name="connsiteX64" fmla="*/ 28482 w 216947"/>
              <a:gd name="connsiteY64" fmla="*/ 601281 h 629763"/>
              <a:gd name="connsiteX65" fmla="*/ 18988 w 216947"/>
              <a:gd name="connsiteY65" fmla="*/ 591787 h 629763"/>
              <a:gd name="connsiteX66" fmla="*/ 12659 w 216947"/>
              <a:gd name="connsiteY66" fmla="*/ 575964 h 629763"/>
              <a:gd name="connsiteX67" fmla="*/ 6329 w 216947"/>
              <a:gd name="connsiteY67" fmla="*/ 560141 h 629763"/>
              <a:gd name="connsiteX68" fmla="*/ 3165 w 216947"/>
              <a:gd name="connsiteY68" fmla="*/ 550647 h 629763"/>
              <a:gd name="connsiteX69" fmla="*/ 0 w 216947"/>
              <a:gd name="connsiteY69" fmla="*/ 547483 h 629763"/>
              <a:gd name="connsiteX70" fmla="*/ 0 w 216947"/>
              <a:gd name="connsiteY70" fmla="*/ 541153 h 629763"/>
              <a:gd name="connsiteX71" fmla="*/ 0 w 216947"/>
              <a:gd name="connsiteY71" fmla="*/ 537989 h 629763"/>
              <a:gd name="connsiteX72" fmla="*/ 0 w 216947"/>
              <a:gd name="connsiteY72" fmla="*/ 534824 h 629763"/>
              <a:gd name="connsiteX73" fmla="*/ 0 w 216947"/>
              <a:gd name="connsiteY73" fmla="*/ 528495 h 629763"/>
              <a:gd name="connsiteX74" fmla="*/ 3165 w 216947"/>
              <a:gd name="connsiteY74" fmla="*/ 522165 h 629763"/>
              <a:gd name="connsiteX75" fmla="*/ 6329 w 216947"/>
              <a:gd name="connsiteY75" fmla="*/ 515836 h 629763"/>
              <a:gd name="connsiteX76" fmla="*/ 9494 w 216947"/>
              <a:gd name="connsiteY76" fmla="*/ 509507 h 629763"/>
              <a:gd name="connsiteX77" fmla="*/ 12659 w 216947"/>
              <a:gd name="connsiteY77" fmla="*/ 503178 h 629763"/>
              <a:gd name="connsiteX78" fmla="*/ 18988 w 216947"/>
              <a:gd name="connsiteY78" fmla="*/ 493684 h 629763"/>
              <a:gd name="connsiteX79" fmla="*/ 31647 w 216947"/>
              <a:gd name="connsiteY79" fmla="*/ 484190 h 629763"/>
              <a:gd name="connsiteX80" fmla="*/ 37976 w 216947"/>
              <a:gd name="connsiteY80" fmla="*/ 477861 h 629763"/>
              <a:gd name="connsiteX81" fmla="*/ 44305 w 216947"/>
              <a:gd name="connsiteY81" fmla="*/ 462037 h 629763"/>
              <a:gd name="connsiteX82" fmla="*/ 53799 w 216947"/>
              <a:gd name="connsiteY82" fmla="*/ 449379 h 629763"/>
              <a:gd name="connsiteX83" fmla="*/ 60128 w 216947"/>
              <a:gd name="connsiteY83" fmla="*/ 430391 h 629763"/>
              <a:gd name="connsiteX84" fmla="*/ 63293 w 216947"/>
              <a:gd name="connsiteY84" fmla="*/ 411403 h 629763"/>
              <a:gd name="connsiteX85" fmla="*/ 69622 w 216947"/>
              <a:gd name="connsiteY85" fmla="*/ 389251 h 629763"/>
              <a:gd name="connsiteX86" fmla="*/ 72787 w 216947"/>
              <a:gd name="connsiteY86" fmla="*/ 363934 h 629763"/>
              <a:gd name="connsiteX87" fmla="*/ 72787 w 216947"/>
              <a:gd name="connsiteY87" fmla="*/ 348110 h 629763"/>
              <a:gd name="connsiteX88" fmla="*/ 75952 w 216947"/>
              <a:gd name="connsiteY88" fmla="*/ 335452 h 629763"/>
              <a:gd name="connsiteX89" fmla="*/ 75952 w 216947"/>
              <a:gd name="connsiteY89" fmla="*/ 300641 h 629763"/>
              <a:gd name="connsiteX90" fmla="*/ 75952 w 216947"/>
              <a:gd name="connsiteY90" fmla="*/ 265830 h 629763"/>
              <a:gd name="connsiteX91" fmla="*/ 75952 w 216947"/>
              <a:gd name="connsiteY91" fmla="*/ 227854 h 629763"/>
              <a:gd name="connsiteX92" fmla="*/ 75952 w 216947"/>
              <a:gd name="connsiteY92" fmla="*/ 186714 h 629763"/>
              <a:gd name="connsiteX93" fmla="*/ 72787 w 216947"/>
              <a:gd name="connsiteY93" fmla="*/ 145573 h 629763"/>
              <a:gd name="connsiteX94" fmla="*/ 69622 w 216947"/>
              <a:gd name="connsiteY94" fmla="*/ 98104 h 629763"/>
              <a:gd name="connsiteX95" fmla="*/ 66458 w 216947"/>
              <a:gd name="connsiteY95" fmla="*/ 47470 h 629763"/>
              <a:gd name="connsiteX96" fmla="*/ 60128 w 216947"/>
              <a:gd name="connsiteY96" fmla="*/ 0 h 62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16947" h="629763">
                <a:moveTo>
                  <a:pt x="60128" y="0"/>
                </a:moveTo>
                <a:lnTo>
                  <a:pt x="75952" y="6329"/>
                </a:lnTo>
                <a:lnTo>
                  <a:pt x="91775" y="12659"/>
                </a:lnTo>
                <a:lnTo>
                  <a:pt x="101269" y="18988"/>
                </a:lnTo>
                <a:lnTo>
                  <a:pt x="117092" y="28482"/>
                </a:lnTo>
                <a:lnTo>
                  <a:pt x="126586" y="34811"/>
                </a:lnTo>
                <a:lnTo>
                  <a:pt x="139245" y="41140"/>
                </a:lnTo>
                <a:lnTo>
                  <a:pt x="145574" y="47470"/>
                </a:lnTo>
                <a:lnTo>
                  <a:pt x="155068" y="53799"/>
                </a:lnTo>
                <a:lnTo>
                  <a:pt x="161397" y="60128"/>
                </a:lnTo>
                <a:lnTo>
                  <a:pt x="167726" y="63293"/>
                </a:lnTo>
                <a:lnTo>
                  <a:pt x="174056" y="66458"/>
                </a:lnTo>
                <a:lnTo>
                  <a:pt x="177220" y="69622"/>
                </a:lnTo>
                <a:lnTo>
                  <a:pt x="180385" y="72787"/>
                </a:lnTo>
                <a:lnTo>
                  <a:pt x="183550" y="75951"/>
                </a:lnTo>
                <a:lnTo>
                  <a:pt x="183550" y="82281"/>
                </a:lnTo>
                <a:lnTo>
                  <a:pt x="183550" y="85445"/>
                </a:lnTo>
                <a:lnTo>
                  <a:pt x="183550" y="91775"/>
                </a:lnTo>
                <a:lnTo>
                  <a:pt x="183550" y="98104"/>
                </a:lnTo>
                <a:lnTo>
                  <a:pt x="183550" y="110762"/>
                </a:lnTo>
                <a:lnTo>
                  <a:pt x="180385" y="120256"/>
                </a:lnTo>
                <a:lnTo>
                  <a:pt x="180385" y="129750"/>
                </a:lnTo>
                <a:lnTo>
                  <a:pt x="180385" y="145573"/>
                </a:lnTo>
                <a:lnTo>
                  <a:pt x="177220" y="155067"/>
                </a:lnTo>
                <a:lnTo>
                  <a:pt x="174056" y="174055"/>
                </a:lnTo>
                <a:lnTo>
                  <a:pt x="174056" y="196208"/>
                </a:lnTo>
                <a:lnTo>
                  <a:pt x="170891" y="215196"/>
                </a:lnTo>
                <a:lnTo>
                  <a:pt x="170891" y="237348"/>
                </a:lnTo>
                <a:lnTo>
                  <a:pt x="167726" y="262665"/>
                </a:lnTo>
                <a:lnTo>
                  <a:pt x="167726" y="287982"/>
                </a:lnTo>
                <a:lnTo>
                  <a:pt x="161397" y="313299"/>
                </a:lnTo>
                <a:lnTo>
                  <a:pt x="161397" y="341781"/>
                </a:lnTo>
                <a:lnTo>
                  <a:pt x="158232" y="354440"/>
                </a:lnTo>
                <a:lnTo>
                  <a:pt x="158232" y="370263"/>
                </a:lnTo>
                <a:lnTo>
                  <a:pt x="155068" y="398745"/>
                </a:lnTo>
                <a:lnTo>
                  <a:pt x="155068" y="420897"/>
                </a:lnTo>
                <a:lnTo>
                  <a:pt x="155068" y="436720"/>
                </a:lnTo>
                <a:lnTo>
                  <a:pt x="155068" y="455708"/>
                </a:lnTo>
                <a:lnTo>
                  <a:pt x="155068" y="468367"/>
                </a:lnTo>
                <a:lnTo>
                  <a:pt x="158232" y="477861"/>
                </a:lnTo>
                <a:lnTo>
                  <a:pt x="161397" y="484190"/>
                </a:lnTo>
                <a:lnTo>
                  <a:pt x="161397" y="487354"/>
                </a:lnTo>
                <a:lnTo>
                  <a:pt x="170891" y="487354"/>
                </a:lnTo>
                <a:lnTo>
                  <a:pt x="180385" y="487354"/>
                </a:lnTo>
                <a:lnTo>
                  <a:pt x="189879" y="487354"/>
                </a:lnTo>
                <a:lnTo>
                  <a:pt x="205702" y="487354"/>
                </a:lnTo>
                <a:lnTo>
                  <a:pt x="216947" y="487354"/>
                </a:lnTo>
                <a:lnTo>
                  <a:pt x="193406" y="581516"/>
                </a:lnTo>
                <a:lnTo>
                  <a:pt x="183550" y="585458"/>
                </a:lnTo>
                <a:lnTo>
                  <a:pt x="174056" y="588623"/>
                </a:lnTo>
                <a:lnTo>
                  <a:pt x="161397" y="591787"/>
                </a:lnTo>
                <a:lnTo>
                  <a:pt x="151903" y="594952"/>
                </a:lnTo>
                <a:lnTo>
                  <a:pt x="145574" y="601281"/>
                </a:lnTo>
                <a:lnTo>
                  <a:pt x="132915" y="607611"/>
                </a:lnTo>
                <a:lnTo>
                  <a:pt x="123421" y="617105"/>
                </a:lnTo>
                <a:lnTo>
                  <a:pt x="113927" y="620269"/>
                </a:lnTo>
                <a:lnTo>
                  <a:pt x="104433" y="623434"/>
                </a:lnTo>
                <a:lnTo>
                  <a:pt x="94940" y="626599"/>
                </a:lnTo>
                <a:lnTo>
                  <a:pt x="88610" y="629763"/>
                </a:lnTo>
                <a:lnTo>
                  <a:pt x="75952" y="629763"/>
                </a:lnTo>
                <a:lnTo>
                  <a:pt x="60128" y="623434"/>
                </a:lnTo>
                <a:lnTo>
                  <a:pt x="44305" y="617105"/>
                </a:lnTo>
                <a:lnTo>
                  <a:pt x="37976" y="613940"/>
                </a:lnTo>
                <a:lnTo>
                  <a:pt x="34811" y="607611"/>
                </a:lnTo>
                <a:lnTo>
                  <a:pt x="28482" y="601281"/>
                </a:lnTo>
                <a:lnTo>
                  <a:pt x="18988" y="591787"/>
                </a:lnTo>
                <a:lnTo>
                  <a:pt x="12659" y="575964"/>
                </a:lnTo>
                <a:lnTo>
                  <a:pt x="6329" y="560141"/>
                </a:lnTo>
                <a:lnTo>
                  <a:pt x="3165" y="550647"/>
                </a:lnTo>
                <a:lnTo>
                  <a:pt x="0" y="547483"/>
                </a:lnTo>
                <a:lnTo>
                  <a:pt x="0" y="541153"/>
                </a:lnTo>
                <a:lnTo>
                  <a:pt x="0" y="537989"/>
                </a:lnTo>
                <a:lnTo>
                  <a:pt x="0" y="534824"/>
                </a:lnTo>
                <a:lnTo>
                  <a:pt x="0" y="528495"/>
                </a:lnTo>
                <a:lnTo>
                  <a:pt x="3165" y="522165"/>
                </a:lnTo>
                <a:lnTo>
                  <a:pt x="6329" y="515836"/>
                </a:lnTo>
                <a:lnTo>
                  <a:pt x="9494" y="509507"/>
                </a:lnTo>
                <a:lnTo>
                  <a:pt x="12659" y="503178"/>
                </a:lnTo>
                <a:lnTo>
                  <a:pt x="18988" y="493684"/>
                </a:lnTo>
                <a:lnTo>
                  <a:pt x="31647" y="484190"/>
                </a:lnTo>
                <a:lnTo>
                  <a:pt x="37976" y="477861"/>
                </a:lnTo>
                <a:lnTo>
                  <a:pt x="44305" y="462037"/>
                </a:lnTo>
                <a:lnTo>
                  <a:pt x="53799" y="449379"/>
                </a:lnTo>
                <a:lnTo>
                  <a:pt x="60128" y="430391"/>
                </a:lnTo>
                <a:lnTo>
                  <a:pt x="63293" y="411403"/>
                </a:lnTo>
                <a:lnTo>
                  <a:pt x="69622" y="389251"/>
                </a:lnTo>
                <a:lnTo>
                  <a:pt x="72787" y="363934"/>
                </a:lnTo>
                <a:lnTo>
                  <a:pt x="72787" y="348110"/>
                </a:lnTo>
                <a:lnTo>
                  <a:pt x="75952" y="335452"/>
                </a:lnTo>
                <a:lnTo>
                  <a:pt x="75952" y="300641"/>
                </a:lnTo>
                <a:lnTo>
                  <a:pt x="75952" y="265830"/>
                </a:lnTo>
                <a:lnTo>
                  <a:pt x="75952" y="227854"/>
                </a:lnTo>
                <a:lnTo>
                  <a:pt x="75952" y="186714"/>
                </a:lnTo>
                <a:lnTo>
                  <a:pt x="72787" y="145573"/>
                </a:lnTo>
                <a:lnTo>
                  <a:pt x="69622" y="98104"/>
                </a:lnTo>
                <a:lnTo>
                  <a:pt x="66458" y="47470"/>
                </a:lnTo>
                <a:lnTo>
                  <a:pt x="60128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5148064" y="1474664"/>
            <a:ext cx="2318547" cy="2326669"/>
            <a:chOff x="5534807" y="1672548"/>
            <a:chExt cx="2318547" cy="2326669"/>
          </a:xfrm>
        </p:grpSpPr>
        <p:sp>
          <p:nvSpPr>
            <p:cNvPr id="48" name="矩形 47"/>
            <p:cNvSpPr>
              <a:spLocks noChangeAspect="1"/>
            </p:cNvSpPr>
            <p:nvPr/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5433587" y="1759510"/>
            <a:ext cx="1747501" cy="1756976"/>
            <a:chOff x="1808163" y="2838451"/>
            <a:chExt cx="585787" cy="588963"/>
          </a:xfrm>
        </p:grpSpPr>
        <p:sp>
          <p:nvSpPr>
            <p:cNvPr id="55" name="Freeform 33"/>
            <p:cNvSpPr/>
            <p:nvPr/>
          </p:nvSpPr>
          <p:spPr bwMode="auto">
            <a:xfrm>
              <a:off x="1847850" y="2997201"/>
              <a:ext cx="185737" cy="249238"/>
            </a:xfrm>
            <a:custGeom>
              <a:avLst/>
              <a:gdLst>
                <a:gd name="T0" fmla="*/ 123 w 234"/>
                <a:gd name="T1" fmla="*/ 274 h 314"/>
                <a:gd name="T2" fmla="*/ 85 w 234"/>
                <a:gd name="T3" fmla="*/ 289 h 314"/>
                <a:gd name="T4" fmla="*/ 73 w 234"/>
                <a:gd name="T5" fmla="*/ 295 h 314"/>
                <a:gd name="T6" fmla="*/ 65 w 234"/>
                <a:gd name="T7" fmla="*/ 299 h 314"/>
                <a:gd name="T8" fmla="*/ 52 w 234"/>
                <a:gd name="T9" fmla="*/ 309 h 314"/>
                <a:gd name="T10" fmla="*/ 41 w 234"/>
                <a:gd name="T11" fmla="*/ 312 h 314"/>
                <a:gd name="T12" fmla="*/ 31 w 234"/>
                <a:gd name="T13" fmla="*/ 314 h 314"/>
                <a:gd name="T14" fmla="*/ 23 w 234"/>
                <a:gd name="T15" fmla="*/ 309 h 314"/>
                <a:gd name="T16" fmla="*/ 14 w 234"/>
                <a:gd name="T17" fmla="*/ 295 h 314"/>
                <a:gd name="T18" fmla="*/ 4 w 234"/>
                <a:gd name="T19" fmla="*/ 286 h 314"/>
                <a:gd name="T20" fmla="*/ 0 w 234"/>
                <a:gd name="T21" fmla="*/ 268 h 314"/>
                <a:gd name="T22" fmla="*/ 2 w 234"/>
                <a:gd name="T23" fmla="*/ 264 h 314"/>
                <a:gd name="T24" fmla="*/ 16 w 234"/>
                <a:gd name="T25" fmla="*/ 251 h 314"/>
                <a:gd name="T26" fmla="*/ 29 w 234"/>
                <a:gd name="T27" fmla="*/ 243 h 314"/>
                <a:gd name="T28" fmla="*/ 44 w 234"/>
                <a:gd name="T29" fmla="*/ 230 h 314"/>
                <a:gd name="T30" fmla="*/ 62 w 234"/>
                <a:gd name="T31" fmla="*/ 211 h 314"/>
                <a:gd name="T32" fmla="*/ 83 w 234"/>
                <a:gd name="T33" fmla="*/ 184 h 314"/>
                <a:gd name="T34" fmla="*/ 109 w 234"/>
                <a:gd name="T35" fmla="*/ 148 h 314"/>
                <a:gd name="T36" fmla="*/ 140 w 234"/>
                <a:gd name="T37" fmla="*/ 106 h 314"/>
                <a:gd name="T38" fmla="*/ 161 w 234"/>
                <a:gd name="T39" fmla="*/ 73 h 314"/>
                <a:gd name="T40" fmla="*/ 176 w 234"/>
                <a:gd name="T41" fmla="*/ 48 h 314"/>
                <a:gd name="T42" fmla="*/ 184 w 234"/>
                <a:gd name="T43" fmla="*/ 31 h 314"/>
                <a:gd name="T44" fmla="*/ 188 w 234"/>
                <a:gd name="T45" fmla="*/ 18 h 314"/>
                <a:gd name="T46" fmla="*/ 184 w 234"/>
                <a:gd name="T47" fmla="*/ 6 h 314"/>
                <a:gd name="T48" fmla="*/ 186 w 234"/>
                <a:gd name="T49" fmla="*/ 2 h 314"/>
                <a:gd name="T50" fmla="*/ 192 w 234"/>
                <a:gd name="T51" fmla="*/ 0 h 314"/>
                <a:gd name="T52" fmla="*/ 201 w 234"/>
                <a:gd name="T53" fmla="*/ 4 h 314"/>
                <a:gd name="T54" fmla="*/ 211 w 234"/>
                <a:gd name="T55" fmla="*/ 14 h 314"/>
                <a:gd name="T56" fmla="*/ 222 w 234"/>
                <a:gd name="T57" fmla="*/ 31 h 314"/>
                <a:gd name="T58" fmla="*/ 228 w 234"/>
                <a:gd name="T59" fmla="*/ 46 h 314"/>
                <a:gd name="T60" fmla="*/ 228 w 234"/>
                <a:gd name="T61" fmla="*/ 58 h 314"/>
                <a:gd name="T62" fmla="*/ 224 w 234"/>
                <a:gd name="T63" fmla="*/ 65 h 314"/>
                <a:gd name="T64" fmla="*/ 215 w 234"/>
                <a:gd name="T65" fmla="*/ 75 h 314"/>
                <a:gd name="T66" fmla="*/ 201 w 234"/>
                <a:gd name="T67" fmla="*/ 90 h 314"/>
                <a:gd name="T68" fmla="*/ 184 w 234"/>
                <a:gd name="T69" fmla="*/ 110 h 314"/>
                <a:gd name="T70" fmla="*/ 161 w 234"/>
                <a:gd name="T71" fmla="*/ 136 h 314"/>
                <a:gd name="T72" fmla="*/ 134 w 234"/>
                <a:gd name="T73" fmla="*/ 167 h 314"/>
                <a:gd name="T74" fmla="*/ 111 w 234"/>
                <a:gd name="T75" fmla="*/ 196 h 314"/>
                <a:gd name="T76" fmla="*/ 94 w 234"/>
                <a:gd name="T77" fmla="*/ 217 h 314"/>
                <a:gd name="T78" fmla="*/ 83 w 234"/>
                <a:gd name="T79" fmla="*/ 234 h 314"/>
                <a:gd name="T80" fmla="*/ 75 w 234"/>
                <a:gd name="T81" fmla="*/ 243 h 314"/>
                <a:gd name="T82" fmla="*/ 75 w 234"/>
                <a:gd name="T83" fmla="*/ 249 h 314"/>
                <a:gd name="T84" fmla="*/ 86 w 234"/>
                <a:gd name="T85" fmla="*/ 249 h 314"/>
                <a:gd name="T86" fmla="*/ 102 w 234"/>
                <a:gd name="T87" fmla="*/ 245 h 314"/>
                <a:gd name="T88" fmla="*/ 119 w 234"/>
                <a:gd name="T89" fmla="*/ 242 h 314"/>
                <a:gd name="T90" fmla="*/ 140 w 234"/>
                <a:gd name="T91" fmla="*/ 234 h 314"/>
                <a:gd name="T92" fmla="*/ 178 w 234"/>
                <a:gd name="T93" fmla="*/ 224 h 314"/>
                <a:gd name="T94" fmla="*/ 207 w 234"/>
                <a:gd name="T95" fmla="*/ 219 h 314"/>
                <a:gd name="T96" fmla="*/ 224 w 234"/>
                <a:gd name="T97" fmla="*/ 219 h 314"/>
                <a:gd name="T98" fmla="*/ 234 w 234"/>
                <a:gd name="T99" fmla="*/ 222 h 314"/>
                <a:gd name="T100" fmla="*/ 234 w 234"/>
                <a:gd name="T101" fmla="*/ 226 h 314"/>
                <a:gd name="T102" fmla="*/ 230 w 234"/>
                <a:gd name="T103" fmla="*/ 228 h 314"/>
                <a:gd name="T104" fmla="*/ 220 w 234"/>
                <a:gd name="T105" fmla="*/ 234 h 314"/>
                <a:gd name="T106" fmla="*/ 203 w 234"/>
                <a:gd name="T107" fmla="*/ 242 h 314"/>
                <a:gd name="T108" fmla="*/ 182 w 234"/>
                <a:gd name="T109" fmla="*/ 251 h 314"/>
                <a:gd name="T110" fmla="*/ 157 w 234"/>
                <a:gd name="T111" fmla="*/ 26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314">
                  <a:moveTo>
                    <a:pt x="157" y="263"/>
                  </a:moveTo>
                  <a:lnTo>
                    <a:pt x="138" y="268"/>
                  </a:lnTo>
                  <a:lnTo>
                    <a:pt x="123" y="274"/>
                  </a:lnTo>
                  <a:lnTo>
                    <a:pt x="109" y="280"/>
                  </a:lnTo>
                  <a:lnTo>
                    <a:pt x="96" y="284"/>
                  </a:lnTo>
                  <a:lnTo>
                    <a:pt x="85" y="289"/>
                  </a:lnTo>
                  <a:lnTo>
                    <a:pt x="81" y="291"/>
                  </a:lnTo>
                  <a:lnTo>
                    <a:pt x="77" y="293"/>
                  </a:lnTo>
                  <a:lnTo>
                    <a:pt x="73" y="295"/>
                  </a:lnTo>
                  <a:lnTo>
                    <a:pt x="69" y="297"/>
                  </a:lnTo>
                  <a:lnTo>
                    <a:pt x="67" y="297"/>
                  </a:lnTo>
                  <a:lnTo>
                    <a:pt x="65" y="299"/>
                  </a:lnTo>
                  <a:lnTo>
                    <a:pt x="60" y="303"/>
                  </a:lnTo>
                  <a:lnTo>
                    <a:pt x="56" y="307"/>
                  </a:lnTo>
                  <a:lnTo>
                    <a:pt x="52" y="309"/>
                  </a:lnTo>
                  <a:lnTo>
                    <a:pt x="48" y="310"/>
                  </a:lnTo>
                  <a:lnTo>
                    <a:pt x="44" y="310"/>
                  </a:lnTo>
                  <a:lnTo>
                    <a:pt x="41" y="312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4"/>
                  </a:lnTo>
                  <a:lnTo>
                    <a:pt x="29" y="312"/>
                  </a:lnTo>
                  <a:lnTo>
                    <a:pt x="25" y="310"/>
                  </a:lnTo>
                  <a:lnTo>
                    <a:pt x="23" y="309"/>
                  </a:lnTo>
                  <a:lnTo>
                    <a:pt x="19" y="305"/>
                  </a:lnTo>
                  <a:lnTo>
                    <a:pt x="16" y="301"/>
                  </a:lnTo>
                  <a:lnTo>
                    <a:pt x="14" y="295"/>
                  </a:lnTo>
                  <a:lnTo>
                    <a:pt x="10" y="291"/>
                  </a:lnTo>
                  <a:lnTo>
                    <a:pt x="6" y="287"/>
                  </a:lnTo>
                  <a:lnTo>
                    <a:pt x="4" y="286"/>
                  </a:lnTo>
                  <a:lnTo>
                    <a:pt x="2" y="282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6"/>
                  </a:lnTo>
                  <a:lnTo>
                    <a:pt x="2" y="264"/>
                  </a:lnTo>
                  <a:lnTo>
                    <a:pt x="4" y="263"/>
                  </a:lnTo>
                  <a:lnTo>
                    <a:pt x="10" y="257"/>
                  </a:lnTo>
                  <a:lnTo>
                    <a:pt x="16" y="251"/>
                  </a:lnTo>
                  <a:lnTo>
                    <a:pt x="19" y="249"/>
                  </a:lnTo>
                  <a:lnTo>
                    <a:pt x="23" y="247"/>
                  </a:lnTo>
                  <a:lnTo>
                    <a:pt x="29" y="243"/>
                  </a:lnTo>
                  <a:lnTo>
                    <a:pt x="33" y="240"/>
                  </a:lnTo>
                  <a:lnTo>
                    <a:pt x="39" y="236"/>
                  </a:lnTo>
                  <a:lnTo>
                    <a:pt x="44" y="230"/>
                  </a:lnTo>
                  <a:lnTo>
                    <a:pt x="50" y="224"/>
                  </a:lnTo>
                  <a:lnTo>
                    <a:pt x="56" y="219"/>
                  </a:lnTo>
                  <a:lnTo>
                    <a:pt x="62" y="211"/>
                  </a:lnTo>
                  <a:lnTo>
                    <a:pt x="67" y="203"/>
                  </a:lnTo>
                  <a:lnTo>
                    <a:pt x="75" y="194"/>
                  </a:lnTo>
                  <a:lnTo>
                    <a:pt x="83" y="184"/>
                  </a:lnTo>
                  <a:lnTo>
                    <a:pt x="90" y="173"/>
                  </a:lnTo>
                  <a:lnTo>
                    <a:pt x="100" y="161"/>
                  </a:lnTo>
                  <a:lnTo>
                    <a:pt x="109" y="148"/>
                  </a:lnTo>
                  <a:lnTo>
                    <a:pt x="121" y="132"/>
                  </a:lnTo>
                  <a:lnTo>
                    <a:pt x="130" y="119"/>
                  </a:lnTo>
                  <a:lnTo>
                    <a:pt x="140" y="106"/>
                  </a:lnTo>
                  <a:lnTo>
                    <a:pt x="148" y="94"/>
                  </a:lnTo>
                  <a:lnTo>
                    <a:pt x="155" y="83"/>
                  </a:lnTo>
                  <a:lnTo>
                    <a:pt x="161" y="73"/>
                  </a:lnTo>
                  <a:lnTo>
                    <a:pt x="167" y="64"/>
                  </a:lnTo>
                  <a:lnTo>
                    <a:pt x="173" y="56"/>
                  </a:lnTo>
                  <a:lnTo>
                    <a:pt x="176" y="48"/>
                  </a:lnTo>
                  <a:lnTo>
                    <a:pt x="180" y="43"/>
                  </a:lnTo>
                  <a:lnTo>
                    <a:pt x="182" y="37"/>
                  </a:lnTo>
                  <a:lnTo>
                    <a:pt x="184" y="31"/>
                  </a:lnTo>
                  <a:lnTo>
                    <a:pt x="186" y="27"/>
                  </a:lnTo>
                  <a:lnTo>
                    <a:pt x="186" y="23"/>
                  </a:lnTo>
                  <a:lnTo>
                    <a:pt x="188" y="18"/>
                  </a:lnTo>
                  <a:lnTo>
                    <a:pt x="186" y="14"/>
                  </a:lnTo>
                  <a:lnTo>
                    <a:pt x="186" y="10"/>
                  </a:lnTo>
                  <a:lnTo>
                    <a:pt x="184" y="6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2"/>
                  </a:lnTo>
                  <a:lnTo>
                    <a:pt x="201" y="4"/>
                  </a:lnTo>
                  <a:lnTo>
                    <a:pt x="205" y="6"/>
                  </a:lnTo>
                  <a:lnTo>
                    <a:pt x="207" y="10"/>
                  </a:lnTo>
                  <a:lnTo>
                    <a:pt x="211" y="14"/>
                  </a:lnTo>
                  <a:lnTo>
                    <a:pt x="215" y="18"/>
                  </a:lnTo>
                  <a:lnTo>
                    <a:pt x="218" y="23"/>
                  </a:lnTo>
                  <a:lnTo>
                    <a:pt x="222" y="31"/>
                  </a:lnTo>
                  <a:lnTo>
                    <a:pt x="224" y="37"/>
                  </a:lnTo>
                  <a:lnTo>
                    <a:pt x="226" y="43"/>
                  </a:lnTo>
                  <a:lnTo>
                    <a:pt x="228" y="46"/>
                  </a:lnTo>
                  <a:lnTo>
                    <a:pt x="228" y="52"/>
                  </a:lnTo>
                  <a:lnTo>
                    <a:pt x="230" y="56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6" y="64"/>
                  </a:lnTo>
                  <a:lnTo>
                    <a:pt x="224" y="65"/>
                  </a:lnTo>
                  <a:lnTo>
                    <a:pt x="222" y="67"/>
                  </a:lnTo>
                  <a:lnTo>
                    <a:pt x="218" y="71"/>
                  </a:lnTo>
                  <a:lnTo>
                    <a:pt x="215" y="75"/>
                  </a:lnTo>
                  <a:lnTo>
                    <a:pt x="211" y="79"/>
                  </a:lnTo>
                  <a:lnTo>
                    <a:pt x="207" y="85"/>
                  </a:lnTo>
                  <a:lnTo>
                    <a:pt x="201" y="90"/>
                  </a:lnTo>
                  <a:lnTo>
                    <a:pt x="195" y="96"/>
                  </a:lnTo>
                  <a:lnTo>
                    <a:pt x="190" y="104"/>
                  </a:lnTo>
                  <a:lnTo>
                    <a:pt x="184" y="110"/>
                  </a:lnTo>
                  <a:lnTo>
                    <a:pt x="176" y="119"/>
                  </a:lnTo>
                  <a:lnTo>
                    <a:pt x="169" y="127"/>
                  </a:lnTo>
                  <a:lnTo>
                    <a:pt x="161" y="136"/>
                  </a:lnTo>
                  <a:lnTo>
                    <a:pt x="151" y="146"/>
                  </a:lnTo>
                  <a:lnTo>
                    <a:pt x="144" y="157"/>
                  </a:lnTo>
                  <a:lnTo>
                    <a:pt x="134" y="167"/>
                  </a:lnTo>
                  <a:lnTo>
                    <a:pt x="127" y="176"/>
                  </a:lnTo>
                  <a:lnTo>
                    <a:pt x="119" y="186"/>
                  </a:lnTo>
                  <a:lnTo>
                    <a:pt x="111" y="196"/>
                  </a:lnTo>
                  <a:lnTo>
                    <a:pt x="106" y="203"/>
                  </a:lnTo>
                  <a:lnTo>
                    <a:pt x="100" y="211"/>
                  </a:lnTo>
                  <a:lnTo>
                    <a:pt x="94" y="217"/>
                  </a:lnTo>
                  <a:lnTo>
                    <a:pt x="90" y="222"/>
                  </a:lnTo>
                  <a:lnTo>
                    <a:pt x="86" y="228"/>
                  </a:lnTo>
                  <a:lnTo>
                    <a:pt x="83" y="234"/>
                  </a:lnTo>
                  <a:lnTo>
                    <a:pt x="79" y="238"/>
                  </a:lnTo>
                  <a:lnTo>
                    <a:pt x="77" y="242"/>
                  </a:lnTo>
                  <a:lnTo>
                    <a:pt x="75" y="243"/>
                  </a:lnTo>
                  <a:lnTo>
                    <a:pt x="75" y="245"/>
                  </a:lnTo>
                  <a:lnTo>
                    <a:pt x="75" y="247"/>
                  </a:lnTo>
                  <a:lnTo>
                    <a:pt x="75" y="249"/>
                  </a:lnTo>
                  <a:lnTo>
                    <a:pt x="77" y="249"/>
                  </a:lnTo>
                  <a:lnTo>
                    <a:pt x="81" y="249"/>
                  </a:lnTo>
                  <a:lnTo>
                    <a:pt x="86" y="249"/>
                  </a:lnTo>
                  <a:lnTo>
                    <a:pt x="92" y="247"/>
                  </a:lnTo>
                  <a:lnTo>
                    <a:pt x="98" y="247"/>
                  </a:lnTo>
                  <a:lnTo>
                    <a:pt x="102" y="245"/>
                  </a:lnTo>
                  <a:lnTo>
                    <a:pt x="107" y="245"/>
                  </a:lnTo>
                  <a:lnTo>
                    <a:pt x="113" y="243"/>
                  </a:lnTo>
                  <a:lnTo>
                    <a:pt x="119" y="242"/>
                  </a:lnTo>
                  <a:lnTo>
                    <a:pt x="125" y="240"/>
                  </a:lnTo>
                  <a:lnTo>
                    <a:pt x="132" y="238"/>
                  </a:lnTo>
                  <a:lnTo>
                    <a:pt x="140" y="234"/>
                  </a:lnTo>
                  <a:lnTo>
                    <a:pt x="153" y="232"/>
                  </a:lnTo>
                  <a:lnTo>
                    <a:pt x="167" y="228"/>
                  </a:lnTo>
                  <a:lnTo>
                    <a:pt x="178" y="224"/>
                  </a:lnTo>
                  <a:lnTo>
                    <a:pt x="190" y="222"/>
                  </a:lnTo>
                  <a:lnTo>
                    <a:pt x="197" y="220"/>
                  </a:lnTo>
                  <a:lnTo>
                    <a:pt x="207" y="219"/>
                  </a:lnTo>
                  <a:lnTo>
                    <a:pt x="213" y="219"/>
                  </a:lnTo>
                  <a:lnTo>
                    <a:pt x="218" y="219"/>
                  </a:lnTo>
                  <a:lnTo>
                    <a:pt x="224" y="219"/>
                  </a:lnTo>
                  <a:lnTo>
                    <a:pt x="230" y="220"/>
                  </a:lnTo>
                  <a:lnTo>
                    <a:pt x="232" y="220"/>
                  </a:lnTo>
                  <a:lnTo>
                    <a:pt x="234" y="222"/>
                  </a:lnTo>
                  <a:lnTo>
                    <a:pt x="234" y="222"/>
                  </a:lnTo>
                  <a:lnTo>
                    <a:pt x="234" y="224"/>
                  </a:lnTo>
                  <a:lnTo>
                    <a:pt x="234" y="226"/>
                  </a:lnTo>
                  <a:lnTo>
                    <a:pt x="234" y="226"/>
                  </a:lnTo>
                  <a:lnTo>
                    <a:pt x="232" y="228"/>
                  </a:lnTo>
                  <a:lnTo>
                    <a:pt x="230" y="228"/>
                  </a:lnTo>
                  <a:lnTo>
                    <a:pt x="226" y="230"/>
                  </a:lnTo>
                  <a:lnTo>
                    <a:pt x="224" y="232"/>
                  </a:lnTo>
                  <a:lnTo>
                    <a:pt x="220" y="234"/>
                  </a:lnTo>
                  <a:lnTo>
                    <a:pt x="215" y="238"/>
                  </a:lnTo>
                  <a:lnTo>
                    <a:pt x="209" y="240"/>
                  </a:lnTo>
                  <a:lnTo>
                    <a:pt x="203" y="242"/>
                  </a:lnTo>
                  <a:lnTo>
                    <a:pt x="197" y="245"/>
                  </a:lnTo>
                  <a:lnTo>
                    <a:pt x="190" y="247"/>
                  </a:lnTo>
                  <a:lnTo>
                    <a:pt x="182" y="251"/>
                  </a:lnTo>
                  <a:lnTo>
                    <a:pt x="174" y="255"/>
                  </a:lnTo>
                  <a:lnTo>
                    <a:pt x="165" y="259"/>
                  </a:lnTo>
                  <a:lnTo>
                    <a:pt x="157" y="263"/>
                  </a:lnTo>
                  <a:lnTo>
                    <a:pt x="157" y="263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4"/>
            <p:cNvSpPr/>
            <p:nvPr/>
          </p:nvSpPr>
          <p:spPr bwMode="auto">
            <a:xfrm>
              <a:off x="2076450" y="2838451"/>
              <a:ext cx="279400" cy="317500"/>
            </a:xfrm>
            <a:custGeom>
              <a:avLst/>
              <a:gdLst>
                <a:gd name="T0" fmla="*/ 352 w 352"/>
                <a:gd name="T1" fmla="*/ 379 h 400"/>
                <a:gd name="T2" fmla="*/ 352 w 352"/>
                <a:gd name="T3" fmla="*/ 387 h 400"/>
                <a:gd name="T4" fmla="*/ 349 w 352"/>
                <a:gd name="T5" fmla="*/ 397 h 400"/>
                <a:gd name="T6" fmla="*/ 337 w 352"/>
                <a:gd name="T7" fmla="*/ 400 h 400"/>
                <a:gd name="T8" fmla="*/ 320 w 352"/>
                <a:gd name="T9" fmla="*/ 400 h 400"/>
                <a:gd name="T10" fmla="*/ 291 w 352"/>
                <a:gd name="T11" fmla="*/ 395 h 400"/>
                <a:gd name="T12" fmla="*/ 253 w 352"/>
                <a:gd name="T13" fmla="*/ 377 h 400"/>
                <a:gd name="T14" fmla="*/ 205 w 352"/>
                <a:gd name="T15" fmla="*/ 349 h 400"/>
                <a:gd name="T16" fmla="*/ 159 w 352"/>
                <a:gd name="T17" fmla="*/ 314 h 400"/>
                <a:gd name="T18" fmla="*/ 123 w 352"/>
                <a:gd name="T19" fmla="*/ 270 h 400"/>
                <a:gd name="T20" fmla="*/ 90 w 352"/>
                <a:gd name="T21" fmla="*/ 220 h 400"/>
                <a:gd name="T22" fmla="*/ 63 w 352"/>
                <a:gd name="T23" fmla="*/ 167 h 400"/>
                <a:gd name="T24" fmla="*/ 46 w 352"/>
                <a:gd name="T25" fmla="*/ 108 h 400"/>
                <a:gd name="T26" fmla="*/ 37 w 352"/>
                <a:gd name="T27" fmla="*/ 81 h 400"/>
                <a:gd name="T28" fmla="*/ 29 w 352"/>
                <a:gd name="T29" fmla="*/ 60 h 400"/>
                <a:gd name="T30" fmla="*/ 23 w 352"/>
                <a:gd name="T31" fmla="*/ 43 h 400"/>
                <a:gd name="T32" fmla="*/ 18 w 352"/>
                <a:gd name="T33" fmla="*/ 31 h 400"/>
                <a:gd name="T34" fmla="*/ 14 w 352"/>
                <a:gd name="T35" fmla="*/ 23 h 400"/>
                <a:gd name="T36" fmla="*/ 6 w 352"/>
                <a:gd name="T37" fmla="*/ 20 h 400"/>
                <a:gd name="T38" fmla="*/ 0 w 352"/>
                <a:gd name="T39" fmla="*/ 10 h 400"/>
                <a:gd name="T40" fmla="*/ 2 w 352"/>
                <a:gd name="T41" fmla="*/ 4 h 400"/>
                <a:gd name="T42" fmla="*/ 12 w 352"/>
                <a:gd name="T43" fmla="*/ 0 h 400"/>
                <a:gd name="T44" fmla="*/ 29 w 352"/>
                <a:gd name="T45" fmla="*/ 2 h 400"/>
                <a:gd name="T46" fmla="*/ 48 w 352"/>
                <a:gd name="T47" fmla="*/ 8 h 400"/>
                <a:gd name="T48" fmla="*/ 62 w 352"/>
                <a:gd name="T49" fmla="*/ 14 h 400"/>
                <a:gd name="T50" fmla="*/ 65 w 352"/>
                <a:gd name="T51" fmla="*/ 20 h 400"/>
                <a:gd name="T52" fmla="*/ 69 w 352"/>
                <a:gd name="T53" fmla="*/ 31 h 400"/>
                <a:gd name="T54" fmla="*/ 77 w 352"/>
                <a:gd name="T55" fmla="*/ 60 h 400"/>
                <a:gd name="T56" fmla="*/ 83 w 352"/>
                <a:gd name="T57" fmla="*/ 100 h 400"/>
                <a:gd name="T58" fmla="*/ 94 w 352"/>
                <a:gd name="T59" fmla="*/ 138 h 400"/>
                <a:gd name="T60" fmla="*/ 111 w 352"/>
                <a:gd name="T61" fmla="*/ 173 h 400"/>
                <a:gd name="T62" fmla="*/ 136 w 352"/>
                <a:gd name="T63" fmla="*/ 217 h 400"/>
                <a:gd name="T64" fmla="*/ 167 w 352"/>
                <a:gd name="T65" fmla="*/ 261 h 400"/>
                <a:gd name="T66" fmla="*/ 201 w 352"/>
                <a:gd name="T67" fmla="*/ 293 h 400"/>
                <a:gd name="T68" fmla="*/ 241 w 352"/>
                <a:gd name="T69" fmla="*/ 314 h 400"/>
                <a:gd name="T70" fmla="*/ 270 w 352"/>
                <a:gd name="T71" fmla="*/ 328 h 400"/>
                <a:gd name="T72" fmla="*/ 287 w 352"/>
                <a:gd name="T73" fmla="*/ 335 h 400"/>
                <a:gd name="T74" fmla="*/ 293 w 352"/>
                <a:gd name="T75" fmla="*/ 333 h 400"/>
                <a:gd name="T76" fmla="*/ 301 w 352"/>
                <a:gd name="T77" fmla="*/ 320 h 400"/>
                <a:gd name="T78" fmla="*/ 310 w 352"/>
                <a:gd name="T79" fmla="*/ 297 h 400"/>
                <a:gd name="T80" fmla="*/ 316 w 352"/>
                <a:gd name="T81" fmla="*/ 276 h 400"/>
                <a:gd name="T82" fmla="*/ 324 w 352"/>
                <a:gd name="T83" fmla="*/ 263 h 400"/>
                <a:gd name="T84" fmla="*/ 328 w 352"/>
                <a:gd name="T85" fmla="*/ 261 h 400"/>
                <a:gd name="T86" fmla="*/ 331 w 352"/>
                <a:gd name="T87" fmla="*/ 272 h 400"/>
                <a:gd name="T88" fmla="*/ 335 w 352"/>
                <a:gd name="T89" fmla="*/ 297 h 400"/>
                <a:gd name="T90" fmla="*/ 339 w 352"/>
                <a:gd name="T91" fmla="*/ 330 h 400"/>
                <a:gd name="T92" fmla="*/ 341 w 352"/>
                <a:gd name="T93" fmla="*/ 354 h 400"/>
                <a:gd name="T94" fmla="*/ 345 w 352"/>
                <a:gd name="T95" fmla="*/ 3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2" h="400">
                  <a:moveTo>
                    <a:pt x="345" y="370"/>
                  </a:moveTo>
                  <a:lnTo>
                    <a:pt x="351" y="374"/>
                  </a:lnTo>
                  <a:lnTo>
                    <a:pt x="352" y="379"/>
                  </a:lnTo>
                  <a:lnTo>
                    <a:pt x="352" y="381"/>
                  </a:lnTo>
                  <a:lnTo>
                    <a:pt x="352" y="385"/>
                  </a:lnTo>
                  <a:lnTo>
                    <a:pt x="352" y="387"/>
                  </a:lnTo>
                  <a:lnTo>
                    <a:pt x="352" y="389"/>
                  </a:lnTo>
                  <a:lnTo>
                    <a:pt x="351" y="393"/>
                  </a:lnTo>
                  <a:lnTo>
                    <a:pt x="349" y="397"/>
                  </a:lnTo>
                  <a:lnTo>
                    <a:pt x="345" y="398"/>
                  </a:lnTo>
                  <a:lnTo>
                    <a:pt x="341" y="400"/>
                  </a:lnTo>
                  <a:lnTo>
                    <a:pt x="337" y="400"/>
                  </a:lnTo>
                  <a:lnTo>
                    <a:pt x="331" y="400"/>
                  </a:lnTo>
                  <a:lnTo>
                    <a:pt x="326" y="400"/>
                  </a:lnTo>
                  <a:lnTo>
                    <a:pt x="320" y="400"/>
                  </a:lnTo>
                  <a:lnTo>
                    <a:pt x="312" y="398"/>
                  </a:lnTo>
                  <a:lnTo>
                    <a:pt x="303" y="397"/>
                  </a:lnTo>
                  <a:lnTo>
                    <a:pt x="291" y="395"/>
                  </a:lnTo>
                  <a:lnTo>
                    <a:pt x="280" y="391"/>
                  </a:lnTo>
                  <a:lnTo>
                    <a:pt x="268" y="385"/>
                  </a:lnTo>
                  <a:lnTo>
                    <a:pt x="253" y="377"/>
                  </a:lnTo>
                  <a:lnTo>
                    <a:pt x="238" y="370"/>
                  </a:lnTo>
                  <a:lnTo>
                    <a:pt x="222" y="358"/>
                  </a:lnTo>
                  <a:lnTo>
                    <a:pt x="205" y="349"/>
                  </a:lnTo>
                  <a:lnTo>
                    <a:pt x="190" y="339"/>
                  </a:lnTo>
                  <a:lnTo>
                    <a:pt x="174" y="328"/>
                  </a:lnTo>
                  <a:lnTo>
                    <a:pt x="159" y="314"/>
                  </a:lnTo>
                  <a:lnTo>
                    <a:pt x="146" y="301"/>
                  </a:lnTo>
                  <a:lnTo>
                    <a:pt x="134" y="286"/>
                  </a:lnTo>
                  <a:lnTo>
                    <a:pt x="123" y="270"/>
                  </a:lnTo>
                  <a:lnTo>
                    <a:pt x="111" y="253"/>
                  </a:lnTo>
                  <a:lnTo>
                    <a:pt x="100" y="238"/>
                  </a:lnTo>
                  <a:lnTo>
                    <a:pt x="90" y="220"/>
                  </a:lnTo>
                  <a:lnTo>
                    <a:pt x="81" y="203"/>
                  </a:lnTo>
                  <a:lnTo>
                    <a:pt x="71" y="184"/>
                  </a:lnTo>
                  <a:lnTo>
                    <a:pt x="63" y="167"/>
                  </a:lnTo>
                  <a:lnTo>
                    <a:pt x="58" y="148"/>
                  </a:lnTo>
                  <a:lnTo>
                    <a:pt x="50" y="129"/>
                  </a:lnTo>
                  <a:lnTo>
                    <a:pt x="46" y="108"/>
                  </a:lnTo>
                  <a:lnTo>
                    <a:pt x="42" y="98"/>
                  </a:lnTo>
                  <a:lnTo>
                    <a:pt x="41" y="90"/>
                  </a:lnTo>
                  <a:lnTo>
                    <a:pt x="37" y="81"/>
                  </a:lnTo>
                  <a:lnTo>
                    <a:pt x="35" y="73"/>
                  </a:lnTo>
                  <a:lnTo>
                    <a:pt x="33" y="65"/>
                  </a:lnTo>
                  <a:lnTo>
                    <a:pt x="29" y="60"/>
                  </a:lnTo>
                  <a:lnTo>
                    <a:pt x="27" y="54"/>
                  </a:lnTo>
                  <a:lnTo>
                    <a:pt x="25" y="48"/>
                  </a:lnTo>
                  <a:lnTo>
                    <a:pt x="23" y="43"/>
                  </a:lnTo>
                  <a:lnTo>
                    <a:pt x="21" y="39"/>
                  </a:lnTo>
                  <a:lnTo>
                    <a:pt x="19" y="33"/>
                  </a:lnTo>
                  <a:lnTo>
                    <a:pt x="18" y="31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6"/>
                  </a:lnTo>
                  <a:lnTo>
                    <a:pt x="48" y="8"/>
                  </a:lnTo>
                  <a:lnTo>
                    <a:pt x="54" y="10"/>
                  </a:lnTo>
                  <a:lnTo>
                    <a:pt x="58" y="12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5" y="16"/>
                  </a:lnTo>
                  <a:lnTo>
                    <a:pt x="65" y="20"/>
                  </a:lnTo>
                  <a:lnTo>
                    <a:pt x="67" y="23"/>
                  </a:lnTo>
                  <a:lnTo>
                    <a:pt x="69" y="27"/>
                  </a:lnTo>
                  <a:lnTo>
                    <a:pt x="69" y="31"/>
                  </a:lnTo>
                  <a:lnTo>
                    <a:pt x="73" y="41"/>
                  </a:lnTo>
                  <a:lnTo>
                    <a:pt x="75" y="54"/>
                  </a:lnTo>
                  <a:lnTo>
                    <a:pt x="77" y="60"/>
                  </a:lnTo>
                  <a:lnTo>
                    <a:pt x="77" y="67"/>
                  </a:lnTo>
                  <a:lnTo>
                    <a:pt x="81" y="83"/>
                  </a:lnTo>
                  <a:lnTo>
                    <a:pt x="83" y="100"/>
                  </a:lnTo>
                  <a:lnTo>
                    <a:pt x="88" y="117"/>
                  </a:lnTo>
                  <a:lnTo>
                    <a:pt x="90" y="127"/>
                  </a:lnTo>
                  <a:lnTo>
                    <a:pt x="94" y="138"/>
                  </a:lnTo>
                  <a:lnTo>
                    <a:pt x="100" y="150"/>
                  </a:lnTo>
                  <a:lnTo>
                    <a:pt x="106" y="161"/>
                  </a:lnTo>
                  <a:lnTo>
                    <a:pt x="111" y="173"/>
                  </a:lnTo>
                  <a:lnTo>
                    <a:pt x="119" y="188"/>
                  </a:lnTo>
                  <a:lnTo>
                    <a:pt x="127" y="201"/>
                  </a:lnTo>
                  <a:lnTo>
                    <a:pt x="136" y="217"/>
                  </a:lnTo>
                  <a:lnTo>
                    <a:pt x="146" y="232"/>
                  </a:lnTo>
                  <a:lnTo>
                    <a:pt x="155" y="247"/>
                  </a:lnTo>
                  <a:lnTo>
                    <a:pt x="167" y="261"/>
                  </a:lnTo>
                  <a:lnTo>
                    <a:pt x="178" y="272"/>
                  </a:lnTo>
                  <a:lnTo>
                    <a:pt x="190" y="284"/>
                  </a:lnTo>
                  <a:lnTo>
                    <a:pt x="201" y="293"/>
                  </a:lnTo>
                  <a:lnTo>
                    <a:pt x="215" y="301"/>
                  </a:lnTo>
                  <a:lnTo>
                    <a:pt x="228" y="309"/>
                  </a:lnTo>
                  <a:lnTo>
                    <a:pt x="241" y="314"/>
                  </a:lnTo>
                  <a:lnTo>
                    <a:pt x="251" y="320"/>
                  </a:lnTo>
                  <a:lnTo>
                    <a:pt x="262" y="324"/>
                  </a:lnTo>
                  <a:lnTo>
                    <a:pt x="270" y="328"/>
                  </a:lnTo>
                  <a:lnTo>
                    <a:pt x="278" y="331"/>
                  </a:lnTo>
                  <a:lnTo>
                    <a:pt x="284" y="333"/>
                  </a:lnTo>
                  <a:lnTo>
                    <a:pt x="287" y="335"/>
                  </a:lnTo>
                  <a:lnTo>
                    <a:pt x="289" y="335"/>
                  </a:lnTo>
                  <a:lnTo>
                    <a:pt x="291" y="335"/>
                  </a:lnTo>
                  <a:lnTo>
                    <a:pt x="293" y="333"/>
                  </a:lnTo>
                  <a:lnTo>
                    <a:pt x="295" y="330"/>
                  </a:lnTo>
                  <a:lnTo>
                    <a:pt x="297" y="326"/>
                  </a:lnTo>
                  <a:lnTo>
                    <a:pt x="301" y="320"/>
                  </a:lnTo>
                  <a:lnTo>
                    <a:pt x="303" y="314"/>
                  </a:lnTo>
                  <a:lnTo>
                    <a:pt x="307" y="307"/>
                  </a:lnTo>
                  <a:lnTo>
                    <a:pt x="310" y="297"/>
                  </a:lnTo>
                  <a:lnTo>
                    <a:pt x="312" y="289"/>
                  </a:lnTo>
                  <a:lnTo>
                    <a:pt x="314" y="282"/>
                  </a:lnTo>
                  <a:lnTo>
                    <a:pt x="316" y="276"/>
                  </a:lnTo>
                  <a:lnTo>
                    <a:pt x="320" y="270"/>
                  </a:lnTo>
                  <a:lnTo>
                    <a:pt x="322" y="266"/>
                  </a:lnTo>
                  <a:lnTo>
                    <a:pt x="324" y="263"/>
                  </a:lnTo>
                  <a:lnTo>
                    <a:pt x="324" y="261"/>
                  </a:lnTo>
                  <a:lnTo>
                    <a:pt x="326" y="261"/>
                  </a:lnTo>
                  <a:lnTo>
                    <a:pt x="328" y="261"/>
                  </a:lnTo>
                  <a:lnTo>
                    <a:pt x="328" y="264"/>
                  </a:lnTo>
                  <a:lnTo>
                    <a:pt x="329" y="268"/>
                  </a:lnTo>
                  <a:lnTo>
                    <a:pt x="331" y="272"/>
                  </a:lnTo>
                  <a:lnTo>
                    <a:pt x="331" y="280"/>
                  </a:lnTo>
                  <a:lnTo>
                    <a:pt x="333" y="287"/>
                  </a:lnTo>
                  <a:lnTo>
                    <a:pt x="335" y="297"/>
                  </a:lnTo>
                  <a:lnTo>
                    <a:pt x="335" y="309"/>
                  </a:lnTo>
                  <a:lnTo>
                    <a:pt x="337" y="320"/>
                  </a:lnTo>
                  <a:lnTo>
                    <a:pt x="339" y="330"/>
                  </a:lnTo>
                  <a:lnTo>
                    <a:pt x="339" y="339"/>
                  </a:lnTo>
                  <a:lnTo>
                    <a:pt x="341" y="347"/>
                  </a:lnTo>
                  <a:lnTo>
                    <a:pt x="341" y="354"/>
                  </a:lnTo>
                  <a:lnTo>
                    <a:pt x="343" y="360"/>
                  </a:lnTo>
                  <a:lnTo>
                    <a:pt x="345" y="366"/>
                  </a:lnTo>
                  <a:lnTo>
                    <a:pt x="345" y="370"/>
                  </a:lnTo>
                  <a:lnTo>
                    <a:pt x="345" y="37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5"/>
            <p:cNvSpPr/>
            <p:nvPr/>
          </p:nvSpPr>
          <p:spPr bwMode="auto">
            <a:xfrm>
              <a:off x="2046288" y="2916238"/>
              <a:ext cx="236537" cy="101600"/>
            </a:xfrm>
            <a:custGeom>
              <a:avLst/>
              <a:gdLst>
                <a:gd name="T0" fmla="*/ 10 w 297"/>
                <a:gd name="T1" fmla="*/ 124 h 128"/>
                <a:gd name="T2" fmla="*/ 4 w 297"/>
                <a:gd name="T3" fmla="*/ 121 h 128"/>
                <a:gd name="T4" fmla="*/ 0 w 297"/>
                <a:gd name="T5" fmla="*/ 115 h 128"/>
                <a:gd name="T6" fmla="*/ 0 w 297"/>
                <a:gd name="T7" fmla="*/ 111 h 128"/>
                <a:gd name="T8" fmla="*/ 4 w 297"/>
                <a:gd name="T9" fmla="*/ 109 h 128"/>
                <a:gd name="T10" fmla="*/ 11 w 297"/>
                <a:gd name="T11" fmla="*/ 105 h 128"/>
                <a:gd name="T12" fmla="*/ 25 w 297"/>
                <a:gd name="T13" fmla="*/ 100 h 128"/>
                <a:gd name="T14" fmla="*/ 40 w 297"/>
                <a:gd name="T15" fmla="*/ 92 h 128"/>
                <a:gd name="T16" fmla="*/ 59 w 297"/>
                <a:gd name="T17" fmla="*/ 84 h 128"/>
                <a:gd name="T18" fmla="*/ 82 w 297"/>
                <a:gd name="T19" fmla="*/ 73 h 128"/>
                <a:gd name="T20" fmla="*/ 109 w 297"/>
                <a:gd name="T21" fmla="*/ 61 h 128"/>
                <a:gd name="T22" fmla="*/ 138 w 297"/>
                <a:gd name="T23" fmla="*/ 48 h 128"/>
                <a:gd name="T24" fmla="*/ 166 w 297"/>
                <a:gd name="T25" fmla="*/ 34 h 128"/>
                <a:gd name="T26" fmla="*/ 191 w 297"/>
                <a:gd name="T27" fmla="*/ 25 h 128"/>
                <a:gd name="T28" fmla="*/ 212 w 297"/>
                <a:gd name="T29" fmla="*/ 15 h 128"/>
                <a:gd name="T30" fmla="*/ 230 w 297"/>
                <a:gd name="T31" fmla="*/ 10 h 128"/>
                <a:gd name="T32" fmla="*/ 245 w 297"/>
                <a:gd name="T33" fmla="*/ 4 h 128"/>
                <a:gd name="T34" fmla="*/ 258 w 297"/>
                <a:gd name="T35" fmla="*/ 2 h 128"/>
                <a:gd name="T36" fmla="*/ 268 w 297"/>
                <a:gd name="T37" fmla="*/ 0 h 128"/>
                <a:gd name="T38" fmla="*/ 277 w 297"/>
                <a:gd name="T39" fmla="*/ 0 h 128"/>
                <a:gd name="T40" fmla="*/ 287 w 297"/>
                <a:gd name="T41" fmla="*/ 0 h 128"/>
                <a:gd name="T42" fmla="*/ 293 w 297"/>
                <a:gd name="T43" fmla="*/ 2 h 128"/>
                <a:gd name="T44" fmla="*/ 297 w 297"/>
                <a:gd name="T45" fmla="*/ 6 h 128"/>
                <a:gd name="T46" fmla="*/ 297 w 297"/>
                <a:gd name="T47" fmla="*/ 10 h 128"/>
                <a:gd name="T48" fmla="*/ 295 w 297"/>
                <a:gd name="T49" fmla="*/ 13 h 128"/>
                <a:gd name="T50" fmla="*/ 287 w 297"/>
                <a:gd name="T51" fmla="*/ 23 h 128"/>
                <a:gd name="T52" fmla="*/ 277 w 297"/>
                <a:gd name="T53" fmla="*/ 33 h 128"/>
                <a:gd name="T54" fmla="*/ 270 w 297"/>
                <a:gd name="T55" fmla="*/ 36 h 128"/>
                <a:gd name="T56" fmla="*/ 260 w 297"/>
                <a:gd name="T57" fmla="*/ 42 h 128"/>
                <a:gd name="T58" fmla="*/ 247 w 297"/>
                <a:gd name="T59" fmla="*/ 48 h 128"/>
                <a:gd name="T60" fmla="*/ 232 w 297"/>
                <a:gd name="T61" fmla="*/ 54 h 128"/>
                <a:gd name="T62" fmla="*/ 212 w 297"/>
                <a:gd name="T63" fmla="*/ 61 h 128"/>
                <a:gd name="T64" fmla="*/ 191 w 297"/>
                <a:gd name="T65" fmla="*/ 69 h 128"/>
                <a:gd name="T66" fmla="*/ 168 w 297"/>
                <a:gd name="T67" fmla="*/ 77 h 128"/>
                <a:gd name="T68" fmla="*/ 144 w 297"/>
                <a:gd name="T69" fmla="*/ 86 h 128"/>
                <a:gd name="T70" fmla="*/ 121 w 297"/>
                <a:gd name="T71" fmla="*/ 96 h 128"/>
                <a:gd name="T72" fmla="*/ 101 w 297"/>
                <a:gd name="T73" fmla="*/ 103 h 128"/>
                <a:gd name="T74" fmla="*/ 84 w 297"/>
                <a:gd name="T75" fmla="*/ 109 h 128"/>
                <a:gd name="T76" fmla="*/ 69 w 297"/>
                <a:gd name="T77" fmla="*/ 115 h 128"/>
                <a:gd name="T78" fmla="*/ 57 w 297"/>
                <a:gd name="T79" fmla="*/ 119 h 128"/>
                <a:gd name="T80" fmla="*/ 48 w 297"/>
                <a:gd name="T81" fmla="*/ 122 h 128"/>
                <a:gd name="T82" fmla="*/ 42 w 297"/>
                <a:gd name="T83" fmla="*/ 124 h 128"/>
                <a:gd name="T84" fmla="*/ 33 w 297"/>
                <a:gd name="T85" fmla="*/ 126 h 128"/>
                <a:gd name="T86" fmla="*/ 19 w 297"/>
                <a:gd name="T87" fmla="*/ 126 h 128"/>
                <a:gd name="T88" fmla="*/ 13 w 297"/>
                <a:gd name="T89" fmla="*/ 12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128">
                  <a:moveTo>
                    <a:pt x="13" y="124"/>
                  </a:moveTo>
                  <a:lnTo>
                    <a:pt x="10" y="124"/>
                  </a:lnTo>
                  <a:lnTo>
                    <a:pt x="8" y="122"/>
                  </a:lnTo>
                  <a:lnTo>
                    <a:pt x="4" y="121"/>
                  </a:lnTo>
                  <a:lnTo>
                    <a:pt x="2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8" y="107"/>
                  </a:lnTo>
                  <a:lnTo>
                    <a:pt x="11" y="105"/>
                  </a:lnTo>
                  <a:lnTo>
                    <a:pt x="17" y="101"/>
                  </a:lnTo>
                  <a:lnTo>
                    <a:pt x="25" y="100"/>
                  </a:lnTo>
                  <a:lnTo>
                    <a:pt x="31" y="96"/>
                  </a:lnTo>
                  <a:lnTo>
                    <a:pt x="40" y="92"/>
                  </a:lnTo>
                  <a:lnTo>
                    <a:pt x="50" y="88"/>
                  </a:lnTo>
                  <a:lnTo>
                    <a:pt x="59" y="84"/>
                  </a:lnTo>
                  <a:lnTo>
                    <a:pt x="71" y="78"/>
                  </a:lnTo>
                  <a:lnTo>
                    <a:pt x="82" y="73"/>
                  </a:lnTo>
                  <a:lnTo>
                    <a:pt x="96" y="67"/>
                  </a:lnTo>
                  <a:lnTo>
                    <a:pt x="109" y="61"/>
                  </a:lnTo>
                  <a:lnTo>
                    <a:pt x="124" y="54"/>
                  </a:lnTo>
                  <a:lnTo>
                    <a:pt x="138" y="48"/>
                  </a:lnTo>
                  <a:lnTo>
                    <a:pt x="153" y="40"/>
                  </a:lnTo>
                  <a:lnTo>
                    <a:pt x="166" y="34"/>
                  </a:lnTo>
                  <a:lnTo>
                    <a:pt x="178" y="29"/>
                  </a:lnTo>
                  <a:lnTo>
                    <a:pt x="191" y="25"/>
                  </a:lnTo>
                  <a:lnTo>
                    <a:pt x="201" y="19"/>
                  </a:lnTo>
                  <a:lnTo>
                    <a:pt x="212" y="15"/>
                  </a:lnTo>
                  <a:lnTo>
                    <a:pt x="222" y="13"/>
                  </a:lnTo>
                  <a:lnTo>
                    <a:pt x="230" y="10"/>
                  </a:lnTo>
                  <a:lnTo>
                    <a:pt x="239" y="8"/>
                  </a:lnTo>
                  <a:lnTo>
                    <a:pt x="245" y="4"/>
                  </a:lnTo>
                  <a:lnTo>
                    <a:pt x="253" y="2"/>
                  </a:lnTo>
                  <a:lnTo>
                    <a:pt x="258" y="2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1" y="0"/>
                  </a:lnTo>
                  <a:lnTo>
                    <a:pt x="287" y="0"/>
                  </a:lnTo>
                  <a:lnTo>
                    <a:pt x="289" y="2"/>
                  </a:lnTo>
                  <a:lnTo>
                    <a:pt x="293" y="2"/>
                  </a:lnTo>
                  <a:lnTo>
                    <a:pt x="295" y="4"/>
                  </a:lnTo>
                  <a:lnTo>
                    <a:pt x="297" y="6"/>
                  </a:lnTo>
                  <a:lnTo>
                    <a:pt x="297" y="6"/>
                  </a:lnTo>
                  <a:lnTo>
                    <a:pt x="297" y="10"/>
                  </a:lnTo>
                  <a:lnTo>
                    <a:pt x="295" y="12"/>
                  </a:lnTo>
                  <a:lnTo>
                    <a:pt x="295" y="13"/>
                  </a:lnTo>
                  <a:lnTo>
                    <a:pt x="293" y="17"/>
                  </a:lnTo>
                  <a:lnTo>
                    <a:pt x="287" y="23"/>
                  </a:lnTo>
                  <a:lnTo>
                    <a:pt x="281" y="31"/>
                  </a:lnTo>
                  <a:lnTo>
                    <a:pt x="277" y="33"/>
                  </a:lnTo>
                  <a:lnTo>
                    <a:pt x="274" y="34"/>
                  </a:lnTo>
                  <a:lnTo>
                    <a:pt x="270" y="36"/>
                  </a:lnTo>
                  <a:lnTo>
                    <a:pt x="266" y="38"/>
                  </a:lnTo>
                  <a:lnTo>
                    <a:pt x="260" y="42"/>
                  </a:lnTo>
                  <a:lnTo>
                    <a:pt x="254" y="44"/>
                  </a:lnTo>
                  <a:lnTo>
                    <a:pt x="247" y="48"/>
                  </a:lnTo>
                  <a:lnTo>
                    <a:pt x="239" y="50"/>
                  </a:lnTo>
                  <a:lnTo>
                    <a:pt x="232" y="54"/>
                  </a:lnTo>
                  <a:lnTo>
                    <a:pt x="222" y="57"/>
                  </a:lnTo>
                  <a:lnTo>
                    <a:pt x="212" y="61"/>
                  </a:lnTo>
                  <a:lnTo>
                    <a:pt x="203" y="65"/>
                  </a:lnTo>
                  <a:lnTo>
                    <a:pt x="191" y="69"/>
                  </a:lnTo>
                  <a:lnTo>
                    <a:pt x="182" y="73"/>
                  </a:lnTo>
                  <a:lnTo>
                    <a:pt x="168" y="77"/>
                  </a:lnTo>
                  <a:lnTo>
                    <a:pt x="157" y="80"/>
                  </a:lnTo>
                  <a:lnTo>
                    <a:pt x="144" y="86"/>
                  </a:lnTo>
                  <a:lnTo>
                    <a:pt x="132" y="90"/>
                  </a:lnTo>
                  <a:lnTo>
                    <a:pt x="121" y="96"/>
                  </a:lnTo>
                  <a:lnTo>
                    <a:pt x="111" y="100"/>
                  </a:lnTo>
                  <a:lnTo>
                    <a:pt x="101" y="103"/>
                  </a:lnTo>
                  <a:lnTo>
                    <a:pt x="92" y="107"/>
                  </a:lnTo>
                  <a:lnTo>
                    <a:pt x="84" y="109"/>
                  </a:lnTo>
                  <a:lnTo>
                    <a:pt x="77" y="113"/>
                  </a:lnTo>
                  <a:lnTo>
                    <a:pt x="69" y="115"/>
                  </a:lnTo>
                  <a:lnTo>
                    <a:pt x="63" y="117"/>
                  </a:lnTo>
                  <a:lnTo>
                    <a:pt x="57" y="119"/>
                  </a:lnTo>
                  <a:lnTo>
                    <a:pt x="52" y="121"/>
                  </a:lnTo>
                  <a:lnTo>
                    <a:pt x="48" y="122"/>
                  </a:lnTo>
                  <a:lnTo>
                    <a:pt x="44" y="124"/>
                  </a:lnTo>
                  <a:lnTo>
                    <a:pt x="42" y="124"/>
                  </a:lnTo>
                  <a:lnTo>
                    <a:pt x="38" y="124"/>
                  </a:lnTo>
                  <a:lnTo>
                    <a:pt x="33" y="126"/>
                  </a:lnTo>
                  <a:lnTo>
                    <a:pt x="27" y="128"/>
                  </a:lnTo>
                  <a:lnTo>
                    <a:pt x="19" y="126"/>
                  </a:lnTo>
                  <a:lnTo>
                    <a:pt x="13" y="124"/>
                  </a:lnTo>
                  <a:lnTo>
                    <a:pt x="13" y="124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6"/>
            <p:cNvSpPr/>
            <p:nvPr/>
          </p:nvSpPr>
          <p:spPr bwMode="auto">
            <a:xfrm>
              <a:off x="2044700" y="2968626"/>
              <a:ext cx="254000" cy="168275"/>
            </a:xfrm>
            <a:custGeom>
              <a:avLst/>
              <a:gdLst>
                <a:gd name="T0" fmla="*/ 188 w 322"/>
                <a:gd name="T1" fmla="*/ 149 h 210"/>
                <a:gd name="T2" fmla="*/ 161 w 322"/>
                <a:gd name="T3" fmla="*/ 163 h 210"/>
                <a:gd name="T4" fmla="*/ 130 w 322"/>
                <a:gd name="T5" fmla="*/ 174 h 210"/>
                <a:gd name="T6" fmla="*/ 98 w 322"/>
                <a:gd name="T7" fmla="*/ 188 h 210"/>
                <a:gd name="T8" fmla="*/ 71 w 322"/>
                <a:gd name="T9" fmla="*/ 197 h 210"/>
                <a:gd name="T10" fmla="*/ 54 w 322"/>
                <a:gd name="T11" fmla="*/ 203 h 210"/>
                <a:gd name="T12" fmla="*/ 40 w 322"/>
                <a:gd name="T13" fmla="*/ 207 h 210"/>
                <a:gd name="T14" fmla="*/ 27 w 322"/>
                <a:gd name="T15" fmla="*/ 209 h 210"/>
                <a:gd name="T16" fmla="*/ 17 w 322"/>
                <a:gd name="T17" fmla="*/ 210 h 210"/>
                <a:gd name="T18" fmla="*/ 10 w 322"/>
                <a:gd name="T19" fmla="*/ 210 h 210"/>
                <a:gd name="T20" fmla="*/ 4 w 322"/>
                <a:gd name="T21" fmla="*/ 210 h 210"/>
                <a:gd name="T22" fmla="*/ 2 w 322"/>
                <a:gd name="T23" fmla="*/ 209 h 210"/>
                <a:gd name="T24" fmla="*/ 0 w 322"/>
                <a:gd name="T25" fmla="*/ 207 h 210"/>
                <a:gd name="T26" fmla="*/ 2 w 322"/>
                <a:gd name="T27" fmla="*/ 205 h 210"/>
                <a:gd name="T28" fmla="*/ 8 w 322"/>
                <a:gd name="T29" fmla="*/ 201 h 210"/>
                <a:gd name="T30" fmla="*/ 15 w 322"/>
                <a:gd name="T31" fmla="*/ 195 h 210"/>
                <a:gd name="T32" fmla="*/ 27 w 322"/>
                <a:gd name="T33" fmla="*/ 189 h 210"/>
                <a:gd name="T34" fmla="*/ 40 w 322"/>
                <a:gd name="T35" fmla="*/ 182 h 210"/>
                <a:gd name="T36" fmla="*/ 58 w 322"/>
                <a:gd name="T37" fmla="*/ 174 h 210"/>
                <a:gd name="T38" fmla="*/ 77 w 322"/>
                <a:gd name="T39" fmla="*/ 165 h 210"/>
                <a:gd name="T40" fmla="*/ 111 w 322"/>
                <a:gd name="T41" fmla="*/ 151 h 210"/>
                <a:gd name="T42" fmla="*/ 149 w 322"/>
                <a:gd name="T43" fmla="*/ 130 h 210"/>
                <a:gd name="T44" fmla="*/ 184 w 322"/>
                <a:gd name="T45" fmla="*/ 109 h 210"/>
                <a:gd name="T46" fmla="*/ 214 w 322"/>
                <a:gd name="T47" fmla="*/ 86 h 210"/>
                <a:gd name="T48" fmla="*/ 236 w 322"/>
                <a:gd name="T49" fmla="*/ 69 h 210"/>
                <a:gd name="T50" fmla="*/ 247 w 322"/>
                <a:gd name="T51" fmla="*/ 59 h 210"/>
                <a:gd name="T52" fmla="*/ 257 w 322"/>
                <a:gd name="T53" fmla="*/ 50 h 210"/>
                <a:gd name="T54" fmla="*/ 266 w 322"/>
                <a:gd name="T55" fmla="*/ 36 h 210"/>
                <a:gd name="T56" fmla="*/ 274 w 322"/>
                <a:gd name="T57" fmla="*/ 23 h 210"/>
                <a:gd name="T58" fmla="*/ 274 w 322"/>
                <a:gd name="T59" fmla="*/ 13 h 210"/>
                <a:gd name="T60" fmla="*/ 272 w 322"/>
                <a:gd name="T61" fmla="*/ 10 h 210"/>
                <a:gd name="T62" fmla="*/ 270 w 322"/>
                <a:gd name="T63" fmla="*/ 6 h 210"/>
                <a:gd name="T64" fmla="*/ 272 w 322"/>
                <a:gd name="T65" fmla="*/ 4 h 210"/>
                <a:gd name="T66" fmla="*/ 278 w 322"/>
                <a:gd name="T67" fmla="*/ 0 h 210"/>
                <a:gd name="T68" fmla="*/ 283 w 322"/>
                <a:gd name="T69" fmla="*/ 0 h 210"/>
                <a:gd name="T70" fmla="*/ 291 w 322"/>
                <a:gd name="T71" fmla="*/ 2 h 210"/>
                <a:gd name="T72" fmla="*/ 299 w 322"/>
                <a:gd name="T73" fmla="*/ 8 h 210"/>
                <a:gd name="T74" fmla="*/ 308 w 322"/>
                <a:gd name="T75" fmla="*/ 17 h 210"/>
                <a:gd name="T76" fmla="*/ 314 w 322"/>
                <a:gd name="T77" fmla="*/ 29 h 210"/>
                <a:gd name="T78" fmla="*/ 318 w 322"/>
                <a:gd name="T79" fmla="*/ 38 h 210"/>
                <a:gd name="T80" fmla="*/ 322 w 322"/>
                <a:gd name="T81" fmla="*/ 46 h 210"/>
                <a:gd name="T82" fmla="*/ 320 w 322"/>
                <a:gd name="T83" fmla="*/ 52 h 210"/>
                <a:gd name="T84" fmla="*/ 316 w 322"/>
                <a:gd name="T85" fmla="*/ 59 h 210"/>
                <a:gd name="T86" fmla="*/ 310 w 322"/>
                <a:gd name="T87" fmla="*/ 67 h 210"/>
                <a:gd name="T88" fmla="*/ 299 w 322"/>
                <a:gd name="T89" fmla="*/ 77 h 210"/>
                <a:gd name="T90" fmla="*/ 285 w 322"/>
                <a:gd name="T91" fmla="*/ 88 h 210"/>
                <a:gd name="T92" fmla="*/ 257 w 322"/>
                <a:gd name="T93" fmla="*/ 109 h 210"/>
                <a:gd name="T94" fmla="*/ 236 w 322"/>
                <a:gd name="T95" fmla="*/ 122 h 210"/>
                <a:gd name="T96" fmla="*/ 213 w 322"/>
                <a:gd name="T97" fmla="*/ 136 h 210"/>
                <a:gd name="T98" fmla="*/ 199 w 322"/>
                <a:gd name="T99" fmla="*/ 14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2" h="210">
                  <a:moveTo>
                    <a:pt x="199" y="144"/>
                  </a:moveTo>
                  <a:lnTo>
                    <a:pt x="188" y="149"/>
                  </a:lnTo>
                  <a:lnTo>
                    <a:pt x="174" y="157"/>
                  </a:lnTo>
                  <a:lnTo>
                    <a:pt x="161" y="163"/>
                  </a:lnTo>
                  <a:lnTo>
                    <a:pt x="146" y="168"/>
                  </a:lnTo>
                  <a:lnTo>
                    <a:pt x="130" y="174"/>
                  </a:lnTo>
                  <a:lnTo>
                    <a:pt x="113" y="182"/>
                  </a:lnTo>
                  <a:lnTo>
                    <a:pt x="98" y="188"/>
                  </a:lnTo>
                  <a:lnTo>
                    <a:pt x="79" y="193"/>
                  </a:lnTo>
                  <a:lnTo>
                    <a:pt x="71" y="197"/>
                  </a:lnTo>
                  <a:lnTo>
                    <a:pt x="61" y="201"/>
                  </a:lnTo>
                  <a:lnTo>
                    <a:pt x="54" y="203"/>
                  </a:lnTo>
                  <a:lnTo>
                    <a:pt x="46" y="205"/>
                  </a:lnTo>
                  <a:lnTo>
                    <a:pt x="40" y="207"/>
                  </a:lnTo>
                  <a:lnTo>
                    <a:pt x="33" y="209"/>
                  </a:lnTo>
                  <a:lnTo>
                    <a:pt x="27" y="209"/>
                  </a:lnTo>
                  <a:lnTo>
                    <a:pt x="23" y="210"/>
                  </a:lnTo>
                  <a:lnTo>
                    <a:pt x="17" y="210"/>
                  </a:lnTo>
                  <a:lnTo>
                    <a:pt x="14" y="210"/>
                  </a:lnTo>
                  <a:lnTo>
                    <a:pt x="10" y="210"/>
                  </a:lnTo>
                  <a:lnTo>
                    <a:pt x="8" y="210"/>
                  </a:lnTo>
                  <a:lnTo>
                    <a:pt x="4" y="210"/>
                  </a:lnTo>
                  <a:lnTo>
                    <a:pt x="2" y="210"/>
                  </a:lnTo>
                  <a:lnTo>
                    <a:pt x="2" y="209"/>
                  </a:lnTo>
                  <a:lnTo>
                    <a:pt x="0" y="209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2" y="205"/>
                  </a:lnTo>
                  <a:lnTo>
                    <a:pt x="4" y="203"/>
                  </a:lnTo>
                  <a:lnTo>
                    <a:pt x="8" y="201"/>
                  </a:lnTo>
                  <a:lnTo>
                    <a:pt x="12" y="199"/>
                  </a:lnTo>
                  <a:lnTo>
                    <a:pt x="15" y="195"/>
                  </a:lnTo>
                  <a:lnTo>
                    <a:pt x="21" y="193"/>
                  </a:lnTo>
                  <a:lnTo>
                    <a:pt x="27" y="189"/>
                  </a:lnTo>
                  <a:lnTo>
                    <a:pt x="33" y="186"/>
                  </a:lnTo>
                  <a:lnTo>
                    <a:pt x="40" y="182"/>
                  </a:lnTo>
                  <a:lnTo>
                    <a:pt x="48" y="178"/>
                  </a:lnTo>
                  <a:lnTo>
                    <a:pt x="58" y="174"/>
                  </a:lnTo>
                  <a:lnTo>
                    <a:pt x="67" y="170"/>
                  </a:lnTo>
                  <a:lnTo>
                    <a:pt x="77" y="165"/>
                  </a:lnTo>
                  <a:lnTo>
                    <a:pt x="88" y="161"/>
                  </a:lnTo>
                  <a:lnTo>
                    <a:pt x="111" y="151"/>
                  </a:lnTo>
                  <a:lnTo>
                    <a:pt x="130" y="142"/>
                  </a:lnTo>
                  <a:lnTo>
                    <a:pt x="149" y="130"/>
                  </a:lnTo>
                  <a:lnTo>
                    <a:pt x="167" y="121"/>
                  </a:lnTo>
                  <a:lnTo>
                    <a:pt x="184" y="109"/>
                  </a:lnTo>
                  <a:lnTo>
                    <a:pt x="201" y="98"/>
                  </a:lnTo>
                  <a:lnTo>
                    <a:pt x="214" y="86"/>
                  </a:lnTo>
                  <a:lnTo>
                    <a:pt x="230" y="75"/>
                  </a:lnTo>
                  <a:lnTo>
                    <a:pt x="236" y="69"/>
                  </a:lnTo>
                  <a:lnTo>
                    <a:pt x="241" y="65"/>
                  </a:lnTo>
                  <a:lnTo>
                    <a:pt x="247" y="59"/>
                  </a:lnTo>
                  <a:lnTo>
                    <a:pt x="251" y="54"/>
                  </a:lnTo>
                  <a:lnTo>
                    <a:pt x="257" y="50"/>
                  </a:lnTo>
                  <a:lnTo>
                    <a:pt x="260" y="46"/>
                  </a:lnTo>
                  <a:lnTo>
                    <a:pt x="266" y="36"/>
                  </a:lnTo>
                  <a:lnTo>
                    <a:pt x="272" y="31"/>
                  </a:lnTo>
                  <a:lnTo>
                    <a:pt x="274" y="23"/>
                  </a:lnTo>
                  <a:lnTo>
                    <a:pt x="276" y="19"/>
                  </a:lnTo>
                  <a:lnTo>
                    <a:pt x="274" y="13"/>
                  </a:lnTo>
                  <a:lnTo>
                    <a:pt x="272" y="11"/>
                  </a:lnTo>
                  <a:lnTo>
                    <a:pt x="272" y="10"/>
                  </a:lnTo>
                  <a:lnTo>
                    <a:pt x="270" y="8"/>
                  </a:lnTo>
                  <a:lnTo>
                    <a:pt x="270" y="6"/>
                  </a:lnTo>
                  <a:lnTo>
                    <a:pt x="270" y="4"/>
                  </a:lnTo>
                  <a:lnTo>
                    <a:pt x="272" y="4"/>
                  </a:lnTo>
                  <a:lnTo>
                    <a:pt x="274" y="2"/>
                  </a:lnTo>
                  <a:lnTo>
                    <a:pt x="278" y="0"/>
                  </a:lnTo>
                  <a:lnTo>
                    <a:pt x="280" y="0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1" y="2"/>
                  </a:lnTo>
                  <a:lnTo>
                    <a:pt x="295" y="6"/>
                  </a:lnTo>
                  <a:lnTo>
                    <a:pt x="299" y="8"/>
                  </a:lnTo>
                  <a:lnTo>
                    <a:pt x="302" y="13"/>
                  </a:lnTo>
                  <a:lnTo>
                    <a:pt x="308" y="17"/>
                  </a:lnTo>
                  <a:lnTo>
                    <a:pt x="310" y="23"/>
                  </a:lnTo>
                  <a:lnTo>
                    <a:pt x="314" y="29"/>
                  </a:lnTo>
                  <a:lnTo>
                    <a:pt x="316" y="34"/>
                  </a:lnTo>
                  <a:lnTo>
                    <a:pt x="318" y="38"/>
                  </a:lnTo>
                  <a:lnTo>
                    <a:pt x="320" y="42"/>
                  </a:lnTo>
                  <a:lnTo>
                    <a:pt x="322" y="46"/>
                  </a:lnTo>
                  <a:lnTo>
                    <a:pt x="322" y="48"/>
                  </a:lnTo>
                  <a:lnTo>
                    <a:pt x="320" y="52"/>
                  </a:lnTo>
                  <a:lnTo>
                    <a:pt x="318" y="55"/>
                  </a:lnTo>
                  <a:lnTo>
                    <a:pt x="316" y="59"/>
                  </a:lnTo>
                  <a:lnTo>
                    <a:pt x="314" y="63"/>
                  </a:lnTo>
                  <a:lnTo>
                    <a:pt x="310" y="67"/>
                  </a:lnTo>
                  <a:lnTo>
                    <a:pt x="304" y="73"/>
                  </a:lnTo>
                  <a:lnTo>
                    <a:pt x="299" y="77"/>
                  </a:lnTo>
                  <a:lnTo>
                    <a:pt x="293" y="82"/>
                  </a:lnTo>
                  <a:lnTo>
                    <a:pt x="285" y="88"/>
                  </a:lnTo>
                  <a:lnTo>
                    <a:pt x="266" y="101"/>
                  </a:lnTo>
                  <a:lnTo>
                    <a:pt x="257" y="109"/>
                  </a:lnTo>
                  <a:lnTo>
                    <a:pt x="247" y="117"/>
                  </a:lnTo>
                  <a:lnTo>
                    <a:pt x="236" y="122"/>
                  </a:lnTo>
                  <a:lnTo>
                    <a:pt x="224" y="130"/>
                  </a:lnTo>
                  <a:lnTo>
                    <a:pt x="213" y="136"/>
                  </a:lnTo>
                  <a:lnTo>
                    <a:pt x="199" y="144"/>
                  </a:lnTo>
                  <a:lnTo>
                    <a:pt x="199" y="144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7"/>
            <p:cNvSpPr/>
            <p:nvPr/>
          </p:nvSpPr>
          <p:spPr bwMode="auto">
            <a:xfrm>
              <a:off x="1808163" y="3260726"/>
              <a:ext cx="217487" cy="115888"/>
            </a:xfrm>
            <a:custGeom>
              <a:avLst/>
              <a:gdLst>
                <a:gd name="T0" fmla="*/ 34 w 273"/>
                <a:gd name="T1" fmla="*/ 92 h 146"/>
                <a:gd name="T2" fmla="*/ 40 w 273"/>
                <a:gd name="T3" fmla="*/ 90 h 146"/>
                <a:gd name="T4" fmla="*/ 49 w 273"/>
                <a:gd name="T5" fmla="*/ 86 h 146"/>
                <a:gd name="T6" fmla="*/ 61 w 273"/>
                <a:gd name="T7" fmla="*/ 83 h 146"/>
                <a:gd name="T8" fmla="*/ 78 w 273"/>
                <a:gd name="T9" fmla="*/ 77 h 146"/>
                <a:gd name="T10" fmla="*/ 95 w 273"/>
                <a:gd name="T11" fmla="*/ 67 h 146"/>
                <a:gd name="T12" fmla="*/ 118 w 273"/>
                <a:gd name="T13" fmla="*/ 58 h 146"/>
                <a:gd name="T14" fmla="*/ 143 w 273"/>
                <a:gd name="T15" fmla="*/ 48 h 146"/>
                <a:gd name="T16" fmla="*/ 170 w 273"/>
                <a:gd name="T17" fmla="*/ 35 h 146"/>
                <a:gd name="T18" fmla="*/ 195 w 273"/>
                <a:gd name="T19" fmla="*/ 25 h 146"/>
                <a:gd name="T20" fmla="*/ 216 w 273"/>
                <a:gd name="T21" fmla="*/ 18 h 146"/>
                <a:gd name="T22" fmla="*/ 235 w 273"/>
                <a:gd name="T23" fmla="*/ 10 h 146"/>
                <a:gd name="T24" fmla="*/ 248 w 273"/>
                <a:gd name="T25" fmla="*/ 6 h 146"/>
                <a:gd name="T26" fmla="*/ 260 w 273"/>
                <a:gd name="T27" fmla="*/ 2 h 146"/>
                <a:gd name="T28" fmla="*/ 267 w 273"/>
                <a:gd name="T29" fmla="*/ 0 h 146"/>
                <a:gd name="T30" fmla="*/ 273 w 273"/>
                <a:gd name="T31" fmla="*/ 0 h 146"/>
                <a:gd name="T32" fmla="*/ 273 w 273"/>
                <a:gd name="T33" fmla="*/ 2 h 146"/>
                <a:gd name="T34" fmla="*/ 271 w 273"/>
                <a:gd name="T35" fmla="*/ 6 h 146"/>
                <a:gd name="T36" fmla="*/ 266 w 273"/>
                <a:gd name="T37" fmla="*/ 12 h 146"/>
                <a:gd name="T38" fmla="*/ 256 w 273"/>
                <a:gd name="T39" fmla="*/ 20 h 146"/>
                <a:gd name="T40" fmla="*/ 243 w 273"/>
                <a:gd name="T41" fmla="*/ 31 h 146"/>
                <a:gd name="T42" fmla="*/ 225 w 273"/>
                <a:gd name="T43" fmla="*/ 42 h 146"/>
                <a:gd name="T44" fmla="*/ 206 w 273"/>
                <a:gd name="T45" fmla="*/ 56 h 146"/>
                <a:gd name="T46" fmla="*/ 183 w 273"/>
                <a:gd name="T47" fmla="*/ 69 h 146"/>
                <a:gd name="T48" fmla="*/ 156 w 273"/>
                <a:gd name="T49" fmla="*/ 86 h 146"/>
                <a:gd name="T50" fmla="*/ 132 w 273"/>
                <a:gd name="T51" fmla="*/ 102 h 146"/>
                <a:gd name="T52" fmla="*/ 111 w 273"/>
                <a:gd name="T53" fmla="*/ 113 h 146"/>
                <a:gd name="T54" fmla="*/ 91 w 273"/>
                <a:gd name="T55" fmla="*/ 125 h 146"/>
                <a:gd name="T56" fmla="*/ 78 w 273"/>
                <a:gd name="T57" fmla="*/ 132 h 146"/>
                <a:gd name="T58" fmla="*/ 67 w 273"/>
                <a:gd name="T59" fmla="*/ 140 h 146"/>
                <a:gd name="T60" fmla="*/ 57 w 273"/>
                <a:gd name="T61" fmla="*/ 144 h 146"/>
                <a:gd name="T62" fmla="*/ 53 w 273"/>
                <a:gd name="T63" fmla="*/ 146 h 146"/>
                <a:gd name="T64" fmla="*/ 49 w 273"/>
                <a:gd name="T65" fmla="*/ 146 h 146"/>
                <a:gd name="T66" fmla="*/ 40 w 273"/>
                <a:gd name="T67" fmla="*/ 142 h 146"/>
                <a:gd name="T68" fmla="*/ 24 w 273"/>
                <a:gd name="T69" fmla="*/ 136 h 146"/>
                <a:gd name="T70" fmla="*/ 13 w 273"/>
                <a:gd name="T71" fmla="*/ 127 h 146"/>
                <a:gd name="T72" fmla="*/ 9 w 273"/>
                <a:gd name="T73" fmla="*/ 123 h 146"/>
                <a:gd name="T74" fmla="*/ 1 w 273"/>
                <a:gd name="T75" fmla="*/ 109 h 146"/>
                <a:gd name="T76" fmla="*/ 0 w 273"/>
                <a:gd name="T77" fmla="*/ 96 h 146"/>
                <a:gd name="T78" fmla="*/ 0 w 273"/>
                <a:gd name="T79" fmla="*/ 88 h 146"/>
                <a:gd name="T80" fmla="*/ 3 w 273"/>
                <a:gd name="T81" fmla="*/ 85 h 146"/>
                <a:gd name="T82" fmla="*/ 7 w 273"/>
                <a:gd name="T83" fmla="*/ 85 h 146"/>
                <a:gd name="T84" fmla="*/ 13 w 273"/>
                <a:gd name="T85" fmla="*/ 85 h 146"/>
                <a:gd name="T86" fmla="*/ 24 w 273"/>
                <a:gd name="T87" fmla="*/ 90 h 146"/>
                <a:gd name="T88" fmla="*/ 32 w 273"/>
                <a:gd name="T89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3" h="146">
                  <a:moveTo>
                    <a:pt x="32" y="92"/>
                  </a:moveTo>
                  <a:lnTo>
                    <a:pt x="34" y="92"/>
                  </a:lnTo>
                  <a:lnTo>
                    <a:pt x="36" y="90"/>
                  </a:lnTo>
                  <a:lnTo>
                    <a:pt x="40" y="90"/>
                  </a:lnTo>
                  <a:lnTo>
                    <a:pt x="44" y="88"/>
                  </a:lnTo>
                  <a:lnTo>
                    <a:pt x="49" y="86"/>
                  </a:lnTo>
                  <a:lnTo>
                    <a:pt x="55" y="85"/>
                  </a:lnTo>
                  <a:lnTo>
                    <a:pt x="61" y="83"/>
                  </a:lnTo>
                  <a:lnTo>
                    <a:pt x="68" y="79"/>
                  </a:lnTo>
                  <a:lnTo>
                    <a:pt x="78" y="77"/>
                  </a:lnTo>
                  <a:lnTo>
                    <a:pt x="86" y="73"/>
                  </a:lnTo>
                  <a:lnTo>
                    <a:pt x="95" y="67"/>
                  </a:lnTo>
                  <a:lnTo>
                    <a:pt x="107" y="64"/>
                  </a:lnTo>
                  <a:lnTo>
                    <a:pt x="118" y="58"/>
                  </a:lnTo>
                  <a:lnTo>
                    <a:pt x="130" y="54"/>
                  </a:lnTo>
                  <a:lnTo>
                    <a:pt x="143" y="48"/>
                  </a:lnTo>
                  <a:lnTo>
                    <a:pt x="156" y="41"/>
                  </a:lnTo>
                  <a:lnTo>
                    <a:pt x="170" y="35"/>
                  </a:lnTo>
                  <a:lnTo>
                    <a:pt x="183" y="31"/>
                  </a:lnTo>
                  <a:lnTo>
                    <a:pt x="195" y="25"/>
                  </a:lnTo>
                  <a:lnTo>
                    <a:pt x="206" y="21"/>
                  </a:lnTo>
                  <a:lnTo>
                    <a:pt x="216" y="18"/>
                  </a:lnTo>
                  <a:lnTo>
                    <a:pt x="225" y="14"/>
                  </a:lnTo>
                  <a:lnTo>
                    <a:pt x="235" y="10"/>
                  </a:lnTo>
                  <a:lnTo>
                    <a:pt x="243" y="8"/>
                  </a:lnTo>
                  <a:lnTo>
                    <a:pt x="248" y="6"/>
                  </a:lnTo>
                  <a:lnTo>
                    <a:pt x="256" y="4"/>
                  </a:lnTo>
                  <a:lnTo>
                    <a:pt x="260" y="2"/>
                  </a:lnTo>
                  <a:lnTo>
                    <a:pt x="266" y="0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2"/>
                  </a:lnTo>
                  <a:lnTo>
                    <a:pt x="273" y="4"/>
                  </a:lnTo>
                  <a:lnTo>
                    <a:pt x="271" y="6"/>
                  </a:lnTo>
                  <a:lnTo>
                    <a:pt x="269" y="10"/>
                  </a:lnTo>
                  <a:lnTo>
                    <a:pt x="266" y="12"/>
                  </a:lnTo>
                  <a:lnTo>
                    <a:pt x="262" y="16"/>
                  </a:lnTo>
                  <a:lnTo>
                    <a:pt x="256" y="20"/>
                  </a:lnTo>
                  <a:lnTo>
                    <a:pt x="250" y="25"/>
                  </a:lnTo>
                  <a:lnTo>
                    <a:pt x="243" y="31"/>
                  </a:lnTo>
                  <a:lnTo>
                    <a:pt x="235" y="35"/>
                  </a:lnTo>
                  <a:lnTo>
                    <a:pt x="225" y="42"/>
                  </a:lnTo>
                  <a:lnTo>
                    <a:pt x="216" y="48"/>
                  </a:lnTo>
                  <a:lnTo>
                    <a:pt x="206" y="56"/>
                  </a:lnTo>
                  <a:lnTo>
                    <a:pt x="195" y="62"/>
                  </a:lnTo>
                  <a:lnTo>
                    <a:pt x="183" y="69"/>
                  </a:lnTo>
                  <a:lnTo>
                    <a:pt x="170" y="79"/>
                  </a:lnTo>
                  <a:lnTo>
                    <a:pt x="156" y="86"/>
                  </a:lnTo>
                  <a:lnTo>
                    <a:pt x="143" y="94"/>
                  </a:lnTo>
                  <a:lnTo>
                    <a:pt x="132" y="102"/>
                  </a:lnTo>
                  <a:lnTo>
                    <a:pt x="120" y="108"/>
                  </a:lnTo>
                  <a:lnTo>
                    <a:pt x="111" y="113"/>
                  </a:lnTo>
                  <a:lnTo>
                    <a:pt x="101" y="119"/>
                  </a:lnTo>
                  <a:lnTo>
                    <a:pt x="91" y="125"/>
                  </a:lnTo>
                  <a:lnTo>
                    <a:pt x="84" y="129"/>
                  </a:lnTo>
                  <a:lnTo>
                    <a:pt x="78" y="132"/>
                  </a:lnTo>
                  <a:lnTo>
                    <a:pt x="70" y="136"/>
                  </a:lnTo>
                  <a:lnTo>
                    <a:pt x="67" y="140"/>
                  </a:lnTo>
                  <a:lnTo>
                    <a:pt x="61" y="142"/>
                  </a:lnTo>
                  <a:lnTo>
                    <a:pt x="57" y="144"/>
                  </a:lnTo>
                  <a:lnTo>
                    <a:pt x="55" y="146"/>
                  </a:lnTo>
                  <a:lnTo>
                    <a:pt x="53" y="146"/>
                  </a:lnTo>
                  <a:lnTo>
                    <a:pt x="51" y="146"/>
                  </a:lnTo>
                  <a:lnTo>
                    <a:pt x="49" y="146"/>
                  </a:lnTo>
                  <a:lnTo>
                    <a:pt x="45" y="144"/>
                  </a:lnTo>
                  <a:lnTo>
                    <a:pt x="40" y="142"/>
                  </a:lnTo>
                  <a:lnTo>
                    <a:pt x="32" y="140"/>
                  </a:lnTo>
                  <a:lnTo>
                    <a:pt x="24" y="136"/>
                  </a:lnTo>
                  <a:lnTo>
                    <a:pt x="19" y="132"/>
                  </a:lnTo>
                  <a:lnTo>
                    <a:pt x="13" y="127"/>
                  </a:lnTo>
                  <a:lnTo>
                    <a:pt x="11" y="125"/>
                  </a:lnTo>
                  <a:lnTo>
                    <a:pt x="9" y="123"/>
                  </a:lnTo>
                  <a:lnTo>
                    <a:pt x="5" y="117"/>
                  </a:lnTo>
                  <a:lnTo>
                    <a:pt x="1" y="109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1" y="86"/>
                  </a:lnTo>
                  <a:lnTo>
                    <a:pt x="3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13" y="85"/>
                  </a:lnTo>
                  <a:lnTo>
                    <a:pt x="21" y="88"/>
                  </a:lnTo>
                  <a:lnTo>
                    <a:pt x="24" y="90"/>
                  </a:lnTo>
                  <a:lnTo>
                    <a:pt x="30" y="92"/>
                  </a:lnTo>
                  <a:lnTo>
                    <a:pt x="32" y="92"/>
                  </a:lnTo>
                  <a:lnTo>
                    <a:pt x="32" y="92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8"/>
            <p:cNvSpPr/>
            <p:nvPr/>
          </p:nvSpPr>
          <p:spPr bwMode="auto">
            <a:xfrm>
              <a:off x="2033588" y="3160713"/>
              <a:ext cx="236537" cy="61913"/>
            </a:xfrm>
            <a:custGeom>
              <a:avLst/>
              <a:gdLst>
                <a:gd name="T0" fmla="*/ 122 w 298"/>
                <a:gd name="T1" fmla="*/ 63 h 79"/>
                <a:gd name="T2" fmla="*/ 103 w 298"/>
                <a:gd name="T3" fmla="*/ 67 h 79"/>
                <a:gd name="T4" fmla="*/ 86 w 298"/>
                <a:gd name="T5" fmla="*/ 71 h 79"/>
                <a:gd name="T6" fmla="*/ 71 w 298"/>
                <a:gd name="T7" fmla="*/ 73 h 79"/>
                <a:gd name="T8" fmla="*/ 57 w 298"/>
                <a:gd name="T9" fmla="*/ 75 h 79"/>
                <a:gd name="T10" fmla="*/ 48 w 298"/>
                <a:gd name="T11" fmla="*/ 77 h 79"/>
                <a:gd name="T12" fmla="*/ 42 w 298"/>
                <a:gd name="T13" fmla="*/ 79 h 79"/>
                <a:gd name="T14" fmla="*/ 38 w 298"/>
                <a:gd name="T15" fmla="*/ 79 h 79"/>
                <a:gd name="T16" fmla="*/ 32 w 298"/>
                <a:gd name="T17" fmla="*/ 79 h 79"/>
                <a:gd name="T18" fmla="*/ 21 w 298"/>
                <a:gd name="T19" fmla="*/ 75 h 79"/>
                <a:gd name="T20" fmla="*/ 11 w 298"/>
                <a:gd name="T21" fmla="*/ 71 h 79"/>
                <a:gd name="T22" fmla="*/ 6 w 298"/>
                <a:gd name="T23" fmla="*/ 67 h 79"/>
                <a:gd name="T24" fmla="*/ 2 w 298"/>
                <a:gd name="T25" fmla="*/ 59 h 79"/>
                <a:gd name="T26" fmla="*/ 28 w 298"/>
                <a:gd name="T27" fmla="*/ 48 h 79"/>
                <a:gd name="T28" fmla="*/ 78 w 298"/>
                <a:gd name="T29" fmla="*/ 36 h 79"/>
                <a:gd name="T30" fmla="*/ 122 w 298"/>
                <a:gd name="T31" fmla="*/ 25 h 79"/>
                <a:gd name="T32" fmla="*/ 161 w 298"/>
                <a:gd name="T33" fmla="*/ 17 h 79"/>
                <a:gd name="T34" fmla="*/ 193 w 298"/>
                <a:gd name="T35" fmla="*/ 10 h 79"/>
                <a:gd name="T36" fmla="*/ 218 w 298"/>
                <a:gd name="T37" fmla="*/ 6 h 79"/>
                <a:gd name="T38" fmla="*/ 239 w 298"/>
                <a:gd name="T39" fmla="*/ 2 h 79"/>
                <a:gd name="T40" fmla="*/ 252 w 298"/>
                <a:gd name="T41" fmla="*/ 0 h 79"/>
                <a:gd name="T42" fmla="*/ 266 w 298"/>
                <a:gd name="T43" fmla="*/ 0 h 79"/>
                <a:gd name="T44" fmla="*/ 277 w 298"/>
                <a:gd name="T45" fmla="*/ 2 h 79"/>
                <a:gd name="T46" fmla="*/ 287 w 298"/>
                <a:gd name="T47" fmla="*/ 4 h 79"/>
                <a:gd name="T48" fmla="*/ 294 w 298"/>
                <a:gd name="T49" fmla="*/ 8 h 79"/>
                <a:gd name="T50" fmla="*/ 298 w 298"/>
                <a:gd name="T51" fmla="*/ 13 h 79"/>
                <a:gd name="T52" fmla="*/ 298 w 298"/>
                <a:gd name="T53" fmla="*/ 19 h 79"/>
                <a:gd name="T54" fmla="*/ 296 w 298"/>
                <a:gd name="T55" fmla="*/ 23 h 79"/>
                <a:gd name="T56" fmla="*/ 291 w 298"/>
                <a:gd name="T57" fmla="*/ 29 h 79"/>
                <a:gd name="T58" fmla="*/ 279 w 298"/>
                <a:gd name="T59" fmla="*/ 36 h 79"/>
                <a:gd name="T60" fmla="*/ 260 w 298"/>
                <a:gd name="T61" fmla="*/ 40 h 79"/>
                <a:gd name="T62" fmla="*/ 245 w 298"/>
                <a:gd name="T63" fmla="*/ 42 h 79"/>
                <a:gd name="T64" fmla="*/ 237 w 298"/>
                <a:gd name="T65" fmla="*/ 42 h 79"/>
                <a:gd name="T66" fmla="*/ 227 w 298"/>
                <a:gd name="T67" fmla="*/ 44 h 79"/>
                <a:gd name="T68" fmla="*/ 216 w 298"/>
                <a:gd name="T69" fmla="*/ 46 h 79"/>
                <a:gd name="T70" fmla="*/ 201 w 298"/>
                <a:gd name="T71" fmla="*/ 48 h 79"/>
                <a:gd name="T72" fmla="*/ 185 w 298"/>
                <a:gd name="T73" fmla="*/ 52 h 79"/>
                <a:gd name="T74" fmla="*/ 166 w 298"/>
                <a:gd name="T75" fmla="*/ 56 h 79"/>
                <a:gd name="T76" fmla="*/ 145 w 298"/>
                <a:gd name="T77" fmla="*/ 59 h 79"/>
                <a:gd name="T78" fmla="*/ 134 w 298"/>
                <a:gd name="T79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79">
                  <a:moveTo>
                    <a:pt x="134" y="61"/>
                  </a:moveTo>
                  <a:lnTo>
                    <a:pt x="122" y="63"/>
                  </a:lnTo>
                  <a:lnTo>
                    <a:pt x="113" y="65"/>
                  </a:lnTo>
                  <a:lnTo>
                    <a:pt x="103" y="67"/>
                  </a:lnTo>
                  <a:lnTo>
                    <a:pt x="94" y="69"/>
                  </a:lnTo>
                  <a:lnTo>
                    <a:pt x="86" y="71"/>
                  </a:lnTo>
                  <a:lnTo>
                    <a:pt x="76" y="71"/>
                  </a:lnTo>
                  <a:lnTo>
                    <a:pt x="71" y="73"/>
                  </a:lnTo>
                  <a:lnTo>
                    <a:pt x="63" y="75"/>
                  </a:lnTo>
                  <a:lnTo>
                    <a:pt x="57" y="75"/>
                  </a:lnTo>
                  <a:lnTo>
                    <a:pt x="53" y="77"/>
                  </a:lnTo>
                  <a:lnTo>
                    <a:pt x="48" y="77"/>
                  </a:lnTo>
                  <a:lnTo>
                    <a:pt x="44" y="77"/>
                  </a:lnTo>
                  <a:lnTo>
                    <a:pt x="42" y="79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2" y="79"/>
                  </a:lnTo>
                  <a:lnTo>
                    <a:pt x="27" y="77"/>
                  </a:lnTo>
                  <a:lnTo>
                    <a:pt x="21" y="75"/>
                  </a:lnTo>
                  <a:lnTo>
                    <a:pt x="13" y="73"/>
                  </a:lnTo>
                  <a:lnTo>
                    <a:pt x="11" y="71"/>
                  </a:lnTo>
                  <a:lnTo>
                    <a:pt x="7" y="69"/>
                  </a:lnTo>
                  <a:lnTo>
                    <a:pt x="6" y="67"/>
                  </a:lnTo>
                  <a:lnTo>
                    <a:pt x="4" y="65"/>
                  </a:lnTo>
                  <a:lnTo>
                    <a:pt x="2" y="59"/>
                  </a:lnTo>
                  <a:lnTo>
                    <a:pt x="0" y="56"/>
                  </a:lnTo>
                  <a:lnTo>
                    <a:pt x="28" y="48"/>
                  </a:lnTo>
                  <a:lnTo>
                    <a:pt x="53" y="42"/>
                  </a:lnTo>
                  <a:lnTo>
                    <a:pt x="78" y="36"/>
                  </a:lnTo>
                  <a:lnTo>
                    <a:pt x="101" y="31"/>
                  </a:lnTo>
                  <a:lnTo>
                    <a:pt x="122" y="25"/>
                  </a:lnTo>
                  <a:lnTo>
                    <a:pt x="141" y="21"/>
                  </a:lnTo>
                  <a:lnTo>
                    <a:pt x="161" y="17"/>
                  </a:lnTo>
                  <a:lnTo>
                    <a:pt x="178" y="13"/>
                  </a:lnTo>
                  <a:lnTo>
                    <a:pt x="193" y="10"/>
                  </a:lnTo>
                  <a:lnTo>
                    <a:pt x="206" y="8"/>
                  </a:lnTo>
                  <a:lnTo>
                    <a:pt x="218" y="6"/>
                  </a:lnTo>
                  <a:lnTo>
                    <a:pt x="229" y="4"/>
                  </a:lnTo>
                  <a:lnTo>
                    <a:pt x="239" y="2"/>
                  </a:lnTo>
                  <a:lnTo>
                    <a:pt x="247" y="2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6" y="0"/>
                  </a:lnTo>
                  <a:lnTo>
                    <a:pt x="271" y="2"/>
                  </a:lnTo>
                  <a:lnTo>
                    <a:pt x="277" y="2"/>
                  </a:lnTo>
                  <a:lnTo>
                    <a:pt x="283" y="4"/>
                  </a:lnTo>
                  <a:lnTo>
                    <a:pt x="287" y="4"/>
                  </a:lnTo>
                  <a:lnTo>
                    <a:pt x="291" y="6"/>
                  </a:lnTo>
                  <a:lnTo>
                    <a:pt x="294" y="8"/>
                  </a:lnTo>
                  <a:lnTo>
                    <a:pt x="298" y="12"/>
                  </a:lnTo>
                  <a:lnTo>
                    <a:pt x="298" y="13"/>
                  </a:lnTo>
                  <a:lnTo>
                    <a:pt x="298" y="15"/>
                  </a:lnTo>
                  <a:lnTo>
                    <a:pt x="298" y="19"/>
                  </a:lnTo>
                  <a:lnTo>
                    <a:pt x="298" y="21"/>
                  </a:lnTo>
                  <a:lnTo>
                    <a:pt x="296" y="23"/>
                  </a:lnTo>
                  <a:lnTo>
                    <a:pt x="294" y="27"/>
                  </a:lnTo>
                  <a:lnTo>
                    <a:pt x="291" y="29"/>
                  </a:lnTo>
                  <a:lnTo>
                    <a:pt x="287" y="31"/>
                  </a:lnTo>
                  <a:lnTo>
                    <a:pt x="279" y="36"/>
                  </a:lnTo>
                  <a:lnTo>
                    <a:pt x="271" y="38"/>
                  </a:lnTo>
                  <a:lnTo>
                    <a:pt x="260" y="40"/>
                  </a:lnTo>
                  <a:lnTo>
                    <a:pt x="249" y="42"/>
                  </a:lnTo>
                  <a:lnTo>
                    <a:pt x="245" y="42"/>
                  </a:lnTo>
                  <a:lnTo>
                    <a:pt x="241" y="42"/>
                  </a:lnTo>
                  <a:lnTo>
                    <a:pt x="237" y="42"/>
                  </a:lnTo>
                  <a:lnTo>
                    <a:pt x="233" y="42"/>
                  </a:lnTo>
                  <a:lnTo>
                    <a:pt x="227" y="44"/>
                  </a:lnTo>
                  <a:lnTo>
                    <a:pt x="222" y="44"/>
                  </a:lnTo>
                  <a:lnTo>
                    <a:pt x="216" y="46"/>
                  </a:lnTo>
                  <a:lnTo>
                    <a:pt x="208" y="46"/>
                  </a:lnTo>
                  <a:lnTo>
                    <a:pt x="201" y="48"/>
                  </a:lnTo>
                  <a:lnTo>
                    <a:pt x="193" y="50"/>
                  </a:lnTo>
                  <a:lnTo>
                    <a:pt x="185" y="52"/>
                  </a:lnTo>
                  <a:lnTo>
                    <a:pt x="176" y="54"/>
                  </a:lnTo>
                  <a:lnTo>
                    <a:pt x="166" y="56"/>
                  </a:lnTo>
                  <a:lnTo>
                    <a:pt x="157" y="57"/>
                  </a:lnTo>
                  <a:lnTo>
                    <a:pt x="145" y="59"/>
                  </a:lnTo>
                  <a:lnTo>
                    <a:pt x="134" y="61"/>
                  </a:lnTo>
                  <a:lnTo>
                    <a:pt x="134" y="61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9"/>
            <p:cNvSpPr/>
            <p:nvPr/>
          </p:nvSpPr>
          <p:spPr bwMode="auto">
            <a:xfrm>
              <a:off x="1941513" y="3195638"/>
              <a:ext cx="198437" cy="222250"/>
            </a:xfrm>
            <a:custGeom>
              <a:avLst/>
              <a:gdLst>
                <a:gd name="T0" fmla="*/ 220 w 251"/>
                <a:gd name="T1" fmla="*/ 111 h 279"/>
                <a:gd name="T2" fmla="*/ 207 w 251"/>
                <a:gd name="T3" fmla="*/ 132 h 279"/>
                <a:gd name="T4" fmla="*/ 189 w 251"/>
                <a:gd name="T5" fmla="*/ 153 h 279"/>
                <a:gd name="T6" fmla="*/ 170 w 251"/>
                <a:gd name="T7" fmla="*/ 176 h 279"/>
                <a:gd name="T8" fmla="*/ 147 w 251"/>
                <a:gd name="T9" fmla="*/ 199 h 279"/>
                <a:gd name="T10" fmla="*/ 123 w 251"/>
                <a:gd name="T11" fmla="*/ 218 h 279"/>
                <a:gd name="T12" fmla="*/ 96 w 251"/>
                <a:gd name="T13" fmla="*/ 237 h 279"/>
                <a:gd name="T14" fmla="*/ 69 w 251"/>
                <a:gd name="T15" fmla="*/ 253 h 279"/>
                <a:gd name="T16" fmla="*/ 42 w 251"/>
                <a:gd name="T17" fmla="*/ 264 h 279"/>
                <a:gd name="T18" fmla="*/ 23 w 251"/>
                <a:gd name="T19" fmla="*/ 274 h 279"/>
                <a:gd name="T20" fmla="*/ 8 w 251"/>
                <a:gd name="T21" fmla="*/ 279 h 279"/>
                <a:gd name="T22" fmla="*/ 2 w 251"/>
                <a:gd name="T23" fmla="*/ 279 h 279"/>
                <a:gd name="T24" fmla="*/ 0 w 251"/>
                <a:gd name="T25" fmla="*/ 278 h 279"/>
                <a:gd name="T26" fmla="*/ 0 w 251"/>
                <a:gd name="T27" fmla="*/ 276 h 279"/>
                <a:gd name="T28" fmla="*/ 4 w 251"/>
                <a:gd name="T29" fmla="*/ 272 h 279"/>
                <a:gd name="T30" fmla="*/ 10 w 251"/>
                <a:gd name="T31" fmla="*/ 268 h 279"/>
                <a:gd name="T32" fmla="*/ 15 w 251"/>
                <a:gd name="T33" fmla="*/ 262 h 279"/>
                <a:gd name="T34" fmla="*/ 25 w 251"/>
                <a:gd name="T35" fmla="*/ 255 h 279"/>
                <a:gd name="T36" fmla="*/ 42 w 251"/>
                <a:gd name="T37" fmla="*/ 241 h 279"/>
                <a:gd name="T38" fmla="*/ 69 w 251"/>
                <a:gd name="T39" fmla="*/ 220 h 279"/>
                <a:gd name="T40" fmla="*/ 94 w 251"/>
                <a:gd name="T41" fmla="*/ 199 h 279"/>
                <a:gd name="T42" fmla="*/ 119 w 251"/>
                <a:gd name="T43" fmla="*/ 172 h 279"/>
                <a:gd name="T44" fmla="*/ 142 w 251"/>
                <a:gd name="T45" fmla="*/ 146 h 279"/>
                <a:gd name="T46" fmla="*/ 165 w 251"/>
                <a:gd name="T47" fmla="*/ 115 h 279"/>
                <a:gd name="T48" fmla="*/ 182 w 251"/>
                <a:gd name="T49" fmla="*/ 82 h 279"/>
                <a:gd name="T50" fmla="*/ 193 w 251"/>
                <a:gd name="T51" fmla="*/ 50 h 279"/>
                <a:gd name="T52" fmla="*/ 203 w 251"/>
                <a:gd name="T53" fmla="*/ 17 h 279"/>
                <a:gd name="T54" fmla="*/ 216 w 251"/>
                <a:gd name="T55" fmla="*/ 10 h 279"/>
                <a:gd name="T56" fmla="*/ 233 w 251"/>
                <a:gd name="T57" fmla="*/ 25 h 279"/>
                <a:gd name="T58" fmla="*/ 245 w 251"/>
                <a:gd name="T59" fmla="*/ 38 h 279"/>
                <a:gd name="T60" fmla="*/ 251 w 251"/>
                <a:gd name="T61" fmla="*/ 48 h 279"/>
                <a:gd name="T62" fmla="*/ 251 w 251"/>
                <a:gd name="T63" fmla="*/ 56 h 279"/>
                <a:gd name="T64" fmla="*/ 247 w 251"/>
                <a:gd name="T65" fmla="*/ 65 h 279"/>
                <a:gd name="T66" fmla="*/ 239 w 251"/>
                <a:gd name="T67" fmla="*/ 79 h 279"/>
                <a:gd name="T68" fmla="*/ 232 w 251"/>
                <a:gd name="T69" fmla="*/ 94 h 279"/>
                <a:gd name="T70" fmla="*/ 226 w 251"/>
                <a:gd name="T71" fmla="*/ 10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279">
                  <a:moveTo>
                    <a:pt x="226" y="103"/>
                  </a:moveTo>
                  <a:lnTo>
                    <a:pt x="220" y="111"/>
                  </a:lnTo>
                  <a:lnTo>
                    <a:pt x="214" y="123"/>
                  </a:lnTo>
                  <a:lnTo>
                    <a:pt x="207" y="132"/>
                  </a:lnTo>
                  <a:lnTo>
                    <a:pt x="199" y="142"/>
                  </a:lnTo>
                  <a:lnTo>
                    <a:pt x="189" y="153"/>
                  </a:lnTo>
                  <a:lnTo>
                    <a:pt x="180" y="165"/>
                  </a:lnTo>
                  <a:lnTo>
                    <a:pt x="170" y="176"/>
                  </a:lnTo>
                  <a:lnTo>
                    <a:pt x="161" y="188"/>
                  </a:lnTo>
                  <a:lnTo>
                    <a:pt x="147" y="199"/>
                  </a:lnTo>
                  <a:lnTo>
                    <a:pt x="136" y="209"/>
                  </a:lnTo>
                  <a:lnTo>
                    <a:pt x="123" y="218"/>
                  </a:lnTo>
                  <a:lnTo>
                    <a:pt x="109" y="228"/>
                  </a:lnTo>
                  <a:lnTo>
                    <a:pt x="96" y="237"/>
                  </a:lnTo>
                  <a:lnTo>
                    <a:pt x="82" y="245"/>
                  </a:lnTo>
                  <a:lnTo>
                    <a:pt x="69" y="253"/>
                  </a:lnTo>
                  <a:lnTo>
                    <a:pt x="56" y="258"/>
                  </a:lnTo>
                  <a:lnTo>
                    <a:pt x="42" y="264"/>
                  </a:lnTo>
                  <a:lnTo>
                    <a:pt x="33" y="270"/>
                  </a:lnTo>
                  <a:lnTo>
                    <a:pt x="23" y="274"/>
                  </a:lnTo>
                  <a:lnTo>
                    <a:pt x="15" y="278"/>
                  </a:lnTo>
                  <a:lnTo>
                    <a:pt x="8" y="279"/>
                  </a:lnTo>
                  <a:lnTo>
                    <a:pt x="4" y="279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0" y="276"/>
                  </a:lnTo>
                  <a:lnTo>
                    <a:pt x="2" y="274"/>
                  </a:lnTo>
                  <a:lnTo>
                    <a:pt x="4" y="272"/>
                  </a:lnTo>
                  <a:lnTo>
                    <a:pt x="6" y="270"/>
                  </a:lnTo>
                  <a:lnTo>
                    <a:pt x="10" y="268"/>
                  </a:lnTo>
                  <a:lnTo>
                    <a:pt x="12" y="264"/>
                  </a:lnTo>
                  <a:lnTo>
                    <a:pt x="15" y="262"/>
                  </a:lnTo>
                  <a:lnTo>
                    <a:pt x="21" y="258"/>
                  </a:lnTo>
                  <a:lnTo>
                    <a:pt x="25" y="255"/>
                  </a:lnTo>
                  <a:lnTo>
                    <a:pt x="31" y="251"/>
                  </a:lnTo>
                  <a:lnTo>
                    <a:pt x="42" y="241"/>
                  </a:lnTo>
                  <a:lnTo>
                    <a:pt x="56" y="232"/>
                  </a:lnTo>
                  <a:lnTo>
                    <a:pt x="69" y="220"/>
                  </a:lnTo>
                  <a:lnTo>
                    <a:pt x="82" y="211"/>
                  </a:lnTo>
                  <a:lnTo>
                    <a:pt x="94" y="199"/>
                  </a:lnTo>
                  <a:lnTo>
                    <a:pt x="107" y="186"/>
                  </a:lnTo>
                  <a:lnTo>
                    <a:pt x="119" y="172"/>
                  </a:lnTo>
                  <a:lnTo>
                    <a:pt x="130" y="159"/>
                  </a:lnTo>
                  <a:lnTo>
                    <a:pt x="142" y="146"/>
                  </a:lnTo>
                  <a:lnTo>
                    <a:pt x="153" y="130"/>
                  </a:lnTo>
                  <a:lnTo>
                    <a:pt x="165" y="115"/>
                  </a:lnTo>
                  <a:lnTo>
                    <a:pt x="172" y="98"/>
                  </a:lnTo>
                  <a:lnTo>
                    <a:pt x="182" y="82"/>
                  </a:lnTo>
                  <a:lnTo>
                    <a:pt x="188" y="67"/>
                  </a:lnTo>
                  <a:lnTo>
                    <a:pt x="193" y="50"/>
                  </a:lnTo>
                  <a:lnTo>
                    <a:pt x="199" y="35"/>
                  </a:lnTo>
                  <a:lnTo>
                    <a:pt x="203" y="17"/>
                  </a:lnTo>
                  <a:lnTo>
                    <a:pt x="205" y="0"/>
                  </a:lnTo>
                  <a:lnTo>
                    <a:pt x="216" y="10"/>
                  </a:lnTo>
                  <a:lnTo>
                    <a:pt x="226" y="17"/>
                  </a:lnTo>
                  <a:lnTo>
                    <a:pt x="233" y="25"/>
                  </a:lnTo>
                  <a:lnTo>
                    <a:pt x="239" y="31"/>
                  </a:lnTo>
                  <a:lnTo>
                    <a:pt x="245" y="38"/>
                  </a:lnTo>
                  <a:lnTo>
                    <a:pt x="249" y="42"/>
                  </a:lnTo>
                  <a:lnTo>
                    <a:pt x="251" y="48"/>
                  </a:lnTo>
                  <a:lnTo>
                    <a:pt x="251" y="52"/>
                  </a:lnTo>
                  <a:lnTo>
                    <a:pt x="251" y="56"/>
                  </a:lnTo>
                  <a:lnTo>
                    <a:pt x="249" y="61"/>
                  </a:lnTo>
                  <a:lnTo>
                    <a:pt x="247" y="65"/>
                  </a:lnTo>
                  <a:lnTo>
                    <a:pt x="243" y="73"/>
                  </a:lnTo>
                  <a:lnTo>
                    <a:pt x="239" y="79"/>
                  </a:lnTo>
                  <a:lnTo>
                    <a:pt x="235" y="86"/>
                  </a:lnTo>
                  <a:lnTo>
                    <a:pt x="232" y="94"/>
                  </a:lnTo>
                  <a:lnTo>
                    <a:pt x="226" y="103"/>
                  </a:lnTo>
                  <a:lnTo>
                    <a:pt x="226" y="103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0"/>
            <p:cNvSpPr/>
            <p:nvPr/>
          </p:nvSpPr>
          <p:spPr bwMode="auto">
            <a:xfrm>
              <a:off x="1828800" y="2886076"/>
              <a:ext cx="144462" cy="230188"/>
            </a:xfrm>
            <a:custGeom>
              <a:avLst/>
              <a:gdLst>
                <a:gd name="T0" fmla="*/ 121 w 182"/>
                <a:gd name="T1" fmla="*/ 13 h 291"/>
                <a:gd name="T2" fmla="*/ 121 w 182"/>
                <a:gd name="T3" fmla="*/ 7 h 291"/>
                <a:gd name="T4" fmla="*/ 123 w 182"/>
                <a:gd name="T5" fmla="*/ 4 h 291"/>
                <a:gd name="T6" fmla="*/ 127 w 182"/>
                <a:gd name="T7" fmla="*/ 2 h 291"/>
                <a:gd name="T8" fmla="*/ 132 w 182"/>
                <a:gd name="T9" fmla="*/ 0 h 291"/>
                <a:gd name="T10" fmla="*/ 138 w 182"/>
                <a:gd name="T11" fmla="*/ 0 h 291"/>
                <a:gd name="T12" fmla="*/ 146 w 182"/>
                <a:gd name="T13" fmla="*/ 4 h 291"/>
                <a:gd name="T14" fmla="*/ 155 w 182"/>
                <a:gd name="T15" fmla="*/ 9 h 291"/>
                <a:gd name="T16" fmla="*/ 167 w 182"/>
                <a:gd name="T17" fmla="*/ 17 h 291"/>
                <a:gd name="T18" fmla="*/ 175 w 182"/>
                <a:gd name="T19" fmla="*/ 25 h 291"/>
                <a:gd name="T20" fmla="*/ 178 w 182"/>
                <a:gd name="T21" fmla="*/ 32 h 291"/>
                <a:gd name="T22" fmla="*/ 180 w 182"/>
                <a:gd name="T23" fmla="*/ 38 h 291"/>
                <a:gd name="T24" fmla="*/ 180 w 182"/>
                <a:gd name="T25" fmla="*/ 44 h 291"/>
                <a:gd name="T26" fmla="*/ 178 w 182"/>
                <a:gd name="T27" fmla="*/ 53 h 291"/>
                <a:gd name="T28" fmla="*/ 173 w 182"/>
                <a:gd name="T29" fmla="*/ 65 h 291"/>
                <a:gd name="T30" fmla="*/ 165 w 182"/>
                <a:gd name="T31" fmla="*/ 82 h 291"/>
                <a:gd name="T32" fmla="*/ 146 w 182"/>
                <a:gd name="T33" fmla="*/ 113 h 291"/>
                <a:gd name="T34" fmla="*/ 117 w 182"/>
                <a:gd name="T35" fmla="*/ 155 h 291"/>
                <a:gd name="T36" fmla="*/ 92 w 182"/>
                <a:gd name="T37" fmla="*/ 187 h 291"/>
                <a:gd name="T38" fmla="*/ 79 w 182"/>
                <a:gd name="T39" fmla="*/ 204 h 291"/>
                <a:gd name="T40" fmla="*/ 73 w 182"/>
                <a:gd name="T41" fmla="*/ 216 h 291"/>
                <a:gd name="T42" fmla="*/ 69 w 182"/>
                <a:gd name="T43" fmla="*/ 222 h 291"/>
                <a:gd name="T44" fmla="*/ 71 w 182"/>
                <a:gd name="T45" fmla="*/ 226 h 291"/>
                <a:gd name="T46" fmla="*/ 77 w 182"/>
                <a:gd name="T47" fmla="*/ 226 h 291"/>
                <a:gd name="T48" fmla="*/ 85 w 182"/>
                <a:gd name="T49" fmla="*/ 227 h 291"/>
                <a:gd name="T50" fmla="*/ 94 w 182"/>
                <a:gd name="T51" fmla="*/ 227 h 291"/>
                <a:gd name="T52" fmla="*/ 110 w 182"/>
                <a:gd name="T53" fmla="*/ 227 h 291"/>
                <a:gd name="T54" fmla="*/ 127 w 182"/>
                <a:gd name="T55" fmla="*/ 227 h 291"/>
                <a:gd name="T56" fmla="*/ 146 w 182"/>
                <a:gd name="T57" fmla="*/ 227 h 291"/>
                <a:gd name="T58" fmla="*/ 169 w 182"/>
                <a:gd name="T59" fmla="*/ 227 h 291"/>
                <a:gd name="T60" fmla="*/ 182 w 182"/>
                <a:gd name="T61" fmla="*/ 254 h 291"/>
                <a:gd name="T62" fmla="*/ 140 w 182"/>
                <a:gd name="T63" fmla="*/ 256 h 291"/>
                <a:gd name="T64" fmla="*/ 100 w 182"/>
                <a:gd name="T65" fmla="*/ 262 h 291"/>
                <a:gd name="T66" fmla="*/ 81 w 182"/>
                <a:gd name="T67" fmla="*/ 268 h 291"/>
                <a:gd name="T68" fmla="*/ 66 w 182"/>
                <a:gd name="T69" fmla="*/ 271 h 291"/>
                <a:gd name="T70" fmla="*/ 54 w 182"/>
                <a:gd name="T71" fmla="*/ 275 h 291"/>
                <a:gd name="T72" fmla="*/ 44 w 182"/>
                <a:gd name="T73" fmla="*/ 279 h 291"/>
                <a:gd name="T74" fmla="*/ 33 w 182"/>
                <a:gd name="T75" fmla="*/ 287 h 291"/>
                <a:gd name="T76" fmla="*/ 25 w 182"/>
                <a:gd name="T77" fmla="*/ 289 h 291"/>
                <a:gd name="T78" fmla="*/ 20 w 182"/>
                <a:gd name="T79" fmla="*/ 291 h 291"/>
                <a:gd name="T80" fmla="*/ 16 w 182"/>
                <a:gd name="T81" fmla="*/ 287 h 291"/>
                <a:gd name="T82" fmla="*/ 12 w 182"/>
                <a:gd name="T83" fmla="*/ 283 h 291"/>
                <a:gd name="T84" fmla="*/ 6 w 182"/>
                <a:gd name="T85" fmla="*/ 268 h 291"/>
                <a:gd name="T86" fmla="*/ 2 w 182"/>
                <a:gd name="T87" fmla="*/ 256 h 291"/>
                <a:gd name="T88" fmla="*/ 0 w 182"/>
                <a:gd name="T89" fmla="*/ 247 h 291"/>
                <a:gd name="T90" fmla="*/ 2 w 182"/>
                <a:gd name="T91" fmla="*/ 241 h 291"/>
                <a:gd name="T92" fmla="*/ 6 w 182"/>
                <a:gd name="T93" fmla="*/ 235 h 291"/>
                <a:gd name="T94" fmla="*/ 14 w 182"/>
                <a:gd name="T95" fmla="*/ 229 h 291"/>
                <a:gd name="T96" fmla="*/ 21 w 182"/>
                <a:gd name="T97" fmla="*/ 224 h 291"/>
                <a:gd name="T98" fmla="*/ 33 w 182"/>
                <a:gd name="T99" fmla="*/ 214 h 291"/>
                <a:gd name="T100" fmla="*/ 44 w 182"/>
                <a:gd name="T101" fmla="*/ 199 h 291"/>
                <a:gd name="T102" fmla="*/ 60 w 182"/>
                <a:gd name="T103" fmla="*/ 176 h 291"/>
                <a:gd name="T104" fmla="*/ 75 w 182"/>
                <a:gd name="T105" fmla="*/ 149 h 291"/>
                <a:gd name="T106" fmla="*/ 90 w 182"/>
                <a:gd name="T107" fmla="*/ 124 h 291"/>
                <a:gd name="T108" fmla="*/ 102 w 182"/>
                <a:gd name="T109" fmla="*/ 101 h 291"/>
                <a:gd name="T110" fmla="*/ 111 w 182"/>
                <a:gd name="T111" fmla="*/ 78 h 291"/>
                <a:gd name="T112" fmla="*/ 119 w 182"/>
                <a:gd name="T113" fmla="*/ 59 h 291"/>
                <a:gd name="T114" fmla="*/ 125 w 182"/>
                <a:gd name="T115" fmla="*/ 44 h 291"/>
                <a:gd name="T116" fmla="*/ 127 w 182"/>
                <a:gd name="T117" fmla="*/ 32 h 291"/>
                <a:gd name="T118" fmla="*/ 125 w 182"/>
                <a:gd name="T119" fmla="*/ 21 h 291"/>
                <a:gd name="T120" fmla="*/ 123 w 182"/>
                <a:gd name="T121" fmla="*/ 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2" h="291">
                  <a:moveTo>
                    <a:pt x="123" y="17"/>
                  </a:moveTo>
                  <a:lnTo>
                    <a:pt x="121" y="13"/>
                  </a:lnTo>
                  <a:lnTo>
                    <a:pt x="121" y="11"/>
                  </a:lnTo>
                  <a:lnTo>
                    <a:pt x="121" y="7"/>
                  </a:lnTo>
                  <a:lnTo>
                    <a:pt x="121" y="5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7" y="2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2"/>
                  </a:lnTo>
                  <a:lnTo>
                    <a:pt x="146" y="4"/>
                  </a:lnTo>
                  <a:lnTo>
                    <a:pt x="152" y="7"/>
                  </a:lnTo>
                  <a:lnTo>
                    <a:pt x="155" y="9"/>
                  </a:lnTo>
                  <a:lnTo>
                    <a:pt x="161" y="13"/>
                  </a:lnTo>
                  <a:lnTo>
                    <a:pt x="167" y="17"/>
                  </a:lnTo>
                  <a:lnTo>
                    <a:pt x="171" y="21"/>
                  </a:lnTo>
                  <a:lnTo>
                    <a:pt x="175" y="25"/>
                  </a:lnTo>
                  <a:lnTo>
                    <a:pt x="176" y="28"/>
                  </a:lnTo>
                  <a:lnTo>
                    <a:pt x="178" y="32"/>
                  </a:lnTo>
                  <a:lnTo>
                    <a:pt x="180" y="36"/>
                  </a:lnTo>
                  <a:lnTo>
                    <a:pt x="180" y="38"/>
                  </a:lnTo>
                  <a:lnTo>
                    <a:pt x="182" y="42"/>
                  </a:lnTo>
                  <a:lnTo>
                    <a:pt x="180" y="44"/>
                  </a:lnTo>
                  <a:lnTo>
                    <a:pt x="180" y="48"/>
                  </a:lnTo>
                  <a:lnTo>
                    <a:pt x="178" y="53"/>
                  </a:lnTo>
                  <a:lnTo>
                    <a:pt x="176" y="59"/>
                  </a:lnTo>
                  <a:lnTo>
                    <a:pt x="173" y="65"/>
                  </a:lnTo>
                  <a:lnTo>
                    <a:pt x="169" y="72"/>
                  </a:lnTo>
                  <a:lnTo>
                    <a:pt x="165" y="82"/>
                  </a:lnTo>
                  <a:lnTo>
                    <a:pt x="159" y="92"/>
                  </a:lnTo>
                  <a:lnTo>
                    <a:pt x="146" y="113"/>
                  </a:lnTo>
                  <a:lnTo>
                    <a:pt x="132" y="134"/>
                  </a:lnTo>
                  <a:lnTo>
                    <a:pt x="117" y="155"/>
                  </a:lnTo>
                  <a:lnTo>
                    <a:pt x="100" y="178"/>
                  </a:lnTo>
                  <a:lnTo>
                    <a:pt x="92" y="187"/>
                  </a:lnTo>
                  <a:lnTo>
                    <a:pt x="85" y="197"/>
                  </a:lnTo>
                  <a:lnTo>
                    <a:pt x="79" y="204"/>
                  </a:lnTo>
                  <a:lnTo>
                    <a:pt x="75" y="210"/>
                  </a:lnTo>
                  <a:lnTo>
                    <a:pt x="73" y="216"/>
                  </a:lnTo>
                  <a:lnTo>
                    <a:pt x="71" y="220"/>
                  </a:lnTo>
                  <a:lnTo>
                    <a:pt x="69" y="222"/>
                  </a:lnTo>
                  <a:lnTo>
                    <a:pt x="71" y="224"/>
                  </a:lnTo>
                  <a:lnTo>
                    <a:pt x="71" y="226"/>
                  </a:lnTo>
                  <a:lnTo>
                    <a:pt x="73" y="226"/>
                  </a:lnTo>
                  <a:lnTo>
                    <a:pt x="77" y="226"/>
                  </a:lnTo>
                  <a:lnTo>
                    <a:pt x="79" y="226"/>
                  </a:lnTo>
                  <a:lnTo>
                    <a:pt x="85" y="227"/>
                  </a:lnTo>
                  <a:lnTo>
                    <a:pt x="88" y="227"/>
                  </a:lnTo>
                  <a:lnTo>
                    <a:pt x="94" y="227"/>
                  </a:lnTo>
                  <a:lnTo>
                    <a:pt x="102" y="227"/>
                  </a:lnTo>
                  <a:lnTo>
                    <a:pt x="110" y="227"/>
                  </a:lnTo>
                  <a:lnTo>
                    <a:pt x="117" y="227"/>
                  </a:lnTo>
                  <a:lnTo>
                    <a:pt x="127" y="227"/>
                  </a:lnTo>
                  <a:lnTo>
                    <a:pt x="136" y="227"/>
                  </a:lnTo>
                  <a:lnTo>
                    <a:pt x="146" y="227"/>
                  </a:lnTo>
                  <a:lnTo>
                    <a:pt x="157" y="227"/>
                  </a:lnTo>
                  <a:lnTo>
                    <a:pt x="169" y="227"/>
                  </a:lnTo>
                  <a:lnTo>
                    <a:pt x="182" y="227"/>
                  </a:lnTo>
                  <a:lnTo>
                    <a:pt x="182" y="254"/>
                  </a:lnTo>
                  <a:lnTo>
                    <a:pt x="159" y="256"/>
                  </a:lnTo>
                  <a:lnTo>
                    <a:pt x="140" y="256"/>
                  </a:lnTo>
                  <a:lnTo>
                    <a:pt x="119" y="260"/>
                  </a:lnTo>
                  <a:lnTo>
                    <a:pt x="100" y="262"/>
                  </a:lnTo>
                  <a:lnTo>
                    <a:pt x="90" y="264"/>
                  </a:lnTo>
                  <a:lnTo>
                    <a:pt x="81" y="268"/>
                  </a:lnTo>
                  <a:lnTo>
                    <a:pt x="71" y="270"/>
                  </a:lnTo>
                  <a:lnTo>
                    <a:pt x="66" y="271"/>
                  </a:lnTo>
                  <a:lnTo>
                    <a:pt x="58" y="273"/>
                  </a:lnTo>
                  <a:lnTo>
                    <a:pt x="54" y="275"/>
                  </a:lnTo>
                  <a:lnTo>
                    <a:pt x="48" y="277"/>
                  </a:lnTo>
                  <a:lnTo>
                    <a:pt x="44" y="279"/>
                  </a:lnTo>
                  <a:lnTo>
                    <a:pt x="37" y="283"/>
                  </a:lnTo>
                  <a:lnTo>
                    <a:pt x="33" y="287"/>
                  </a:lnTo>
                  <a:lnTo>
                    <a:pt x="27" y="289"/>
                  </a:lnTo>
                  <a:lnTo>
                    <a:pt x="25" y="289"/>
                  </a:lnTo>
                  <a:lnTo>
                    <a:pt x="23" y="291"/>
                  </a:lnTo>
                  <a:lnTo>
                    <a:pt x="20" y="291"/>
                  </a:lnTo>
                  <a:lnTo>
                    <a:pt x="18" y="289"/>
                  </a:lnTo>
                  <a:lnTo>
                    <a:pt x="16" y="287"/>
                  </a:lnTo>
                  <a:lnTo>
                    <a:pt x="14" y="285"/>
                  </a:lnTo>
                  <a:lnTo>
                    <a:pt x="12" y="283"/>
                  </a:lnTo>
                  <a:lnTo>
                    <a:pt x="8" y="275"/>
                  </a:lnTo>
                  <a:lnTo>
                    <a:pt x="6" y="268"/>
                  </a:lnTo>
                  <a:lnTo>
                    <a:pt x="4" y="262"/>
                  </a:lnTo>
                  <a:lnTo>
                    <a:pt x="2" y="256"/>
                  </a:lnTo>
                  <a:lnTo>
                    <a:pt x="2" y="249"/>
                  </a:lnTo>
                  <a:lnTo>
                    <a:pt x="0" y="247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4" y="239"/>
                  </a:lnTo>
                  <a:lnTo>
                    <a:pt x="6" y="235"/>
                  </a:lnTo>
                  <a:lnTo>
                    <a:pt x="10" y="233"/>
                  </a:lnTo>
                  <a:lnTo>
                    <a:pt x="14" y="229"/>
                  </a:lnTo>
                  <a:lnTo>
                    <a:pt x="18" y="227"/>
                  </a:lnTo>
                  <a:lnTo>
                    <a:pt x="21" y="224"/>
                  </a:lnTo>
                  <a:lnTo>
                    <a:pt x="27" y="220"/>
                  </a:lnTo>
                  <a:lnTo>
                    <a:pt x="33" y="214"/>
                  </a:lnTo>
                  <a:lnTo>
                    <a:pt x="39" y="206"/>
                  </a:lnTo>
                  <a:lnTo>
                    <a:pt x="44" y="199"/>
                  </a:lnTo>
                  <a:lnTo>
                    <a:pt x="52" y="189"/>
                  </a:lnTo>
                  <a:lnTo>
                    <a:pt x="60" y="176"/>
                  </a:lnTo>
                  <a:lnTo>
                    <a:pt x="67" y="162"/>
                  </a:lnTo>
                  <a:lnTo>
                    <a:pt x="75" y="149"/>
                  </a:lnTo>
                  <a:lnTo>
                    <a:pt x="83" y="136"/>
                  </a:lnTo>
                  <a:lnTo>
                    <a:pt x="90" y="124"/>
                  </a:lnTo>
                  <a:lnTo>
                    <a:pt x="96" y="113"/>
                  </a:lnTo>
                  <a:lnTo>
                    <a:pt x="102" y="101"/>
                  </a:lnTo>
                  <a:lnTo>
                    <a:pt x="108" y="90"/>
                  </a:lnTo>
                  <a:lnTo>
                    <a:pt x="111" y="78"/>
                  </a:lnTo>
                  <a:lnTo>
                    <a:pt x="115" y="69"/>
                  </a:lnTo>
                  <a:lnTo>
                    <a:pt x="119" y="59"/>
                  </a:lnTo>
                  <a:lnTo>
                    <a:pt x="123" y="51"/>
                  </a:lnTo>
                  <a:lnTo>
                    <a:pt x="125" y="44"/>
                  </a:lnTo>
                  <a:lnTo>
                    <a:pt x="125" y="38"/>
                  </a:lnTo>
                  <a:lnTo>
                    <a:pt x="127" y="32"/>
                  </a:lnTo>
                  <a:lnTo>
                    <a:pt x="125" y="27"/>
                  </a:lnTo>
                  <a:lnTo>
                    <a:pt x="125" y="21"/>
                  </a:lnTo>
                  <a:lnTo>
                    <a:pt x="123" y="17"/>
                  </a:lnTo>
                  <a:lnTo>
                    <a:pt x="123" y="1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1"/>
            <p:cNvSpPr/>
            <p:nvPr/>
          </p:nvSpPr>
          <p:spPr bwMode="auto">
            <a:xfrm>
              <a:off x="2171700" y="3190876"/>
              <a:ext cx="222250" cy="236538"/>
            </a:xfrm>
            <a:custGeom>
              <a:avLst/>
              <a:gdLst>
                <a:gd name="T0" fmla="*/ 113 w 279"/>
                <a:gd name="T1" fmla="*/ 299 h 299"/>
                <a:gd name="T2" fmla="*/ 78 w 279"/>
                <a:gd name="T3" fmla="*/ 295 h 299"/>
                <a:gd name="T4" fmla="*/ 55 w 279"/>
                <a:gd name="T5" fmla="*/ 291 h 299"/>
                <a:gd name="T6" fmla="*/ 32 w 279"/>
                <a:gd name="T7" fmla="*/ 280 h 299"/>
                <a:gd name="T8" fmla="*/ 19 w 279"/>
                <a:gd name="T9" fmla="*/ 264 h 299"/>
                <a:gd name="T10" fmla="*/ 9 w 279"/>
                <a:gd name="T11" fmla="*/ 241 h 299"/>
                <a:gd name="T12" fmla="*/ 4 w 279"/>
                <a:gd name="T13" fmla="*/ 207 h 299"/>
                <a:gd name="T14" fmla="*/ 4 w 279"/>
                <a:gd name="T15" fmla="*/ 159 h 299"/>
                <a:gd name="T16" fmla="*/ 2 w 279"/>
                <a:gd name="T17" fmla="*/ 106 h 299"/>
                <a:gd name="T18" fmla="*/ 2 w 279"/>
                <a:gd name="T19" fmla="*/ 44 h 299"/>
                <a:gd name="T20" fmla="*/ 11 w 279"/>
                <a:gd name="T21" fmla="*/ 8 h 299"/>
                <a:gd name="T22" fmla="*/ 36 w 279"/>
                <a:gd name="T23" fmla="*/ 29 h 299"/>
                <a:gd name="T24" fmla="*/ 48 w 279"/>
                <a:gd name="T25" fmla="*/ 42 h 299"/>
                <a:gd name="T26" fmla="*/ 48 w 279"/>
                <a:gd name="T27" fmla="*/ 48 h 299"/>
                <a:gd name="T28" fmla="*/ 46 w 279"/>
                <a:gd name="T29" fmla="*/ 58 h 299"/>
                <a:gd name="T30" fmla="*/ 42 w 279"/>
                <a:gd name="T31" fmla="*/ 75 h 299"/>
                <a:gd name="T32" fmla="*/ 38 w 279"/>
                <a:gd name="T33" fmla="*/ 98 h 299"/>
                <a:gd name="T34" fmla="*/ 36 w 279"/>
                <a:gd name="T35" fmla="*/ 127 h 299"/>
                <a:gd name="T36" fmla="*/ 36 w 279"/>
                <a:gd name="T37" fmla="*/ 167 h 299"/>
                <a:gd name="T38" fmla="*/ 40 w 279"/>
                <a:gd name="T39" fmla="*/ 199 h 299"/>
                <a:gd name="T40" fmla="*/ 48 w 279"/>
                <a:gd name="T41" fmla="*/ 220 h 299"/>
                <a:gd name="T42" fmla="*/ 61 w 279"/>
                <a:gd name="T43" fmla="*/ 234 h 299"/>
                <a:gd name="T44" fmla="*/ 86 w 279"/>
                <a:gd name="T45" fmla="*/ 241 h 299"/>
                <a:gd name="T46" fmla="*/ 120 w 279"/>
                <a:gd name="T47" fmla="*/ 245 h 299"/>
                <a:gd name="T48" fmla="*/ 155 w 279"/>
                <a:gd name="T49" fmla="*/ 243 h 299"/>
                <a:gd name="T50" fmla="*/ 182 w 279"/>
                <a:gd name="T51" fmla="*/ 240 h 299"/>
                <a:gd name="T52" fmla="*/ 201 w 279"/>
                <a:gd name="T53" fmla="*/ 232 h 299"/>
                <a:gd name="T54" fmla="*/ 216 w 279"/>
                <a:gd name="T55" fmla="*/ 215 h 299"/>
                <a:gd name="T56" fmla="*/ 226 w 279"/>
                <a:gd name="T57" fmla="*/ 184 h 299"/>
                <a:gd name="T58" fmla="*/ 231 w 279"/>
                <a:gd name="T59" fmla="*/ 146 h 299"/>
                <a:gd name="T60" fmla="*/ 237 w 279"/>
                <a:gd name="T61" fmla="*/ 121 h 299"/>
                <a:gd name="T62" fmla="*/ 245 w 279"/>
                <a:gd name="T63" fmla="*/ 111 h 299"/>
                <a:gd name="T64" fmla="*/ 249 w 279"/>
                <a:gd name="T65" fmla="*/ 123 h 299"/>
                <a:gd name="T66" fmla="*/ 254 w 279"/>
                <a:gd name="T67" fmla="*/ 146 h 299"/>
                <a:gd name="T68" fmla="*/ 256 w 279"/>
                <a:gd name="T69" fmla="*/ 171 h 299"/>
                <a:gd name="T70" fmla="*/ 262 w 279"/>
                <a:gd name="T71" fmla="*/ 207 h 299"/>
                <a:gd name="T72" fmla="*/ 270 w 279"/>
                <a:gd name="T73" fmla="*/ 236 h 299"/>
                <a:gd name="T74" fmla="*/ 279 w 279"/>
                <a:gd name="T75" fmla="*/ 253 h 299"/>
                <a:gd name="T76" fmla="*/ 275 w 279"/>
                <a:gd name="T77" fmla="*/ 268 h 299"/>
                <a:gd name="T78" fmla="*/ 258 w 279"/>
                <a:gd name="T79" fmla="*/ 282 h 299"/>
                <a:gd name="T80" fmla="*/ 230 w 279"/>
                <a:gd name="T81" fmla="*/ 291 h 299"/>
                <a:gd name="T82" fmla="*/ 189 w 279"/>
                <a:gd name="T83" fmla="*/ 297 h 299"/>
                <a:gd name="T84" fmla="*/ 143 w 279"/>
                <a:gd name="T8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9" h="299">
                  <a:moveTo>
                    <a:pt x="143" y="299"/>
                  </a:moveTo>
                  <a:lnTo>
                    <a:pt x="128" y="299"/>
                  </a:lnTo>
                  <a:lnTo>
                    <a:pt x="113" y="299"/>
                  </a:lnTo>
                  <a:lnTo>
                    <a:pt x="101" y="297"/>
                  </a:lnTo>
                  <a:lnTo>
                    <a:pt x="90" y="297"/>
                  </a:lnTo>
                  <a:lnTo>
                    <a:pt x="78" y="295"/>
                  </a:lnTo>
                  <a:lnTo>
                    <a:pt x="69" y="295"/>
                  </a:lnTo>
                  <a:lnTo>
                    <a:pt x="61" y="293"/>
                  </a:lnTo>
                  <a:lnTo>
                    <a:pt x="55" y="291"/>
                  </a:lnTo>
                  <a:lnTo>
                    <a:pt x="44" y="285"/>
                  </a:lnTo>
                  <a:lnTo>
                    <a:pt x="38" y="284"/>
                  </a:lnTo>
                  <a:lnTo>
                    <a:pt x="32" y="280"/>
                  </a:lnTo>
                  <a:lnTo>
                    <a:pt x="29" y="274"/>
                  </a:lnTo>
                  <a:lnTo>
                    <a:pt x="23" y="270"/>
                  </a:lnTo>
                  <a:lnTo>
                    <a:pt x="19" y="264"/>
                  </a:lnTo>
                  <a:lnTo>
                    <a:pt x="15" y="259"/>
                  </a:lnTo>
                  <a:lnTo>
                    <a:pt x="13" y="249"/>
                  </a:lnTo>
                  <a:lnTo>
                    <a:pt x="9" y="241"/>
                  </a:lnTo>
                  <a:lnTo>
                    <a:pt x="8" y="230"/>
                  </a:lnTo>
                  <a:lnTo>
                    <a:pt x="6" y="218"/>
                  </a:lnTo>
                  <a:lnTo>
                    <a:pt x="4" y="207"/>
                  </a:lnTo>
                  <a:lnTo>
                    <a:pt x="4" y="192"/>
                  </a:lnTo>
                  <a:lnTo>
                    <a:pt x="4" y="176"/>
                  </a:lnTo>
                  <a:lnTo>
                    <a:pt x="4" y="159"/>
                  </a:lnTo>
                  <a:lnTo>
                    <a:pt x="4" y="142"/>
                  </a:lnTo>
                  <a:lnTo>
                    <a:pt x="2" y="125"/>
                  </a:lnTo>
                  <a:lnTo>
                    <a:pt x="2" y="106"/>
                  </a:lnTo>
                  <a:lnTo>
                    <a:pt x="2" y="86"/>
                  </a:lnTo>
                  <a:lnTo>
                    <a:pt x="2" y="65"/>
                  </a:lnTo>
                  <a:lnTo>
                    <a:pt x="2" y="44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" y="8"/>
                  </a:lnTo>
                  <a:lnTo>
                    <a:pt x="21" y="16"/>
                  </a:lnTo>
                  <a:lnTo>
                    <a:pt x="29" y="23"/>
                  </a:lnTo>
                  <a:lnTo>
                    <a:pt x="36" y="29"/>
                  </a:lnTo>
                  <a:lnTo>
                    <a:pt x="42" y="35"/>
                  </a:lnTo>
                  <a:lnTo>
                    <a:pt x="46" y="39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8" y="50"/>
                  </a:lnTo>
                  <a:lnTo>
                    <a:pt x="46" y="54"/>
                  </a:lnTo>
                  <a:lnTo>
                    <a:pt x="46" y="58"/>
                  </a:lnTo>
                  <a:lnTo>
                    <a:pt x="44" y="64"/>
                  </a:lnTo>
                  <a:lnTo>
                    <a:pt x="44" y="69"/>
                  </a:lnTo>
                  <a:lnTo>
                    <a:pt x="42" y="75"/>
                  </a:lnTo>
                  <a:lnTo>
                    <a:pt x="40" y="81"/>
                  </a:lnTo>
                  <a:lnTo>
                    <a:pt x="40" y="88"/>
                  </a:lnTo>
                  <a:lnTo>
                    <a:pt x="38" y="98"/>
                  </a:lnTo>
                  <a:lnTo>
                    <a:pt x="38" y="106"/>
                  </a:lnTo>
                  <a:lnTo>
                    <a:pt x="36" y="117"/>
                  </a:lnTo>
                  <a:lnTo>
                    <a:pt x="36" y="127"/>
                  </a:lnTo>
                  <a:lnTo>
                    <a:pt x="36" y="140"/>
                  </a:lnTo>
                  <a:lnTo>
                    <a:pt x="36" y="153"/>
                  </a:lnTo>
                  <a:lnTo>
                    <a:pt x="36" y="167"/>
                  </a:lnTo>
                  <a:lnTo>
                    <a:pt x="36" y="178"/>
                  </a:lnTo>
                  <a:lnTo>
                    <a:pt x="38" y="190"/>
                  </a:lnTo>
                  <a:lnTo>
                    <a:pt x="40" y="199"/>
                  </a:lnTo>
                  <a:lnTo>
                    <a:pt x="42" y="207"/>
                  </a:lnTo>
                  <a:lnTo>
                    <a:pt x="46" y="215"/>
                  </a:lnTo>
                  <a:lnTo>
                    <a:pt x="48" y="220"/>
                  </a:lnTo>
                  <a:lnTo>
                    <a:pt x="52" y="224"/>
                  </a:lnTo>
                  <a:lnTo>
                    <a:pt x="55" y="228"/>
                  </a:lnTo>
                  <a:lnTo>
                    <a:pt x="61" y="234"/>
                  </a:lnTo>
                  <a:lnTo>
                    <a:pt x="69" y="236"/>
                  </a:lnTo>
                  <a:lnTo>
                    <a:pt x="76" y="240"/>
                  </a:lnTo>
                  <a:lnTo>
                    <a:pt x="86" y="241"/>
                  </a:lnTo>
                  <a:lnTo>
                    <a:pt x="96" y="243"/>
                  </a:lnTo>
                  <a:lnTo>
                    <a:pt x="107" y="243"/>
                  </a:lnTo>
                  <a:lnTo>
                    <a:pt x="120" y="245"/>
                  </a:lnTo>
                  <a:lnTo>
                    <a:pt x="134" y="245"/>
                  </a:lnTo>
                  <a:lnTo>
                    <a:pt x="145" y="243"/>
                  </a:lnTo>
                  <a:lnTo>
                    <a:pt x="155" y="243"/>
                  </a:lnTo>
                  <a:lnTo>
                    <a:pt x="164" y="241"/>
                  </a:lnTo>
                  <a:lnTo>
                    <a:pt x="174" y="241"/>
                  </a:lnTo>
                  <a:lnTo>
                    <a:pt x="182" y="240"/>
                  </a:lnTo>
                  <a:lnTo>
                    <a:pt x="189" y="238"/>
                  </a:lnTo>
                  <a:lnTo>
                    <a:pt x="195" y="234"/>
                  </a:lnTo>
                  <a:lnTo>
                    <a:pt x="201" y="232"/>
                  </a:lnTo>
                  <a:lnTo>
                    <a:pt x="207" y="228"/>
                  </a:lnTo>
                  <a:lnTo>
                    <a:pt x="210" y="222"/>
                  </a:lnTo>
                  <a:lnTo>
                    <a:pt x="216" y="215"/>
                  </a:lnTo>
                  <a:lnTo>
                    <a:pt x="218" y="205"/>
                  </a:lnTo>
                  <a:lnTo>
                    <a:pt x="222" y="196"/>
                  </a:lnTo>
                  <a:lnTo>
                    <a:pt x="226" y="184"/>
                  </a:lnTo>
                  <a:lnTo>
                    <a:pt x="228" y="171"/>
                  </a:lnTo>
                  <a:lnTo>
                    <a:pt x="230" y="157"/>
                  </a:lnTo>
                  <a:lnTo>
                    <a:pt x="231" y="146"/>
                  </a:lnTo>
                  <a:lnTo>
                    <a:pt x="233" y="134"/>
                  </a:lnTo>
                  <a:lnTo>
                    <a:pt x="235" y="127"/>
                  </a:lnTo>
                  <a:lnTo>
                    <a:pt x="237" y="121"/>
                  </a:lnTo>
                  <a:lnTo>
                    <a:pt x="239" y="115"/>
                  </a:lnTo>
                  <a:lnTo>
                    <a:pt x="241" y="113"/>
                  </a:lnTo>
                  <a:lnTo>
                    <a:pt x="245" y="111"/>
                  </a:lnTo>
                  <a:lnTo>
                    <a:pt x="245" y="113"/>
                  </a:lnTo>
                  <a:lnTo>
                    <a:pt x="247" y="117"/>
                  </a:lnTo>
                  <a:lnTo>
                    <a:pt x="249" y="123"/>
                  </a:lnTo>
                  <a:lnTo>
                    <a:pt x="251" y="129"/>
                  </a:lnTo>
                  <a:lnTo>
                    <a:pt x="252" y="136"/>
                  </a:lnTo>
                  <a:lnTo>
                    <a:pt x="254" y="146"/>
                  </a:lnTo>
                  <a:lnTo>
                    <a:pt x="256" y="157"/>
                  </a:lnTo>
                  <a:lnTo>
                    <a:pt x="256" y="163"/>
                  </a:lnTo>
                  <a:lnTo>
                    <a:pt x="256" y="171"/>
                  </a:lnTo>
                  <a:lnTo>
                    <a:pt x="258" y="184"/>
                  </a:lnTo>
                  <a:lnTo>
                    <a:pt x="260" y="196"/>
                  </a:lnTo>
                  <a:lnTo>
                    <a:pt x="262" y="207"/>
                  </a:lnTo>
                  <a:lnTo>
                    <a:pt x="264" y="218"/>
                  </a:lnTo>
                  <a:lnTo>
                    <a:pt x="268" y="226"/>
                  </a:lnTo>
                  <a:lnTo>
                    <a:pt x="270" y="236"/>
                  </a:lnTo>
                  <a:lnTo>
                    <a:pt x="274" y="241"/>
                  </a:lnTo>
                  <a:lnTo>
                    <a:pt x="277" y="247"/>
                  </a:lnTo>
                  <a:lnTo>
                    <a:pt x="279" y="253"/>
                  </a:lnTo>
                  <a:lnTo>
                    <a:pt x="279" y="259"/>
                  </a:lnTo>
                  <a:lnTo>
                    <a:pt x="277" y="263"/>
                  </a:lnTo>
                  <a:lnTo>
                    <a:pt x="275" y="268"/>
                  </a:lnTo>
                  <a:lnTo>
                    <a:pt x="270" y="272"/>
                  </a:lnTo>
                  <a:lnTo>
                    <a:pt x="266" y="278"/>
                  </a:lnTo>
                  <a:lnTo>
                    <a:pt x="258" y="282"/>
                  </a:lnTo>
                  <a:lnTo>
                    <a:pt x="251" y="285"/>
                  </a:lnTo>
                  <a:lnTo>
                    <a:pt x="241" y="289"/>
                  </a:lnTo>
                  <a:lnTo>
                    <a:pt x="230" y="291"/>
                  </a:lnTo>
                  <a:lnTo>
                    <a:pt x="218" y="293"/>
                  </a:lnTo>
                  <a:lnTo>
                    <a:pt x="205" y="295"/>
                  </a:lnTo>
                  <a:lnTo>
                    <a:pt x="189" y="297"/>
                  </a:lnTo>
                  <a:lnTo>
                    <a:pt x="176" y="299"/>
                  </a:lnTo>
                  <a:lnTo>
                    <a:pt x="161" y="299"/>
                  </a:lnTo>
                  <a:lnTo>
                    <a:pt x="143" y="299"/>
                  </a:lnTo>
                  <a:lnTo>
                    <a:pt x="143" y="299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Freeform 35"/>
          <p:cNvSpPr/>
          <p:nvPr/>
        </p:nvSpPr>
        <p:spPr bwMode="auto">
          <a:xfrm>
            <a:off x="6143954" y="1991562"/>
            <a:ext cx="705630" cy="303090"/>
          </a:xfrm>
          <a:custGeom>
            <a:avLst/>
            <a:gdLst>
              <a:gd name="T0" fmla="*/ 10 w 297"/>
              <a:gd name="T1" fmla="*/ 124 h 128"/>
              <a:gd name="T2" fmla="*/ 4 w 297"/>
              <a:gd name="T3" fmla="*/ 121 h 128"/>
              <a:gd name="T4" fmla="*/ 0 w 297"/>
              <a:gd name="T5" fmla="*/ 115 h 128"/>
              <a:gd name="T6" fmla="*/ 0 w 297"/>
              <a:gd name="T7" fmla="*/ 111 h 128"/>
              <a:gd name="T8" fmla="*/ 4 w 297"/>
              <a:gd name="T9" fmla="*/ 109 h 128"/>
              <a:gd name="T10" fmla="*/ 11 w 297"/>
              <a:gd name="T11" fmla="*/ 105 h 128"/>
              <a:gd name="T12" fmla="*/ 25 w 297"/>
              <a:gd name="T13" fmla="*/ 100 h 128"/>
              <a:gd name="T14" fmla="*/ 40 w 297"/>
              <a:gd name="T15" fmla="*/ 92 h 128"/>
              <a:gd name="T16" fmla="*/ 59 w 297"/>
              <a:gd name="T17" fmla="*/ 84 h 128"/>
              <a:gd name="T18" fmla="*/ 82 w 297"/>
              <a:gd name="T19" fmla="*/ 73 h 128"/>
              <a:gd name="T20" fmla="*/ 109 w 297"/>
              <a:gd name="T21" fmla="*/ 61 h 128"/>
              <a:gd name="T22" fmla="*/ 138 w 297"/>
              <a:gd name="T23" fmla="*/ 48 h 128"/>
              <a:gd name="T24" fmla="*/ 166 w 297"/>
              <a:gd name="T25" fmla="*/ 34 h 128"/>
              <a:gd name="T26" fmla="*/ 191 w 297"/>
              <a:gd name="T27" fmla="*/ 25 h 128"/>
              <a:gd name="T28" fmla="*/ 212 w 297"/>
              <a:gd name="T29" fmla="*/ 15 h 128"/>
              <a:gd name="T30" fmla="*/ 230 w 297"/>
              <a:gd name="T31" fmla="*/ 10 h 128"/>
              <a:gd name="T32" fmla="*/ 245 w 297"/>
              <a:gd name="T33" fmla="*/ 4 h 128"/>
              <a:gd name="T34" fmla="*/ 258 w 297"/>
              <a:gd name="T35" fmla="*/ 2 h 128"/>
              <a:gd name="T36" fmla="*/ 268 w 297"/>
              <a:gd name="T37" fmla="*/ 0 h 128"/>
              <a:gd name="T38" fmla="*/ 277 w 297"/>
              <a:gd name="T39" fmla="*/ 0 h 128"/>
              <a:gd name="T40" fmla="*/ 287 w 297"/>
              <a:gd name="T41" fmla="*/ 0 h 128"/>
              <a:gd name="T42" fmla="*/ 293 w 297"/>
              <a:gd name="T43" fmla="*/ 2 h 128"/>
              <a:gd name="T44" fmla="*/ 297 w 297"/>
              <a:gd name="T45" fmla="*/ 6 h 128"/>
              <a:gd name="T46" fmla="*/ 297 w 297"/>
              <a:gd name="T47" fmla="*/ 10 h 128"/>
              <a:gd name="T48" fmla="*/ 295 w 297"/>
              <a:gd name="T49" fmla="*/ 13 h 128"/>
              <a:gd name="T50" fmla="*/ 287 w 297"/>
              <a:gd name="T51" fmla="*/ 23 h 128"/>
              <a:gd name="T52" fmla="*/ 277 w 297"/>
              <a:gd name="T53" fmla="*/ 33 h 128"/>
              <a:gd name="T54" fmla="*/ 270 w 297"/>
              <a:gd name="T55" fmla="*/ 36 h 128"/>
              <a:gd name="T56" fmla="*/ 260 w 297"/>
              <a:gd name="T57" fmla="*/ 42 h 128"/>
              <a:gd name="T58" fmla="*/ 247 w 297"/>
              <a:gd name="T59" fmla="*/ 48 h 128"/>
              <a:gd name="T60" fmla="*/ 232 w 297"/>
              <a:gd name="T61" fmla="*/ 54 h 128"/>
              <a:gd name="T62" fmla="*/ 212 w 297"/>
              <a:gd name="T63" fmla="*/ 61 h 128"/>
              <a:gd name="T64" fmla="*/ 191 w 297"/>
              <a:gd name="T65" fmla="*/ 69 h 128"/>
              <a:gd name="T66" fmla="*/ 168 w 297"/>
              <a:gd name="T67" fmla="*/ 77 h 128"/>
              <a:gd name="T68" fmla="*/ 144 w 297"/>
              <a:gd name="T69" fmla="*/ 86 h 128"/>
              <a:gd name="T70" fmla="*/ 121 w 297"/>
              <a:gd name="T71" fmla="*/ 96 h 128"/>
              <a:gd name="T72" fmla="*/ 101 w 297"/>
              <a:gd name="T73" fmla="*/ 103 h 128"/>
              <a:gd name="T74" fmla="*/ 84 w 297"/>
              <a:gd name="T75" fmla="*/ 109 h 128"/>
              <a:gd name="T76" fmla="*/ 69 w 297"/>
              <a:gd name="T77" fmla="*/ 115 h 128"/>
              <a:gd name="T78" fmla="*/ 57 w 297"/>
              <a:gd name="T79" fmla="*/ 119 h 128"/>
              <a:gd name="T80" fmla="*/ 48 w 297"/>
              <a:gd name="T81" fmla="*/ 122 h 128"/>
              <a:gd name="T82" fmla="*/ 42 w 297"/>
              <a:gd name="T83" fmla="*/ 124 h 128"/>
              <a:gd name="T84" fmla="*/ 33 w 297"/>
              <a:gd name="T85" fmla="*/ 126 h 128"/>
              <a:gd name="T86" fmla="*/ 19 w 297"/>
              <a:gd name="T87" fmla="*/ 126 h 128"/>
              <a:gd name="T88" fmla="*/ 13 w 297"/>
              <a:gd name="T89" fmla="*/ 12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7" h="128">
                <a:moveTo>
                  <a:pt x="13" y="124"/>
                </a:moveTo>
                <a:lnTo>
                  <a:pt x="10" y="124"/>
                </a:lnTo>
                <a:lnTo>
                  <a:pt x="8" y="122"/>
                </a:lnTo>
                <a:lnTo>
                  <a:pt x="4" y="121"/>
                </a:lnTo>
                <a:lnTo>
                  <a:pt x="2" y="119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2" y="109"/>
                </a:lnTo>
                <a:lnTo>
                  <a:pt x="4" y="109"/>
                </a:lnTo>
                <a:lnTo>
                  <a:pt x="8" y="107"/>
                </a:lnTo>
                <a:lnTo>
                  <a:pt x="11" y="105"/>
                </a:lnTo>
                <a:lnTo>
                  <a:pt x="17" y="101"/>
                </a:lnTo>
                <a:lnTo>
                  <a:pt x="25" y="100"/>
                </a:lnTo>
                <a:lnTo>
                  <a:pt x="31" y="96"/>
                </a:lnTo>
                <a:lnTo>
                  <a:pt x="40" y="92"/>
                </a:lnTo>
                <a:lnTo>
                  <a:pt x="50" y="88"/>
                </a:lnTo>
                <a:lnTo>
                  <a:pt x="59" y="84"/>
                </a:lnTo>
                <a:lnTo>
                  <a:pt x="71" y="78"/>
                </a:lnTo>
                <a:lnTo>
                  <a:pt x="82" y="73"/>
                </a:lnTo>
                <a:lnTo>
                  <a:pt x="96" y="67"/>
                </a:lnTo>
                <a:lnTo>
                  <a:pt x="109" y="61"/>
                </a:lnTo>
                <a:lnTo>
                  <a:pt x="124" y="54"/>
                </a:lnTo>
                <a:lnTo>
                  <a:pt x="138" y="48"/>
                </a:lnTo>
                <a:lnTo>
                  <a:pt x="153" y="40"/>
                </a:lnTo>
                <a:lnTo>
                  <a:pt x="166" y="34"/>
                </a:lnTo>
                <a:lnTo>
                  <a:pt x="178" y="29"/>
                </a:lnTo>
                <a:lnTo>
                  <a:pt x="191" y="25"/>
                </a:lnTo>
                <a:lnTo>
                  <a:pt x="201" y="19"/>
                </a:lnTo>
                <a:lnTo>
                  <a:pt x="212" y="15"/>
                </a:lnTo>
                <a:lnTo>
                  <a:pt x="222" y="13"/>
                </a:lnTo>
                <a:lnTo>
                  <a:pt x="230" y="10"/>
                </a:lnTo>
                <a:lnTo>
                  <a:pt x="239" y="8"/>
                </a:lnTo>
                <a:lnTo>
                  <a:pt x="245" y="4"/>
                </a:lnTo>
                <a:lnTo>
                  <a:pt x="253" y="2"/>
                </a:lnTo>
                <a:lnTo>
                  <a:pt x="258" y="2"/>
                </a:lnTo>
                <a:lnTo>
                  <a:pt x="262" y="0"/>
                </a:lnTo>
                <a:lnTo>
                  <a:pt x="268" y="0"/>
                </a:lnTo>
                <a:lnTo>
                  <a:pt x="270" y="0"/>
                </a:lnTo>
                <a:lnTo>
                  <a:pt x="277" y="0"/>
                </a:lnTo>
                <a:lnTo>
                  <a:pt x="281" y="0"/>
                </a:lnTo>
                <a:lnTo>
                  <a:pt x="287" y="0"/>
                </a:lnTo>
                <a:lnTo>
                  <a:pt x="289" y="2"/>
                </a:lnTo>
                <a:lnTo>
                  <a:pt x="293" y="2"/>
                </a:lnTo>
                <a:lnTo>
                  <a:pt x="295" y="4"/>
                </a:lnTo>
                <a:lnTo>
                  <a:pt x="297" y="6"/>
                </a:lnTo>
                <a:lnTo>
                  <a:pt x="297" y="6"/>
                </a:lnTo>
                <a:lnTo>
                  <a:pt x="297" y="10"/>
                </a:lnTo>
                <a:lnTo>
                  <a:pt x="295" y="12"/>
                </a:lnTo>
                <a:lnTo>
                  <a:pt x="295" y="13"/>
                </a:lnTo>
                <a:lnTo>
                  <a:pt x="293" y="17"/>
                </a:lnTo>
                <a:lnTo>
                  <a:pt x="287" y="23"/>
                </a:lnTo>
                <a:lnTo>
                  <a:pt x="281" y="31"/>
                </a:lnTo>
                <a:lnTo>
                  <a:pt x="277" y="33"/>
                </a:lnTo>
                <a:lnTo>
                  <a:pt x="274" y="34"/>
                </a:lnTo>
                <a:lnTo>
                  <a:pt x="270" y="36"/>
                </a:lnTo>
                <a:lnTo>
                  <a:pt x="266" y="38"/>
                </a:lnTo>
                <a:lnTo>
                  <a:pt x="260" y="42"/>
                </a:lnTo>
                <a:lnTo>
                  <a:pt x="254" y="44"/>
                </a:lnTo>
                <a:lnTo>
                  <a:pt x="247" y="48"/>
                </a:lnTo>
                <a:lnTo>
                  <a:pt x="239" y="50"/>
                </a:lnTo>
                <a:lnTo>
                  <a:pt x="232" y="54"/>
                </a:lnTo>
                <a:lnTo>
                  <a:pt x="222" y="57"/>
                </a:lnTo>
                <a:lnTo>
                  <a:pt x="212" y="61"/>
                </a:lnTo>
                <a:lnTo>
                  <a:pt x="203" y="65"/>
                </a:lnTo>
                <a:lnTo>
                  <a:pt x="191" y="69"/>
                </a:lnTo>
                <a:lnTo>
                  <a:pt x="182" y="73"/>
                </a:lnTo>
                <a:lnTo>
                  <a:pt x="168" y="77"/>
                </a:lnTo>
                <a:lnTo>
                  <a:pt x="157" y="80"/>
                </a:lnTo>
                <a:lnTo>
                  <a:pt x="144" y="86"/>
                </a:lnTo>
                <a:lnTo>
                  <a:pt x="132" y="90"/>
                </a:lnTo>
                <a:lnTo>
                  <a:pt x="121" y="96"/>
                </a:lnTo>
                <a:lnTo>
                  <a:pt x="111" y="100"/>
                </a:lnTo>
                <a:lnTo>
                  <a:pt x="101" y="103"/>
                </a:lnTo>
                <a:lnTo>
                  <a:pt x="92" y="107"/>
                </a:lnTo>
                <a:lnTo>
                  <a:pt x="84" y="109"/>
                </a:lnTo>
                <a:lnTo>
                  <a:pt x="77" y="113"/>
                </a:lnTo>
                <a:lnTo>
                  <a:pt x="69" y="115"/>
                </a:lnTo>
                <a:lnTo>
                  <a:pt x="63" y="117"/>
                </a:lnTo>
                <a:lnTo>
                  <a:pt x="57" y="119"/>
                </a:lnTo>
                <a:lnTo>
                  <a:pt x="52" y="121"/>
                </a:lnTo>
                <a:lnTo>
                  <a:pt x="48" y="122"/>
                </a:lnTo>
                <a:lnTo>
                  <a:pt x="44" y="124"/>
                </a:lnTo>
                <a:lnTo>
                  <a:pt x="42" y="124"/>
                </a:lnTo>
                <a:lnTo>
                  <a:pt x="38" y="124"/>
                </a:lnTo>
                <a:lnTo>
                  <a:pt x="33" y="126"/>
                </a:lnTo>
                <a:lnTo>
                  <a:pt x="27" y="128"/>
                </a:lnTo>
                <a:lnTo>
                  <a:pt x="19" y="126"/>
                </a:lnTo>
                <a:lnTo>
                  <a:pt x="13" y="124"/>
                </a:lnTo>
                <a:lnTo>
                  <a:pt x="13" y="124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36"/>
          <p:cNvSpPr/>
          <p:nvPr/>
        </p:nvSpPr>
        <p:spPr bwMode="auto">
          <a:xfrm>
            <a:off x="6139217" y="2147844"/>
            <a:ext cx="757725" cy="501993"/>
          </a:xfrm>
          <a:custGeom>
            <a:avLst/>
            <a:gdLst>
              <a:gd name="T0" fmla="*/ 188 w 322"/>
              <a:gd name="T1" fmla="*/ 149 h 210"/>
              <a:gd name="T2" fmla="*/ 161 w 322"/>
              <a:gd name="T3" fmla="*/ 163 h 210"/>
              <a:gd name="T4" fmla="*/ 130 w 322"/>
              <a:gd name="T5" fmla="*/ 174 h 210"/>
              <a:gd name="T6" fmla="*/ 98 w 322"/>
              <a:gd name="T7" fmla="*/ 188 h 210"/>
              <a:gd name="T8" fmla="*/ 71 w 322"/>
              <a:gd name="T9" fmla="*/ 197 h 210"/>
              <a:gd name="T10" fmla="*/ 54 w 322"/>
              <a:gd name="T11" fmla="*/ 203 h 210"/>
              <a:gd name="T12" fmla="*/ 40 w 322"/>
              <a:gd name="T13" fmla="*/ 207 h 210"/>
              <a:gd name="T14" fmla="*/ 27 w 322"/>
              <a:gd name="T15" fmla="*/ 209 h 210"/>
              <a:gd name="T16" fmla="*/ 17 w 322"/>
              <a:gd name="T17" fmla="*/ 210 h 210"/>
              <a:gd name="T18" fmla="*/ 10 w 322"/>
              <a:gd name="T19" fmla="*/ 210 h 210"/>
              <a:gd name="T20" fmla="*/ 4 w 322"/>
              <a:gd name="T21" fmla="*/ 210 h 210"/>
              <a:gd name="T22" fmla="*/ 2 w 322"/>
              <a:gd name="T23" fmla="*/ 209 h 210"/>
              <a:gd name="T24" fmla="*/ 0 w 322"/>
              <a:gd name="T25" fmla="*/ 207 h 210"/>
              <a:gd name="T26" fmla="*/ 2 w 322"/>
              <a:gd name="T27" fmla="*/ 205 h 210"/>
              <a:gd name="T28" fmla="*/ 8 w 322"/>
              <a:gd name="T29" fmla="*/ 201 h 210"/>
              <a:gd name="T30" fmla="*/ 15 w 322"/>
              <a:gd name="T31" fmla="*/ 195 h 210"/>
              <a:gd name="T32" fmla="*/ 27 w 322"/>
              <a:gd name="T33" fmla="*/ 189 h 210"/>
              <a:gd name="T34" fmla="*/ 40 w 322"/>
              <a:gd name="T35" fmla="*/ 182 h 210"/>
              <a:gd name="T36" fmla="*/ 58 w 322"/>
              <a:gd name="T37" fmla="*/ 174 h 210"/>
              <a:gd name="T38" fmla="*/ 77 w 322"/>
              <a:gd name="T39" fmla="*/ 165 h 210"/>
              <a:gd name="T40" fmla="*/ 111 w 322"/>
              <a:gd name="T41" fmla="*/ 151 h 210"/>
              <a:gd name="T42" fmla="*/ 149 w 322"/>
              <a:gd name="T43" fmla="*/ 130 h 210"/>
              <a:gd name="T44" fmla="*/ 184 w 322"/>
              <a:gd name="T45" fmla="*/ 109 h 210"/>
              <a:gd name="T46" fmla="*/ 214 w 322"/>
              <a:gd name="T47" fmla="*/ 86 h 210"/>
              <a:gd name="T48" fmla="*/ 236 w 322"/>
              <a:gd name="T49" fmla="*/ 69 h 210"/>
              <a:gd name="T50" fmla="*/ 247 w 322"/>
              <a:gd name="T51" fmla="*/ 59 h 210"/>
              <a:gd name="T52" fmla="*/ 257 w 322"/>
              <a:gd name="T53" fmla="*/ 50 h 210"/>
              <a:gd name="T54" fmla="*/ 266 w 322"/>
              <a:gd name="T55" fmla="*/ 36 h 210"/>
              <a:gd name="T56" fmla="*/ 274 w 322"/>
              <a:gd name="T57" fmla="*/ 23 h 210"/>
              <a:gd name="T58" fmla="*/ 274 w 322"/>
              <a:gd name="T59" fmla="*/ 13 h 210"/>
              <a:gd name="T60" fmla="*/ 272 w 322"/>
              <a:gd name="T61" fmla="*/ 10 h 210"/>
              <a:gd name="T62" fmla="*/ 270 w 322"/>
              <a:gd name="T63" fmla="*/ 6 h 210"/>
              <a:gd name="T64" fmla="*/ 272 w 322"/>
              <a:gd name="T65" fmla="*/ 4 h 210"/>
              <a:gd name="T66" fmla="*/ 278 w 322"/>
              <a:gd name="T67" fmla="*/ 0 h 210"/>
              <a:gd name="T68" fmla="*/ 283 w 322"/>
              <a:gd name="T69" fmla="*/ 0 h 210"/>
              <a:gd name="T70" fmla="*/ 291 w 322"/>
              <a:gd name="T71" fmla="*/ 2 h 210"/>
              <a:gd name="T72" fmla="*/ 299 w 322"/>
              <a:gd name="T73" fmla="*/ 8 h 210"/>
              <a:gd name="T74" fmla="*/ 308 w 322"/>
              <a:gd name="T75" fmla="*/ 17 h 210"/>
              <a:gd name="T76" fmla="*/ 314 w 322"/>
              <a:gd name="T77" fmla="*/ 29 h 210"/>
              <a:gd name="T78" fmla="*/ 318 w 322"/>
              <a:gd name="T79" fmla="*/ 38 h 210"/>
              <a:gd name="T80" fmla="*/ 322 w 322"/>
              <a:gd name="T81" fmla="*/ 46 h 210"/>
              <a:gd name="T82" fmla="*/ 320 w 322"/>
              <a:gd name="T83" fmla="*/ 52 h 210"/>
              <a:gd name="T84" fmla="*/ 316 w 322"/>
              <a:gd name="T85" fmla="*/ 59 h 210"/>
              <a:gd name="T86" fmla="*/ 310 w 322"/>
              <a:gd name="T87" fmla="*/ 67 h 210"/>
              <a:gd name="T88" fmla="*/ 299 w 322"/>
              <a:gd name="T89" fmla="*/ 77 h 210"/>
              <a:gd name="T90" fmla="*/ 285 w 322"/>
              <a:gd name="T91" fmla="*/ 88 h 210"/>
              <a:gd name="T92" fmla="*/ 257 w 322"/>
              <a:gd name="T93" fmla="*/ 109 h 210"/>
              <a:gd name="T94" fmla="*/ 236 w 322"/>
              <a:gd name="T95" fmla="*/ 122 h 210"/>
              <a:gd name="T96" fmla="*/ 213 w 322"/>
              <a:gd name="T97" fmla="*/ 136 h 210"/>
              <a:gd name="T98" fmla="*/ 199 w 322"/>
              <a:gd name="T99" fmla="*/ 14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2" h="210">
                <a:moveTo>
                  <a:pt x="199" y="144"/>
                </a:moveTo>
                <a:lnTo>
                  <a:pt x="188" y="149"/>
                </a:lnTo>
                <a:lnTo>
                  <a:pt x="174" y="157"/>
                </a:lnTo>
                <a:lnTo>
                  <a:pt x="161" y="163"/>
                </a:lnTo>
                <a:lnTo>
                  <a:pt x="146" y="168"/>
                </a:lnTo>
                <a:lnTo>
                  <a:pt x="130" y="174"/>
                </a:lnTo>
                <a:lnTo>
                  <a:pt x="113" y="182"/>
                </a:lnTo>
                <a:lnTo>
                  <a:pt x="98" y="188"/>
                </a:lnTo>
                <a:lnTo>
                  <a:pt x="79" y="193"/>
                </a:lnTo>
                <a:lnTo>
                  <a:pt x="71" y="197"/>
                </a:lnTo>
                <a:lnTo>
                  <a:pt x="61" y="201"/>
                </a:lnTo>
                <a:lnTo>
                  <a:pt x="54" y="203"/>
                </a:lnTo>
                <a:lnTo>
                  <a:pt x="46" y="205"/>
                </a:lnTo>
                <a:lnTo>
                  <a:pt x="40" y="207"/>
                </a:lnTo>
                <a:lnTo>
                  <a:pt x="33" y="209"/>
                </a:lnTo>
                <a:lnTo>
                  <a:pt x="27" y="209"/>
                </a:lnTo>
                <a:lnTo>
                  <a:pt x="23" y="210"/>
                </a:lnTo>
                <a:lnTo>
                  <a:pt x="17" y="210"/>
                </a:lnTo>
                <a:lnTo>
                  <a:pt x="14" y="210"/>
                </a:lnTo>
                <a:lnTo>
                  <a:pt x="10" y="210"/>
                </a:lnTo>
                <a:lnTo>
                  <a:pt x="8" y="210"/>
                </a:lnTo>
                <a:lnTo>
                  <a:pt x="4" y="210"/>
                </a:lnTo>
                <a:lnTo>
                  <a:pt x="2" y="210"/>
                </a:lnTo>
                <a:lnTo>
                  <a:pt x="2" y="209"/>
                </a:lnTo>
                <a:lnTo>
                  <a:pt x="0" y="209"/>
                </a:lnTo>
                <a:lnTo>
                  <a:pt x="0" y="207"/>
                </a:lnTo>
                <a:lnTo>
                  <a:pt x="0" y="207"/>
                </a:lnTo>
                <a:lnTo>
                  <a:pt x="2" y="205"/>
                </a:lnTo>
                <a:lnTo>
                  <a:pt x="4" y="203"/>
                </a:lnTo>
                <a:lnTo>
                  <a:pt x="8" y="201"/>
                </a:lnTo>
                <a:lnTo>
                  <a:pt x="12" y="199"/>
                </a:lnTo>
                <a:lnTo>
                  <a:pt x="15" y="195"/>
                </a:lnTo>
                <a:lnTo>
                  <a:pt x="21" y="193"/>
                </a:lnTo>
                <a:lnTo>
                  <a:pt x="27" y="189"/>
                </a:lnTo>
                <a:lnTo>
                  <a:pt x="33" y="186"/>
                </a:lnTo>
                <a:lnTo>
                  <a:pt x="40" y="182"/>
                </a:lnTo>
                <a:lnTo>
                  <a:pt x="48" y="178"/>
                </a:lnTo>
                <a:lnTo>
                  <a:pt x="58" y="174"/>
                </a:lnTo>
                <a:lnTo>
                  <a:pt x="67" y="170"/>
                </a:lnTo>
                <a:lnTo>
                  <a:pt x="77" y="165"/>
                </a:lnTo>
                <a:lnTo>
                  <a:pt x="88" y="161"/>
                </a:lnTo>
                <a:lnTo>
                  <a:pt x="111" y="151"/>
                </a:lnTo>
                <a:lnTo>
                  <a:pt x="130" y="142"/>
                </a:lnTo>
                <a:lnTo>
                  <a:pt x="149" y="130"/>
                </a:lnTo>
                <a:lnTo>
                  <a:pt x="167" y="121"/>
                </a:lnTo>
                <a:lnTo>
                  <a:pt x="184" y="109"/>
                </a:lnTo>
                <a:lnTo>
                  <a:pt x="201" y="98"/>
                </a:lnTo>
                <a:lnTo>
                  <a:pt x="214" y="86"/>
                </a:lnTo>
                <a:lnTo>
                  <a:pt x="230" y="75"/>
                </a:lnTo>
                <a:lnTo>
                  <a:pt x="236" y="69"/>
                </a:lnTo>
                <a:lnTo>
                  <a:pt x="241" y="65"/>
                </a:lnTo>
                <a:lnTo>
                  <a:pt x="247" y="59"/>
                </a:lnTo>
                <a:lnTo>
                  <a:pt x="251" y="54"/>
                </a:lnTo>
                <a:lnTo>
                  <a:pt x="257" y="50"/>
                </a:lnTo>
                <a:lnTo>
                  <a:pt x="260" y="46"/>
                </a:lnTo>
                <a:lnTo>
                  <a:pt x="266" y="36"/>
                </a:lnTo>
                <a:lnTo>
                  <a:pt x="272" y="31"/>
                </a:lnTo>
                <a:lnTo>
                  <a:pt x="274" y="23"/>
                </a:lnTo>
                <a:lnTo>
                  <a:pt x="276" y="19"/>
                </a:lnTo>
                <a:lnTo>
                  <a:pt x="274" y="13"/>
                </a:lnTo>
                <a:lnTo>
                  <a:pt x="272" y="11"/>
                </a:lnTo>
                <a:lnTo>
                  <a:pt x="272" y="10"/>
                </a:lnTo>
                <a:lnTo>
                  <a:pt x="270" y="8"/>
                </a:lnTo>
                <a:lnTo>
                  <a:pt x="270" y="6"/>
                </a:lnTo>
                <a:lnTo>
                  <a:pt x="270" y="4"/>
                </a:lnTo>
                <a:lnTo>
                  <a:pt x="272" y="4"/>
                </a:lnTo>
                <a:lnTo>
                  <a:pt x="274" y="2"/>
                </a:lnTo>
                <a:lnTo>
                  <a:pt x="278" y="0"/>
                </a:lnTo>
                <a:lnTo>
                  <a:pt x="280" y="0"/>
                </a:lnTo>
                <a:lnTo>
                  <a:pt x="283" y="0"/>
                </a:lnTo>
                <a:lnTo>
                  <a:pt x="287" y="0"/>
                </a:lnTo>
                <a:lnTo>
                  <a:pt x="291" y="2"/>
                </a:lnTo>
                <a:lnTo>
                  <a:pt x="295" y="6"/>
                </a:lnTo>
                <a:lnTo>
                  <a:pt x="299" y="8"/>
                </a:lnTo>
                <a:lnTo>
                  <a:pt x="302" y="13"/>
                </a:lnTo>
                <a:lnTo>
                  <a:pt x="308" y="17"/>
                </a:lnTo>
                <a:lnTo>
                  <a:pt x="310" y="23"/>
                </a:lnTo>
                <a:lnTo>
                  <a:pt x="314" y="29"/>
                </a:lnTo>
                <a:lnTo>
                  <a:pt x="316" y="34"/>
                </a:lnTo>
                <a:lnTo>
                  <a:pt x="318" y="38"/>
                </a:lnTo>
                <a:lnTo>
                  <a:pt x="320" y="42"/>
                </a:lnTo>
                <a:lnTo>
                  <a:pt x="322" y="46"/>
                </a:lnTo>
                <a:lnTo>
                  <a:pt x="322" y="48"/>
                </a:lnTo>
                <a:lnTo>
                  <a:pt x="320" y="52"/>
                </a:lnTo>
                <a:lnTo>
                  <a:pt x="318" y="55"/>
                </a:lnTo>
                <a:lnTo>
                  <a:pt x="316" y="59"/>
                </a:lnTo>
                <a:lnTo>
                  <a:pt x="314" y="63"/>
                </a:lnTo>
                <a:lnTo>
                  <a:pt x="310" y="67"/>
                </a:lnTo>
                <a:lnTo>
                  <a:pt x="304" y="73"/>
                </a:lnTo>
                <a:lnTo>
                  <a:pt x="299" y="77"/>
                </a:lnTo>
                <a:lnTo>
                  <a:pt x="293" y="82"/>
                </a:lnTo>
                <a:lnTo>
                  <a:pt x="285" y="88"/>
                </a:lnTo>
                <a:lnTo>
                  <a:pt x="266" y="101"/>
                </a:lnTo>
                <a:lnTo>
                  <a:pt x="257" y="109"/>
                </a:lnTo>
                <a:lnTo>
                  <a:pt x="247" y="117"/>
                </a:lnTo>
                <a:lnTo>
                  <a:pt x="236" y="122"/>
                </a:lnTo>
                <a:lnTo>
                  <a:pt x="224" y="130"/>
                </a:lnTo>
                <a:lnTo>
                  <a:pt x="213" y="136"/>
                </a:lnTo>
                <a:lnTo>
                  <a:pt x="199" y="144"/>
                </a:lnTo>
                <a:lnTo>
                  <a:pt x="199" y="144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 rot="1597693">
            <a:off x="6958434" y="2392680"/>
            <a:ext cx="125670" cy="165218"/>
          </a:xfrm>
          <a:custGeom>
            <a:avLst/>
            <a:gdLst>
              <a:gd name="connsiteX0" fmla="*/ 1014 w 125670"/>
              <a:gd name="connsiteY0" fmla="*/ 4246 h 165218"/>
              <a:gd name="connsiteX1" fmla="*/ 5247 w 125670"/>
              <a:gd name="connsiteY1" fmla="*/ 2123 h 165218"/>
              <a:gd name="connsiteX2" fmla="*/ 9481 w 125670"/>
              <a:gd name="connsiteY2" fmla="*/ 0 h 165218"/>
              <a:gd name="connsiteX3" fmla="*/ 12665 w 125670"/>
              <a:gd name="connsiteY3" fmla="*/ 6351 h 165218"/>
              <a:gd name="connsiteX4" fmla="*/ 19027 w 125670"/>
              <a:gd name="connsiteY4" fmla="*/ 13757 h 165218"/>
              <a:gd name="connsiteX5" fmla="*/ 27505 w 125670"/>
              <a:gd name="connsiteY5" fmla="*/ 20101 h 165218"/>
              <a:gd name="connsiteX6" fmla="*/ 35995 w 125670"/>
              <a:gd name="connsiteY6" fmla="*/ 37035 h 165218"/>
              <a:gd name="connsiteX7" fmla="*/ 47658 w 125670"/>
              <a:gd name="connsiteY7" fmla="*/ 49730 h 165218"/>
              <a:gd name="connsiteX8" fmla="*/ 62504 w 125670"/>
              <a:gd name="connsiteY8" fmla="*/ 68774 h 165218"/>
              <a:gd name="connsiteX9" fmla="*/ 75240 w 125670"/>
              <a:gd name="connsiteY9" fmla="*/ 94175 h 165218"/>
              <a:gd name="connsiteX10" fmla="*/ 91148 w 125670"/>
              <a:gd name="connsiteY10" fmla="*/ 115337 h 165218"/>
              <a:gd name="connsiteX11" fmla="*/ 105994 w 125670"/>
              <a:gd name="connsiteY11" fmla="*/ 134381 h 165218"/>
              <a:gd name="connsiteX12" fmla="*/ 115546 w 125670"/>
              <a:gd name="connsiteY12" fmla="*/ 153432 h 165218"/>
              <a:gd name="connsiteX13" fmla="*/ 125670 w 125670"/>
              <a:gd name="connsiteY13" fmla="*/ 165218 h 165218"/>
              <a:gd name="connsiteX14" fmla="*/ 13499 w 125670"/>
              <a:gd name="connsiteY14" fmla="*/ 165218 h 165218"/>
              <a:gd name="connsiteX15" fmla="*/ 14945 w 125670"/>
              <a:gd name="connsiteY15" fmla="*/ 153543 h 165218"/>
              <a:gd name="connsiteX16" fmla="*/ 12811 w 125670"/>
              <a:gd name="connsiteY16" fmla="*/ 138720 h 165218"/>
              <a:gd name="connsiteX17" fmla="*/ 13849 w 125670"/>
              <a:gd name="connsiteY17" fmla="*/ 119657 h 165218"/>
              <a:gd name="connsiteX18" fmla="*/ 9586 w 125670"/>
              <a:gd name="connsiteY18" fmla="*/ 95306 h 165218"/>
              <a:gd name="connsiteX19" fmla="*/ 5330 w 125670"/>
              <a:gd name="connsiteY19" fmla="*/ 76249 h 165218"/>
              <a:gd name="connsiteX20" fmla="*/ 2133 w 125670"/>
              <a:gd name="connsiteY20" fmla="*/ 59310 h 165218"/>
              <a:gd name="connsiteX21" fmla="*/ 0 w 125670"/>
              <a:gd name="connsiteY21" fmla="*/ 44487 h 165218"/>
              <a:gd name="connsiteX22" fmla="*/ 2099 w 125670"/>
              <a:gd name="connsiteY22" fmla="*/ 27541 h 165218"/>
              <a:gd name="connsiteX23" fmla="*/ 2087 w 125670"/>
              <a:gd name="connsiteY23" fmla="*/ 16952 h 165218"/>
              <a:gd name="connsiteX24" fmla="*/ 3136 w 125670"/>
              <a:gd name="connsiteY24" fmla="*/ 8479 h 165218"/>
              <a:gd name="connsiteX25" fmla="*/ 1014 w 125670"/>
              <a:gd name="connsiteY25" fmla="*/ 4246 h 16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5670" h="165218">
                <a:moveTo>
                  <a:pt x="1014" y="4246"/>
                </a:moveTo>
                <a:lnTo>
                  <a:pt x="5247" y="2123"/>
                </a:lnTo>
                <a:lnTo>
                  <a:pt x="9481" y="0"/>
                </a:lnTo>
                <a:lnTo>
                  <a:pt x="12665" y="6351"/>
                </a:lnTo>
                <a:lnTo>
                  <a:pt x="19027" y="13757"/>
                </a:lnTo>
                <a:lnTo>
                  <a:pt x="27505" y="20101"/>
                </a:lnTo>
                <a:lnTo>
                  <a:pt x="35995" y="37035"/>
                </a:lnTo>
                <a:lnTo>
                  <a:pt x="47658" y="49730"/>
                </a:lnTo>
                <a:lnTo>
                  <a:pt x="62504" y="68774"/>
                </a:lnTo>
                <a:lnTo>
                  <a:pt x="75240" y="94175"/>
                </a:lnTo>
                <a:lnTo>
                  <a:pt x="91148" y="115337"/>
                </a:lnTo>
                <a:lnTo>
                  <a:pt x="105994" y="134381"/>
                </a:lnTo>
                <a:lnTo>
                  <a:pt x="115546" y="153432"/>
                </a:lnTo>
                <a:lnTo>
                  <a:pt x="125670" y="165218"/>
                </a:lnTo>
                <a:lnTo>
                  <a:pt x="13499" y="165218"/>
                </a:lnTo>
                <a:lnTo>
                  <a:pt x="14945" y="153543"/>
                </a:lnTo>
                <a:lnTo>
                  <a:pt x="12811" y="138720"/>
                </a:lnTo>
                <a:lnTo>
                  <a:pt x="13849" y="119657"/>
                </a:lnTo>
                <a:lnTo>
                  <a:pt x="9586" y="95306"/>
                </a:lnTo>
                <a:lnTo>
                  <a:pt x="5330" y="76249"/>
                </a:lnTo>
                <a:lnTo>
                  <a:pt x="2133" y="59310"/>
                </a:lnTo>
                <a:lnTo>
                  <a:pt x="0" y="44487"/>
                </a:lnTo>
                <a:lnTo>
                  <a:pt x="2099" y="27541"/>
                </a:lnTo>
                <a:lnTo>
                  <a:pt x="2087" y="16952"/>
                </a:lnTo>
                <a:lnTo>
                  <a:pt x="3136" y="8479"/>
                </a:lnTo>
                <a:lnTo>
                  <a:pt x="1014" y="4246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 rot="1597693">
            <a:off x="6065864" y="1957040"/>
            <a:ext cx="1155826" cy="567832"/>
          </a:xfrm>
          <a:custGeom>
            <a:avLst/>
            <a:gdLst>
              <a:gd name="connsiteX0" fmla="*/ 21156 w 1155826"/>
              <a:gd name="connsiteY0" fmla="*/ 24491 h 567832"/>
              <a:gd name="connsiteX1" fmla="*/ 29622 w 1155826"/>
              <a:gd name="connsiteY1" fmla="*/ 20246 h 567832"/>
              <a:gd name="connsiteX2" fmla="*/ 46563 w 1155826"/>
              <a:gd name="connsiteY2" fmla="*/ 17050 h 567832"/>
              <a:gd name="connsiteX3" fmla="*/ 59263 w 1155826"/>
              <a:gd name="connsiteY3" fmla="*/ 10683 h 567832"/>
              <a:gd name="connsiteX4" fmla="*/ 78319 w 1155826"/>
              <a:gd name="connsiteY4" fmla="*/ 6426 h 567832"/>
              <a:gd name="connsiteX5" fmla="*/ 91025 w 1155826"/>
              <a:gd name="connsiteY5" fmla="*/ 5353 h 567832"/>
              <a:gd name="connsiteX6" fmla="*/ 105848 w 1155826"/>
              <a:gd name="connsiteY6" fmla="*/ 3218 h 567832"/>
              <a:gd name="connsiteX7" fmla="*/ 120671 w 1155826"/>
              <a:gd name="connsiteY7" fmla="*/ 1084 h 567832"/>
              <a:gd name="connsiteX8" fmla="*/ 131261 w 1155826"/>
              <a:gd name="connsiteY8" fmla="*/ 1073 h 567832"/>
              <a:gd name="connsiteX9" fmla="*/ 141850 w 1155826"/>
              <a:gd name="connsiteY9" fmla="*/ 1061 h 567832"/>
              <a:gd name="connsiteX10" fmla="*/ 143967 w 1155826"/>
              <a:gd name="connsiteY10" fmla="*/ 0 h 567832"/>
              <a:gd name="connsiteX11" fmla="*/ 150323 w 1155826"/>
              <a:gd name="connsiteY11" fmla="*/ 2110 h 567832"/>
              <a:gd name="connsiteX12" fmla="*/ 154568 w 1155826"/>
              <a:gd name="connsiteY12" fmla="*/ 10578 h 567832"/>
              <a:gd name="connsiteX13" fmla="*/ 161986 w 1155826"/>
              <a:gd name="connsiteY13" fmla="*/ 14805 h 567832"/>
              <a:gd name="connsiteX14" fmla="*/ 170464 w 1155826"/>
              <a:gd name="connsiteY14" fmla="*/ 21150 h 567832"/>
              <a:gd name="connsiteX15" fmla="*/ 174709 w 1155826"/>
              <a:gd name="connsiteY15" fmla="*/ 29617 h 567832"/>
              <a:gd name="connsiteX16" fmla="*/ 193789 w 1155826"/>
              <a:gd name="connsiteY16" fmla="*/ 46539 h 567832"/>
              <a:gd name="connsiteX17" fmla="*/ 211820 w 1155826"/>
              <a:gd name="connsiteY17" fmla="*/ 71933 h 567832"/>
              <a:gd name="connsiteX18" fmla="*/ 222421 w 1155826"/>
              <a:gd name="connsiteY18" fmla="*/ 82511 h 567832"/>
              <a:gd name="connsiteX19" fmla="*/ 229850 w 1155826"/>
              <a:gd name="connsiteY19" fmla="*/ 97329 h 567832"/>
              <a:gd name="connsiteX20" fmla="*/ 255297 w 1155826"/>
              <a:gd name="connsiteY20" fmla="*/ 126951 h 567832"/>
              <a:gd name="connsiteX21" fmla="*/ 277573 w 1155826"/>
              <a:gd name="connsiteY21" fmla="*/ 160813 h 567832"/>
              <a:gd name="connsiteX22" fmla="*/ 306198 w 1155826"/>
              <a:gd name="connsiteY22" fmla="*/ 191491 h 567832"/>
              <a:gd name="connsiteX23" fmla="*/ 321044 w 1155826"/>
              <a:gd name="connsiteY23" fmla="*/ 210536 h 567832"/>
              <a:gd name="connsiteX24" fmla="*/ 341186 w 1155826"/>
              <a:gd name="connsiteY24" fmla="*/ 229575 h 567832"/>
              <a:gd name="connsiteX25" fmla="*/ 366622 w 1155826"/>
              <a:gd name="connsiteY25" fmla="*/ 248609 h 567832"/>
              <a:gd name="connsiteX26" fmla="*/ 390995 w 1155826"/>
              <a:gd name="connsiteY26" fmla="*/ 265524 h 567832"/>
              <a:gd name="connsiteX27" fmla="*/ 414315 w 1155826"/>
              <a:gd name="connsiteY27" fmla="*/ 285619 h 567832"/>
              <a:gd name="connsiteX28" fmla="*/ 447168 w 1155826"/>
              <a:gd name="connsiteY28" fmla="*/ 308879 h 567832"/>
              <a:gd name="connsiteX29" fmla="*/ 477899 w 1155826"/>
              <a:gd name="connsiteY29" fmla="*/ 327907 h 567832"/>
              <a:gd name="connsiteX30" fmla="*/ 513930 w 1155826"/>
              <a:gd name="connsiteY30" fmla="*/ 352223 h 567832"/>
              <a:gd name="connsiteX31" fmla="*/ 551017 w 1155826"/>
              <a:gd name="connsiteY31" fmla="*/ 373362 h 567832"/>
              <a:gd name="connsiteX32" fmla="*/ 585987 w 1155826"/>
              <a:gd name="connsiteY32" fmla="*/ 395561 h 567832"/>
              <a:gd name="connsiteX33" fmla="*/ 626246 w 1155826"/>
              <a:gd name="connsiteY33" fmla="*/ 412459 h 567832"/>
              <a:gd name="connsiteX34" fmla="*/ 661203 w 1155826"/>
              <a:gd name="connsiteY34" fmla="*/ 424070 h 567832"/>
              <a:gd name="connsiteX35" fmla="*/ 699340 w 1155826"/>
              <a:gd name="connsiteY35" fmla="*/ 436735 h 567832"/>
              <a:gd name="connsiteX36" fmla="*/ 732176 w 1155826"/>
              <a:gd name="connsiteY36" fmla="*/ 444112 h 567832"/>
              <a:gd name="connsiteX37" fmla="*/ 770300 w 1155826"/>
              <a:gd name="connsiteY37" fmla="*/ 446188 h 567832"/>
              <a:gd name="connsiteX38" fmla="*/ 806308 w 1155826"/>
              <a:gd name="connsiteY38" fmla="*/ 449325 h 567832"/>
              <a:gd name="connsiteX39" fmla="*/ 839132 w 1155826"/>
              <a:gd name="connsiteY39" fmla="*/ 446112 h 567832"/>
              <a:gd name="connsiteX40" fmla="*/ 866667 w 1155826"/>
              <a:gd name="connsiteY40" fmla="*/ 448199 h 567832"/>
              <a:gd name="connsiteX41" fmla="*/ 894197 w 1155826"/>
              <a:gd name="connsiteY41" fmla="*/ 444993 h 567832"/>
              <a:gd name="connsiteX42" fmla="*/ 915375 w 1155826"/>
              <a:gd name="connsiteY42" fmla="*/ 444969 h 567832"/>
              <a:gd name="connsiteX43" fmla="*/ 935493 w 1155826"/>
              <a:gd name="connsiteY43" fmla="*/ 442829 h 567832"/>
              <a:gd name="connsiteX44" fmla="*/ 950317 w 1155826"/>
              <a:gd name="connsiteY44" fmla="*/ 440695 h 567832"/>
              <a:gd name="connsiteX45" fmla="*/ 958789 w 1155826"/>
              <a:gd name="connsiteY45" fmla="*/ 441744 h 567832"/>
              <a:gd name="connsiteX46" fmla="*/ 963022 w 1155826"/>
              <a:gd name="connsiteY46" fmla="*/ 439621 h 567832"/>
              <a:gd name="connsiteX47" fmla="*/ 967256 w 1155826"/>
              <a:gd name="connsiteY47" fmla="*/ 437499 h 567832"/>
              <a:gd name="connsiteX48" fmla="*/ 969367 w 1155826"/>
              <a:gd name="connsiteY48" fmla="*/ 431143 h 567832"/>
              <a:gd name="connsiteX49" fmla="*/ 970416 w 1155826"/>
              <a:gd name="connsiteY49" fmla="*/ 422670 h 567832"/>
              <a:gd name="connsiteX50" fmla="*/ 970405 w 1155826"/>
              <a:gd name="connsiteY50" fmla="*/ 412080 h 567832"/>
              <a:gd name="connsiteX51" fmla="*/ 971058 w 1155826"/>
              <a:gd name="connsiteY51" fmla="*/ 406810 h 567832"/>
              <a:gd name="connsiteX52" fmla="*/ 1083229 w 1155826"/>
              <a:gd name="connsiteY52" fmla="*/ 406810 h 567832"/>
              <a:gd name="connsiteX53" fmla="*/ 1085828 w 1155826"/>
              <a:gd name="connsiteY53" fmla="*/ 409836 h 567832"/>
              <a:gd name="connsiteX54" fmla="*/ 1093257 w 1155826"/>
              <a:gd name="connsiteY54" fmla="*/ 424652 h 567832"/>
              <a:gd name="connsiteX55" fmla="*/ 1103859 w 1155826"/>
              <a:gd name="connsiteY55" fmla="*/ 435231 h 567832"/>
              <a:gd name="connsiteX56" fmla="*/ 1114460 w 1155826"/>
              <a:gd name="connsiteY56" fmla="*/ 445808 h 567832"/>
              <a:gd name="connsiteX57" fmla="*/ 1118705 w 1155826"/>
              <a:gd name="connsiteY57" fmla="*/ 454275 h 567832"/>
              <a:gd name="connsiteX58" fmla="*/ 1135650 w 1155826"/>
              <a:gd name="connsiteY58" fmla="*/ 456374 h 567832"/>
              <a:gd name="connsiteX59" fmla="*/ 1143073 w 1155826"/>
              <a:gd name="connsiteY59" fmla="*/ 465896 h 567832"/>
              <a:gd name="connsiteX60" fmla="*/ 1145196 w 1155826"/>
              <a:gd name="connsiteY60" fmla="*/ 470130 h 567832"/>
              <a:gd name="connsiteX61" fmla="*/ 1149441 w 1155826"/>
              <a:gd name="connsiteY61" fmla="*/ 478597 h 567832"/>
              <a:gd name="connsiteX62" fmla="*/ 1151564 w 1155826"/>
              <a:gd name="connsiteY62" fmla="*/ 482831 h 567832"/>
              <a:gd name="connsiteX63" fmla="*/ 1153686 w 1155826"/>
              <a:gd name="connsiteY63" fmla="*/ 487064 h 567832"/>
              <a:gd name="connsiteX64" fmla="*/ 1155815 w 1155826"/>
              <a:gd name="connsiteY64" fmla="*/ 496593 h 567832"/>
              <a:gd name="connsiteX65" fmla="*/ 1155826 w 1155826"/>
              <a:gd name="connsiteY65" fmla="*/ 507182 h 567832"/>
              <a:gd name="connsiteX66" fmla="*/ 1148421 w 1155826"/>
              <a:gd name="connsiteY66" fmla="*/ 513543 h 567832"/>
              <a:gd name="connsiteX67" fmla="*/ 1142076 w 1155826"/>
              <a:gd name="connsiteY67" fmla="*/ 522022 h 567832"/>
              <a:gd name="connsiteX68" fmla="*/ 1133610 w 1155826"/>
              <a:gd name="connsiteY68" fmla="*/ 526267 h 567832"/>
              <a:gd name="connsiteX69" fmla="*/ 1120909 w 1155826"/>
              <a:gd name="connsiteY69" fmla="*/ 532635 h 567832"/>
              <a:gd name="connsiteX70" fmla="*/ 1110325 w 1155826"/>
              <a:gd name="connsiteY70" fmla="*/ 537942 h 567832"/>
              <a:gd name="connsiteX71" fmla="*/ 1097625 w 1155826"/>
              <a:gd name="connsiteY71" fmla="*/ 544309 h 567832"/>
              <a:gd name="connsiteX72" fmla="*/ 1078569 w 1155826"/>
              <a:gd name="connsiteY72" fmla="*/ 548566 h 567832"/>
              <a:gd name="connsiteX73" fmla="*/ 1058457 w 1155826"/>
              <a:gd name="connsiteY73" fmla="*/ 556000 h 567832"/>
              <a:gd name="connsiteX74" fmla="*/ 1030933 w 1155826"/>
              <a:gd name="connsiteY74" fmla="*/ 564503 h 567832"/>
              <a:gd name="connsiteX75" fmla="*/ 1003404 w 1155826"/>
              <a:gd name="connsiteY75" fmla="*/ 567710 h 567832"/>
              <a:gd name="connsiteX76" fmla="*/ 971635 w 1155826"/>
              <a:gd name="connsiteY76" fmla="*/ 567746 h 567832"/>
              <a:gd name="connsiteX77" fmla="*/ 931394 w 1155826"/>
              <a:gd name="connsiteY77" fmla="*/ 566731 h 567832"/>
              <a:gd name="connsiteX78" fmla="*/ 892214 w 1155826"/>
              <a:gd name="connsiteY78" fmla="*/ 567832 h 567832"/>
              <a:gd name="connsiteX79" fmla="*/ 845611 w 1155826"/>
              <a:gd name="connsiteY79" fmla="*/ 559413 h 567832"/>
              <a:gd name="connsiteX80" fmla="*/ 800075 w 1155826"/>
              <a:gd name="connsiteY80" fmla="*/ 558404 h 567832"/>
              <a:gd name="connsiteX81" fmla="*/ 757711 w 1155826"/>
              <a:gd name="connsiteY81" fmla="*/ 553156 h 567832"/>
              <a:gd name="connsiteX82" fmla="*/ 712169 w 1155826"/>
              <a:gd name="connsiteY82" fmla="*/ 546852 h 567832"/>
              <a:gd name="connsiteX83" fmla="*/ 665561 w 1155826"/>
              <a:gd name="connsiteY83" fmla="*/ 533137 h 567832"/>
              <a:gd name="connsiteX84" fmla="*/ 624246 w 1155826"/>
              <a:gd name="connsiteY84" fmla="*/ 519416 h 567832"/>
              <a:gd name="connsiteX85" fmla="*/ 582925 w 1155826"/>
              <a:gd name="connsiteY85" fmla="*/ 500401 h 567832"/>
              <a:gd name="connsiteX86" fmla="*/ 542661 w 1155826"/>
              <a:gd name="connsiteY86" fmla="*/ 478206 h 567832"/>
              <a:gd name="connsiteX87" fmla="*/ 499218 w 1155826"/>
              <a:gd name="connsiteY87" fmla="*/ 454958 h 567832"/>
              <a:gd name="connsiteX88" fmla="*/ 460015 w 1155826"/>
              <a:gd name="connsiteY88" fmla="*/ 434881 h 567832"/>
              <a:gd name="connsiteX89" fmla="*/ 419744 w 1155826"/>
              <a:gd name="connsiteY89" fmla="*/ 407393 h 567832"/>
              <a:gd name="connsiteX90" fmla="*/ 382652 w 1155826"/>
              <a:gd name="connsiteY90" fmla="*/ 380960 h 567832"/>
              <a:gd name="connsiteX91" fmla="*/ 341320 w 1155826"/>
              <a:gd name="connsiteY91" fmla="*/ 351355 h 567832"/>
              <a:gd name="connsiteX92" fmla="*/ 306344 w 1155826"/>
              <a:gd name="connsiteY92" fmla="*/ 323861 h 567832"/>
              <a:gd name="connsiteX93" fmla="*/ 275596 w 1155826"/>
              <a:gd name="connsiteY93" fmla="*/ 288949 h 567832"/>
              <a:gd name="connsiteX94" fmla="*/ 238498 w 1155826"/>
              <a:gd name="connsiteY94" fmla="*/ 257221 h 567832"/>
              <a:gd name="connsiteX95" fmla="*/ 207743 w 1155826"/>
              <a:gd name="connsiteY95" fmla="*/ 217015 h 567832"/>
              <a:gd name="connsiteX96" fmla="*/ 188663 w 1155826"/>
              <a:gd name="connsiteY96" fmla="*/ 200093 h 567832"/>
              <a:gd name="connsiteX97" fmla="*/ 178057 w 1155826"/>
              <a:gd name="connsiteY97" fmla="*/ 184220 h 567832"/>
              <a:gd name="connsiteX98" fmla="*/ 160038 w 1155826"/>
              <a:gd name="connsiteY98" fmla="*/ 169414 h 567832"/>
              <a:gd name="connsiteX99" fmla="*/ 147314 w 1155826"/>
              <a:gd name="connsiteY99" fmla="*/ 154603 h 567832"/>
              <a:gd name="connsiteX100" fmla="*/ 134590 w 1155826"/>
              <a:gd name="connsiteY100" fmla="*/ 139792 h 567832"/>
              <a:gd name="connsiteX101" fmla="*/ 120817 w 1155826"/>
              <a:gd name="connsiteY101" fmla="*/ 133453 h 567832"/>
              <a:gd name="connsiteX102" fmla="*/ 110216 w 1155826"/>
              <a:gd name="connsiteY102" fmla="*/ 122875 h 567832"/>
              <a:gd name="connsiteX103" fmla="*/ 99615 w 1155826"/>
              <a:gd name="connsiteY103" fmla="*/ 112298 h 567832"/>
              <a:gd name="connsiteX104" fmla="*/ 90075 w 1155826"/>
              <a:gd name="connsiteY104" fmla="*/ 103836 h 567832"/>
              <a:gd name="connsiteX105" fmla="*/ 81597 w 1155826"/>
              <a:gd name="connsiteY105" fmla="*/ 97492 h 567832"/>
              <a:gd name="connsiteX106" fmla="*/ 70995 w 1155826"/>
              <a:gd name="connsiteY106" fmla="*/ 86914 h 567832"/>
              <a:gd name="connsiteX107" fmla="*/ 66756 w 1155826"/>
              <a:gd name="connsiteY107" fmla="*/ 83742 h 567832"/>
              <a:gd name="connsiteX108" fmla="*/ 62511 w 1155826"/>
              <a:gd name="connsiteY108" fmla="*/ 75275 h 567832"/>
              <a:gd name="connsiteX109" fmla="*/ 56154 w 1155826"/>
              <a:gd name="connsiteY109" fmla="*/ 73164 h 567832"/>
              <a:gd name="connsiteX110" fmla="*/ 49799 w 1155826"/>
              <a:gd name="connsiteY110" fmla="*/ 71054 h 567832"/>
              <a:gd name="connsiteX111" fmla="*/ 39209 w 1155826"/>
              <a:gd name="connsiteY111" fmla="*/ 71065 h 567832"/>
              <a:gd name="connsiteX112" fmla="*/ 29681 w 1155826"/>
              <a:gd name="connsiteY112" fmla="*/ 73194 h 567832"/>
              <a:gd name="connsiteX113" fmla="*/ 23325 w 1155826"/>
              <a:gd name="connsiteY113" fmla="*/ 71082 h 567832"/>
              <a:gd name="connsiteX114" fmla="*/ 16969 w 1155826"/>
              <a:gd name="connsiteY114" fmla="*/ 68971 h 567832"/>
              <a:gd name="connsiteX115" fmla="*/ 6368 w 1155826"/>
              <a:gd name="connsiteY115" fmla="*/ 58394 h 567832"/>
              <a:gd name="connsiteX116" fmla="*/ 2122 w 1155826"/>
              <a:gd name="connsiteY116" fmla="*/ 49927 h 567832"/>
              <a:gd name="connsiteX117" fmla="*/ 0 w 1155826"/>
              <a:gd name="connsiteY117" fmla="*/ 45694 h 567832"/>
              <a:gd name="connsiteX118" fmla="*/ 4234 w 1155826"/>
              <a:gd name="connsiteY118" fmla="*/ 43571 h 567832"/>
              <a:gd name="connsiteX119" fmla="*/ 6345 w 1155826"/>
              <a:gd name="connsiteY119" fmla="*/ 37215 h 567832"/>
              <a:gd name="connsiteX120" fmla="*/ 14811 w 1155826"/>
              <a:gd name="connsiteY120" fmla="*/ 32970 h 567832"/>
              <a:gd name="connsiteX121" fmla="*/ 21156 w 1155826"/>
              <a:gd name="connsiteY121" fmla="*/ 24491 h 5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155826" h="567832">
                <a:moveTo>
                  <a:pt x="21156" y="24491"/>
                </a:moveTo>
                <a:lnTo>
                  <a:pt x="29622" y="20246"/>
                </a:lnTo>
                <a:lnTo>
                  <a:pt x="46563" y="17050"/>
                </a:lnTo>
                <a:lnTo>
                  <a:pt x="59263" y="10683"/>
                </a:lnTo>
                <a:lnTo>
                  <a:pt x="78319" y="6426"/>
                </a:lnTo>
                <a:lnTo>
                  <a:pt x="91025" y="5353"/>
                </a:lnTo>
                <a:lnTo>
                  <a:pt x="105848" y="3218"/>
                </a:lnTo>
                <a:lnTo>
                  <a:pt x="120671" y="1084"/>
                </a:lnTo>
                <a:lnTo>
                  <a:pt x="131261" y="1073"/>
                </a:lnTo>
                <a:lnTo>
                  <a:pt x="141850" y="1061"/>
                </a:lnTo>
                <a:lnTo>
                  <a:pt x="143967" y="0"/>
                </a:lnTo>
                <a:lnTo>
                  <a:pt x="150323" y="2110"/>
                </a:lnTo>
                <a:lnTo>
                  <a:pt x="154568" y="10578"/>
                </a:lnTo>
                <a:lnTo>
                  <a:pt x="161986" y="14805"/>
                </a:lnTo>
                <a:lnTo>
                  <a:pt x="170464" y="21150"/>
                </a:lnTo>
                <a:lnTo>
                  <a:pt x="174709" y="29617"/>
                </a:lnTo>
                <a:lnTo>
                  <a:pt x="193789" y="46539"/>
                </a:lnTo>
                <a:lnTo>
                  <a:pt x="211820" y="71933"/>
                </a:lnTo>
                <a:lnTo>
                  <a:pt x="222421" y="82511"/>
                </a:lnTo>
                <a:lnTo>
                  <a:pt x="229850" y="97329"/>
                </a:lnTo>
                <a:lnTo>
                  <a:pt x="255297" y="126951"/>
                </a:lnTo>
                <a:lnTo>
                  <a:pt x="277573" y="160813"/>
                </a:lnTo>
                <a:lnTo>
                  <a:pt x="306198" y="191491"/>
                </a:lnTo>
                <a:lnTo>
                  <a:pt x="321044" y="210536"/>
                </a:lnTo>
                <a:lnTo>
                  <a:pt x="341186" y="229575"/>
                </a:lnTo>
                <a:lnTo>
                  <a:pt x="366622" y="248609"/>
                </a:lnTo>
                <a:lnTo>
                  <a:pt x="390995" y="265524"/>
                </a:lnTo>
                <a:lnTo>
                  <a:pt x="414315" y="285619"/>
                </a:lnTo>
                <a:lnTo>
                  <a:pt x="447168" y="308879"/>
                </a:lnTo>
                <a:lnTo>
                  <a:pt x="477899" y="327907"/>
                </a:lnTo>
                <a:lnTo>
                  <a:pt x="513930" y="352223"/>
                </a:lnTo>
                <a:lnTo>
                  <a:pt x="551017" y="373362"/>
                </a:lnTo>
                <a:lnTo>
                  <a:pt x="585987" y="395561"/>
                </a:lnTo>
                <a:lnTo>
                  <a:pt x="626246" y="412459"/>
                </a:lnTo>
                <a:lnTo>
                  <a:pt x="661203" y="424070"/>
                </a:lnTo>
                <a:lnTo>
                  <a:pt x="699340" y="436735"/>
                </a:lnTo>
                <a:lnTo>
                  <a:pt x="732176" y="444112"/>
                </a:lnTo>
                <a:lnTo>
                  <a:pt x="770300" y="446188"/>
                </a:lnTo>
                <a:lnTo>
                  <a:pt x="806308" y="449325"/>
                </a:lnTo>
                <a:lnTo>
                  <a:pt x="839132" y="446112"/>
                </a:lnTo>
                <a:lnTo>
                  <a:pt x="866667" y="448199"/>
                </a:lnTo>
                <a:lnTo>
                  <a:pt x="894197" y="444993"/>
                </a:lnTo>
                <a:lnTo>
                  <a:pt x="915375" y="444969"/>
                </a:lnTo>
                <a:lnTo>
                  <a:pt x="935493" y="442829"/>
                </a:lnTo>
                <a:lnTo>
                  <a:pt x="950317" y="440695"/>
                </a:lnTo>
                <a:lnTo>
                  <a:pt x="958789" y="441744"/>
                </a:lnTo>
                <a:lnTo>
                  <a:pt x="963022" y="439621"/>
                </a:lnTo>
                <a:lnTo>
                  <a:pt x="967256" y="437499"/>
                </a:lnTo>
                <a:lnTo>
                  <a:pt x="969367" y="431143"/>
                </a:lnTo>
                <a:lnTo>
                  <a:pt x="970416" y="422670"/>
                </a:lnTo>
                <a:lnTo>
                  <a:pt x="970405" y="412080"/>
                </a:lnTo>
                <a:lnTo>
                  <a:pt x="971058" y="406810"/>
                </a:lnTo>
                <a:lnTo>
                  <a:pt x="1083229" y="406810"/>
                </a:lnTo>
                <a:lnTo>
                  <a:pt x="1085828" y="409836"/>
                </a:lnTo>
                <a:lnTo>
                  <a:pt x="1093257" y="424652"/>
                </a:lnTo>
                <a:lnTo>
                  <a:pt x="1103859" y="435231"/>
                </a:lnTo>
                <a:lnTo>
                  <a:pt x="1114460" y="445808"/>
                </a:lnTo>
                <a:lnTo>
                  <a:pt x="1118705" y="454275"/>
                </a:lnTo>
                <a:lnTo>
                  <a:pt x="1135650" y="456374"/>
                </a:lnTo>
                <a:lnTo>
                  <a:pt x="1143073" y="465896"/>
                </a:lnTo>
                <a:lnTo>
                  <a:pt x="1145196" y="470130"/>
                </a:lnTo>
                <a:lnTo>
                  <a:pt x="1149441" y="478597"/>
                </a:lnTo>
                <a:lnTo>
                  <a:pt x="1151564" y="482831"/>
                </a:lnTo>
                <a:lnTo>
                  <a:pt x="1153686" y="487064"/>
                </a:lnTo>
                <a:lnTo>
                  <a:pt x="1155815" y="496593"/>
                </a:lnTo>
                <a:lnTo>
                  <a:pt x="1155826" y="507182"/>
                </a:lnTo>
                <a:lnTo>
                  <a:pt x="1148421" y="513543"/>
                </a:lnTo>
                <a:lnTo>
                  <a:pt x="1142076" y="522022"/>
                </a:lnTo>
                <a:lnTo>
                  <a:pt x="1133610" y="526267"/>
                </a:lnTo>
                <a:lnTo>
                  <a:pt x="1120909" y="532635"/>
                </a:lnTo>
                <a:lnTo>
                  <a:pt x="1110325" y="537942"/>
                </a:lnTo>
                <a:lnTo>
                  <a:pt x="1097625" y="544309"/>
                </a:lnTo>
                <a:lnTo>
                  <a:pt x="1078569" y="548566"/>
                </a:lnTo>
                <a:lnTo>
                  <a:pt x="1058457" y="556000"/>
                </a:lnTo>
                <a:lnTo>
                  <a:pt x="1030933" y="564503"/>
                </a:lnTo>
                <a:lnTo>
                  <a:pt x="1003404" y="567710"/>
                </a:lnTo>
                <a:lnTo>
                  <a:pt x="971635" y="567746"/>
                </a:lnTo>
                <a:lnTo>
                  <a:pt x="931394" y="566731"/>
                </a:lnTo>
                <a:lnTo>
                  <a:pt x="892214" y="567832"/>
                </a:lnTo>
                <a:lnTo>
                  <a:pt x="845611" y="559413"/>
                </a:lnTo>
                <a:lnTo>
                  <a:pt x="800075" y="558404"/>
                </a:lnTo>
                <a:lnTo>
                  <a:pt x="757711" y="553156"/>
                </a:lnTo>
                <a:lnTo>
                  <a:pt x="712169" y="546852"/>
                </a:lnTo>
                <a:lnTo>
                  <a:pt x="665561" y="533137"/>
                </a:lnTo>
                <a:lnTo>
                  <a:pt x="624246" y="519416"/>
                </a:lnTo>
                <a:lnTo>
                  <a:pt x="582925" y="500401"/>
                </a:lnTo>
                <a:lnTo>
                  <a:pt x="542661" y="478206"/>
                </a:lnTo>
                <a:lnTo>
                  <a:pt x="499218" y="454958"/>
                </a:lnTo>
                <a:lnTo>
                  <a:pt x="460015" y="434881"/>
                </a:lnTo>
                <a:lnTo>
                  <a:pt x="419744" y="407393"/>
                </a:lnTo>
                <a:lnTo>
                  <a:pt x="382652" y="380960"/>
                </a:lnTo>
                <a:lnTo>
                  <a:pt x="341320" y="351355"/>
                </a:lnTo>
                <a:lnTo>
                  <a:pt x="306344" y="323861"/>
                </a:lnTo>
                <a:lnTo>
                  <a:pt x="275596" y="288949"/>
                </a:lnTo>
                <a:lnTo>
                  <a:pt x="238498" y="257221"/>
                </a:lnTo>
                <a:lnTo>
                  <a:pt x="207743" y="217015"/>
                </a:lnTo>
                <a:lnTo>
                  <a:pt x="188663" y="200093"/>
                </a:lnTo>
                <a:lnTo>
                  <a:pt x="178057" y="184220"/>
                </a:lnTo>
                <a:lnTo>
                  <a:pt x="160038" y="169414"/>
                </a:lnTo>
                <a:lnTo>
                  <a:pt x="147314" y="154603"/>
                </a:lnTo>
                <a:lnTo>
                  <a:pt x="134590" y="139792"/>
                </a:lnTo>
                <a:lnTo>
                  <a:pt x="120817" y="133453"/>
                </a:lnTo>
                <a:lnTo>
                  <a:pt x="110216" y="122875"/>
                </a:lnTo>
                <a:lnTo>
                  <a:pt x="99615" y="112298"/>
                </a:lnTo>
                <a:lnTo>
                  <a:pt x="90075" y="103836"/>
                </a:lnTo>
                <a:lnTo>
                  <a:pt x="81597" y="97492"/>
                </a:lnTo>
                <a:lnTo>
                  <a:pt x="70995" y="86914"/>
                </a:lnTo>
                <a:lnTo>
                  <a:pt x="66756" y="83742"/>
                </a:lnTo>
                <a:lnTo>
                  <a:pt x="62511" y="75275"/>
                </a:lnTo>
                <a:lnTo>
                  <a:pt x="56154" y="73164"/>
                </a:lnTo>
                <a:lnTo>
                  <a:pt x="49799" y="71054"/>
                </a:lnTo>
                <a:lnTo>
                  <a:pt x="39209" y="71065"/>
                </a:lnTo>
                <a:lnTo>
                  <a:pt x="29681" y="73194"/>
                </a:lnTo>
                <a:lnTo>
                  <a:pt x="23325" y="71082"/>
                </a:lnTo>
                <a:lnTo>
                  <a:pt x="16969" y="68971"/>
                </a:lnTo>
                <a:lnTo>
                  <a:pt x="6368" y="58394"/>
                </a:lnTo>
                <a:lnTo>
                  <a:pt x="2122" y="49927"/>
                </a:lnTo>
                <a:lnTo>
                  <a:pt x="0" y="45694"/>
                </a:lnTo>
                <a:lnTo>
                  <a:pt x="4234" y="43571"/>
                </a:lnTo>
                <a:lnTo>
                  <a:pt x="6345" y="37215"/>
                </a:lnTo>
                <a:lnTo>
                  <a:pt x="14811" y="32970"/>
                </a:lnTo>
                <a:lnTo>
                  <a:pt x="21156" y="2449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43" grpId="0" animBg="1"/>
      <p:bldP spid="44" grpId="0" animBg="1"/>
      <p:bldP spid="64" grpId="0" animBg="1"/>
      <p:bldP spid="65" grpId="0" animBg="1"/>
      <p:bldP spid="69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0756" y="4035734"/>
            <a:ext cx="348514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上下部分都写略扁，心字底要稳稳托住“若”。</a:t>
            </a:r>
            <a:endParaRPr lang="zh-CN" altLang="zh-CN" sz="24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83968" y="3963709"/>
            <a:ext cx="3672408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“率”上半部分笔画较多，向中心聚拢，写紧凑一些，“十”写舒展。</a:t>
            </a:r>
            <a:endParaRPr lang="zh-CN" altLang="zh-CN" sz="24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35696" y="627533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4400" dirty="0" err="1">
                <a:solidFill>
                  <a:prstClr val="black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rě</a:t>
            </a:r>
            <a:endParaRPr lang="zh-CN" altLang="en-US" sz="4400" dirty="0">
              <a:solidFill>
                <a:prstClr val="black"/>
              </a:solidFill>
              <a:latin typeface="汉语拼音" panose="020B0604020202020204" pitchFamily="34" charset="0"/>
              <a:ea typeface="微软雅黑"/>
              <a:cs typeface="汉语拼音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20072" y="662603"/>
            <a:ext cx="1454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4000" dirty="0" err="1">
                <a:solidFill>
                  <a:prstClr val="black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shuāi</a:t>
            </a:r>
            <a:endParaRPr lang="zh-CN" altLang="en-US" sz="4000" dirty="0">
              <a:solidFill>
                <a:prstClr val="black"/>
              </a:solidFill>
              <a:latin typeface="汉语拼音" panose="020B0604020202020204" pitchFamily="34" charset="0"/>
              <a:ea typeface="微软雅黑"/>
              <a:cs typeface="汉语拼音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01325" y="1419622"/>
            <a:ext cx="2318547" cy="2326669"/>
            <a:chOff x="5534807" y="1672548"/>
            <a:chExt cx="2318547" cy="2326669"/>
          </a:xfrm>
        </p:grpSpPr>
        <p:sp>
          <p:nvSpPr>
            <p:cNvPr id="19" name="矩形 1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>
              <p:custDataLst>
                <p:tags r:id="rId5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6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1494842" y="1683749"/>
            <a:ext cx="1531512" cy="1798415"/>
            <a:chOff x="6030913" y="1781175"/>
            <a:chExt cx="765175" cy="898525"/>
          </a:xfrm>
        </p:grpSpPr>
        <p:sp>
          <p:nvSpPr>
            <p:cNvPr id="25" name="Freeform 121"/>
            <p:cNvSpPr>
              <a:spLocks/>
            </p:cNvSpPr>
            <p:nvPr/>
          </p:nvSpPr>
          <p:spPr bwMode="auto">
            <a:xfrm>
              <a:off x="6207125" y="1830388"/>
              <a:ext cx="92075" cy="196850"/>
            </a:xfrm>
            <a:custGeom>
              <a:avLst/>
              <a:gdLst>
                <a:gd name="T0" fmla="*/ 27 w 58"/>
                <a:gd name="T1" fmla="*/ 68 h 124"/>
                <a:gd name="T2" fmla="*/ 24 w 58"/>
                <a:gd name="T3" fmla="*/ 55 h 124"/>
                <a:gd name="T4" fmla="*/ 22 w 58"/>
                <a:gd name="T5" fmla="*/ 45 h 124"/>
                <a:gd name="T6" fmla="*/ 19 w 58"/>
                <a:gd name="T7" fmla="*/ 36 h 124"/>
                <a:gd name="T8" fmla="*/ 17 w 58"/>
                <a:gd name="T9" fmla="*/ 28 h 124"/>
                <a:gd name="T10" fmla="*/ 15 w 58"/>
                <a:gd name="T11" fmla="*/ 23 h 124"/>
                <a:gd name="T12" fmla="*/ 13 w 58"/>
                <a:gd name="T13" fmla="*/ 18 h 124"/>
                <a:gd name="T14" fmla="*/ 10 w 58"/>
                <a:gd name="T15" fmla="*/ 15 h 124"/>
                <a:gd name="T16" fmla="*/ 6 w 58"/>
                <a:gd name="T17" fmla="*/ 12 h 124"/>
                <a:gd name="T18" fmla="*/ 3 w 58"/>
                <a:gd name="T19" fmla="*/ 10 h 124"/>
                <a:gd name="T20" fmla="*/ 0 w 58"/>
                <a:gd name="T21" fmla="*/ 7 h 124"/>
                <a:gd name="T22" fmla="*/ 0 w 58"/>
                <a:gd name="T23" fmla="*/ 3 h 124"/>
                <a:gd name="T24" fmla="*/ 3 w 58"/>
                <a:gd name="T25" fmla="*/ 0 h 124"/>
                <a:gd name="T26" fmla="*/ 7 w 58"/>
                <a:gd name="T27" fmla="*/ 0 h 124"/>
                <a:gd name="T28" fmla="*/ 15 w 58"/>
                <a:gd name="T29" fmla="*/ 0 h 124"/>
                <a:gd name="T30" fmla="*/ 25 w 58"/>
                <a:gd name="T31" fmla="*/ 2 h 124"/>
                <a:gd name="T32" fmla="*/ 36 w 58"/>
                <a:gd name="T33" fmla="*/ 6 h 124"/>
                <a:gd name="T34" fmla="*/ 46 w 58"/>
                <a:gd name="T35" fmla="*/ 9 h 124"/>
                <a:gd name="T36" fmla="*/ 52 w 58"/>
                <a:gd name="T37" fmla="*/ 12 h 124"/>
                <a:gd name="T38" fmla="*/ 57 w 58"/>
                <a:gd name="T39" fmla="*/ 15 h 124"/>
                <a:gd name="T40" fmla="*/ 58 w 58"/>
                <a:gd name="T41" fmla="*/ 17 h 124"/>
                <a:gd name="T42" fmla="*/ 58 w 58"/>
                <a:gd name="T43" fmla="*/ 21 h 124"/>
                <a:gd name="T44" fmla="*/ 58 w 58"/>
                <a:gd name="T45" fmla="*/ 32 h 124"/>
                <a:gd name="T46" fmla="*/ 58 w 58"/>
                <a:gd name="T47" fmla="*/ 46 h 124"/>
                <a:gd name="T48" fmla="*/ 58 w 58"/>
                <a:gd name="T49" fmla="*/ 64 h 124"/>
                <a:gd name="T50" fmla="*/ 58 w 58"/>
                <a:gd name="T51" fmla="*/ 82 h 124"/>
                <a:gd name="T52" fmla="*/ 58 w 58"/>
                <a:gd name="T53" fmla="*/ 97 h 124"/>
                <a:gd name="T54" fmla="*/ 57 w 58"/>
                <a:gd name="T55" fmla="*/ 107 h 124"/>
                <a:gd name="T56" fmla="*/ 55 w 58"/>
                <a:gd name="T57" fmla="*/ 115 h 124"/>
                <a:gd name="T58" fmla="*/ 53 w 58"/>
                <a:gd name="T59" fmla="*/ 119 h 124"/>
                <a:gd name="T60" fmla="*/ 51 w 58"/>
                <a:gd name="T61" fmla="*/ 122 h 124"/>
                <a:gd name="T62" fmla="*/ 50 w 58"/>
                <a:gd name="T63" fmla="*/ 124 h 124"/>
                <a:gd name="T64" fmla="*/ 48 w 58"/>
                <a:gd name="T65" fmla="*/ 124 h 124"/>
                <a:gd name="T66" fmla="*/ 46 w 58"/>
                <a:gd name="T67" fmla="*/ 124 h 124"/>
                <a:gd name="T68" fmla="*/ 44 w 58"/>
                <a:gd name="T69" fmla="*/ 122 h 124"/>
                <a:gd name="T70" fmla="*/ 42 w 58"/>
                <a:gd name="T71" fmla="*/ 117 h 124"/>
                <a:gd name="T72" fmla="*/ 39 w 58"/>
                <a:gd name="T73" fmla="*/ 112 h 124"/>
                <a:gd name="T74" fmla="*/ 36 w 58"/>
                <a:gd name="T75" fmla="*/ 105 h 124"/>
                <a:gd name="T76" fmla="*/ 34 w 58"/>
                <a:gd name="T77" fmla="*/ 96 h 124"/>
                <a:gd name="T78" fmla="*/ 31 w 58"/>
                <a:gd name="T79" fmla="*/ 86 h 124"/>
                <a:gd name="T80" fmla="*/ 28 w 58"/>
                <a:gd name="T8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" h="124">
                  <a:moveTo>
                    <a:pt x="28" y="73"/>
                  </a:moveTo>
                  <a:lnTo>
                    <a:pt x="27" y="68"/>
                  </a:lnTo>
                  <a:lnTo>
                    <a:pt x="25" y="61"/>
                  </a:lnTo>
                  <a:lnTo>
                    <a:pt x="24" y="55"/>
                  </a:lnTo>
                  <a:lnTo>
                    <a:pt x="23" y="50"/>
                  </a:lnTo>
                  <a:lnTo>
                    <a:pt x="22" y="45"/>
                  </a:lnTo>
                  <a:lnTo>
                    <a:pt x="21" y="41"/>
                  </a:lnTo>
                  <a:lnTo>
                    <a:pt x="19" y="36"/>
                  </a:lnTo>
                  <a:lnTo>
                    <a:pt x="18" y="32"/>
                  </a:lnTo>
                  <a:lnTo>
                    <a:pt x="17" y="28"/>
                  </a:lnTo>
                  <a:lnTo>
                    <a:pt x="16" y="25"/>
                  </a:lnTo>
                  <a:lnTo>
                    <a:pt x="15" y="23"/>
                  </a:lnTo>
                  <a:lnTo>
                    <a:pt x="14" y="20"/>
                  </a:lnTo>
                  <a:lnTo>
                    <a:pt x="13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5" y="2"/>
                  </a:lnTo>
                  <a:lnTo>
                    <a:pt x="31" y="3"/>
                  </a:lnTo>
                  <a:lnTo>
                    <a:pt x="36" y="6"/>
                  </a:lnTo>
                  <a:lnTo>
                    <a:pt x="42" y="8"/>
                  </a:lnTo>
                  <a:lnTo>
                    <a:pt x="46" y="9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4" y="13"/>
                  </a:lnTo>
                  <a:lnTo>
                    <a:pt x="57" y="15"/>
                  </a:lnTo>
                  <a:lnTo>
                    <a:pt x="58" y="16"/>
                  </a:lnTo>
                  <a:lnTo>
                    <a:pt x="58" y="17"/>
                  </a:lnTo>
                  <a:lnTo>
                    <a:pt x="58" y="18"/>
                  </a:lnTo>
                  <a:lnTo>
                    <a:pt x="58" y="21"/>
                  </a:lnTo>
                  <a:lnTo>
                    <a:pt x="58" y="26"/>
                  </a:lnTo>
                  <a:lnTo>
                    <a:pt x="58" y="32"/>
                  </a:lnTo>
                  <a:lnTo>
                    <a:pt x="58" y="38"/>
                  </a:lnTo>
                  <a:lnTo>
                    <a:pt x="58" y="46"/>
                  </a:lnTo>
                  <a:lnTo>
                    <a:pt x="58" y="54"/>
                  </a:lnTo>
                  <a:lnTo>
                    <a:pt x="58" y="64"/>
                  </a:lnTo>
                  <a:lnTo>
                    <a:pt x="58" y="73"/>
                  </a:lnTo>
                  <a:lnTo>
                    <a:pt x="58" y="82"/>
                  </a:lnTo>
                  <a:lnTo>
                    <a:pt x="58" y="90"/>
                  </a:lnTo>
                  <a:lnTo>
                    <a:pt x="58" y="97"/>
                  </a:lnTo>
                  <a:lnTo>
                    <a:pt x="57" y="103"/>
                  </a:lnTo>
                  <a:lnTo>
                    <a:pt x="57" y="107"/>
                  </a:lnTo>
                  <a:lnTo>
                    <a:pt x="55" y="112"/>
                  </a:lnTo>
                  <a:lnTo>
                    <a:pt x="55" y="115"/>
                  </a:lnTo>
                  <a:lnTo>
                    <a:pt x="54" y="117"/>
                  </a:lnTo>
                  <a:lnTo>
                    <a:pt x="53" y="119"/>
                  </a:lnTo>
                  <a:lnTo>
                    <a:pt x="52" y="121"/>
                  </a:lnTo>
                  <a:lnTo>
                    <a:pt x="51" y="122"/>
                  </a:lnTo>
                  <a:lnTo>
                    <a:pt x="51" y="123"/>
                  </a:lnTo>
                  <a:lnTo>
                    <a:pt x="50" y="124"/>
                  </a:lnTo>
                  <a:lnTo>
                    <a:pt x="49" y="124"/>
                  </a:lnTo>
                  <a:lnTo>
                    <a:pt x="48" y="124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5" y="123"/>
                  </a:lnTo>
                  <a:lnTo>
                    <a:pt x="44" y="122"/>
                  </a:lnTo>
                  <a:lnTo>
                    <a:pt x="43" y="119"/>
                  </a:lnTo>
                  <a:lnTo>
                    <a:pt x="42" y="117"/>
                  </a:lnTo>
                  <a:lnTo>
                    <a:pt x="40" y="115"/>
                  </a:lnTo>
                  <a:lnTo>
                    <a:pt x="39" y="112"/>
                  </a:lnTo>
                  <a:lnTo>
                    <a:pt x="37" y="108"/>
                  </a:lnTo>
                  <a:lnTo>
                    <a:pt x="36" y="105"/>
                  </a:lnTo>
                  <a:lnTo>
                    <a:pt x="35" y="100"/>
                  </a:lnTo>
                  <a:lnTo>
                    <a:pt x="34" y="96"/>
                  </a:lnTo>
                  <a:lnTo>
                    <a:pt x="32" y="91"/>
                  </a:lnTo>
                  <a:lnTo>
                    <a:pt x="31" y="86"/>
                  </a:lnTo>
                  <a:lnTo>
                    <a:pt x="30" y="80"/>
                  </a:lnTo>
                  <a:lnTo>
                    <a:pt x="28" y="73"/>
                  </a:lnTo>
                  <a:lnTo>
                    <a:pt x="28" y="73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22"/>
            <p:cNvSpPr>
              <a:spLocks/>
            </p:cNvSpPr>
            <p:nvPr/>
          </p:nvSpPr>
          <p:spPr bwMode="auto">
            <a:xfrm>
              <a:off x="6462713" y="1781175"/>
              <a:ext cx="127000" cy="246062"/>
            </a:xfrm>
            <a:custGeom>
              <a:avLst/>
              <a:gdLst>
                <a:gd name="T0" fmla="*/ 29 w 80"/>
                <a:gd name="T1" fmla="*/ 11 h 155"/>
                <a:gd name="T2" fmla="*/ 26 w 80"/>
                <a:gd name="T3" fmla="*/ 7 h 155"/>
                <a:gd name="T4" fmla="*/ 25 w 80"/>
                <a:gd name="T5" fmla="*/ 5 h 155"/>
                <a:gd name="T6" fmla="*/ 27 w 80"/>
                <a:gd name="T7" fmla="*/ 2 h 155"/>
                <a:gd name="T8" fmla="*/ 31 w 80"/>
                <a:gd name="T9" fmla="*/ 0 h 155"/>
                <a:gd name="T10" fmla="*/ 36 w 80"/>
                <a:gd name="T11" fmla="*/ 0 h 155"/>
                <a:gd name="T12" fmla="*/ 44 w 80"/>
                <a:gd name="T13" fmla="*/ 2 h 155"/>
                <a:gd name="T14" fmla="*/ 53 w 80"/>
                <a:gd name="T15" fmla="*/ 6 h 155"/>
                <a:gd name="T16" fmla="*/ 64 w 80"/>
                <a:gd name="T17" fmla="*/ 12 h 155"/>
                <a:gd name="T18" fmla="*/ 71 w 80"/>
                <a:gd name="T19" fmla="*/ 19 h 155"/>
                <a:gd name="T20" fmla="*/ 77 w 80"/>
                <a:gd name="T21" fmla="*/ 23 h 155"/>
                <a:gd name="T22" fmla="*/ 80 w 80"/>
                <a:gd name="T23" fmla="*/ 28 h 155"/>
                <a:gd name="T24" fmla="*/ 80 w 80"/>
                <a:gd name="T25" fmla="*/ 31 h 155"/>
                <a:gd name="T26" fmla="*/ 79 w 80"/>
                <a:gd name="T27" fmla="*/ 34 h 155"/>
                <a:gd name="T28" fmla="*/ 77 w 80"/>
                <a:gd name="T29" fmla="*/ 39 h 155"/>
                <a:gd name="T30" fmla="*/ 74 w 80"/>
                <a:gd name="T31" fmla="*/ 46 h 155"/>
                <a:gd name="T32" fmla="*/ 69 w 80"/>
                <a:gd name="T33" fmla="*/ 54 h 155"/>
                <a:gd name="T34" fmla="*/ 64 w 80"/>
                <a:gd name="T35" fmla="*/ 64 h 155"/>
                <a:gd name="T36" fmla="*/ 57 w 80"/>
                <a:gd name="T37" fmla="*/ 75 h 155"/>
                <a:gd name="T38" fmla="*/ 50 w 80"/>
                <a:gd name="T39" fmla="*/ 88 h 155"/>
                <a:gd name="T40" fmla="*/ 42 w 80"/>
                <a:gd name="T41" fmla="*/ 103 h 155"/>
                <a:gd name="T42" fmla="*/ 34 w 80"/>
                <a:gd name="T43" fmla="*/ 116 h 155"/>
                <a:gd name="T44" fmla="*/ 27 w 80"/>
                <a:gd name="T45" fmla="*/ 127 h 155"/>
                <a:gd name="T46" fmla="*/ 22 w 80"/>
                <a:gd name="T47" fmla="*/ 137 h 155"/>
                <a:gd name="T48" fmla="*/ 16 w 80"/>
                <a:gd name="T49" fmla="*/ 144 h 155"/>
                <a:gd name="T50" fmla="*/ 12 w 80"/>
                <a:gd name="T51" fmla="*/ 149 h 155"/>
                <a:gd name="T52" fmla="*/ 8 w 80"/>
                <a:gd name="T53" fmla="*/ 154 h 155"/>
                <a:gd name="T54" fmla="*/ 5 w 80"/>
                <a:gd name="T55" fmla="*/ 155 h 155"/>
                <a:gd name="T56" fmla="*/ 3 w 80"/>
                <a:gd name="T57" fmla="*/ 155 h 155"/>
                <a:gd name="T58" fmla="*/ 0 w 80"/>
                <a:gd name="T59" fmla="*/ 153 h 155"/>
                <a:gd name="T60" fmla="*/ 0 w 80"/>
                <a:gd name="T61" fmla="*/ 147 h 155"/>
                <a:gd name="T62" fmla="*/ 4 w 80"/>
                <a:gd name="T63" fmla="*/ 136 h 155"/>
                <a:gd name="T64" fmla="*/ 9 w 80"/>
                <a:gd name="T65" fmla="*/ 121 h 155"/>
                <a:gd name="T66" fmla="*/ 23 w 80"/>
                <a:gd name="T67" fmla="*/ 87 h 155"/>
                <a:gd name="T68" fmla="*/ 34 w 80"/>
                <a:gd name="T69" fmla="*/ 55 h 155"/>
                <a:gd name="T70" fmla="*/ 36 w 80"/>
                <a:gd name="T71" fmla="*/ 39 h 155"/>
                <a:gd name="T72" fmla="*/ 38 w 80"/>
                <a:gd name="T73" fmla="*/ 28 h 155"/>
                <a:gd name="T74" fmla="*/ 35 w 80"/>
                <a:gd name="T75" fmla="*/ 19 h 155"/>
                <a:gd name="T76" fmla="*/ 31 w 80"/>
                <a:gd name="T77" fmla="*/ 1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155">
                  <a:moveTo>
                    <a:pt x="31" y="13"/>
                  </a:moveTo>
                  <a:lnTo>
                    <a:pt x="29" y="11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6" y="3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4" y="12"/>
                  </a:lnTo>
                  <a:lnTo>
                    <a:pt x="68" y="15"/>
                  </a:lnTo>
                  <a:lnTo>
                    <a:pt x="71" y="19"/>
                  </a:lnTo>
                  <a:lnTo>
                    <a:pt x="75" y="21"/>
                  </a:lnTo>
                  <a:lnTo>
                    <a:pt x="77" y="23"/>
                  </a:lnTo>
                  <a:lnTo>
                    <a:pt x="79" y="25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8" y="37"/>
                  </a:lnTo>
                  <a:lnTo>
                    <a:pt x="77" y="39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1" y="50"/>
                  </a:lnTo>
                  <a:lnTo>
                    <a:pt x="69" y="54"/>
                  </a:lnTo>
                  <a:lnTo>
                    <a:pt x="67" y="59"/>
                  </a:lnTo>
                  <a:lnTo>
                    <a:pt x="64" y="64"/>
                  </a:lnTo>
                  <a:lnTo>
                    <a:pt x="60" y="69"/>
                  </a:lnTo>
                  <a:lnTo>
                    <a:pt x="57" y="75"/>
                  </a:lnTo>
                  <a:lnTo>
                    <a:pt x="53" y="82"/>
                  </a:lnTo>
                  <a:lnTo>
                    <a:pt x="50" y="88"/>
                  </a:lnTo>
                  <a:lnTo>
                    <a:pt x="47" y="95"/>
                  </a:lnTo>
                  <a:lnTo>
                    <a:pt x="42" y="103"/>
                  </a:lnTo>
                  <a:lnTo>
                    <a:pt x="39" y="110"/>
                  </a:lnTo>
                  <a:lnTo>
                    <a:pt x="34" y="116"/>
                  </a:lnTo>
                  <a:lnTo>
                    <a:pt x="31" y="122"/>
                  </a:lnTo>
                  <a:lnTo>
                    <a:pt x="27" y="127"/>
                  </a:lnTo>
                  <a:lnTo>
                    <a:pt x="25" y="132"/>
                  </a:lnTo>
                  <a:lnTo>
                    <a:pt x="22" y="137"/>
                  </a:lnTo>
                  <a:lnTo>
                    <a:pt x="18" y="140"/>
                  </a:lnTo>
                  <a:lnTo>
                    <a:pt x="16" y="144"/>
                  </a:lnTo>
                  <a:lnTo>
                    <a:pt x="14" y="147"/>
                  </a:lnTo>
                  <a:lnTo>
                    <a:pt x="12" y="149"/>
                  </a:lnTo>
                  <a:lnTo>
                    <a:pt x="9" y="152"/>
                  </a:lnTo>
                  <a:lnTo>
                    <a:pt x="8" y="154"/>
                  </a:lnTo>
                  <a:lnTo>
                    <a:pt x="7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3" y="155"/>
                  </a:lnTo>
                  <a:lnTo>
                    <a:pt x="2" y="155"/>
                  </a:lnTo>
                  <a:lnTo>
                    <a:pt x="0" y="153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2" y="141"/>
                  </a:lnTo>
                  <a:lnTo>
                    <a:pt x="4" y="136"/>
                  </a:lnTo>
                  <a:lnTo>
                    <a:pt x="6" y="129"/>
                  </a:lnTo>
                  <a:lnTo>
                    <a:pt x="9" y="121"/>
                  </a:lnTo>
                  <a:lnTo>
                    <a:pt x="16" y="105"/>
                  </a:lnTo>
                  <a:lnTo>
                    <a:pt x="23" y="87"/>
                  </a:lnTo>
                  <a:lnTo>
                    <a:pt x="29" y="70"/>
                  </a:lnTo>
                  <a:lnTo>
                    <a:pt x="34" y="55"/>
                  </a:lnTo>
                  <a:lnTo>
                    <a:pt x="35" y="47"/>
                  </a:lnTo>
                  <a:lnTo>
                    <a:pt x="36" y="39"/>
                  </a:lnTo>
                  <a:lnTo>
                    <a:pt x="38" y="33"/>
                  </a:lnTo>
                  <a:lnTo>
                    <a:pt x="38" y="28"/>
                  </a:lnTo>
                  <a:lnTo>
                    <a:pt x="36" y="22"/>
                  </a:lnTo>
                  <a:lnTo>
                    <a:pt x="35" y="19"/>
                  </a:lnTo>
                  <a:lnTo>
                    <a:pt x="34" y="15"/>
                  </a:lnTo>
                  <a:lnTo>
                    <a:pt x="31" y="13"/>
                  </a:lnTo>
                  <a:lnTo>
                    <a:pt x="31" y="13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3"/>
            <p:cNvSpPr>
              <a:spLocks/>
            </p:cNvSpPr>
            <p:nvPr/>
          </p:nvSpPr>
          <p:spPr bwMode="auto">
            <a:xfrm>
              <a:off x="6030913" y="2046288"/>
              <a:ext cx="746125" cy="111125"/>
            </a:xfrm>
            <a:custGeom>
              <a:avLst/>
              <a:gdLst>
                <a:gd name="T0" fmla="*/ 313 w 470"/>
                <a:gd name="T1" fmla="*/ 13 h 70"/>
                <a:gd name="T2" fmla="*/ 346 w 470"/>
                <a:gd name="T3" fmla="*/ 8 h 70"/>
                <a:gd name="T4" fmla="*/ 373 w 470"/>
                <a:gd name="T5" fmla="*/ 4 h 70"/>
                <a:gd name="T6" fmla="*/ 394 w 470"/>
                <a:gd name="T7" fmla="*/ 2 h 70"/>
                <a:gd name="T8" fmla="*/ 411 w 470"/>
                <a:gd name="T9" fmla="*/ 0 h 70"/>
                <a:gd name="T10" fmla="*/ 425 w 470"/>
                <a:gd name="T11" fmla="*/ 0 h 70"/>
                <a:gd name="T12" fmla="*/ 441 w 470"/>
                <a:gd name="T13" fmla="*/ 4 h 70"/>
                <a:gd name="T14" fmla="*/ 454 w 470"/>
                <a:gd name="T15" fmla="*/ 9 h 70"/>
                <a:gd name="T16" fmla="*/ 463 w 470"/>
                <a:gd name="T17" fmla="*/ 18 h 70"/>
                <a:gd name="T18" fmla="*/ 469 w 470"/>
                <a:gd name="T19" fmla="*/ 25 h 70"/>
                <a:gd name="T20" fmla="*/ 470 w 470"/>
                <a:gd name="T21" fmla="*/ 30 h 70"/>
                <a:gd name="T22" fmla="*/ 469 w 470"/>
                <a:gd name="T23" fmla="*/ 33 h 70"/>
                <a:gd name="T24" fmla="*/ 462 w 470"/>
                <a:gd name="T25" fmla="*/ 38 h 70"/>
                <a:gd name="T26" fmla="*/ 449 w 470"/>
                <a:gd name="T27" fmla="*/ 39 h 70"/>
                <a:gd name="T28" fmla="*/ 438 w 470"/>
                <a:gd name="T29" fmla="*/ 38 h 70"/>
                <a:gd name="T30" fmla="*/ 420 w 470"/>
                <a:gd name="T31" fmla="*/ 35 h 70"/>
                <a:gd name="T32" fmla="*/ 405 w 470"/>
                <a:gd name="T33" fmla="*/ 33 h 70"/>
                <a:gd name="T34" fmla="*/ 391 w 470"/>
                <a:gd name="T35" fmla="*/ 33 h 70"/>
                <a:gd name="T36" fmla="*/ 372 w 470"/>
                <a:gd name="T37" fmla="*/ 34 h 70"/>
                <a:gd name="T38" fmla="*/ 349 w 470"/>
                <a:gd name="T39" fmla="*/ 35 h 70"/>
                <a:gd name="T40" fmla="*/ 323 w 470"/>
                <a:gd name="T41" fmla="*/ 38 h 70"/>
                <a:gd name="T42" fmla="*/ 262 w 470"/>
                <a:gd name="T43" fmla="*/ 43 h 70"/>
                <a:gd name="T44" fmla="*/ 135 w 470"/>
                <a:gd name="T45" fmla="*/ 58 h 70"/>
                <a:gd name="T46" fmla="*/ 105 w 470"/>
                <a:gd name="T47" fmla="*/ 62 h 70"/>
                <a:gd name="T48" fmla="*/ 80 w 470"/>
                <a:gd name="T49" fmla="*/ 66 h 70"/>
                <a:gd name="T50" fmla="*/ 61 w 470"/>
                <a:gd name="T51" fmla="*/ 68 h 70"/>
                <a:gd name="T52" fmla="*/ 47 w 470"/>
                <a:gd name="T53" fmla="*/ 69 h 70"/>
                <a:gd name="T54" fmla="*/ 38 w 470"/>
                <a:gd name="T55" fmla="*/ 70 h 70"/>
                <a:gd name="T56" fmla="*/ 26 w 470"/>
                <a:gd name="T57" fmla="*/ 69 h 70"/>
                <a:gd name="T58" fmla="*/ 11 w 470"/>
                <a:gd name="T59" fmla="*/ 62 h 70"/>
                <a:gd name="T60" fmla="*/ 3 w 470"/>
                <a:gd name="T61" fmla="*/ 58 h 70"/>
                <a:gd name="T62" fmla="*/ 0 w 470"/>
                <a:gd name="T63" fmla="*/ 55 h 70"/>
                <a:gd name="T64" fmla="*/ 1 w 470"/>
                <a:gd name="T65" fmla="*/ 52 h 70"/>
                <a:gd name="T66" fmla="*/ 6 w 470"/>
                <a:gd name="T67" fmla="*/ 51 h 70"/>
                <a:gd name="T68" fmla="*/ 17 w 470"/>
                <a:gd name="T69" fmla="*/ 49 h 70"/>
                <a:gd name="T70" fmla="*/ 41 w 470"/>
                <a:gd name="T71" fmla="*/ 47 h 70"/>
                <a:gd name="T72" fmla="*/ 56 w 470"/>
                <a:gd name="T73" fmla="*/ 47 h 70"/>
                <a:gd name="T74" fmla="*/ 66 w 470"/>
                <a:gd name="T75" fmla="*/ 46 h 70"/>
                <a:gd name="T76" fmla="*/ 80 w 470"/>
                <a:gd name="T77" fmla="*/ 44 h 70"/>
                <a:gd name="T78" fmla="*/ 97 w 470"/>
                <a:gd name="T79" fmla="*/ 43 h 70"/>
                <a:gd name="T80" fmla="*/ 116 w 470"/>
                <a:gd name="T81" fmla="*/ 41 h 70"/>
                <a:gd name="T82" fmla="*/ 137 w 470"/>
                <a:gd name="T83" fmla="*/ 38 h 70"/>
                <a:gd name="T84" fmla="*/ 162 w 470"/>
                <a:gd name="T85" fmla="*/ 35 h 70"/>
                <a:gd name="T86" fmla="*/ 189 w 470"/>
                <a:gd name="T87" fmla="*/ 31 h 70"/>
                <a:gd name="T88" fmla="*/ 219 w 470"/>
                <a:gd name="T89" fmla="*/ 27 h 70"/>
                <a:gd name="T90" fmla="*/ 253 w 470"/>
                <a:gd name="T91" fmla="*/ 23 h 70"/>
                <a:gd name="T92" fmla="*/ 288 w 470"/>
                <a:gd name="T93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0" h="70">
                  <a:moveTo>
                    <a:pt x="288" y="17"/>
                  </a:moveTo>
                  <a:lnTo>
                    <a:pt x="302" y="15"/>
                  </a:lnTo>
                  <a:lnTo>
                    <a:pt x="313" y="13"/>
                  </a:lnTo>
                  <a:lnTo>
                    <a:pt x="324" y="12"/>
                  </a:lnTo>
                  <a:lnTo>
                    <a:pt x="336" y="9"/>
                  </a:lnTo>
                  <a:lnTo>
                    <a:pt x="346" y="8"/>
                  </a:lnTo>
                  <a:lnTo>
                    <a:pt x="356" y="6"/>
                  </a:lnTo>
                  <a:lnTo>
                    <a:pt x="365" y="5"/>
                  </a:lnTo>
                  <a:lnTo>
                    <a:pt x="373" y="4"/>
                  </a:lnTo>
                  <a:lnTo>
                    <a:pt x="381" y="4"/>
                  </a:lnTo>
                  <a:lnTo>
                    <a:pt x="389" y="3"/>
                  </a:lnTo>
                  <a:lnTo>
                    <a:pt x="394" y="2"/>
                  </a:lnTo>
                  <a:lnTo>
                    <a:pt x="401" y="2"/>
                  </a:lnTo>
                  <a:lnTo>
                    <a:pt x="407" y="0"/>
                  </a:lnTo>
                  <a:lnTo>
                    <a:pt x="411" y="0"/>
                  </a:lnTo>
                  <a:lnTo>
                    <a:pt x="416" y="0"/>
                  </a:lnTo>
                  <a:lnTo>
                    <a:pt x="419" y="0"/>
                  </a:lnTo>
                  <a:lnTo>
                    <a:pt x="425" y="0"/>
                  </a:lnTo>
                  <a:lnTo>
                    <a:pt x="430" y="2"/>
                  </a:lnTo>
                  <a:lnTo>
                    <a:pt x="436" y="3"/>
                  </a:lnTo>
                  <a:lnTo>
                    <a:pt x="441" y="4"/>
                  </a:lnTo>
                  <a:lnTo>
                    <a:pt x="446" y="6"/>
                  </a:lnTo>
                  <a:lnTo>
                    <a:pt x="449" y="7"/>
                  </a:lnTo>
                  <a:lnTo>
                    <a:pt x="454" y="9"/>
                  </a:lnTo>
                  <a:lnTo>
                    <a:pt x="457" y="13"/>
                  </a:lnTo>
                  <a:lnTo>
                    <a:pt x="461" y="16"/>
                  </a:lnTo>
                  <a:lnTo>
                    <a:pt x="463" y="18"/>
                  </a:lnTo>
                  <a:lnTo>
                    <a:pt x="465" y="22"/>
                  </a:lnTo>
                  <a:lnTo>
                    <a:pt x="466" y="24"/>
                  </a:lnTo>
                  <a:lnTo>
                    <a:pt x="469" y="25"/>
                  </a:lnTo>
                  <a:lnTo>
                    <a:pt x="469" y="27"/>
                  </a:lnTo>
                  <a:lnTo>
                    <a:pt x="470" y="29"/>
                  </a:lnTo>
                  <a:lnTo>
                    <a:pt x="470" y="30"/>
                  </a:lnTo>
                  <a:lnTo>
                    <a:pt x="470" y="31"/>
                  </a:lnTo>
                  <a:lnTo>
                    <a:pt x="470" y="32"/>
                  </a:lnTo>
                  <a:lnTo>
                    <a:pt x="469" y="33"/>
                  </a:lnTo>
                  <a:lnTo>
                    <a:pt x="467" y="34"/>
                  </a:lnTo>
                  <a:lnTo>
                    <a:pt x="465" y="37"/>
                  </a:lnTo>
                  <a:lnTo>
                    <a:pt x="462" y="38"/>
                  </a:lnTo>
                  <a:lnTo>
                    <a:pt x="458" y="39"/>
                  </a:lnTo>
                  <a:lnTo>
                    <a:pt x="453" y="39"/>
                  </a:lnTo>
                  <a:lnTo>
                    <a:pt x="449" y="39"/>
                  </a:lnTo>
                  <a:lnTo>
                    <a:pt x="446" y="39"/>
                  </a:lnTo>
                  <a:lnTo>
                    <a:pt x="443" y="38"/>
                  </a:lnTo>
                  <a:lnTo>
                    <a:pt x="438" y="38"/>
                  </a:lnTo>
                  <a:lnTo>
                    <a:pt x="432" y="37"/>
                  </a:lnTo>
                  <a:lnTo>
                    <a:pt x="427" y="37"/>
                  </a:lnTo>
                  <a:lnTo>
                    <a:pt x="420" y="35"/>
                  </a:lnTo>
                  <a:lnTo>
                    <a:pt x="413" y="34"/>
                  </a:lnTo>
                  <a:lnTo>
                    <a:pt x="410" y="34"/>
                  </a:lnTo>
                  <a:lnTo>
                    <a:pt x="405" y="33"/>
                  </a:lnTo>
                  <a:lnTo>
                    <a:pt x="401" y="33"/>
                  </a:lnTo>
                  <a:lnTo>
                    <a:pt x="395" y="33"/>
                  </a:lnTo>
                  <a:lnTo>
                    <a:pt x="391" y="33"/>
                  </a:lnTo>
                  <a:lnTo>
                    <a:pt x="384" y="33"/>
                  </a:lnTo>
                  <a:lnTo>
                    <a:pt x="378" y="33"/>
                  </a:lnTo>
                  <a:lnTo>
                    <a:pt x="372" y="34"/>
                  </a:lnTo>
                  <a:lnTo>
                    <a:pt x="364" y="34"/>
                  </a:lnTo>
                  <a:lnTo>
                    <a:pt x="357" y="34"/>
                  </a:lnTo>
                  <a:lnTo>
                    <a:pt x="349" y="35"/>
                  </a:lnTo>
                  <a:lnTo>
                    <a:pt x="340" y="35"/>
                  </a:lnTo>
                  <a:lnTo>
                    <a:pt x="332" y="37"/>
                  </a:lnTo>
                  <a:lnTo>
                    <a:pt x="323" y="38"/>
                  </a:lnTo>
                  <a:lnTo>
                    <a:pt x="313" y="38"/>
                  </a:lnTo>
                  <a:lnTo>
                    <a:pt x="303" y="39"/>
                  </a:lnTo>
                  <a:lnTo>
                    <a:pt x="262" y="43"/>
                  </a:lnTo>
                  <a:lnTo>
                    <a:pt x="221" y="48"/>
                  </a:lnTo>
                  <a:lnTo>
                    <a:pt x="178" y="53"/>
                  </a:lnTo>
                  <a:lnTo>
                    <a:pt x="135" y="58"/>
                  </a:lnTo>
                  <a:lnTo>
                    <a:pt x="124" y="60"/>
                  </a:lnTo>
                  <a:lnTo>
                    <a:pt x="114" y="61"/>
                  </a:lnTo>
                  <a:lnTo>
                    <a:pt x="105" y="62"/>
                  </a:lnTo>
                  <a:lnTo>
                    <a:pt x="95" y="64"/>
                  </a:lnTo>
                  <a:lnTo>
                    <a:pt x="86" y="65"/>
                  </a:lnTo>
                  <a:lnTo>
                    <a:pt x="80" y="66"/>
                  </a:lnTo>
                  <a:lnTo>
                    <a:pt x="73" y="66"/>
                  </a:lnTo>
                  <a:lnTo>
                    <a:pt x="66" y="67"/>
                  </a:lnTo>
                  <a:lnTo>
                    <a:pt x="61" y="68"/>
                  </a:lnTo>
                  <a:lnTo>
                    <a:pt x="55" y="68"/>
                  </a:lnTo>
                  <a:lnTo>
                    <a:pt x="50" y="69"/>
                  </a:lnTo>
                  <a:lnTo>
                    <a:pt x="47" y="69"/>
                  </a:lnTo>
                  <a:lnTo>
                    <a:pt x="43" y="70"/>
                  </a:lnTo>
                  <a:lnTo>
                    <a:pt x="40" y="70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1" y="70"/>
                  </a:lnTo>
                  <a:lnTo>
                    <a:pt x="26" y="69"/>
                  </a:lnTo>
                  <a:lnTo>
                    <a:pt x="20" y="67"/>
                  </a:lnTo>
                  <a:lnTo>
                    <a:pt x="14" y="64"/>
                  </a:lnTo>
                  <a:lnTo>
                    <a:pt x="11" y="62"/>
                  </a:lnTo>
                  <a:lnTo>
                    <a:pt x="8" y="61"/>
                  </a:lnTo>
                  <a:lnTo>
                    <a:pt x="5" y="60"/>
                  </a:lnTo>
                  <a:lnTo>
                    <a:pt x="3" y="58"/>
                  </a:lnTo>
                  <a:lnTo>
                    <a:pt x="2" y="57"/>
                  </a:lnTo>
                  <a:lnTo>
                    <a:pt x="1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6" y="51"/>
                  </a:lnTo>
                  <a:lnTo>
                    <a:pt x="9" y="50"/>
                  </a:lnTo>
                  <a:lnTo>
                    <a:pt x="12" y="50"/>
                  </a:lnTo>
                  <a:lnTo>
                    <a:pt x="17" y="49"/>
                  </a:lnTo>
                  <a:lnTo>
                    <a:pt x="24" y="48"/>
                  </a:lnTo>
                  <a:lnTo>
                    <a:pt x="32" y="47"/>
                  </a:lnTo>
                  <a:lnTo>
                    <a:pt x="41" y="47"/>
                  </a:lnTo>
                  <a:lnTo>
                    <a:pt x="52" y="47"/>
                  </a:lnTo>
                  <a:lnTo>
                    <a:pt x="54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63" y="46"/>
                  </a:lnTo>
                  <a:lnTo>
                    <a:pt x="66" y="46"/>
                  </a:lnTo>
                  <a:lnTo>
                    <a:pt x="71" y="46"/>
                  </a:lnTo>
                  <a:lnTo>
                    <a:pt x="75" y="44"/>
                  </a:lnTo>
                  <a:lnTo>
                    <a:pt x="80" y="44"/>
                  </a:lnTo>
                  <a:lnTo>
                    <a:pt x="85" y="44"/>
                  </a:lnTo>
                  <a:lnTo>
                    <a:pt x="91" y="43"/>
                  </a:lnTo>
                  <a:lnTo>
                    <a:pt x="97" y="43"/>
                  </a:lnTo>
                  <a:lnTo>
                    <a:pt x="102" y="42"/>
                  </a:lnTo>
                  <a:lnTo>
                    <a:pt x="109" y="41"/>
                  </a:lnTo>
                  <a:lnTo>
                    <a:pt x="116" y="41"/>
                  </a:lnTo>
                  <a:lnTo>
                    <a:pt x="123" y="40"/>
                  </a:lnTo>
                  <a:lnTo>
                    <a:pt x="129" y="39"/>
                  </a:lnTo>
                  <a:lnTo>
                    <a:pt x="137" y="38"/>
                  </a:lnTo>
                  <a:lnTo>
                    <a:pt x="145" y="38"/>
                  </a:lnTo>
                  <a:lnTo>
                    <a:pt x="153" y="37"/>
                  </a:lnTo>
                  <a:lnTo>
                    <a:pt x="162" y="35"/>
                  </a:lnTo>
                  <a:lnTo>
                    <a:pt x="170" y="34"/>
                  </a:lnTo>
                  <a:lnTo>
                    <a:pt x="180" y="33"/>
                  </a:lnTo>
                  <a:lnTo>
                    <a:pt x="189" y="31"/>
                  </a:lnTo>
                  <a:lnTo>
                    <a:pt x="199" y="30"/>
                  </a:lnTo>
                  <a:lnTo>
                    <a:pt x="209" y="29"/>
                  </a:lnTo>
                  <a:lnTo>
                    <a:pt x="219" y="27"/>
                  </a:lnTo>
                  <a:lnTo>
                    <a:pt x="231" y="25"/>
                  </a:lnTo>
                  <a:lnTo>
                    <a:pt x="241" y="24"/>
                  </a:lnTo>
                  <a:lnTo>
                    <a:pt x="253" y="23"/>
                  </a:lnTo>
                  <a:lnTo>
                    <a:pt x="265" y="21"/>
                  </a:lnTo>
                  <a:lnTo>
                    <a:pt x="277" y="20"/>
                  </a:lnTo>
                  <a:lnTo>
                    <a:pt x="288" y="17"/>
                  </a:lnTo>
                  <a:lnTo>
                    <a:pt x="288" y="17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24"/>
            <p:cNvSpPr>
              <a:spLocks/>
            </p:cNvSpPr>
            <p:nvPr/>
          </p:nvSpPr>
          <p:spPr bwMode="auto">
            <a:xfrm>
              <a:off x="6034088" y="2011363"/>
              <a:ext cx="369888" cy="385762"/>
            </a:xfrm>
            <a:custGeom>
              <a:avLst/>
              <a:gdLst>
                <a:gd name="T0" fmla="*/ 29 w 233"/>
                <a:gd name="T1" fmla="*/ 234 h 243"/>
                <a:gd name="T2" fmla="*/ 16 w 233"/>
                <a:gd name="T3" fmla="*/ 240 h 243"/>
                <a:gd name="T4" fmla="*/ 7 w 233"/>
                <a:gd name="T5" fmla="*/ 243 h 243"/>
                <a:gd name="T6" fmla="*/ 1 w 233"/>
                <a:gd name="T7" fmla="*/ 243 h 243"/>
                <a:gd name="T8" fmla="*/ 0 w 233"/>
                <a:gd name="T9" fmla="*/ 241 h 243"/>
                <a:gd name="T10" fmla="*/ 0 w 233"/>
                <a:gd name="T11" fmla="*/ 240 h 243"/>
                <a:gd name="T12" fmla="*/ 2 w 233"/>
                <a:gd name="T13" fmla="*/ 237 h 243"/>
                <a:gd name="T14" fmla="*/ 6 w 233"/>
                <a:gd name="T15" fmla="*/ 233 h 243"/>
                <a:gd name="T16" fmla="*/ 10 w 233"/>
                <a:gd name="T17" fmla="*/ 230 h 243"/>
                <a:gd name="T18" fmla="*/ 16 w 233"/>
                <a:gd name="T19" fmla="*/ 225 h 243"/>
                <a:gd name="T20" fmla="*/ 24 w 233"/>
                <a:gd name="T21" fmla="*/ 220 h 243"/>
                <a:gd name="T22" fmla="*/ 32 w 233"/>
                <a:gd name="T23" fmla="*/ 214 h 243"/>
                <a:gd name="T24" fmla="*/ 46 w 233"/>
                <a:gd name="T25" fmla="*/ 204 h 243"/>
                <a:gd name="T26" fmla="*/ 65 w 233"/>
                <a:gd name="T27" fmla="*/ 188 h 243"/>
                <a:gd name="T28" fmla="*/ 87 w 233"/>
                <a:gd name="T29" fmla="*/ 168 h 243"/>
                <a:gd name="T30" fmla="*/ 108 w 233"/>
                <a:gd name="T31" fmla="*/ 146 h 243"/>
                <a:gd name="T32" fmla="*/ 131 w 233"/>
                <a:gd name="T33" fmla="*/ 121 h 243"/>
                <a:gd name="T34" fmla="*/ 149 w 233"/>
                <a:gd name="T35" fmla="*/ 98 h 243"/>
                <a:gd name="T36" fmla="*/ 163 w 233"/>
                <a:gd name="T37" fmla="*/ 78 h 243"/>
                <a:gd name="T38" fmla="*/ 175 w 233"/>
                <a:gd name="T39" fmla="*/ 60 h 243"/>
                <a:gd name="T40" fmla="*/ 183 w 233"/>
                <a:gd name="T41" fmla="*/ 44 h 243"/>
                <a:gd name="T42" fmla="*/ 188 w 233"/>
                <a:gd name="T43" fmla="*/ 31 h 243"/>
                <a:gd name="T44" fmla="*/ 190 w 233"/>
                <a:gd name="T45" fmla="*/ 21 h 243"/>
                <a:gd name="T46" fmla="*/ 192 w 233"/>
                <a:gd name="T47" fmla="*/ 15 h 243"/>
                <a:gd name="T48" fmla="*/ 189 w 233"/>
                <a:gd name="T49" fmla="*/ 9 h 243"/>
                <a:gd name="T50" fmla="*/ 189 w 233"/>
                <a:gd name="T51" fmla="*/ 5 h 243"/>
                <a:gd name="T52" fmla="*/ 190 w 233"/>
                <a:gd name="T53" fmla="*/ 3 h 243"/>
                <a:gd name="T54" fmla="*/ 194 w 233"/>
                <a:gd name="T55" fmla="*/ 1 h 243"/>
                <a:gd name="T56" fmla="*/ 196 w 233"/>
                <a:gd name="T57" fmla="*/ 0 h 243"/>
                <a:gd name="T58" fmla="*/ 201 w 233"/>
                <a:gd name="T59" fmla="*/ 1 h 243"/>
                <a:gd name="T60" fmla="*/ 207 w 233"/>
                <a:gd name="T61" fmla="*/ 3 h 243"/>
                <a:gd name="T62" fmla="*/ 215 w 233"/>
                <a:gd name="T63" fmla="*/ 8 h 243"/>
                <a:gd name="T64" fmla="*/ 222 w 233"/>
                <a:gd name="T65" fmla="*/ 13 h 243"/>
                <a:gd name="T66" fmla="*/ 226 w 233"/>
                <a:gd name="T67" fmla="*/ 18 h 243"/>
                <a:gd name="T68" fmla="*/ 231 w 233"/>
                <a:gd name="T69" fmla="*/ 22 h 243"/>
                <a:gd name="T70" fmla="*/ 233 w 233"/>
                <a:gd name="T71" fmla="*/ 27 h 243"/>
                <a:gd name="T72" fmla="*/ 233 w 233"/>
                <a:gd name="T73" fmla="*/ 30 h 243"/>
                <a:gd name="T74" fmla="*/ 231 w 233"/>
                <a:gd name="T75" fmla="*/ 36 h 243"/>
                <a:gd name="T76" fmla="*/ 229 w 233"/>
                <a:gd name="T77" fmla="*/ 42 h 243"/>
                <a:gd name="T78" fmla="*/ 224 w 233"/>
                <a:gd name="T79" fmla="*/ 49 h 243"/>
                <a:gd name="T80" fmla="*/ 219 w 233"/>
                <a:gd name="T81" fmla="*/ 57 h 243"/>
                <a:gd name="T82" fmla="*/ 211 w 233"/>
                <a:gd name="T83" fmla="*/ 68 h 243"/>
                <a:gd name="T84" fmla="*/ 203 w 233"/>
                <a:gd name="T85" fmla="*/ 80 h 243"/>
                <a:gd name="T86" fmla="*/ 194 w 233"/>
                <a:gd name="T87" fmla="*/ 92 h 243"/>
                <a:gd name="T88" fmla="*/ 174 w 233"/>
                <a:gd name="T89" fmla="*/ 118 h 243"/>
                <a:gd name="T90" fmla="*/ 153 w 233"/>
                <a:gd name="T91" fmla="*/ 141 h 243"/>
                <a:gd name="T92" fmla="*/ 133 w 233"/>
                <a:gd name="T93" fmla="*/ 161 h 243"/>
                <a:gd name="T94" fmla="*/ 113 w 233"/>
                <a:gd name="T95" fmla="*/ 179 h 243"/>
                <a:gd name="T96" fmla="*/ 92 w 233"/>
                <a:gd name="T97" fmla="*/ 195 h 243"/>
                <a:gd name="T98" fmla="*/ 73 w 233"/>
                <a:gd name="T99" fmla="*/ 209 h 243"/>
                <a:gd name="T100" fmla="*/ 54 w 233"/>
                <a:gd name="T101" fmla="*/ 220 h 243"/>
                <a:gd name="T102" fmla="*/ 37 w 233"/>
                <a:gd name="T103" fmla="*/ 23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3" h="243">
                  <a:moveTo>
                    <a:pt x="37" y="230"/>
                  </a:moveTo>
                  <a:lnTo>
                    <a:pt x="29" y="234"/>
                  </a:lnTo>
                  <a:lnTo>
                    <a:pt x="22" y="238"/>
                  </a:lnTo>
                  <a:lnTo>
                    <a:pt x="16" y="240"/>
                  </a:lnTo>
                  <a:lnTo>
                    <a:pt x="11" y="242"/>
                  </a:lnTo>
                  <a:lnTo>
                    <a:pt x="7" y="243"/>
                  </a:lnTo>
                  <a:lnTo>
                    <a:pt x="3" y="243"/>
                  </a:lnTo>
                  <a:lnTo>
                    <a:pt x="1" y="243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1" y="239"/>
                  </a:lnTo>
                  <a:lnTo>
                    <a:pt x="2" y="237"/>
                  </a:lnTo>
                  <a:lnTo>
                    <a:pt x="3" y="236"/>
                  </a:lnTo>
                  <a:lnTo>
                    <a:pt x="6" y="233"/>
                  </a:lnTo>
                  <a:lnTo>
                    <a:pt x="8" y="232"/>
                  </a:lnTo>
                  <a:lnTo>
                    <a:pt x="10" y="230"/>
                  </a:lnTo>
                  <a:lnTo>
                    <a:pt x="12" y="228"/>
                  </a:lnTo>
                  <a:lnTo>
                    <a:pt x="16" y="225"/>
                  </a:lnTo>
                  <a:lnTo>
                    <a:pt x="19" y="222"/>
                  </a:lnTo>
                  <a:lnTo>
                    <a:pt x="24" y="220"/>
                  </a:lnTo>
                  <a:lnTo>
                    <a:pt x="27" y="216"/>
                  </a:lnTo>
                  <a:lnTo>
                    <a:pt x="32" y="214"/>
                  </a:lnTo>
                  <a:lnTo>
                    <a:pt x="37" y="211"/>
                  </a:lnTo>
                  <a:lnTo>
                    <a:pt x="46" y="204"/>
                  </a:lnTo>
                  <a:lnTo>
                    <a:pt x="55" y="196"/>
                  </a:lnTo>
                  <a:lnTo>
                    <a:pt x="65" y="188"/>
                  </a:lnTo>
                  <a:lnTo>
                    <a:pt x="75" y="178"/>
                  </a:lnTo>
                  <a:lnTo>
                    <a:pt x="87" y="168"/>
                  </a:lnTo>
                  <a:lnTo>
                    <a:pt x="97" y="158"/>
                  </a:lnTo>
                  <a:lnTo>
                    <a:pt x="108" y="146"/>
                  </a:lnTo>
                  <a:lnTo>
                    <a:pt x="121" y="134"/>
                  </a:lnTo>
                  <a:lnTo>
                    <a:pt x="131" y="121"/>
                  </a:lnTo>
                  <a:lnTo>
                    <a:pt x="140" y="109"/>
                  </a:lnTo>
                  <a:lnTo>
                    <a:pt x="149" y="98"/>
                  </a:lnTo>
                  <a:lnTo>
                    <a:pt x="157" y="88"/>
                  </a:lnTo>
                  <a:lnTo>
                    <a:pt x="163" y="78"/>
                  </a:lnTo>
                  <a:lnTo>
                    <a:pt x="170" y="69"/>
                  </a:lnTo>
                  <a:lnTo>
                    <a:pt x="175" y="60"/>
                  </a:lnTo>
                  <a:lnTo>
                    <a:pt x="179" y="52"/>
                  </a:lnTo>
                  <a:lnTo>
                    <a:pt x="183" y="44"/>
                  </a:lnTo>
                  <a:lnTo>
                    <a:pt x="185" y="37"/>
                  </a:lnTo>
                  <a:lnTo>
                    <a:pt x="188" y="31"/>
                  </a:lnTo>
                  <a:lnTo>
                    <a:pt x="189" y="26"/>
                  </a:lnTo>
                  <a:lnTo>
                    <a:pt x="190" y="21"/>
                  </a:lnTo>
                  <a:lnTo>
                    <a:pt x="192" y="18"/>
                  </a:lnTo>
                  <a:lnTo>
                    <a:pt x="192" y="15"/>
                  </a:lnTo>
                  <a:lnTo>
                    <a:pt x="192" y="13"/>
                  </a:lnTo>
                  <a:lnTo>
                    <a:pt x="189" y="9"/>
                  </a:lnTo>
                  <a:lnTo>
                    <a:pt x="189" y="8"/>
                  </a:lnTo>
                  <a:lnTo>
                    <a:pt x="189" y="5"/>
                  </a:lnTo>
                  <a:lnTo>
                    <a:pt x="190" y="4"/>
                  </a:lnTo>
                  <a:lnTo>
                    <a:pt x="190" y="3"/>
                  </a:lnTo>
                  <a:lnTo>
                    <a:pt x="192" y="2"/>
                  </a:lnTo>
                  <a:lnTo>
                    <a:pt x="194" y="1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1" y="1"/>
                  </a:lnTo>
                  <a:lnTo>
                    <a:pt x="204" y="2"/>
                  </a:lnTo>
                  <a:lnTo>
                    <a:pt x="207" y="3"/>
                  </a:lnTo>
                  <a:lnTo>
                    <a:pt x="212" y="5"/>
                  </a:lnTo>
                  <a:lnTo>
                    <a:pt x="215" y="8"/>
                  </a:lnTo>
                  <a:lnTo>
                    <a:pt x="219" y="10"/>
                  </a:lnTo>
                  <a:lnTo>
                    <a:pt x="222" y="13"/>
                  </a:lnTo>
                  <a:lnTo>
                    <a:pt x="224" y="16"/>
                  </a:lnTo>
                  <a:lnTo>
                    <a:pt x="226" y="18"/>
                  </a:lnTo>
                  <a:lnTo>
                    <a:pt x="229" y="20"/>
                  </a:lnTo>
                  <a:lnTo>
                    <a:pt x="231" y="22"/>
                  </a:lnTo>
                  <a:lnTo>
                    <a:pt x="232" y="25"/>
                  </a:lnTo>
                  <a:lnTo>
                    <a:pt x="233" y="27"/>
                  </a:lnTo>
                  <a:lnTo>
                    <a:pt x="233" y="29"/>
                  </a:lnTo>
                  <a:lnTo>
                    <a:pt x="233" y="30"/>
                  </a:lnTo>
                  <a:lnTo>
                    <a:pt x="232" y="33"/>
                  </a:lnTo>
                  <a:lnTo>
                    <a:pt x="231" y="36"/>
                  </a:lnTo>
                  <a:lnTo>
                    <a:pt x="230" y="38"/>
                  </a:lnTo>
                  <a:lnTo>
                    <a:pt x="229" y="42"/>
                  </a:lnTo>
                  <a:lnTo>
                    <a:pt x="226" y="45"/>
                  </a:lnTo>
                  <a:lnTo>
                    <a:pt x="224" y="49"/>
                  </a:lnTo>
                  <a:lnTo>
                    <a:pt x="221" y="53"/>
                  </a:lnTo>
                  <a:lnTo>
                    <a:pt x="219" y="57"/>
                  </a:lnTo>
                  <a:lnTo>
                    <a:pt x="215" y="63"/>
                  </a:lnTo>
                  <a:lnTo>
                    <a:pt x="211" y="68"/>
                  </a:lnTo>
                  <a:lnTo>
                    <a:pt x="207" y="73"/>
                  </a:lnTo>
                  <a:lnTo>
                    <a:pt x="203" y="80"/>
                  </a:lnTo>
                  <a:lnTo>
                    <a:pt x="198" y="86"/>
                  </a:lnTo>
                  <a:lnTo>
                    <a:pt x="194" y="92"/>
                  </a:lnTo>
                  <a:lnTo>
                    <a:pt x="184" y="106"/>
                  </a:lnTo>
                  <a:lnTo>
                    <a:pt x="174" y="118"/>
                  </a:lnTo>
                  <a:lnTo>
                    <a:pt x="163" y="131"/>
                  </a:lnTo>
                  <a:lnTo>
                    <a:pt x="153" y="141"/>
                  </a:lnTo>
                  <a:lnTo>
                    <a:pt x="143" y="152"/>
                  </a:lnTo>
                  <a:lnTo>
                    <a:pt x="133" y="161"/>
                  </a:lnTo>
                  <a:lnTo>
                    <a:pt x="123" y="171"/>
                  </a:lnTo>
                  <a:lnTo>
                    <a:pt x="113" y="179"/>
                  </a:lnTo>
                  <a:lnTo>
                    <a:pt x="103" y="187"/>
                  </a:lnTo>
                  <a:lnTo>
                    <a:pt x="92" y="195"/>
                  </a:lnTo>
                  <a:lnTo>
                    <a:pt x="82" y="202"/>
                  </a:lnTo>
                  <a:lnTo>
                    <a:pt x="73" y="209"/>
                  </a:lnTo>
                  <a:lnTo>
                    <a:pt x="63" y="214"/>
                  </a:lnTo>
                  <a:lnTo>
                    <a:pt x="54" y="220"/>
                  </a:lnTo>
                  <a:lnTo>
                    <a:pt x="45" y="225"/>
                  </a:lnTo>
                  <a:lnTo>
                    <a:pt x="37" y="230"/>
                  </a:lnTo>
                  <a:lnTo>
                    <a:pt x="37" y="230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25"/>
            <p:cNvSpPr>
              <a:spLocks/>
            </p:cNvSpPr>
            <p:nvPr/>
          </p:nvSpPr>
          <p:spPr bwMode="auto">
            <a:xfrm>
              <a:off x="6262688" y="2211388"/>
              <a:ext cx="50800" cy="184150"/>
            </a:xfrm>
            <a:custGeom>
              <a:avLst/>
              <a:gdLst>
                <a:gd name="T0" fmla="*/ 0 w 32"/>
                <a:gd name="T1" fmla="*/ 0 h 116"/>
                <a:gd name="T2" fmla="*/ 30 w 32"/>
                <a:gd name="T3" fmla="*/ 0 h 116"/>
                <a:gd name="T4" fmla="*/ 31 w 32"/>
                <a:gd name="T5" fmla="*/ 14 h 116"/>
                <a:gd name="T6" fmla="*/ 31 w 32"/>
                <a:gd name="T7" fmla="*/ 27 h 116"/>
                <a:gd name="T8" fmla="*/ 31 w 32"/>
                <a:gd name="T9" fmla="*/ 40 h 116"/>
                <a:gd name="T10" fmla="*/ 32 w 32"/>
                <a:gd name="T11" fmla="*/ 51 h 116"/>
                <a:gd name="T12" fmla="*/ 32 w 32"/>
                <a:gd name="T13" fmla="*/ 61 h 116"/>
                <a:gd name="T14" fmla="*/ 32 w 32"/>
                <a:gd name="T15" fmla="*/ 71 h 116"/>
                <a:gd name="T16" fmla="*/ 32 w 32"/>
                <a:gd name="T17" fmla="*/ 79 h 116"/>
                <a:gd name="T18" fmla="*/ 31 w 32"/>
                <a:gd name="T19" fmla="*/ 87 h 116"/>
                <a:gd name="T20" fmla="*/ 31 w 32"/>
                <a:gd name="T21" fmla="*/ 94 h 116"/>
                <a:gd name="T22" fmla="*/ 31 w 32"/>
                <a:gd name="T23" fmla="*/ 99 h 116"/>
                <a:gd name="T24" fmla="*/ 30 w 32"/>
                <a:gd name="T25" fmla="*/ 105 h 116"/>
                <a:gd name="T26" fmla="*/ 30 w 32"/>
                <a:gd name="T27" fmla="*/ 108 h 116"/>
                <a:gd name="T28" fmla="*/ 28 w 32"/>
                <a:gd name="T29" fmla="*/ 112 h 116"/>
                <a:gd name="T30" fmla="*/ 27 w 32"/>
                <a:gd name="T31" fmla="*/ 114 h 116"/>
                <a:gd name="T32" fmla="*/ 26 w 32"/>
                <a:gd name="T33" fmla="*/ 115 h 116"/>
                <a:gd name="T34" fmla="*/ 25 w 32"/>
                <a:gd name="T35" fmla="*/ 116 h 116"/>
                <a:gd name="T36" fmla="*/ 24 w 32"/>
                <a:gd name="T37" fmla="*/ 116 h 116"/>
                <a:gd name="T38" fmla="*/ 23 w 32"/>
                <a:gd name="T39" fmla="*/ 115 h 116"/>
                <a:gd name="T40" fmla="*/ 22 w 32"/>
                <a:gd name="T41" fmla="*/ 114 h 116"/>
                <a:gd name="T42" fmla="*/ 20 w 32"/>
                <a:gd name="T43" fmla="*/ 113 h 116"/>
                <a:gd name="T44" fmla="*/ 19 w 32"/>
                <a:gd name="T45" fmla="*/ 112 h 116"/>
                <a:gd name="T46" fmla="*/ 18 w 32"/>
                <a:gd name="T47" fmla="*/ 110 h 116"/>
                <a:gd name="T48" fmla="*/ 17 w 32"/>
                <a:gd name="T49" fmla="*/ 108 h 116"/>
                <a:gd name="T50" fmla="*/ 16 w 32"/>
                <a:gd name="T51" fmla="*/ 105 h 116"/>
                <a:gd name="T52" fmla="*/ 15 w 32"/>
                <a:gd name="T53" fmla="*/ 103 h 116"/>
                <a:gd name="T54" fmla="*/ 14 w 32"/>
                <a:gd name="T55" fmla="*/ 99 h 116"/>
                <a:gd name="T56" fmla="*/ 14 w 32"/>
                <a:gd name="T57" fmla="*/ 96 h 116"/>
                <a:gd name="T58" fmla="*/ 13 w 32"/>
                <a:gd name="T59" fmla="*/ 93 h 116"/>
                <a:gd name="T60" fmla="*/ 11 w 32"/>
                <a:gd name="T61" fmla="*/ 88 h 116"/>
                <a:gd name="T62" fmla="*/ 11 w 32"/>
                <a:gd name="T63" fmla="*/ 85 h 116"/>
                <a:gd name="T64" fmla="*/ 10 w 32"/>
                <a:gd name="T65" fmla="*/ 80 h 116"/>
                <a:gd name="T66" fmla="*/ 10 w 32"/>
                <a:gd name="T67" fmla="*/ 75 h 116"/>
                <a:gd name="T68" fmla="*/ 8 w 32"/>
                <a:gd name="T69" fmla="*/ 55 h 116"/>
                <a:gd name="T70" fmla="*/ 6 w 32"/>
                <a:gd name="T71" fmla="*/ 36 h 116"/>
                <a:gd name="T72" fmla="*/ 4 w 32"/>
                <a:gd name="T73" fmla="*/ 18 h 116"/>
                <a:gd name="T74" fmla="*/ 0 w 32"/>
                <a:gd name="T75" fmla="*/ 0 h 116"/>
                <a:gd name="T76" fmla="*/ 0 w 32"/>
                <a:gd name="T7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116">
                  <a:moveTo>
                    <a:pt x="0" y="0"/>
                  </a:moveTo>
                  <a:lnTo>
                    <a:pt x="30" y="0"/>
                  </a:lnTo>
                  <a:lnTo>
                    <a:pt x="31" y="14"/>
                  </a:lnTo>
                  <a:lnTo>
                    <a:pt x="31" y="27"/>
                  </a:lnTo>
                  <a:lnTo>
                    <a:pt x="31" y="40"/>
                  </a:lnTo>
                  <a:lnTo>
                    <a:pt x="32" y="51"/>
                  </a:lnTo>
                  <a:lnTo>
                    <a:pt x="32" y="61"/>
                  </a:lnTo>
                  <a:lnTo>
                    <a:pt x="32" y="71"/>
                  </a:lnTo>
                  <a:lnTo>
                    <a:pt x="32" y="79"/>
                  </a:lnTo>
                  <a:lnTo>
                    <a:pt x="31" y="87"/>
                  </a:lnTo>
                  <a:lnTo>
                    <a:pt x="31" y="94"/>
                  </a:lnTo>
                  <a:lnTo>
                    <a:pt x="31" y="99"/>
                  </a:lnTo>
                  <a:lnTo>
                    <a:pt x="30" y="105"/>
                  </a:lnTo>
                  <a:lnTo>
                    <a:pt x="30" y="108"/>
                  </a:lnTo>
                  <a:lnTo>
                    <a:pt x="28" y="112"/>
                  </a:lnTo>
                  <a:lnTo>
                    <a:pt x="27" y="114"/>
                  </a:lnTo>
                  <a:lnTo>
                    <a:pt x="26" y="115"/>
                  </a:lnTo>
                  <a:lnTo>
                    <a:pt x="25" y="116"/>
                  </a:lnTo>
                  <a:lnTo>
                    <a:pt x="24" y="116"/>
                  </a:lnTo>
                  <a:lnTo>
                    <a:pt x="23" y="115"/>
                  </a:lnTo>
                  <a:lnTo>
                    <a:pt x="22" y="114"/>
                  </a:lnTo>
                  <a:lnTo>
                    <a:pt x="20" y="113"/>
                  </a:lnTo>
                  <a:lnTo>
                    <a:pt x="19" y="112"/>
                  </a:lnTo>
                  <a:lnTo>
                    <a:pt x="18" y="110"/>
                  </a:lnTo>
                  <a:lnTo>
                    <a:pt x="17" y="108"/>
                  </a:lnTo>
                  <a:lnTo>
                    <a:pt x="16" y="105"/>
                  </a:lnTo>
                  <a:lnTo>
                    <a:pt x="15" y="103"/>
                  </a:lnTo>
                  <a:lnTo>
                    <a:pt x="14" y="99"/>
                  </a:lnTo>
                  <a:lnTo>
                    <a:pt x="14" y="96"/>
                  </a:lnTo>
                  <a:lnTo>
                    <a:pt x="13" y="93"/>
                  </a:lnTo>
                  <a:lnTo>
                    <a:pt x="11" y="88"/>
                  </a:lnTo>
                  <a:lnTo>
                    <a:pt x="11" y="85"/>
                  </a:lnTo>
                  <a:lnTo>
                    <a:pt x="10" y="80"/>
                  </a:lnTo>
                  <a:lnTo>
                    <a:pt x="10" y="75"/>
                  </a:lnTo>
                  <a:lnTo>
                    <a:pt x="8" y="55"/>
                  </a:lnTo>
                  <a:lnTo>
                    <a:pt x="6" y="36"/>
                  </a:lnTo>
                  <a:lnTo>
                    <a:pt x="4" y="1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26"/>
            <p:cNvSpPr>
              <a:spLocks/>
            </p:cNvSpPr>
            <p:nvPr/>
          </p:nvSpPr>
          <p:spPr bwMode="auto">
            <a:xfrm>
              <a:off x="6286500" y="2178050"/>
              <a:ext cx="342900" cy="157162"/>
            </a:xfrm>
            <a:custGeom>
              <a:avLst/>
              <a:gdLst>
                <a:gd name="T0" fmla="*/ 0 w 216"/>
                <a:gd name="T1" fmla="*/ 21 h 99"/>
                <a:gd name="T2" fmla="*/ 47 w 216"/>
                <a:gd name="T3" fmla="*/ 19 h 99"/>
                <a:gd name="T4" fmla="*/ 93 w 216"/>
                <a:gd name="T5" fmla="*/ 14 h 99"/>
                <a:gd name="T6" fmla="*/ 104 w 216"/>
                <a:gd name="T7" fmla="*/ 13 h 99"/>
                <a:gd name="T8" fmla="*/ 114 w 216"/>
                <a:gd name="T9" fmla="*/ 12 h 99"/>
                <a:gd name="T10" fmla="*/ 122 w 216"/>
                <a:gd name="T11" fmla="*/ 11 h 99"/>
                <a:gd name="T12" fmla="*/ 128 w 216"/>
                <a:gd name="T13" fmla="*/ 9 h 99"/>
                <a:gd name="T14" fmla="*/ 134 w 216"/>
                <a:gd name="T15" fmla="*/ 8 h 99"/>
                <a:gd name="T16" fmla="*/ 138 w 216"/>
                <a:gd name="T17" fmla="*/ 7 h 99"/>
                <a:gd name="T18" fmla="*/ 142 w 216"/>
                <a:gd name="T19" fmla="*/ 5 h 99"/>
                <a:gd name="T20" fmla="*/ 145 w 216"/>
                <a:gd name="T21" fmla="*/ 4 h 99"/>
                <a:gd name="T22" fmla="*/ 150 w 216"/>
                <a:gd name="T23" fmla="*/ 1 h 99"/>
                <a:gd name="T24" fmla="*/ 158 w 216"/>
                <a:gd name="T25" fmla="*/ 0 h 99"/>
                <a:gd name="T26" fmla="*/ 162 w 216"/>
                <a:gd name="T27" fmla="*/ 2 h 99"/>
                <a:gd name="T28" fmla="*/ 170 w 216"/>
                <a:gd name="T29" fmla="*/ 5 h 99"/>
                <a:gd name="T30" fmla="*/ 179 w 216"/>
                <a:gd name="T31" fmla="*/ 9 h 99"/>
                <a:gd name="T32" fmla="*/ 191 w 216"/>
                <a:gd name="T33" fmla="*/ 14 h 99"/>
                <a:gd name="T34" fmla="*/ 203 w 216"/>
                <a:gd name="T35" fmla="*/ 21 h 99"/>
                <a:gd name="T36" fmla="*/ 209 w 216"/>
                <a:gd name="T37" fmla="*/ 27 h 99"/>
                <a:gd name="T38" fmla="*/ 214 w 216"/>
                <a:gd name="T39" fmla="*/ 30 h 99"/>
                <a:gd name="T40" fmla="*/ 216 w 216"/>
                <a:gd name="T41" fmla="*/ 34 h 99"/>
                <a:gd name="T42" fmla="*/ 215 w 216"/>
                <a:gd name="T43" fmla="*/ 37 h 99"/>
                <a:gd name="T44" fmla="*/ 214 w 216"/>
                <a:gd name="T45" fmla="*/ 39 h 99"/>
                <a:gd name="T46" fmla="*/ 211 w 216"/>
                <a:gd name="T47" fmla="*/ 41 h 99"/>
                <a:gd name="T48" fmla="*/ 206 w 216"/>
                <a:gd name="T49" fmla="*/ 43 h 99"/>
                <a:gd name="T50" fmla="*/ 203 w 216"/>
                <a:gd name="T51" fmla="*/ 45 h 99"/>
                <a:gd name="T52" fmla="*/ 199 w 216"/>
                <a:gd name="T53" fmla="*/ 47 h 99"/>
                <a:gd name="T54" fmla="*/ 195 w 216"/>
                <a:gd name="T55" fmla="*/ 52 h 99"/>
                <a:gd name="T56" fmla="*/ 189 w 216"/>
                <a:gd name="T57" fmla="*/ 58 h 99"/>
                <a:gd name="T58" fmla="*/ 182 w 216"/>
                <a:gd name="T59" fmla="*/ 65 h 99"/>
                <a:gd name="T60" fmla="*/ 175 w 216"/>
                <a:gd name="T61" fmla="*/ 74 h 99"/>
                <a:gd name="T62" fmla="*/ 167 w 216"/>
                <a:gd name="T63" fmla="*/ 85 h 99"/>
                <a:gd name="T64" fmla="*/ 158 w 216"/>
                <a:gd name="T65" fmla="*/ 99 h 99"/>
                <a:gd name="T66" fmla="*/ 141 w 216"/>
                <a:gd name="T67" fmla="*/ 89 h 99"/>
                <a:gd name="T68" fmla="*/ 146 w 216"/>
                <a:gd name="T69" fmla="*/ 73 h 99"/>
                <a:gd name="T70" fmla="*/ 150 w 216"/>
                <a:gd name="T71" fmla="*/ 60 h 99"/>
                <a:gd name="T72" fmla="*/ 152 w 216"/>
                <a:gd name="T73" fmla="*/ 49 h 99"/>
                <a:gd name="T74" fmla="*/ 152 w 216"/>
                <a:gd name="T75" fmla="*/ 40 h 99"/>
                <a:gd name="T76" fmla="*/ 151 w 216"/>
                <a:gd name="T77" fmla="*/ 34 h 99"/>
                <a:gd name="T78" fmla="*/ 149 w 216"/>
                <a:gd name="T79" fmla="*/ 30 h 99"/>
                <a:gd name="T80" fmla="*/ 146 w 216"/>
                <a:gd name="T81" fmla="*/ 30 h 99"/>
                <a:gd name="T82" fmla="*/ 143 w 216"/>
                <a:gd name="T83" fmla="*/ 30 h 99"/>
                <a:gd name="T84" fmla="*/ 138 w 216"/>
                <a:gd name="T85" fmla="*/ 30 h 99"/>
                <a:gd name="T86" fmla="*/ 132 w 216"/>
                <a:gd name="T87" fmla="*/ 30 h 99"/>
                <a:gd name="T88" fmla="*/ 124 w 216"/>
                <a:gd name="T89" fmla="*/ 31 h 99"/>
                <a:gd name="T90" fmla="*/ 115 w 216"/>
                <a:gd name="T91" fmla="*/ 32 h 99"/>
                <a:gd name="T92" fmla="*/ 105 w 216"/>
                <a:gd name="T93" fmla="*/ 32 h 99"/>
                <a:gd name="T94" fmla="*/ 74 w 216"/>
                <a:gd name="T95" fmla="*/ 37 h 99"/>
                <a:gd name="T96" fmla="*/ 25 w 216"/>
                <a:gd name="T97" fmla="*/ 40 h 99"/>
                <a:gd name="T98" fmla="*/ 0 w 216"/>
                <a:gd name="T99" fmla="*/ 4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6" h="99">
                  <a:moveTo>
                    <a:pt x="0" y="40"/>
                  </a:moveTo>
                  <a:lnTo>
                    <a:pt x="0" y="21"/>
                  </a:lnTo>
                  <a:lnTo>
                    <a:pt x="24" y="21"/>
                  </a:lnTo>
                  <a:lnTo>
                    <a:pt x="47" y="19"/>
                  </a:lnTo>
                  <a:lnTo>
                    <a:pt x="70" y="17"/>
                  </a:lnTo>
                  <a:lnTo>
                    <a:pt x="93" y="14"/>
                  </a:lnTo>
                  <a:lnTo>
                    <a:pt x="99" y="13"/>
                  </a:lnTo>
                  <a:lnTo>
                    <a:pt x="104" y="13"/>
                  </a:lnTo>
                  <a:lnTo>
                    <a:pt x="109" y="12"/>
                  </a:lnTo>
                  <a:lnTo>
                    <a:pt x="114" y="12"/>
                  </a:lnTo>
                  <a:lnTo>
                    <a:pt x="117" y="11"/>
                  </a:lnTo>
                  <a:lnTo>
                    <a:pt x="122" y="11"/>
                  </a:lnTo>
                  <a:lnTo>
                    <a:pt x="125" y="10"/>
                  </a:lnTo>
                  <a:lnTo>
                    <a:pt x="128" y="9"/>
                  </a:lnTo>
                  <a:lnTo>
                    <a:pt x="132" y="9"/>
                  </a:lnTo>
                  <a:lnTo>
                    <a:pt x="134" y="8"/>
                  </a:lnTo>
                  <a:lnTo>
                    <a:pt x="136" y="8"/>
                  </a:lnTo>
                  <a:lnTo>
                    <a:pt x="138" y="7"/>
                  </a:lnTo>
                  <a:lnTo>
                    <a:pt x="141" y="5"/>
                  </a:lnTo>
                  <a:lnTo>
                    <a:pt x="142" y="5"/>
                  </a:lnTo>
                  <a:lnTo>
                    <a:pt x="144" y="4"/>
                  </a:lnTo>
                  <a:lnTo>
                    <a:pt x="145" y="4"/>
                  </a:lnTo>
                  <a:lnTo>
                    <a:pt x="147" y="2"/>
                  </a:lnTo>
                  <a:lnTo>
                    <a:pt x="150" y="1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59" y="1"/>
                  </a:lnTo>
                  <a:lnTo>
                    <a:pt x="162" y="2"/>
                  </a:lnTo>
                  <a:lnTo>
                    <a:pt x="166" y="3"/>
                  </a:lnTo>
                  <a:lnTo>
                    <a:pt x="170" y="5"/>
                  </a:lnTo>
                  <a:lnTo>
                    <a:pt x="175" y="7"/>
                  </a:lnTo>
                  <a:lnTo>
                    <a:pt x="179" y="9"/>
                  </a:lnTo>
                  <a:lnTo>
                    <a:pt x="185" y="11"/>
                  </a:lnTo>
                  <a:lnTo>
                    <a:pt x="191" y="14"/>
                  </a:lnTo>
                  <a:lnTo>
                    <a:pt x="197" y="18"/>
                  </a:lnTo>
                  <a:lnTo>
                    <a:pt x="203" y="21"/>
                  </a:lnTo>
                  <a:lnTo>
                    <a:pt x="206" y="23"/>
                  </a:lnTo>
                  <a:lnTo>
                    <a:pt x="209" y="27"/>
                  </a:lnTo>
                  <a:lnTo>
                    <a:pt x="213" y="29"/>
                  </a:lnTo>
                  <a:lnTo>
                    <a:pt x="214" y="30"/>
                  </a:lnTo>
                  <a:lnTo>
                    <a:pt x="215" y="32"/>
                  </a:lnTo>
                  <a:lnTo>
                    <a:pt x="216" y="34"/>
                  </a:lnTo>
                  <a:lnTo>
                    <a:pt x="216" y="35"/>
                  </a:lnTo>
                  <a:lnTo>
                    <a:pt x="215" y="37"/>
                  </a:lnTo>
                  <a:lnTo>
                    <a:pt x="215" y="38"/>
                  </a:lnTo>
                  <a:lnTo>
                    <a:pt x="214" y="39"/>
                  </a:lnTo>
                  <a:lnTo>
                    <a:pt x="213" y="40"/>
                  </a:lnTo>
                  <a:lnTo>
                    <a:pt x="211" y="41"/>
                  </a:lnTo>
                  <a:lnTo>
                    <a:pt x="208" y="41"/>
                  </a:lnTo>
                  <a:lnTo>
                    <a:pt x="206" y="43"/>
                  </a:lnTo>
                  <a:lnTo>
                    <a:pt x="205" y="44"/>
                  </a:lnTo>
                  <a:lnTo>
                    <a:pt x="203" y="45"/>
                  </a:lnTo>
                  <a:lnTo>
                    <a:pt x="202" y="46"/>
                  </a:lnTo>
                  <a:lnTo>
                    <a:pt x="199" y="47"/>
                  </a:lnTo>
                  <a:lnTo>
                    <a:pt x="197" y="49"/>
                  </a:lnTo>
                  <a:lnTo>
                    <a:pt x="195" y="52"/>
                  </a:lnTo>
                  <a:lnTo>
                    <a:pt x="191" y="55"/>
                  </a:lnTo>
                  <a:lnTo>
                    <a:pt x="189" y="58"/>
                  </a:lnTo>
                  <a:lnTo>
                    <a:pt x="186" y="62"/>
                  </a:lnTo>
                  <a:lnTo>
                    <a:pt x="182" y="65"/>
                  </a:lnTo>
                  <a:lnTo>
                    <a:pt x="179" y="70"/>
                  </a:lnTo>
                  <a:lnTo>
                    <a:pt x="175" y="74"/>
                  </a:lnTo>
                  <a:lnTo>
                    <a:pt x="171" y="80"/>
                  </a:lnTo>
                  <a:lnTo>
                    <a:pt x="167" y="85"/>
                  </a:lnTo>
                  <a:lnTo>
                    <a:pt x="162" y="92"/>
                  </a:lnTo>
                  <a:lnTo>
                    <a:pt x="158" y="99"/>
                  </a:lnTo>
                  <a:lnTo>
                    <a:pt x="137" y="99"/>
                  </a:lnTo>
                  <a:lnTo>
                    <a:pt x="141" y="89"/>
                  </a:lnTo>
                  <a:lnTo>
                    <a:pt x="144" y="80"/>
                  </a:lnTo>
                  <a:lnTo>
                    <a:pt x="146" y="73"/>
                  </a:lnTo>
                  <a:lnTo>
                    <a:pt x="149" y="65"/>
                  </a:lnTo>
                  <a:lnTo>
                    <a:pt x="150" y="60"/>
                  </a:lnTo>
                  <a:lnTo>
                    <a:pt x="151" y="54"/>
                  </a:lnTo>
                  <a:lnTo>
                    <a:pt x="152" y="49"/>
                  </a:lnTo>
                  <a:lnTo>
                    <a:pt x="152" y="46"/>
                  </a:lnTo>
                  <a:lnTo>
                    <a:pt x="152" y="40"/>
                  </a:lnTo>
                  <a:lnTo>
                    <a:pt x="152" y="36"/>
                  </a:lnTo>
                  <a:lnTo>
                    <a:pt x="151" y="34"/>
                  </a:lnTo>
                  <a:lnTo>
                    <a:pt x="150" y="31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46" y="30"/>
                  </a:lnTo>
                  <a:lnTo>
                    <a:pt x="145" y="30"/>
                  </a:lnTo>
                  <a:lnTo>
                    <a:pt x="143" y="30"/>
                  </a:lnTo>
                  <a:lnTo>
                    <a:pt x="141" y="30"/>
                  </a:lnTo>
                  <a:lnTo>
                    <a:pt x="138" y="30"/>
                  </a:lnTo>
                  <a:lnTo>
                    <a:pt x="135" y="30"/>
                  </a:lnTo>
                  <a:lnTo>
                    <a:pt x="132" y="30"/>
                  </a:lnTo>
                  <a:lnTo>
                    <a:pt x="128" y="31"/>
                  </a:lnTo>
                  <a:lnTo>
                    <a:pt x="124" y="31"/>
                  </a:lnTo>
                  <a:lnTo>
                    <a:pt x="119" y="31"/>
                  </a:lnTo>
                  <a:lnTo>
                    <a:pt x="115" y="32"/>
                  </a:lnTo>
                  <a:lnTo>
                    <a:pt x="109" y="32"/>
                  </a:lnTo>
                  <a:lnTo>
                    <a:pt x="105" y="32"/>
                  </a:lnTo>
                  <a:lnTo>
                    <a:pt x="98" y="34"/>
                  </a:lnTo>
                  <a:lnTo>
                    <a:pt x="74" y="37"/>
                  </a:lnTo>
                  <a:lnTo>
                    <a:pt x="49" y="39"/>
                  </a:lnTo>
                  <a:lnTo>
                    <a:pt x="25" y="40"/>
                  </a:lnTo>
                  <a:lnTo>
                    <a:pt x="0" y="40"/>
                  </a:lnTo>
                  <a:lnTo>
                    <a:pt x="0" y="40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27"/>
            <p:cNvSpPr>
              <a:spLocks/>
            </p:cNvSpPr>
            <p:nvPr/>
          </p:nvSpPr>
          <p:spPr bwMode="auto">
            <a:xfrm>
              <a:off x="6299200" y="2316163"/>
              <a:ext cx="279400" cy="52387"/>
            </a:xfrm>
            <a:custGeom>
              <a:avLst/>
              <a:gdLst>
                <a:gd name="T0" fmla="*/ 0 w 176"/>
                <a:gd name="T1" fmla="*/ 12 h 33"/>
                <a:gd name="T2" fmla="*/ 11 w 176"/>
                <a:gd name="T3" fmla="*/ 11 h 33"/>
                <a:gd name="T4" fmla="*/ 26 w 176"/>
                <a:gd name="T5" fmla="*/ 10 h 33"/>
                <a:gd name="T6" fmla="*/ 44 w 176"/>
                <a:gd name="T7" fmla="*/ 7 h 33"/>
                <a:gd name="T8" fmla="*/ 66 w 176"/>
                <a:gd name="T9" fmla="*/ 4 h 33"/>
                <a:gd name="T10" fmla="*/ 98 w 176"/>
                <a:gd name="T11" fmla="*/ 2 h 33"/>
                <a:gd name="T12" fmla="*/ 117 w 176"/>
                <a:gd name="T13" fmla="*/ 1 h 33"/>
                <a:gd name="T14" fmla="*/ 136 w 176"/>
                <a:gd name="T15" fmla="*/ 0 h 33"/>
                <a:gd name="T16" fmla="*/ 149 w 176"/>
                <a:gd name="T17" fmla="*/ 0 h 33"/>
                <a:gd name="T18" fmla="*/ 155 w 176"/>
                <a:gd name="T19" fmla="*/ 0 h 33"/>
                <a:gd name="T20" fmla="*/ 164 w 176"/>
                <a:gd name="T21" fmla="*/ 1 h 33"/>
                <a:gd name="T22" fmla="*/ 172 w 176"/>
                <a:gd name="T23" fmla="*/ 2 h 33"/>
                <a:gd name="T24" fmla="*/ 176 w 176"/>
                <a:gd name="T25" fmla="*/ 5 h 33"/>
                <a:gd name="T26" fmla="*/ 176 w 176"/>
                <a:gd name="T27" fmla="*/ 9 h 33"/>
                <a:gd name="T28" fmla="*/ 176 w 176"/>
                <a:gd name="T29" fmla="*/ 13 h 33"/>
                <a:gd name="T30" fmla="*/ 173 w 176"/>
                <a:gd name="T31" fmla="*/ 17 h 33"/>
                <a:gd name="T32" fmla="*/ 171 w 176"/>
                <a:gd name="T33" fmla="*/ 19 h 33"/>
                <a:gd name="T34" fmla="*/ 169 w 176"/>
                <a:gd name="T35" fmla="*/ 20 h 33"/>
                <a:gd name="T36" fmla="*/ 165 w 176"/>
                <a:gd name="T37" fmla="*/ 20 h 33"/>
                <a:gd name="T38" fmla="*/ 162 w 176"/>
                <a:gd name="T39" fmla="*/ 21 h 33"/>
                <a:gd name="T40" fmla="*/ 155 w 176"/>
                <a:gd name="T41" fmla="*/ 21 h 33"/>
                <a:gd name="T42" fmla="*/ 149 w 176"/>
                <a:gd name="T43" fmla="*/ 22 h 33"/>
                <a:gd name="T44" fmla="*/ 141 w 176"/>
                <a:gd name="T45" fmla="*/ 23 h 33"/>
                <a:gd name="T46" fmla="*/ 130 w 176"/>
                <a:gd name="T47" fmla="*/ 23 h 33"/>
                <a:gd name="T48" fmla="*/ 120 w 176"/>
                <a:gd name="T49" fmla="*/ 24 h 33"/>
                <a:gd name="T50" fmla="*/ 108 w 176"/>
                <a:gd name="T51" fmla="*/ 26 h 33"/>
                <a:gd name="T52" fmla="*/ 94 w 176"/>
                <a:gd name="T53" fmla="*/ 27 h 33"/>
                <a:gd name="T54" fmla="*/ 80 w 176"/>
                <a:gd name="T55" fmla="*/ 28 h 33"/>
                <a:gd name="T56" fmla="*/ 64 w 176"/>
                <a:gd name="T57" fmla="*/ 29 h 33"/>
                <a:gd name="T58" fmla="*/ 47 w 176"/>
                <a:gd name="T59" fmla="*/ 30 h 33"/>
                <a:gd name="T60" fmla="*/ 29 w 176"/>
                <a:gd name="T61" fmla="*/ 31 h 33"/>
                <a:gd name="T62" fmla="*/ 10 w 176"/>
                <a:gd name="T63" fmla="*/ 32 h 33"/>
                <a:gd name="T64" fmla="*/ 0 w 176"/>
                <a:gd name="T6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33">
                  <a:moveTo>
                    <a:pt x="0" y="33"/>
                  </a:moveTo>
                  <a:lnTo>
                    <a:pt x="0" y="12"/>
                  </a:lnTo>
                  <a:lnTo>
                    <a:pt x="4" y="11"/>
                  </a:lnTo>
                  <a:lnTo>
                    <a:pt x="11" y="11"/>
                  </a:lnTo>
                  <a:lnTo>
                    <a:pt x="18" y="11"/>
                  </a:lnTo>
                  <a:lnTo>
                    <a:pt x="26" y="10"/>
                  </a:lnTo>
                  <a:lnTo>
                    <a:pt x="35" y="9"/>
                  </a:lnTo>
                  <a:lnTo>
                    <a:pt x="44" y="7"/>
                  </a:lnTo>
                  <a:lnTo>
                    <a:pt x="54" y="6"/>
                  </a:lnTo>
                  <a:lnTo>
                    <a:pt x="66" y="4"/>
                  </a:lnTo>
                  <a:lnTo>
                    <a:pt x="88" y="3"/>
                  </a:lnTo>
                  <a:lnTo>
                    <a:pt x="98" y="2"/>
                  </a:lnTo>
                  <a:lnTo>
                    <a:pt x="108" y="1"/>
                  </a:lnTo>
                  <a:lnTo>
                    <a:pt x="117" y="1"/>
                  </a:lnTo>
                  <a:lnTo>
                    <a:pt x="127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1"/>
                  </a:lnTo>
                  <a:lnTo>
                    <a:pt x="169" y="1"/>
                  </a:lnTo>
                  <a:lnTo>
                    <a:pt x="172" y="2"/>
                  </a:lnTo>
                  <a:lnTo>
                    <a:pt x="174" y="3"/>
                  </a:lnTo>
                  <a:lnTo>
                    <a:pt x="176" y="5"/>
                  </a:lnTo>
                  <a:lnTo>
                    <a:pt x="176" y="6"/>
                  </a:lnTo>
                  <a:lnTo>
                    <a:pt x="176" y="9"/>
                  </a:lnTo>
                  <a:lnTo>
                    <a:pt x="176" y="11"/>
                  </a:lnTo>
                  <a:lnTo>
                    <a:pt x="176" y="13"/>
                  </a:lnTo>
                  <a:lnTo>
                    <a:pt x="174" y="14"/>
                  </a:lnTo>
                  <a:lnTo>
                    <a:pt x="173" y="17"/>
                  </a:lnTo>
                  <a:lnTo>
                    <a:pt x="171" y="19"/>
                  </a:lnTo>
                  <a:lnTo>
                    <a:pt x="171" y="19"/>
                  </a:lnTo>
                  <a:lnTo>
                    <a:pt x="170" y="19"/>
                  </a:lnTo>
                  <a:lnTo>
                    <a:pt x="169" y="20"/>
                  </a:lnTo>
                  <a:lnTo>
                    <a:pt x="168" y="20"/>
                  </a:lnTo>
                  <a:lnTo>
                    <a:pt x="165" y="20"/>
                  </a:lnTo>
                  <a:lnTo>
                    <a:pt x="164" y="20"/>
                  </a:lnTo>
                  <a:lnTo>
                    <a:pt x="162" y="21"/>
                  </a:lnTo>
                  <a:lnTo>
                    <a:pt x="159" y="21"/>
                  </a:lnTo>
                  <a:lnTo>
                    <a:pt x="155" y="21"/>
                  </a:lnTo>
                  <a:lnTo>
                    <a:pt x="153" y="22"/>
                  </a:lnTo>
                  <a:lnTo>
                    <a:pt x="149" y="22"/>
                  </a:lnTo>
                  <a:lnTo>
                    <a:pt x="145" y="22"/>
                  </a:lnTo>
                  <a:lnTo>
                    <a:pt x="141" y="23"/>
                  </a:lnTo>
                  <a:lnTo>
                    <a:pt x="136" y="23"/>
                  </a:lnTo>
                  <a:lnTo>
                    <a:pt x="130" y="23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5" y="26"/>
                  </a:lnTo>
                  <a:lnTo>
                    <a:pt x="108" y="26"/>
                  </a:lnTo>
                  <a:lnTo>
                    <a:pt x="101" y="26"/>
                  </a:lnTo>
                  <a:lnTo>
                    <a:pt x="94" y="27"/>
                  </a:lnTo>
                  <a:lnTo>
                    <a:pt x="88" y="27"/>
                  </a:lnTo>
                  <a:lnTo>
                    <a:pt x="80" y="28"/>
                  </a:lnTo>
                  <a:lnTo>
                    <a:pt x="73" y="28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47" y="30"/>
                  </a:lnTo>
                  <a:lnTo>
                    <a:pt x="38" y="30"/>
                  </a:lnTo>
                  <a:lnTo>
                    <a:pt x="29" y="31"/>
                  </a:lnTo>
                  <a:lnTo>
                    <a:pt x="20" y="32"/>
                  </a:lnTo>
                  <a:lnTo>
                    <a:pt x="10" y="32"/>
                  </a:lnTo>
                  <a:lnTo>
                    <a:pt x="0" y="33"/>
                  </a:lnTo>
                  <a:lnTo>
                    <a:pt x="0" y="33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28"/>
            <p:cNvSpPr>
              <a:spLocks/>
            </p:cNvSpPr>
            <p:nvPr/>
          </p:nvSpPr>
          <p:spPr bwMode="auto">
            <a:xfrm>
              <a:off x="6200775" y="2427288"/>
              <a:ext cx="541338" cy="252412"/>
            </a:xfrm>
            <a:custGeom>
              <a:avLst/>
              <a:gdLst>
                <a:gd name="T0" fmla="*/ 340 w 341"/>
                <a:gd name="T1" fmla="*/ 128 h 159"/>
                <a:gd name="T2" fmla="*/ 336 w 341"/>
                <a:gd name="T3" fmla="*/ 133 h 159"/>
                <a:gd name="T4" fmla="*/ 321 w 341"/>
                <a:gd name="T5" fmla="*/ 142 h 159"/>
                <a:gd name="T6" fmla="*/ 297 w 341"/>
                <a:gd name="T7" fmla="*/ 150 h 159"/>
                <a:gd name="T8" fmla="*/ 268 w 341"/>
                <a:gd name="T9" fmla="*/ 154 h 159"/>
                <a:gd name="T10" fmla="*/ 235 w 341"/>
                <a:gd name="T11" fmla="*/ 157 h 159"/>
                <a:gd name="T12" fmla="*/ 200 w 341"/>
                <a:gd name="T13" fmla="*/ 159 h 159"/>
                <a:gd name="T14" fmla="*/ 168 w 341"/>
                <a:gd name="T15" fmla="*/ 156 h 159"/>
                <a:gd name="T16" fmla="*/ 141 w 341"/>
                <a:gd name="T17" fmla="*/ 152 h 159"/>
                <a:gd name="T18" fmla="*/ 105 w 341"/>
                <a:gd name="T19" fmla="*/ 138 h 159"/>
                <a:gd name="T20" fmla="*/ 80 w 341"/>
                <a:gd name="T21" fmla="*/ 126 h 159"/>
                <a:gd name="T22" fmla="*/ 55 w 341"/>
                <a:gd name="T23" fmla="*/ 108 h 159"/>
                <a:gd name="T24" fmla="*/ 34 w 341"/>
                <a:gd name="T25" fmla="*/ 82 h 159"/>
                <a:gd name="T26" fmla="*/ 16 w 341"/>
                <a:gd name="T27" fmla="*/ 48 h 159"/>
                <a:gd name="T28" fmla="*/ 8 w 341"/>
                <a:gd name="T29" fmla="*/ 31 h 159"/>
                <a:gd name="T30" fmla="*/ 3 w 341"/>
                <a:gd name="T31" fmla="*/ 19 h 159"/>
                <a:gd name="T32" fmla="*/ 0 w 341"/>
                <a:gd name="T33" fmla="*/ 9 h 159"/>
                <a:gd name="T34" fmla="*/ 0 w 341"/>
                <a:gd name="T35" fmla="*/ 3 h 159"/>
                <a:gd name="T36" fmla="*/ 2 w 341"/>
                <a:gd name="T37" fmla="*/ 0 h 159"/>
                <a:gd name="T38" fmla="*/ 7 w 341"/>
                <a:gd name="T39" fmla="*/ 1 h 159"/>
                <a:gd name="T40" fmla="*/ 14 w 341"/>
                <a:gd name="T41" fmla="*/ 7 h 159"/>
                <a:gd name="T42" fmla="*/ 22 w 341"/>
                <a:gd name="T43" fmla="*/ 19 h 159"/>
                <a:gd name="T44" fmla="*/ 31 w 341"/>
                <a:gd name="T45" fmla="*/ 36 h 159"/>
                <a:gd name="T46" fmla="*/ 44 w 341"/>
                <a:gd name="T47" fmla="*/ 53 h 159"/>
                <a:gd name="T48" fmla="*/ 59 w 341"/>
                <a:gd name="T49" fmla="*/ 71 h 159"/>
                <a:gd name="T50" fmla="*/ 80 w 341"/>
                <a:gd name="T51" fmla="*/ 87 h 159"/>
                <a:gd name="T52" fmla="*/ 107 w 341"/>
                <a:gd name="T53" fmla="*/ 103 h 159"/>
                <a:gd name="T54" fmla="*/ 138 w 341"/>
                <a:gd name="T55" fmla="*/ 115 h 159"/>
                <a:gd name="T56" fmla="*/ 171 w 341"/>
                <a:gd name="T57" fmla="*/ 120 h 159"/>
                <a:gd name="T58" fmla="*/ 206 w 341"/>
                <a:gd name="T59" fmla="*/ 120 h 159"/>
                <a:gd name="T60" fmla="*/ 222 w 341"/>
                <a:gd name="T61" fmla="*/ 119 h 159"/>
                <a:gd name="T62" fmla="*/ 234 w 341"/>
                <a:gd name="T63" fmla="*/ 118 h 159"/>
                <a:gd name="T64" fmla="*/ 244 w 341"/>
                <a:gd name="T65" fmla="*/ 118 h 159"/>
                <a:gd name="T66" fmla="*/ 251 w 341"/>
                <a:gd name="T67" fmla="*/ 117 h 159"/>
                <a:gd name="T68" fmla="*/ 254 w 341"/>
                <a:gd name="T69" fmla="*/ 116 h 159"/>
                <a:gd name="T70" fmla="*/ 256 w 341"/>
                <a:gd name="T71" fmla="*/ 111 h 159"/>
                <a:gd name="T72" fmla="*/ 253 w 341"/>
                <a:gd name="T73" fmla="*/ 98 h 159"/>
                <a:gd name="T74" fmla="*/ 245 w 341"/>
                <a:gd name="T75" fmla="*/ 76 h 159"/>
                <a:gd name="T76" fmla="*/ 240 w 341"/>
                <a:gd name="T77" fmla="*/ 63 h 159"/>
                <a:gd name="T78" fmla="*/ 235 w 341"/>
                <a:gd name="T79" fmla="*/ 49 h 159"/>
                <a:gd name="T80" fmla="*/ 235 w 341"/>
                <a:gd name="T81" fmla="*/ 42 h 159"/>
                <a:gd name="T82" fmla="*/ 242 w 341"/>
                <a:gd name="T83" fmla="*/ 47 h 159"/>
                <a:gd name="T84" fmla="*/ 256 w 341"/>
                <a:gd name="T85" fmla="*/ 58 h 159"/>
                <a:gd name="T86" fmla="*/ 274 w 341"/>
                <a:gd name="T87" fmla="*/ 75 h 159"/>
                <a:gd name="T88" fmla="*/ 293 w 341"/>
                <a:gd name="T89" fmla="*/ 91 h 159"/>
                <a:gd name="T90" fmla="*/ 312 w 341"/>
                <a:gd name="T91" fmla="*/ 102 h 159"/>
                <a:gd name="T92" fmla="*/ 329 w 341"/>
                <a:gd name="T93" fmla="*/ 111 h 159"/>
                <a:gd name="T94" fmla="*/ 338 w 341"/>
                <a:gd name="T95" fmla="*/ 118 h 159"/>
                <a:gd name="T96" fmla="*/ 341 w 341"/>
                <a:gd name="T97" fmla="*/ 12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1" h="159">
                  <a:moveTo>
                    <a:pt x="341" y="125"/>
                  </a:moveTo>
                  <a:lnTo>
                    <a:pt x="341" y="126"/>
                  </a:lnTo>
                  <a:lnTo>
                    <a:pt x="340" y="128"/>
                  </a:lnTo>
                  <a:lnTo>
                    <a:pt x="340" y="129"/>
                  </a:lnTo>
                  <a:lnTo>
                    <a:pt x="339" y="130"/>
                  </a:lnTo>
                  <a:lnTo>
                    <a:pt x="336" y="133"/>
                  </a:lnTo>
                  <a:lnTo>
                    <a:pt x="332" y="136"/>
                  </a:lnTo>
                  <a:lnTo>
                    <a:pt x="327" y="138"/>
                  </a:lnTo>
                  <a:lnTo>
                    <a:pt x="321" y="142"/>
                  </a:lnTo>
                  <a:lnTo>
                    <a:pt x="314" y="144"/>
                  </a:lnTo>
                  <a:lnTo>
                    <a:pt x="306" y="146"/>
                  </a:lnTo>
                  <a:lnTo>
                    <a:pt x="297" y="150"/>
                  </a:lnTo>
                  <a:lnTo>
                    <a:pt x="288" y="152"/>
                  </a:lnTo>
                  <a:lnTo>
                    <a:pt x="278" y="153"/>
                  </a:lnTo>
                  <a:lnTo>
                    <a:pt x="268" y="154"/>
                  </a:lnTo>
                  <a:lnTo>
                    <a:pt x="257" y="156"/>
                  </a:lnTo>
                  <a:lnTo>
                    <a:pt x="247" y="157"/>
                  </a:lnTo>
                  <a:lnTo>
                    <a:pt x="235" y="157"/>
                  </a:lnTo>
                  <a:lnTo>
                    <a:pt x="223" y="159"/>
                  </a:lnTo>
                  <a:lnTo>
                    <a:pt x="212" y="159"/>
                  </a:lnTo>
                  <a:lnTo>
                    <a:pt x="200" y="159"/>
                  </a:lnTo>
                  <a:lnTo>
                    <a:pt x="189" y="157"/>
                  </a:lnTo>
                  <a:lnTo>
                    <a:pt x="178" y="157"/>
                  </a:lnTo>
                  <a:lnTo>
                    <a:pt x="168" y="156"/>
                  </a:lnTo>
                  <a:lnTo>
                    <a:pt x="158" y="155"/>
                  </a:lnTo>
                  <a:lnTo>
                    <a:pt x="149" y="153"/>
                  </a:lnTo>
                  <a:lnTo>
                    <a:pt x="141" y="152"/>
                  </a:lnTo>
                  <a:lnTo>
                    <a:pt x="123" y="145"/>
                  </a:lnTo>
                  <a:lnTo>
                    <a:pt x="114" y="142"/>
                  </a:lnTo>
                  <a:lnTo>
                    <a:pt x="105" y="138"/>
                  </a:lnTo>
                  <a:lnTo>
                    <a:pt x="97" y="135"/>
                  </a:lnTo>
                  <a:lnTo>
                    <a:pt x="88" y="130"/>
                  </a:lnTo>
                  <a:lnTo>
                    <a:pt x="80" y="126"/>
                  </a:lnTo>
                  <a:lnTo>
                    <a:pt x="72" y="120"/>
                  </a:lnTo>
                  <a:lnTo>
                    <a:pt x="63" y="115"/>
                  </a:lnTo>
                  <a:lnTo>
                    <a:pt x="55" y="108"/>
                  </a:lnTo>
                  <a:lnTo>
                    <a:pt x="48" y="100"/>
                  </a:lnTo>
                  <a:lnTo>
                    <a:pt x="40" y="91"/>
                  </a:lnTo>
                  <a:lnTo>
                    <a:pt x="34" y="82"/>
                  </a:lnTo>
                  <a:lnTo>
                    <a:pt x="27" y="72"/>
                  </a:lnTo>
                  <a:lnTo>
                    <a:pt x="21" y="60"/>
                  </a:lnTo>
                  <a:lnTo>
                    <a:pt x="16" y="48"/>
                  </a:lnTo>
                  <a:lnTo>
                    <a:pt x="12" y="42"/>
                  </a:lnTo>
                  <a:lnTo>
                    <a:pt x="10" y="37"/>
                  </a:lnTo>
                  <a:lnTo>
                    <a:pt x="8" y="31"/>
                  </a:lnTo>
                  <a:lnTo>
                    <a:pt x="7" y="27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0" y="14"/>
                  </a:lnTo>
                  <a:lnTo>
                    <a:pt x="22" y="19"/>
                  </a:lnTo>
                  <a:lnTo>
                    <a:pt x="26" y="24"/>
                  </a:lnTo>
                  <a:lnTo>
                    <a:pt x="28" y="30"/>
                  </a:lnTo>
                  <a:lnTo>
                    <a:pt x="31" y="36"/>
                  </a:lnTo>
                  <a:lnTo>
                    <a:pt x="36" y="40"/>
                  </a:lnTo>
                  <a:lnTo>
                    <a:pt x="39" y="47"/>
                  </a:lnTo>
                  <a:lnTo>
                    <a:pt x="44" y="53"/>
                  </a:lnTo>
                  <a:lnTo>
                    <a:pt x="49" y="58"/>
                  </a:lnTo>
                  <a:lnTo>
                    <a:pt x="54" y="65"/>
                  </a:lnTo>
                  <a:lnTo>
                    <a:pt x="59" y="71"/>
                  </a:lnTo>
                  <a:lnTo>
                    <a:pt x="65" y="77"/>
                  </a:lnTo>
                  <a:lnTo>
                    <a:pt x="72" y="83"/>
                  </a:lnTo>
                  <a:lnTo>
                    <a:pt x="80" y="87"/>
                  </a:lnTo>
                  <a:lnTo>
                    <a:pt x="88" y="93"/>
                  </a:lnTo>
                  <a:lnTo>
                    <a:pt x="98" y="99"/>
                  </a:lnTo>
                  <a:lnTo>
                    <a:pt x="107" y="103"/>
                  </a:lnTo>
                  <a:lnTo>
                    <a:pt x="118" y="108"/>
                  </a:lnTo>
                  <a:lnTo>
                    <a:pt x="128" y="111"/>
                  </a:lnTo>
                  <a:lnTo>
                    <a:pt x="138" y="115"/>
                  </a:lnTo>
                  <a:lnTo>
                    <a:pt x="150" y="117"/>
                  </a:lnTo>
                  <a:lnTo>
                    <a:pt x="160" y="119"/>
                  </a:lnTo>
                  <a:lnTo>
                    <a:pt x="171" y="120"/>
                  </a:lnTo>
                  <a:lnTo>
                    <a:pt x="182" y="120"/>
                  </a:lnTo>
                  <a:lnTo>
                    <a:pt x="195" y="120"/>
                  </a:lnTo>
                  <a:lnTo>
                    <a:pt x="206" y="120"/>
                  </a:lnTo>
                  <a:lnTo>
                    <a:pt x="212" y="120"/>
                  </a:lnTo>
                  <a:lnTo>
                    <a:pt x="216" y="119"/>
                  </a:lnTo>
                  <a:lnTo>
                    <a:pt x="222" y="119"/>
                  </a:lnTo>
                  <a:lnTo>
                    <a:pt x="226" y="119"/>
                  </a:lnTo>
                  <a:lnTo>
                    <a:pt x="230" y="118"/>
                  </a:lnTo>
                  <a:lnTo>
                    <a:pt x="234" y="118"/>
                  </a:lnTo>
                  <a:lnTo>
                    <a:pt x="238" y="118"/>
                  </a:lnTo>
                  <a:lnTo>
                    <a:pt x="241" y="118"/>
                  </a:lnTo>
                  <a:lnTo>
                    <a:pt x="244" y="118"/>
                  </a:lnTo>
                  <a:lnTo>
                    <a:pt x="247" y="117"/>
                  </a:lnTo>
                  <a:lnTo>
                    <a:pt x="249" y="117"/>
                  </a:lnTo>
                  <a:lnTo>
                    <a:pt x="251" y="117"/>
                  </a:lnTo>
                  <a:lnTo>
                    <a:pt x="252" y="117"/>
                  </a:lnTo>
                  <a:lnTo>
                    <a:pt x="253" y="116"/>
                  </a:lnTo>
                  <a:lnTo>
                    <a:pt x="254" y="116"/>
                  </a:lnTo>
                  <a:lnTo>
                    <a:pt x="256" y="116"/>
                  </a:lnTo>
                  <a:lnTo>
                    <a:pt x="256" y="113"/>
                  </a:lnTo>
                  <a:lnTo>
                    <a:pt x="256" y="111"/>
                  </a:lnTo>
                  <a:lnTo>
                    <a:pt x="256" y="108"/>
                  </a:lnTo>
                  <a:lnTo>
                    <a:pt x="254" y="103"/>
                  </a:lnTo>
                  <a:lnTo>
                    <a:pt x="253" y="98"/>
                  </a:lnTo>
                  <a:lnTo>
                    <a:pt x="251" y="92"/>
                  </a:lnTo>
                  <a:lnTo>
                    <a:pt x="249" y="84"/>
                  </a:lnTo>
                  <a:lnTo>
                    <a:pt x="245" y="76"/>
                  </a:lnTo>
                  <a:lnTo>
                    <a:pt x="243" y="73"/>
                  </a:lnTo>
                  <a:lnTo>
                    <a:pt x="242" y="69"/>
                  </a:lnTo>
                  <a:lnTo>
                    <a:pt x="240" y="63"/>
                  </a:lnTo>
                  <a:lnTo>
                    <a:pt x="238" y="57"/>
                  </a:lnTo>
                  <a:lnTo>
                    <a:pt x="236" y="53"/>
                  </a:lnTo>
                  <a:lnTo>
                    <a:pt x="235" y="49"/>
                  </a:lnTo>
                  <a:lnTo>
                    <a:pt x="235" y="46"/>
                  </a:lnTo>
                  <a:lnTo>
                    <a:pt x="235" y="45"/>
                  </a:lnTo>
                  <a:lnTo>
                    <a:pt x="235" y="42"/>
                  </a:lnTo>
                  <a:lnTo>
                    <a:pt x="236" y="44"/>
                  </a:lnTo>
                  <a:lnTo>
                    <a:pt x="239" y="45"/>
                  </a:lnTo>
                  <a:lnTo>
                    <a:pt x="242" y="47"/>
                  </a:lnTo>
                  <a:lnTo>
                    <a:pt x="247" y="49"/>
                  </a:lnTo>
                  <a:lnTo>
                    <a:pt x="250" y="54"/>
                  </a:lnTo>
                  <a:lnTo>
                    <a:pt x="256" y="58"/>
                  </a:lnTo>
                  <a:lnTo>
                    <a:pt x="261" y="64"/>
                  </a:lnTo>
                  <a:lnTo>
                    <a:pt x="268" y="69"/>
                  </a:lnTo>
                  <a:lnTo>
                    <a:pt x="274" y="75"/>
                  </a:lnTo>
                  <a:lnTo>
                    <a:pt x="280" y="81"/>
                  </a:lnTo>
                  <a:lnTo>
                    <a:pt x="287" y="86"/>
                  </a:lnTo>
                  <a:lnTo>
                    <a:pt x="293" y="91"/>
                  </a:lnTo>
                  <a:lnTo>
                    <a:pt x="300" y="95"/>
                  </a:lnTo>
                  <a:lnTo>
                    <a:pt x="306" y="99"/>
                  </a:lnTo>
                  <a:lnTo>
                    <a:pt x="312" y="102"/>
                  </a:lnTo>
                  <a:lnTo>
                    <a:pt x="319" y="106"/>
                  </a:lnTo>
                  <a:lnTo>
                    <a:pt x="324" y="108"/>
                  </a:lnTo>
                  <a:lnTo>
                    <a:pt x="329" y="111"/>
                  </a:lnTo>
                  <a:lnTo>
                    <a:pt x="332" y="113"/>
                  </a:lnTo>
                  <a:lnTo>
                    <a:pt x="336" y="116"/>
                  </a:lnTo>
                  <a:lnTo>
                    <a:pt x="338" y="118"/>
                  </a:lnTo>
                  <a:lnTo>
                    <a:pt x="340" y="120"/>
                  </a:lnTo>
                  <a:lnTo>
                    <a:pt x="340" y="122"/>
                  </a:lnTo>
                  <a:lnTo>
                    <a:pt x="341" y="125"/>
                  </a:lnTo>
                  <a:lnTo>
                    <a:pt x="341" y="125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29"/>
            <p:cNvSpPr>
              <a:spLocks/>
            </p:cNvSpPr>
            <p:nvPr/>
          </p:nvSpPr>
          <p:spPr bwMode="auto">
            <a:xfrm>
              <a:off x="6037263" y="2436813"/>
              <a:ext cx="87313" cy="196850"/>
            </a:xfrm>
            <a:custGeom>
              <a:avLst/>
              <a:gdLst>
                <a:gd name="T0" fmla="*/ 54 w 55"/>
                <a:gd name="T1" fmla="*/ 53 h 124"/>
                <a:gd name="T2" fmla="*/ 52 w 55"/>
                <a:gd name="T3" fmla="*/ 66 h 124"/>
                <a:gd name="T4" fmla="*/ 49 w 55"/>
                <a:gd name="T5" fmla="*/ 78 h 124"/>
                <a:gd name="T6" fmla="*/ 42 w 55"/>
                <a:gd name="T7" fmla="*/ 97 h 124"/>
                <a:gd name="T8" fmla="*/ 35 w 55"/>
                <a:gd name="T9" fmla="*/ 109 h 124"/>
                <a:gd name="T10" fmla="*/ 30 w 55"/>
                <a:gd name="T11" fmla="*/ 116 h 124"/>
                <a:gd name="T12" fmla="*/ 24 w 55"/>
                <a:gd name="T13" fmla="*/ 122 h 124"/>
                <a:gd name="T14" fmla="*/ 20 w 55"/>
                <a:gd name="T15" fmla="*/ 124 h 124"/>
                <a:gd name="T16" fmla="*/ 16 w 55"/>
                <a:gd name="T17" fmla="*/ 123 h 124"/>
                <a:gd name="T18" fmla="*/ 13 w 55"/>
                <a:gd name="T19" fmla="*/ 120 h 124"/>
                <a:gd name="T20" fmla="*/ 10 w 55"/>
                <a:gd name="T21" fmla="*/ 115 h 124"/>
                <a:gd name="T22" fmla="*/ 8 w 55"/>
                <a:gd name="T23" fmla="*/ 110 h 124"/>
                <a:gd name="T24" fmla="*/ 5 w 55"/>
                <a:gd name="T25" fmla="*/ 101 h 124"/>
                <a:gd name="T26" fmla="*/ 2 w 55"/>
                <a:gd name="T27" fmla="*/ 95 h 124"/>
                <a:gd name="T28" fmla="*/ 1 w 55"/>
                <a:gd name="T29" fmla="*/ 91 h 124"/>
                <a:gd name="T30" fmla="*/ 0 w 55"/>
                <a:gd name="T31" fmla="*/ 87 h 124"/>
                <a:gd name="T32" fmla="*/ 1 w 55"/>
                <a:gd name="T33" fmla="*/ 85 h 124"/>
                <a:gd name="T34" fmla="*/ 2 w 55"/>
                <a:gd name="T35" fmla="*/ 81 h 124"/>
                <a:gd name="T36" fmla="*/ 6 w 55"/>
                <a:gd name="T37" fmla="*/ 76 h 124"/>
                <a:gd name="T38" fmla="*/ 10 w 55"/>
                <a:gd name="T39" fmla="*/ 70 h 124"/>
                <a:gd name="T40" fmla="*/ 13 w 55"/>
                <a:gd name="T41" fmla="*/ 67 h 124"/>
                <a:gd name="T42" fmla="*/ 16 w 55"/>
                <a:gd name="T43" fmla="*/ 62 h 124"/>
                <a:gd name="T44" fmla="*/ 19 w 55"/>
                <a:gd name="T45" fmla="*/ 56 h 124"/>
                <a:gd name="T46" fmla="*/ 23 w 55"/>
                <a:gd name="T47" fmla="*/ 48 h 124"/>
                <a:gd name="T48" fmla="*/ 27 w 55"/>
                <a:gd name="T49" fmla="*/ 38 h 124"/>
                <a:gd name="T50" fmla="*/ 31 w 55"/>
                <a:gd name="T51" fmla="*/ 27 h 124"/>
                <a:gd name="T52" fmla="*/ 35 w 55"/>
                <a:gd name="T53" fmla="*/ 15 h 124"/>
                <a:gd name="T54" fmla="*/ 40 w 55"/>
                <a:gd name="T55" fmla="*/ 0 h 124"/>
                <a:gd name="T56" fmla="*/ 48 w 55"/>
                <a:gd name="T57" fmla="*/ 10 h 124"/>
                <a:gd name="T58" fmla="*/ 52 w 55"/>
                <a:gd name="T59" fmla="*/ 22 h 124"/>
                <a:gd name="T60" fmla="*/ 54 w 55"/>
                <a:gd name="T61" fmla="*/ 34 h 124"/>
                <a:gd name="T62" fmla="*/ 54 w 55"/>
                <a:gd name="T63" fmla="*/ 4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124">
                  <a:moveTo>
                    <a:pt x="54" y="47"/>
                  </a:moveTo>
                  <a:lnTo>
                    <a:pt x="54" y="53"/>
                  </a:lnTo>
                  <a:lnTo>
                    <a:pt x="53" y="59"/>
                  </a:lnTo>
                  <a:lnTo>
                    <a:pt x="52" y="66"/>
                  </a:lnTo>
                  <a:lnTo>
                    <a:pt x="51" y="71"/>
                  </a:lnTo>
                  <a:lnTo>
                    <a:pt x="49" y="78"/>
                  </a:lnTo>
                  <a:lnTo>
                    <a:pt x="48" y="85"/>
                  </a:lnTo>
                  <a:lnTo>
                    <a:pt x="42" y="97"/>
                  </a:lnTo>
                  <a:lnTo>
                    <a:pt x="39" y="103"/>
                  </a:lnTo>
                  <a:lnTo>
                    <a:pt x="35" y="109"/>
                  </a:lnTo>
                  <a:lnTo>
                    <a:pt x="32" y="113"/>
                  </a:lnTo>
                  <a:lnTo>
                    <a:pt x="30" y="116"/>
                  </a:lnTo>
                  <a:lnTo>
                    <a:pt x="27" y="120"/>
                  </a:lnTo>
                  <a:lnTo>
                    <a:pt x="24" y="122"/>
                  </a:lnTo>
                  <a:lnTo>
                    <a:pt x="22" y="123"/>
                  </a:lnTo>
                  <a:lnTo>
                    <a:pt x="20" y="124"/>
                  </a:lnTo>
                  <a:lnTo>
                    <a:pt x="18" y="123"/>
                  </a:lnTo>
                  <a:lnTo>
                    <a:pt x="16" y="123"/>
                  </a:lnTo>
                  <a:lnTo>
                    <a:pt x="15" y="122"/>
                  </a:lnTo>
                  <a:lnTo>
                    <a:pt x="13" y="120"/>
                  </a:lnTo>
                  <a:lnTo>
                    <a:pt x="11" y="118"/>
                  </a:lnTo>
                  <a:lnTo>
                    <a:pt x="10" y="115"/>
                  </a:lnTo>
                  <a:lnTo>
                    <a:pt x="9" y="113"/>
                  </a:lnTo>
                  <a:lnTo>
                    <a:pt x="8" y="110"/>
                  </a:lnTo>
                  <a:lnTo>
                    <a:pt x="6" y="105"/>
                  </a:lnTo>
                  <a:lnTo>
                    <a:pt x="5" y="101"/>
                  </a:lnTo>
                  <a:lnTo>
                    <a:pt x="4" y="97"/>
                  </a:lnTo>
                  <a:lnTo>
                    <a:pt x="2" y="95"/>
                  </a:lnTo>
                  <a:lnTo>
                    <a:pt x="1" y="93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1" y="85"/>
                  </a:lnTo>
                  <a:lnTo>
                    <a:pt x="1" y="83"/>
                  </a:lnTo>
                  <a:lnTo>
                    <a:pt x="2" y="81"/>
                  </a:lnTo>
                  <a:lnTo>
                    <a:pt x="4" y="78"/>
                  </a:lnTo>
                  <a:lnTo>
                    <a:pt x="6" y="76"/>
                  </a:lnTo>
                  <a:lnTo>
                    <a:pt x="8" y="74"/>
                  </a:lnTo>
                  <a:lnTo>
                    <a:pt x="10" y="70"/>
                  </a:lnTo>
                  <a:lnTo>
                    <a:pt x="11" y="69"/>
                  </a:lnTo>
                  <a:lnTo>
                    <a:pt x="13" y="67"/>
                  </a:lnTo>
                  <a:lnTo>
                    <a:pt x="15" y="65"/>
                  </a:lnTo>
                  <a:lnTo>
                    <a:pt x="16" y="62"/>
                  </a:lnTo>
                  <a:lnTo>
                    <a:pt x="18" y="59"/>
                  </a:lnTo>
                  <a:lnTo>
                    <a:pt x="19" y="56"/>
                  </a:lnTo>
                  <a:lnTo>
                    <a:pt x="22" y="52"/>
                  </a:lnTo>
                  <a:lnTo>
                    <a:pt x="23" y="48"/>
                  </a:lnTo>
                  <a:lnTo>
                    <a:pt x="25" y="43"/>
                  </a:lnTo>
                  <a:lnTo>
                    <a:pt x="27" y="38"/>
                  </a:lnTo>
                  <a:lnTo>
                    <a:pt x="30" y="33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5" y="15"/>
                  </a:lnTo>
                  <a:lnTo>
                    <a:pt x="37" y="8"/>
                  </a:lnTo>
                  <a:lnTo>
                    <a:pt x="40" y="0"/>
                  </a:lnTo>
                  <a:lnTo>
                    <a:pt x="44" y="6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54" y="27"/>
                  </a:lnTo>
                  <a:lnTo>
                    <a:pt x="54" y="34"/>
                  </a:lnTo>
                  <a:lnTo>
                    <a:pt x="55" y="40"/>
                  </a:lnTo>
                  <a:lnTo>
                    <a:pt x="54" y="47"/>
                  </a:lnTo>
                  <a:lnTo>
                    <a:pt x="54" y="47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30"/>
            <p:cNvSpPr>
              <a:spLocks/>
            </p:cNvSpPr>
            <p:nvPr/>
          </p:nvSpPr>
          <p:spPr bwMode="auto">
            <a:xfrm>
              <a:off x="6359525" y="2409825"/>
              <a:ext cx="125413" cy="107950"/>
            </a:xfrm>
            <a:custGeom>
              <a:avLst/>
              <a:gdLst>
                <a:gd name="T0" fmla="*/ 77 w 79"/>
                <a:gd name="T1" fmla="*/ 36 h 68"/>
                <a:gd name="T2" fmla="*/ 78 w 79"/>
                <a:gd name="T3" fmla="*/ 43 h 68"/>
                <a:gd name="T4" fmla="*/ 79 w 79"/>
                <a:gd name="T5" fmla="*/ 50 h 68"/>
                <a:gd name="T6" fmla="*/ 78 w 79"/>
                <a:gd name="T7" fmla="*/ 55 h 68"/>
                <a:gd name="T8" fmla="*/ 77 w 79"/>
                <a:gd name="T9" fmla="*/ 59 h 68"/>
                <a:gd name="T10" fmla="*/ 76 w 79"/>
                <a:gd name="T11" fmla="*/ 61 h 68"/>
                <a:gd name="T12" fmla="*/ 74 w 79"/>
                <a:gd name="T13" fmla="*/ 64 h 68"/>
                <a:gd name="T14" fmla="*/ 73 w 79"/>
                <a:gd name="T15" fmla="*/ 65 h 68"/>
                <a:gd name="T16" fmla="*/ 72 w 79"/>
                <a:gd name="T17" fmla="*/ 66 h 68"/>
                <a:gd name="T18" fmla="*/ 70 w 79"/>
                <a:gd name="T19" fmla="*/ 67 h 68"/>
                <a:gd name="T20" fmla="*/ 69 w 79"/>
                <a:gd name="T21" fmla="*/ 68 h 68"/>
                <a:gd name="T22" fmla="*/ 68 w 79"/>
                <a:gd name="T23" fmla="*/ 68 h 68"/>
                <a:gd name="T24" fmla="*/ 67 w 79"/>
                <a:gd name="T25" fmla="*/ 68 h 68"/>
                <a:gd name="T26" fmla="*/ 64 w 79"/>
                <a:gd name="T27" fmla="*/ 68 h 68"/>
                <a:gd name="T28" fmla="*/ 62 w 79"/>
                <a:gd name="T29" fmla="*/ 67 h 68"/>
                <a:gd name="T30" fmla="*/ 59 w 79"/>
                <a:gd name="T31" fmla="*/ 65 h 68"/>
                <a:gd name="T32" fmla="*/ 54 w 79"/>
                <a:gd name="T33" fmla="*/ 61 h 68"/>
                <a:gd name="T34" fmla="*/ 50 w 79"/>
                <a:gd name="T35" fmla="*/ 57 h 68"/>
                <a:gd name="T36" fmla="*/ 44 w 79"/>
                <a:gd name="T37" fmla="*/ 52 h 68"/>
                <a:gd name="T38" fmla="*/ 37 w 79"/>
                <a:gd name="T39" fmla="*/ 47 h 68"/>
                <a:gd name="T40" fmla="*/ 30 w 79"/>
                <a:gd name="T41" fmla="*/ 40 h 68"/>
                <a:gd name="T42" fmla="*/ 23 w 79"/>
                <a:gd name="T43" fmla="*/ 33 h 68"/>
                <a:gd name="T44" fmla="*/ 16 w 79"/>
                <a:gd name="T45" fmla="*/ 27 h 68"/>
                <a:gd name="T46" fmla="*/ 14 w 79"/>
                <a:gd name="T47" fmla="*/ 25 h 68"/>
                <a:gd name="T48" fmla="*/ 10 w 79"/>
                <a:gd name="T49" fmla="*/ 23 h 68"/>
                <a:gd name="T50" fmla="*/ 8 w 79"/>
                <a:gd name="T51" fmla="*/ 21 h 68"/>
                <a:gd name="T52" fmla="*/ 7 w 79"/>
                <a:gd name="T53" fmla="*/ 18 h 68"/>
                <a:gd name="T54" fmla="*/ 5 w 79"/>
                <a:gd name="T55" fmla="*/ 16 h 68"/>
                <a:gd name="T56" fmla="*/ 3 w 79"/>
                <a:gd name="T57" fmla="*/ 14 h 68"/>
                <a:gd name="T58" fmla="*/ 2 w 79"/>
                <a:gd name="T59" fmla="*/ 13 h 68"/>
                <a:gd name="T60" fmla="*/ 1 w 79"/>
                <a:gd name="T61" fmla="*/ 12 h 68"/>
                <a:gd name="T62" fmla="*/ 1 w 79"/>
                <a:gd name="T63" fmla="*/ 11 h 68"/>
                <a:gd name="T64" fmla="*/ 0 w 79"/>
                <a:gd name="T65" fmla="*/ 9 h 68"/>
                <a:gd name="T66" fmla="*/ 0 w 79"/>
                <a:gd name="T67" fmla="*/ 8 h 68"/>
                <a:gd name="T68" fmla="*/ 1 w 79"/>
                <a:gd name="T69" fmla="*/ 8 h 68"/>
                <a:gd name="T70" fmla="*/ 1 w 79"/>
                <a:gd name="T71" fmla="*/ 7 h 68"/>
                <a:gd name="T72" fmla="*/ 1 w 79"/>
                <a:gd name="T73" fmla="*/ 6 h 68"/>
                <a:gd name="T74" fmla="*/ 2 w 79"/>
                <a:gd name="T75" fmla="*/ 5 h 68"/>
                <a:gd name="T76" fmla="*/ 5 w 79"/>
                <a:gd name="T77" fmla="*/ 5 h 68"/>
                <a:gd name="T78" fmla="*/ 7 w 79"/>
                <a:gd name="T79" fmla="*/ 4 h 68"/>
                <a:gd name="T80" fmla="*/ 9 w 79"/>
                <a:gd name="T81" fmla="*/ 3 h 68"/>
                <a:gd name="T82" fmla="*/ 12 w 79"/>
                <a:gd name="T83" fmla="*/ 1 h 68"/>
                <a:gd name="T84" fmla="*/ 16 w 79"/>
                <a:gd name="T85" fmla="*/ 0 h 68"/>
                <a:gd name="T86" fmla="*/ 18 w 79"/>
                <a:gd name="T87" fmla="*/ 0 h 68"/>
                <a:gd name="T88" fmla="*/ 21 w 79"/>
                <a:gd name="T89" fmla="*/ 1 h 68"/>
                <a:gd name="T90" fmla="*/ 26 w 79"/>
                <a:gd name="T91" fmla="*/ 1 h 68"/>
                <a:gd name="T92" fmla="*/ 30 w 79"/>
                <a:gd name="T93" fmla="*/ 3 h 68"/>
                <a:gd name="T94" fmla="*/ 35 w 79"/>
                <a:gd name="T95" fmla="*/ 4 h 68"/>
                <a:gd name="T96" fmla="*/ 40 w 79"/>
                <a:gd name="T97" fmla="*/ 6 h 68"/>
                <a:gd name="T98" fmla="*/ 44 w 79"/>
                <a:gd name="T99" fmla="*/ 8 h 68"/>
                <a:gd name="T100" fmla="*/ 50 w 79"/>
                <a:gd name="T101" fmla="*/ 11 h 68"/>
                <a:gd name="T102" fmla="*/ 55 w 79"/>
                <a:gd name="T103" fmla="*/ 13 h 68"/>
                <a:gd name="T104" fmla="*/ 60 w 79"/>
                <a:gd name="T105" fmla="*/ 16 h 68"/>
                <a:gd name="T106" fmla="*/ 64 w 79"/>
                <a:gd name="T107" fmla="*/ 20 h 68"/>
                <a:gd name="T108" fmla="*/ 68 w 79"/>
                <a:gd name="T109" fmla="*/ 23 h 68"/>
                <a:gd name="T110" fmla="*/ 71 w 79"/>
                <a:gd name="T111" fmla="*/ 26 h 68"/>
                <a:gd name="T112" fmla="*/ 73 w 79"/>
                <a:gd name="T113" fmla="*/ 30 h 68"/>
                <a:gd name="T114" fmla="*/ 76 w 79"/>
                <a:gd name="T115" fmla="*/ 33 h 68"/>
                <a:gd name="T116" fmla="*/ 77 w 79"/>
                <a:gd name="T117" fmla="*/ 36 h 68"/>
                <a:gd name="T118" fmla="*/ 77 w 79"/>
                <a:gd name="T11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68">
                  <a:moveTo>
                    <a:pt x="77" y="36"/>
                  </a:moveTo>
                  <a:lnTo>
                    <a:pt x="78" y="43"/>
                  </a:lnTo>
                  <a:lnTo>
                    <a:pt x="79" y="50"/>
                  </a:lnTo>
                  <a:lnTo>
                    <a:pt x="78" y="55"/>
                  </a:lnTo>
                  <a:lnTo>
                    <a:pt x="77" y="59"/>
                  </a:lnTo>
                  <a:lnTo>
                    <a:pt x="76" y="61"/>
                  </a:lnTo>
                  <a:lnTo>
                    <a:pt x="74" y="64"/>
                  </a:lnTo>
                  <a:lnTo>
                    <a:pt x="73" y="65"/>
                  </a:lnTo>
                  <a:lnTo>
                    <a:pt x="72" y="66"/>
                  </a:lnTo>
                  <a:lnTo>
                    <a:pt x="70" y="67"/>
                  </a:lnTo>
                  <a:lnTo>
                    <a:pt x="69" y="68"/>
                  </a:lnTo>
                  <a:lnTo>
                    <a:pt x="68" y="68"/>
                  </a:lnTo>
                  <a:lnTo>
                    <a:pt x="67" y="68"/>
                  </a:lnTo>
                  <a:lnTo>
                    <a:pt x="64" y="68"/>
                  </a:lnTo>
                  <a:lnTo>
                    <a:pt x="62" y="67"/>
                  </a:lnTo>
                  <a:lnTo>
                    <a:pt x="59" y="65"/>
                  </a:lnTo>
                  <a:lnTo>
                    <a:pt x="54" y="61"/>
                  </a:lnTo>
                  <a:lnTo>
                    <a:pt x="50" y="57"/>
                  </a:lnTo>
                  <a:lnTo>
                    <a:pt x="44" y="52"/>
                  </a:lnTo>
                  <a:lnTo>
                    <a:pt x="37" y="47"/>
                  </a:lnTo>
                  <a:lnTo>
                    <a:pt x="30" y="40"/>
                  </a:lnTo>
                  <a:lnTo>
                    <a:pt x="23" y="33"/>
                  </a:lnTo>
                  <a:lnTo>
                    <a:pt x="16" y="27"/>
                  </a:lnTo>
                  <a:lnTo>
                    <a:pt x="14" y="25"/>
                  </a:lnTo>
                  <a:lnTo>
                    <a:pt x="10" y="23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4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6" y="1"/>
                  </a:lnTo>
                  <a:lnTo>
                    <a:pt x="30" y="3"/>
                  </a:lnTo>
                  <a:lnTo>
                    <a:pt x="35" y="4"/>
                  </a:lnTo>
                  <a:lnTo>
                    <a:pt x="40" y="6"/>
                  </a:lnTo>
                  <a:lnTo>
                    <a:pt x="44" y="8"/>
                  </a:lnTo>
                  <a:lnTo>
                    <a:pt x="50" y="11"/>
                  </a:lnTo>
                  <a:lnTo>
                    <a:pt x="55" y="13"/>
                  </a:lnTo>
                  <a:lnTo>
                    <a:pt x="60" y="16"/>
                  </a:lnTo>
                  <a:lnTo>
                    <a:pt x="64" y="20"/>
                  </a:lnTo>
                  <a:lnTo>
                    <a:pt x="68" y="23"/>
                  </a:lnTo>
                  <a:lnTo>
                    <a:pt x="71" y="26"/>
                  </a:lnTo>
                  <a:lnTo>
                    <a:pt x="73" y="30"/>
                  </a:lnTo>
                  <a:lnTo>
                    <a:pt x="76" y="33"/>
                  </a:lnTo>
                  <a:lnTo>
                    <a:pt x="77" y="36"/>
                  </a:lnTo>
                  <a:lnTo>
                    <a:pt x="77" y="36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31"/>
            <p:cNvSpPr>
              <a:spLocks/>
            </p:cNvSpPr>
            <p:nvPr/>
          </p:nvSpPr>
          <p:spPr bwMode="auto">
            <a:xfrm>
              <a:off x="6613525" y="2392363"/>
              <a:ext cx="182563" cy="114300"/>
            </a:xfrm>
            <a:custGeom>
              <a:avLst/>
              <a:gdLst>
                <a:gd name="T0" fmla="*/ 25 w 115"/>
                <a:gd name="T1" fmla="*/ 2 h 72"/>
                <a:gd name="T2" fmla="*/ 37 w 115"/>
                <a:gd name="T3" fmla="*/ 5 h 72"/>
                <a:gd name="T4" fmla="*/ 49 w 115"/>
                <a:gd name="T5" fmla="*/ 7 h 72"/>
                <a:gd name="T6" fmla="*/ 59 w 115"/>
                <a:gd name="T7" fmla="*/ 9 h 72"/>
                <a:gd name="T8" fmla="*/ 69 w 115"/>
                <a:gd name="T9" fmla="*/ 11 h 72"/>
                <a:gd name="T10" fmla="*/ 78 w 115"/>
                <a:gd name="T11" fmla="*/ 14 h 72"/>
                <a:gd name="T12" fmla="*/ 87 w 115"/>
                <a:gd name="T13" fmla="*/ 17 h 72"/>
                <a:gd name="T14" fmla="*/ 95 w 115"/>
                <a:gd name="T15" fmla="*/ 20 h 72"/>
                <a:gd name="T16" fmla="*/ 103 w 115"/>
                <a:gd name="T17" fmla="*/ 24 h 72"/>
                <a:gd name="T18" fmla="*/ 106 w 115"/>
                <a:gd name="T19" fmla="*/ 27 h 72"/>
                <a:gd name="T20" fmla="*/ 108 w 115"/>
                <a:gd name="T21" fmla="*/ 29 h 72"/>
                <a:gd name="T22" fmla="*/ 111 w 115"/>
                <a:gd name="T23" fmla="*/ 33 h 72"/>
                <a:gd name="T24" fmla="*/ 112 w 115"/>
                <a:gd name="T25" fmla="*/ 36 h 72"/>
                <a:gd name="T26" fmla="*/ 113 w 115"/>
                <a:gd name="T27" fmla="*/ 41 h 72"/>
                <a:gd name="T28" fmla="*/ 114 w 115"/>
                <a:gd name="T29" fmla="*/ 44 h 72"/>
                <a:gd name="T30" fmla="*/ 115 w 115"/>
                <a:gd name="T31" fmla="*/ 49 h 72"/>
                <a:gd name="T32" fmla="*/ 115 w 115"/>
                <a:gd name="T33" fmla="*/ 53 h 72"/>
                <a:gd name="T34" fmla="*/ 115 w 115"/>
                <a:gd name="T35" fmla="*/ 58 h 72"/>
                <a:gd name="T36" fmla="*/ 114 w 115"/>
                <a:gd name="T37" fmla="*/ 61 h 72"/>
                <a:gd name="T38" fmla="*/ 113 w 115"/>
                <a:gd name="T39" fmla="*/ 64 h 72"/>
                <a:gd name="T40" fmla="*/ 112 w 115"/>
                <a:gd name="T41" fmla="*/ 67 h 72"/>
                <a:gd name="T42" fmla="*/ 111 w 115"/>
                <a:gd name="T43" fmla="*/ 69 h 72"/>
                <a:gd name="T44" fmla="*/ 108 w 115"/>
                <a:gd name="T45" fmla="*/ 71 h 72"/>
                <a:gd name="T46" fmla="*/ 106 w 115"/>
                <a:gd name="T47" fmla="*/ 72 h 72"/>
                <a:gd name="T48" fmla="*/ 103 w 115"/>
                <a:gd name="T49" fmla="*/ 72 h 72"/>
                <a:gd name="T50" fmla="*/ 99 w 115"/>
                <a:gd name="T51" fmla="*/ 71 h 72"/>
                <a:gd name="T52" fmla="*/ 94 w 115"/>
                <a:gd name="T53" fmla="*/ 70 h 72"/>
                <a:gd name="T54" fmla="*/ 88 w 115"/>
                <a:gd name="T55" fmla="*/ 68 h 72"/>
                <a:gd name="T56" fmla="*/ 81 w 115"/>
                <a:gd name="T57" fmla="*/ 64 h 72"/>
                <a:gd name="T58" fmla="*/ 73 w 115"/>
                <a:gd name="T59" fmla="*/ 60 h 72"/>
                <a:gd name="T60" fmla="*/ 64 w 115"/>
                <a:gd name="T61" fmla="*/ 55 h 72"/>
                <a:gd name="T62" fmla="*/ 60 w 115"/>
                <a:gd name="T63" fmla="*/ 52 h 72"/>
                <a:gd name="T64" fmla="*/ 54 w 115"/>
                <a:gd name="T65" fmla="*/ 49 h 72"/>
                <a:gd name="T66" fmla="*/ 50 w 115"/>
                <a:gd name="T67" fmla="*/ 45 h 72"/>
                <a:gd name="T68" fmla="*/ 44 w 115"/>
                <a:gd name="T69" fmla="*/ 41 h 72"/>
                <a:gd name="T70" fmla="*/ 38 w 115"/>
                <a:gd name="T71" fmla="*/ 36 h 72"/>
                <a:gd name="T72" fmla="*/ 33 w 115"/>
                <a:gd name="T73" fmla="*/ 33 h 72"/>
                <a:gd name="T74" fmla="*/ 28 w 115"/>
                <a:gd name="T75" fmla="*/ 29 h 72"/>
                <a:gd name="T76" fmla="*/ 24 w 115"/>
                <a:gd name="T77" fmla="*/ 26 h 72"/>
                <a:gd name="T78" fmla="*/ 19 w 115"/>
                <a:gd name="T79" fmla="*/ 23 h 72"/>
                <a:gd name="T80" fmla="*/ 16 w 115"/>
                <a:gd name="T81" fmla="*/ 20 h 72"/>
                <a:gd name="T82" fmla="*/ 13 w 115"/>
                <a:gd name="T83" fmla="*/ 17 h 72"/>
                <a:gd name="T84" fmla="*/ 9 w 115"/>
                <a:gd name="T85" fmla="*/ 15 h 72"/>
                <a:gd name="T86" fmla="*/ 7 w 115"/>
                <a:gd name="T87" fmla="*/ 12 h 72"/>
                <a:gd name="T88" fmla="*/ 5 w 115"/>
                <a:gd name="T89" fmla="*/ 10 h 72"/>
                <a:gd name="T90" fmla="*/ 2 w 115"/>
                <a:gd name="T91" fmla="*/ 9 h 72"/>
                <a:gd name="T92" fmla="*/ 1 w 115"/>
                <a:gd name="T93" fmla="*/ 7 h 72"/>
                <a:gd name="T94" fmla="*/ 0 w 115"/>
                <a:gd name="T95" fmla="*/ 6 h 72"/>
                <a:gd name="T96" fmla="*/ 0 w 115"/>
                <a:gd name="T97" fmla="*/ 5 h 72"/>
                <a:gd name="T98" fmla="*/ 0 w 115"/>
                <a:gd name="T99" fmla="*/ 3 h 72"/>
                <a:gd name="T100" fmla="*/ 0 w 115"/>
                <a:gd name="T101" fmla="*/ 2 h 72"/>
                <a:gd name="T102" fmla="*/ 0 w 115"/>
                <a:gd name="T103" fmla="*/ 1 h 72"/>
                <a:gd name="T104" fmla="*/ 1 w 115"/>
                <a:gd name="T105" fmla="*/ 1 h 72"/>
                <a:gd name="T106" fmla="*/ 3 w 115"/>
                <a:gd name="T107" fmla="*/ 0 h 72"/>
                <a:gd name="T108" fmla="*/ 6 w 115"/>
                <a:gd name="T109" fmla="*/ 0 h 72"/>
                <a:gd name="T110" fmla="*/ 9 w 115"/>
                <a:gd name="T111" fmla="*/ 0 h 72"/>
                <a:gd name="T112" fmla="*/ 14 w 115"/>
                <a:gd name="T113" fmla="*/ 1 h 72"/>
                <a:gd name="T114" fmla="*/ 18 w 115"/>
                <a:gd name="T115" fmla="*/ 1 h 72"/>
                <a:gd name="T116" fmla="*/ 25 w 115"/>
                <a:gd name="T117" fmla="*/ 2 h 72"/>
                <a:gd name="T118" fmla="*/ 25 w 115"/>
                <a:gd name="T119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" h="72">
                  <a:moveTo>
                    <a:pt x="25" y="2"/>
                  </a:moveTo>
                  <a:lnTo>
                    <a:pt x="37" y="5"/>
                  </a:lnTo>
                  <a:lnTo>
                    <a:pt x="49" y="7"/>
                  </a:lnTo>
                  <a:lnTo>
                    <a:pt x="59" y="9"/>
                  </a:lnTo>
                  <a:lnTo>
                    <a:pt x="69" y="11"/>
                  </a:lnTo>
                  <a:lnTo>
                    <a:pt x="78" y="14"/>
                  </a:lnTo>
                  <a:lnTo>
                    <a:pt x="87" y="17"/>
                  </a:lnTo>
                  <a:lnTo>
                    <a:pt x="95" y="20"/>
                  </a:lnTo>
                  <a:lnTo>
                    <a:pt x="103" y="24"/>
                  </a:lnTo>
                  <a:lnTo>
                    <a:pt x="106" y="27"/>
                  </a:lnTo>
                  <a:lnTo>
                    <a:pt x="108" y="29"/>
                  </a:lnTo>
                  <a:lnTo>
                    <a:pt x="111" y="33"/>
                  </a:lnTo>
                  <a:lnTo>
                    <a:pt x="112" y="36"/>
                  </a:lnTo>
                  <a:lnTo>
                    <a:pt x="113" y="41"/>
                  </a:lnTo>
                  <a:lnTo>
                    <a:pt x="114" y="44"/>
                  </a:lnTo>
                  <a:lnTo>
                    <a:pt x="115" y="49"/>
                  </a:lnTo>
                  <a:lnTo>
                    <a:pt x="115" y="53"/>
                  </a:lnTo>
                  <a:lnTo>
                    <a:pt x="115" y="58"/>
                  </a:lnTo>
                  <a:lnTo>
                    <a:pt x="114" y="61"/>
                  </a:lnTo>
                  <a:lnTo>
                    <a:pt x="113" y="64"/>
                  </a:lnTo>
                  <a:lnTo>
                    <a:pt x="112" y="67"/>
                  </a:lnTo>
                  <a:lnTo>
                    <a:pt x="111" y="69"/>
                  </a:lnTo>
                  <a:lnTo>
                    <a:pt x="108" y="71"/>
                  </a:lnTo>
                  <a:lnTo>
                    <a:pt x="106" y="72"/>
                  </a:lnTo>
                  <a:lnTo>
                    <a:pt x="103" y="72"/>
                  </a:lnTo>
                  <a:lnTo>
                    <a:pt x="99" y="71"/>
                  </a:lnTo>
                  <a:lnTo>
                    <a:pt x="94" y="70"/>
                  </a:lnTo>
                  <a:lnTo>
                    <a:pt x="88" y="68"/>
                  </a:lnTo>
                  <a:lnTo>
                    <a:pt x="81" y="64"/>
                  </a:lnTo>
                  <a:lnTo>
                    <a:pt x="73" y="60"/>
                  </a:lnTo>
                  <a:lnTo>
                    <a:pt x="64" y="55"/>
                  </a:lnTo>
                  <a:lnTo>
                    <a:pt x="60" y="52"/>
                  </a:lnTo>
                  <a:lnTo>
                    <a:pt x="54" y="49"/>
                  </a:lnTo>
                  <a:lnTo>
                    <a:pt x="50" y="45"/>
                  </a:lnTo>
                  <a:lnTo>
                    <a:pt x="44" y="41"/>
                  </a:lnTo>
                  <a:lnTo>
                    <a:pt x="38" y="36"/>
                  </a:lnTo>
                  <a:lnTo>
                    <a:pt x="33" y="33"/>
                  </a:lnTo>
                  <a:lnTo>
                    <a:pt x="28" y="29"/>
                  </a:lnTo>
                  <a:lnTo>
                    <a:pt x="24" y="26"/>
                  </a:lnTo>
                  <a:lnTo>
                    <a:pt x="19" y="23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9" y="15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2" y="9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5" y="2"/>
                  </a:lnTo>
                  <a:lnTo>
                    <a:pt x="25" y="2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32"/>
            <p:cNvSpPr>
              <a:spLocks/>
            </p:cNvSpPr>
            <p:nvPr/>
          </p:nvSpPr>
          <p:spPr bwMode="auto">
            <a:xfrm>
              <a:off x="6080125" y="1885950"/>
              <a:ext cx="642938" cy="96837"/>
            </a:xfrm>
            <a:custGeom>
              <a:avLst/>
              <a:gdLst>
                <a:gd name="T0" fmla="*/ 166 w 405"/>
                <a:gd name="T1" fmla="*/ 43 h 61"/>
                <a:gd name="T2" fmla="*/ 142 w 405"/>
                <a:gd name="T3" fmla="*/ 45 h 61"/>
                <a:gd name="T4" fmla="*/ 122 w 405"/>
                <a:gd name="T5" fmla="*/ 48 h 61"/>
                <a:gd name="T6" fmla="*/ 104 w 405"/>
                <a:gd name="T7" fmla="*/ 51 h 61"/>
                <a:gd name="T8" fmla="*/ 89 w 405"/>
                <a:gd name="T9" fmla="*/ 52 h 61"/>
                <a:gd name="T10" fmla="*/ 74 w 405"/>
                <a:gd name="T11" fmla="*/ 55 h 61"/>
                <a:gd name="T12" fmla="*/ 55 w 405"/>
                <a:gd name="T13" fmla="*/ 59 h 61"/>
                <a:gd name="T14" fmla="*/ 44 w 405"/>
                <a:gd name="T15" fmla="*/ 61 h 61"/>
                <a:gd name="T16" fmla="*/ 37 w 405"/>
                <a:gd name="T17" fmla="*/ 60 h 61"/>
                <a:gd name="T18" fmla="*/ 27 w 405"/>
                <a:gd name="T19" fmla="*/ 57 h 61"/>
                <a:gd name="T20" fmla="*/ 15 w 405"/>
                <a:gd name="T21" fmla="*/ 51 h 61"/>
                <a:gd name="T22" fmla="*/ 5 w 405"/>
                <a:gd name="T23" fmla="*/ 44 h 61"/>
                <a:gd name="T24" fmla="*/ 0 w 405"/>
                <a:gd name="T25" fmla="*/ 38 h 61"/>
                <a:gd name="T26" fmla="*/ 1 w 405"/>
                <a:gd name="T27" fmla="*/ 36 h 61"/>
                <a:gd name="T28" fmla="*/ 12 w 405"/>
                <a:gd name="T29" fmla="*/ 34 h 61"/>
                <a:gd name="T30" fmla="*/ 31 w 405"/>
                <a:gd name="T31" fmla="*/ 33 h 61"/>
                <a:gd name="T32" fmla="*/ 75 w 405"/>
                <a:gd name="T33" fmla="*/ 28 h 61"/>
                <a:gd name="T34" fmla="*/ 115 w 405"/>
                <a:gd name="T35" fmla="*/ 24 h 61"/>
                <a:gd name="T36" fmla="*/ 131 w 405"/>
                <a:gd name="T37" fmla="*/ 22 h 61"/>
                <a:gd name="T38" fmla="*/ 151 w 405"/>
                <a:gd name="T39" fmla="*/ 20 h 61"/>
                <a:gd name="T40" fmla="*/ 175 w 405"/>
                <a:gd name="T41" fmla="*/ 17 h 61"/>
                <a:gd name="T42" fmla="*/ 203 w 405"/>
                <a:gd name="T43" fmla="*/ 13 h 61"/>
                <a:gd name="T44" fmla="*/ 236 w 405"/>
                <a:gd name="T45" fmla="*/ 10 h 61"/>
                <a:gd name="T46" fmla="*/ 267 w 405"/>
                <a:gd name="T47" fmla="*/ 7 h 61"/>
                <a:gd name="T48" fmla="*/ 296 w 405"/>
                <a:gd name="T49" fmla="*/ 3 h 61"/>
                <a:gd name="T50" fmla="*/ 318 w 405"/>
                <a:gd name="T51" fmla="*/ 2 h 61"/>
                <a:gd name="T52" fmla="*/ 336 w 405"/>
                <a:gd name="T53" fmla="*/ 1 h 61"/>
                <a:gd name="T54" fmla="*/ 350 w 405"/>
                <a:gd name="T55" fmla="*/ 0 h 61"/>
                <a:gd name="T56" fmla="*/ 365 w 405"/>
                <a:gd name="T57" fmla="*/ 1 h 61"/>
                <a:gd name="T58" fmla="*/ 380 w 405"/>
                <a:gd name="T59" fmla="*/ 3 h 61"/>
                <a:gd name="T60" fmla="*/ 390 w 405"/>
                <a:gd name="T61" fmla="*/ 8 h 61"/>
                <a:gd name="T62" fmla="*/ 403 w 405"/>
                <a:gd name="T63" fmla="*/ 19 h 61"/>
                <a:gd name="T64" fmla="*/ 404 w 405"/>
                <a:gd name="T65" fmla="*/ 24 h 61"/>
                <a:gd name="T66" fmla="*/ 401 w 405"/>
                <a:gd name="T67" fmla="*/ 26 h 61"/>
                <a:gd name="T68" fmla="*/ 395 w 405"/>
                <a:gd name="T69" fmla="*/ 29 h 61"/>
                <a:gd name="T70" fmla="*/ 389 w 405"/>
                <a:gd name="T71" fmla="*/ 30 h 61"/>
                <a:gd name="T72" fmla="*/ 380 w 405"/>
                <a:gd name="T73" fmla="*/ 31 h 61"/>
                <a:gd name="T74" fmla="*/ 368 w 405"/>
                <a:gd name="T75" fmla="*/ 31 h 61"/>
                <a:gd name="T76" fmla="*/ 352 w 405"/>
                <a:gd name="T77" fmla="*/ 31 h 61"/>
                <a:gd name="T78" fmla="*/ 332 w 405"/>
                <a:gd name="T79" fmla="*/ 31 h 61"/>
                <a:gd name="T80" fmla="*/ 292 w 405"/>
                <a:gd name="T81" fmla="*/ 31 h 61"/>
                <a:gd name="T82" fmla="*/ 240 w 405"/>
                <a:gd name="T83" fmla="*/ 35 h 61"/>
                <a:gd name="T84" fmla="*/ 184 w 405"/>
                <a:gd name="T85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5" h="61">
                  <a:moveTo>
                    <a:pt x="184" y="42"/>
                  </a:moveTo>
                  <a:lnTo>
                    <a:pt x="175" y="42"/>
                  </a:lnTo>
                  <a:lnTo>
                    <a:pt x="166" y="43"/>
                  </a:lnTo>
                  <a:lnTo>
                    <a:pt x="158" y="44"/>
                  </a:lnTo>
                  <a:lnTo>
                    <a:pt x="150" y="45"/>
                  </a:lnTo>
                  <a:lnTo>
                    <a:pt x="142" y="45"/>
                  </a:lnTo>
                  <a:lnTo>
                    <a:pt x="135" y="46"/>
                  </a:lnTo>
                  <a:lnTo>
                    <a:pt x="129" y="47"/>
                  </a:lnTo>
                  <a:lnTo>
                    <a:pt x="122" y="48"/>
                  </a:lnTo>
                  <a:lnTo>
                    <a:pt x="115" y="48"/>
                  </a:lnTo>
                  <a:lnTo>
                    <a:pt x="110" y="50"/>
                  </a:lnTo>
                  <a:lnTo>
                    <a:pt x="104" y="51"/>
                  </a:lnTo>
                  <a:lnTo>
                    <a:pt x="98" y="51"/>
                  </a:lnTo>
                  <a:lnTo>
                    <a:pt x="94" y="52"/>
                  </a:lnTo>
                  <a:lnTo>
                    <a:pt x="89" y="52"/>
                  </a:lnTo>
                  <a:lnTo>
                    <a:pt x="85" y="53"/>
                  </a:lnTo>
                  <a:lnTo>
                    <a:pt x="81" y="53"/>
                  </a:lnTo>
                  <a:lnTo>
                    <a:pt x="74" y="55"/>
                  </a:lnTo>
                  <a:lnTo>
                    <a:pt x="67" y="56"/>
                  </a:lnTo>
                  <a:lnTo>
                    <a:pt x="60" y="57"/>
                  </a:lnTo>
                  <a:lnTo>
                    <a:pt x="55" y="59"/>
                  </a:lnTo>
                  <a:lnTo>
                    <a:pt x="51" y="60"/>
                  </a:lnTo>
                  <a:lnTo>
                    <a:pt x="48" y="60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0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2" y="59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4" y="35"/>
                  </a:lnTo>
                  <a:lnTo>
                    <a:pt x="7" y="34"/>
                  </a:lnTo>
                  <a:lnTo>
                    <a:pt x="12" y="34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1" y="33"/>
                  </a:lnTo>
                  <a:lnTo>
                    <a:pt x="40" y="31"/>
                  </a:lnTo>
                  <a:lnTo>
                    <a:pt x="57" y="29"/>
                  </a:lnTo>
                  <a:lnTo>
                    <a:pt x="75" y="28"/>
                  </a:lnTo>
                  <a:lnTo>
                    <a:pt x="93" y="26"/>
                  </a:lnTo>
                  <a:lnTo>
                    <a:pt x="111" y="25"/>
                  </a:lnTo>
                  <a:lnTo>
                    <a:pt x="115" y="24"/>
                  </a:lnTo>
                  <a:lnTo>
                    <a:pt x="120" y="24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1"/>
                  </a:lnTo>
                  <a:lnTo>
                    <a:pt x="143" y="20"/>
                  </a:lnTo>
                  <a:lnTo>
                    <a:pt x="151" y="20"/>
                  </a:lnTo>
                  <a:lnTo>
                    <a:pt x="158" y="19"/>
                  </a:lnTo>
                  <a:lnTo>
                    <a:pt x="167" y="18"/>
                  </a:lnTo>
                  <a:lnTo>
                    <a:pt x="175" y="17"/>
                  </a:lnTo>
                  <a:lnTo>
                    <a:pt x="184" y="16"/>
                  </a:lnTo>
                  <a:lnTo>
                    <a:pt x="193" y="15"/>
                  </a:lnTo>
                  <a:lnTo>
                    <a:pt x="203" y="13"/>
                  </a:lnTo>
                  <a:lnTo>
                    <a:pt x="213" y="12"/>
                  </a:lnTo>
                  <a:lnTo>
                    <a:pt x="225" y="11"/>
                  </a:lnTo>
                  <a:lnTo>
                    <a:pt x="236" y="10"/>
                  </a:lnTo>
                  <a:lnTo>
                    <a:pt x="247" y="9"/>
                  </a:lnTo>
                  <a:lnTo>
                    <a:pt x="257" y="7"/>
                  </a:lnTo>
                  <a:lnTo>
                    <a:pt x="267" y="7"/>
                  </a:lnTo>
                  <a:lnTo>
                    <a:pt x="277" y="6"/>
                  </a:lnTo>
                  <a:lnTo>
                    <a:pt x="287" y="4"/>
                  </a:lnTo>
                  <a:lnTo>
                    <a:pt x="296" y="3"/>
                  </a:lnTo>
                  <a:lnTo>
                    <a:pt x="303" y="3"/>
                  </a:lnTo>
                  <a:lnTo>
                    <a:pt x="311" y="2"/>
                  </a:lnTo>
                  <a:lnTo>
                    <a:pt x="318" y="2"/>
                  </a:lnTo>
                  <a:lnTo>
                    <a:pt x="325" y="1"/>
                  </a:lnTo>
                  <a:lnTo>
                    <a:pt x="330" y="1"/>
                  </a:lnTo>
                  <a:lnTo>
                    <a:pt x="336" y="1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60" y="0"/>
                  </a:lnTo>
                  <a:lnTo>
                    <a:pt x="365" y="1"/>
                  </a:lnTo>
                  <a:lnTo>
                    <a:pt x="370" y="1"/>
                  </a:lnTo>
                  <a:lnTo>
                    <a:pt x="376" y="2"/>
                  </a:lnTo>
                  <a:lnTo>
                    <a:pt x="380" y="3"/>
                  </a:lnTo>
                  <a:lnTo>
                    <a:pt x="383" y="4"/>
                  </a:lnTo>
                  <a:lnTo>
                    <a:pt x="387" y="6"/>
                  </a:lnTo>
                  <a:lnTo>
                    <a:pt x="390" y="8"/>
                  </a:lnTo>
                  <a:lnTo>
                    <a:pt x="395" y="12"/>
                  </a:lnTo>
                  <a:lnTo>
                    <a:pt x="399" y="17"/>
                  </a:lnTo>
                  <a:lnTo>
                    <a:pt x="403" y="19"/>
                  </a:lnTo>
                  <a:lnTo>
                    <a:pt x="405" y="21"/>
                  </a:lnTo>
                  <a:lnTo>
                    <a:pt x="405" y="22"/>
                  </a:lnTo>
                  <a:lnTo>
                    <a:pt x="404" y="24"/>
                  </a:lnTo>
                  <a:lnTo>
                    <a:pt x="404" y="25"/>
                  </a:lnTo>
                  <a:lnTo>
                    <a:pt x="403" y="26"/>
                  </a:lnTo>
                  <a:lnTo>
                    <a:pt x="401" y="26"/>
                  </a:lnTo>
                  <a:lnTo>
                    <a:pt x="399" y="27"/>
                  </a:lnTo>
                  <a:lnTo>
                    <a:pt x="397" y="28"/>
                  </a:lnTo>
                  <a:lnTo>
                    <a:pt x="395" y="29"/>
                  </a:lnTo>
                  <a:lnTo>
                    <a:pt x="394" y="29"/>
                  </a:lnTo>
                  <a:lnTo>
                    <a:pt x="391" y="30"/>
                  </a:lnTo>
                  <a:lnTo>
                    <a:pt x="389" y="30"/>
                  </a:lnTo>
                  <a:lnTo>
                    <a:pt x="387" y="30"/>
                  </a:lnTo>
                  <a:lnTo>
                    <a:pt x="383" y="30"/>
                  </a:lnTo>
                  <a:lnTo>
                    <a:pt x="380" y="31"/>
                  </a:lnTo>
                  <a:lnTo>
                    <a:pt x="377" y="31"/>
                  </a:lnTo>
                  <a:lnTo>
                    <a:pt x="372" y="31"/>
                  </a:lnTo>
                  <a:lnTo>
                    <a:pt x="368" y="31"/>
                  </a:lnTo>
                  <a:lnTo>
                    <a:pt x="363" y="31"/>
                  </a:lnTo>
                  <a:lnTo>
                    <a:pt x="358" y="31"/>
                  </a:lnTo>
                  <a:lnTo>
                    <a:pt x="352" y="31"/>
                  </a:lnTo>
                  <a:lnTo>
                    <a:pt x="345" y="31"/>
                  </a:lnTo>
                  <a:lnTo>
                    <a:pt x="338" y="31"/>
                  </a:lnTo>
                  <a:lnTo>
                    <a:pt x="332" y="31"/>
                  </a:lnTo>
                  <a:lnTo>
                    <a:pt x="324" y="31"/>
                  </a:lnTo>
                  <a:lnTo>
                    <a:pt x="308" y="31"/>
                  </a:lnTo>
                  <a:lnTo>
                    <a:pt x="292" y="31"/>
                  </a:lnTo>
                  <a:lnTo>
                    <a:pt x="275" y="33"/>
                  </a:lnTo>
                  <a:lnTo>
                    <a:pt x="257" y="34"/>
                  </a:lnTo>
                  <a:lnTo>
                    <a:pt x="240" y="35"/>
                  </a:lnTo>
                  <a:lnTo>
                    <a:pt x="222" y="36"/>
                  </a:lnTo>
                  <a:lnTo>
                    <a:pt x="203" y="38"/>
                  </a:lnTo>
                  <a:lnTo>
                    <a:pt x="184" y="42"/>
                  </a:lnTo>
                  <a:lnTo>
                    <a:pt x="184" y="42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Freeform 121"/>
          <p:cNvSpPr>
            <a:spLocks/>
          </p:cNvSpPr>
          <p:nvPr/>
        </p:nvSpPr>
        <p:spPr bwMode="auto">
          <a:xfrm>
            <a:off x="1847534" y="1782250"/>
            <a:ext cx="184290" cy="393999"/>
          </a:xfrm>
          <a:custGeom>
            <a:avLst/>
            <a:gdLst>
              <a:gd name="T0" fmla="*/ 27 w 58"/>
              <a:gd name="T1" fmla="*/ 68 h 124"/>
              <a:gd name="T2" fmla="*/ 24 w 58"/>
              <a:gd name="T3" fmla="*/ 55 h 124"/>
              <a:gd name="T4" fmla="*/ 22 w 58"/>
              <a:gd name="T5" fmla="*/ 45 h 124"/>
              <a:gd name="T6" fmla="*/ 19 w 58"/>
              <a:gd name="T7" fmla="*/ 36 h 124"/>
              <a:gd name="T8" fmla="*/ 17 w 58"/>
              <a:gd name="T9" fmla="*/ 28 h 124"/>
              <a:gd name="T10" fmla="*/ 15 w 58"/>
              <a:gd name="T11" fmla="*/ 23 h 124"/>
              <a:gd name="T12" fmla="*/ 13 w 58"/>
              <a:gd name="T13" fmla="*/ 18 h 124"/>
              <a:gd name="T14" fmla="*/ 10 w 58"/>
              <a:gd name="T15" fmla="*/ 15 h 124"/>
              <a:gd name="T16" fmla="*/ 6 w 58"/>
              <a:gd name="T17" fmla="*/ 12 h 124"/>
              <a:gd name="T18" fmla="*/ 3 w 58"/>
              <a:gd name="T19" fmla="*/ 10 h 124"/>
              <a:gd name="T20" fmla="*/ 0 w 58"/>
              <a:gd name="T21" fmla="*/ 7 h 124"/>
              <a:gd name="T22" fmla="*/ 0 w 58"/>
              <a:gd name="T23" fmla="*/ 3 h 124"/>
              <a:gd name="T24" fmla="*/ 3 w 58"/>
              <a:gd name="T25" fmla="*/ 0 h 124"/>
              <a:gd name="T26" fmla="*/ 7 w 58"/>
              <a:gd name="T27" fmla="*/ 0 h 124"/>
              <a:gd name="T28" fmla="*/ 15 w 58"/>
              <a:gd name="T29" fmla="*/ 0 h 124"/>
              <a:gd name="T30" fmla="*/ 25 w 58"/>
              <a:gd name="T31" fmla="*/ 2 h 124"/>
              <a:gd name="T32" fmla="*/ 36 w 58"/>
              <a:gd name="T33" fmla="*/ 6 h 124"/>
              <a:gd name="T34" fmla="*/ 46 w 58"/>
              <a:gd name="T35" fmla="*/ 9 h 124"/>
              <a:gd name="T36" fmla="*/ 52 w 58"/>
              <a:gd name="T37" fmla="*/ 12 h 124"/>
              <a:gd name="T38" fmla="*/ 57 w 58"/>
              <a:gd name="T39" fmla="*/ 15 h 124"/>
              <a:gd name="T40" fmla="*/ 58 w 58"/>
              <a:gd name="T41" fmla="*/ 17 h 124"/>
              <a:gd name="T42" fmla="*/ 58 w 58"/>
              <a:gd name="T43" fmla="*/ 21 h 124"/>
              <a:gd name="T44" fmla="*/ 58 w 58"/>
              <a:gd name="T45" fmla="*/ 32 h 124"/>
              <a:gd name="T46" fmla="*/ 58 w 58"/>
              <a:gd name="T47" fmla="*/ 46 h 124"/>
              <a:gd name="T48" fmla="*/ 58 w 58"/>
              <a:gd name="T49" fmla="*/ 64 h 124"/>
              <a:gd name="T50" fmla="*/ 58 w 58"/>
              <a:gd name="T51" fmla="*/ 82 h 124"/>
              <a:gd name="T52" fmla="*/ 58 w 58"/>
              <a:gd name="T53" fmla="*/ 97 h 124"/>
              <a:gd name="T54" fmla="*/ 57 w 58"/>
              <a:gd name="T55" fmla="*/ 107 h 124"/>
              <a:gd name="T56" fmla="*/ 55 w 58"/>
              <a:gd name="T57" fmla="*/ 115 h 124"/>
              <a:gd name="T58" fmla="*/ 53 w 58"/>
              <a:gd name="T59" fmla="*/ 119 h 124"/>
              <a:gd name="T60" fmla="*/ 51 w 58"/>
              <a:gd name="T61" fmla="*/ 122 h 124"/>
              <a:gd name="T62" fmla="*/ 50 w 58"/>
              <a:gd name="T63" fmla="*/ 124 h 124"/>
              <a:gd name="T64" fmla="*/ 48 w 58"/>
              <a:gd name="T65" fmla="*/ 124 h 124"/>
              <a:gd name="T66" fmla="*/ 46 w 58"/>
              <a:gd name="T67" fmla="*/ 124 h 124"/>
              <a:gd name="T68" fmla="*/ 44 w 58"/>
              <a:gd name="T69" fmla="*/ 122 h 124"/>
              <a:gd name="T70" fmla="*/ 42 w 58"/>
              <a:gd name="T71" fmla="*/ 117 h 124"/>
              <a:gd name="T72" fmla="*/ 39 w 58"/>
              <a:gd name="T73" fmla="*/ 112 h 124"/>
              <a:gd name="T74" fmla="*/ 36 w 58"/>
              <a:gd name="T75" fmla="*/ 105 h 124"/>
              <a:gd name="T76" fmla="*/ 34 w 58"/>
              <a:gd name="T77" fmla="*/ 96 h 124"/>
              <a:gd name="T78" fmla="*/ 31 w 58"/>
              <a:gd name="T79" fmla="*/ 86 h 124"/>
              <a:gd name="T80" fmla="*/ 28 w 58"/>
              <a:gd name="T81" fmla="*/ 7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8" h="124">
                <a:moveTo>
                  <a:pt x="28" y="73"/>
                </a:moveTo>
                <a:lnTo>
                  <a:pt x="27" y="68"/>
                </a:lnTo>
                <a:lnTo>
                  <a:pt x="25" y="61"/>
                </a:lnTo>
                <a:lnTo>
                  <a:pt x="24" y="55"/>
                </a:lnTo>
                <a:lnTo>
                  <a:pt x="23" y="50"/>
                </a:lnTo>
                <a:lnTo>
                  <a:pt x="22" y="45"/>
                </a:lnTo>
                <a:lnTo>
                  <a:pt x="21" y="41"/>
                </a:lnTo>
                <a:lnTo>
                  <a:pt x="19" y="36"/>
                </a:lnTo>
                <a:lnTo>
                  <a:pt x="18" y="32"/>
                </a:lnTo>
                <a:lnTo>
                  <a:pt x="17" y="28"/>
                </a:lnTo>
                <a:lnTo>
                  <a:pt x="16" y="25"/>
                </a:lnTo>
                <a:lnTo>
                  <a:pt x="15" y="23"/>
                </a:lnTo>
                <a:lnTo>
                  <a:pt x="14" y="20"/>
                </a:lnTo>
                <a:lnTo>
                  <a:pt x="13" y="18"/>
                </a:lnTo>
                <a:lnTo>
                  <a:pt x="12" y="16"/>
                </a:lnTo>
                <a:lnTo>
                  <a:pt x="10" y="15"/>
                </a:lnTo>
                <a:lnTo>
                  <a:pt x="8" y="13"/>
                </a:lnTo>
                <a:lnTo>
                  <a:pt x="6" y="12"/>
                </a:lnTo>
                <a:lnTo>
                  <a:pt x="4" y="11"/>
                </a:lnTo>
                <a:lnTo>
                  <a:pt x="3" y="10"/>
                </a:lnTo>
                <a:lnTo>
                  <a:pt x="1" y="8"/>
                </a:lnTo>
                <a:lnTo>
                  <a:pt x="0" y="7"/>
                </a:lnTo>
                <a:lnTo>
                  <a:pt x="0" y="4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10" y="0"/>
                </a:lnTo>
                <a:lnTo>
                  <a:pt x="15" y="0"/>
                </a:lnTo>
                <a:lnTo>
                  <a:pt x="19" y="1"/>
                </a:lnTo>
                <a:lnTo>
                  <a:pt x="25" y="2"/>
                </a:lnTo>
                <a:lnTo>
                  <a:pt x="31" y="3"/>
                </a:lnTo>
                <a:lnTo>
                  <a:pt x="36" y="6"/>
                </a:lnTo>
                <a:lnTo>
                  <a:pt x="42" y="8"/>
                </a:lnTo>
                <a:lnTo>
                  <a:pt x="46" y="9"/>
                </a:lnTo>
                <a:lnTo>
                  <a:pt x="50" y="11"/>
                </a:lnTo>
                <a:lnTo>
                  <a:pt x="52" y="12"/>
                </a:lnTo>
                <a:lnTo>
                  <a:pt x="54" y="13"/>
                </a:lnTo>
                <a:lnTo>
                  <a:pt x="57" y="15"/>
                </a:lnTo>
                <a:lnTo>
                  <a:pt x="58" y="16"/>
                </a:lnTo>
                <a:lnTo>
                  <a:pt x="58" y="17"/>
                </a:lnTo>
                <a:lnTo>
                  <a:pt x="58" y="18"/>
                </a:lnTo>
                <a:lnTo>
                  <a:pt x="58" y="21"/>
                </a:lnTo>
                <a:lnTo>
                  <a:pt x="58" y="26"/>
                </a:lnTo>
                <a:lnTo>
                  <a:pt x="58" y="32"/>
                </a:lnTo>
                <a:lnTo>
                  <a:pt x="58" y="38"/>
                </a:lnTo>
                <a:lnTo>
                  <a:pt x="58" y="46"/>
                </a:lnTo>
                <a:lnTo>
                  <a:pt x="58" y="54"/>
                </a:lnTo>
                <a:lnTo>
                  <a:pt x="58" y="64"/>
                </a:lnTo>
                <a:lnTo>
                  <a:pt x="58" y="73"/>
                </a:lnTo>
                <a:lnTo>
                  <a:pt x="58" y="82"/>
                </a:lnTo>
                <a:lnTo>
                  <a:pt x="58" y="90"/>
                </a:lnTo>
                <a:lnTo>
                  <a:pt x="58" y="97"/>
                </a:lnTo>
                <a:lnTo>
                  <a:pt x="57" y="103"/>
                </a:lnTo>
                <a:lnTo>
                  <a:pt x="57" y="107"/>
                </a:lnTo>
                <a:lnTo>
                  <a:pt x="55" y="112"/>
                </a:lnTo>
                <a:lnTo>
                  <a:pt x="55" y="115"/>
                </a:lnTo>
                <a:lnTo>
                  <a:pt x="54" y="117"/>
                </a:lnTo>
                <a:lnTo>
                  <a:pt x="53" y="119"/>
                </a:lnTo>
                <a:lnTo>
                  <a:pt x="52" y="121"/>
                </a:lnTo>
                <a:lnTo>
                  <a:pt x="51" y="122"/>
                </a:lnTo>
                <a:lnTo>
                  <a:pt x="51" y="123"/>
                </a:lnTo>
                <a:lnTo>
                  <a:pt x="50" y="124"/>
                </a:lnTo>
                <a:lnTo>
                  <a:pt x="49" y="124"/>
                </a:lnTo>
                <a:lnTo>
                  <a:pt x="48" y="124"/>
                </a:lnTo>
                <a:lnTo>
                  <a:pt x="46" y="124"/>
                </a:lnTo>
                <a:lnTo>
                  <a:pt x="46" y="124"/>
                </a:lnTo>
                <a:lnTo>
                  <a:pt x="45" y="123"/>
                </a:lnTo>
                <a:lnTo>
                  <a:pt x="44" y="122"/>
                </a:lnTo>
                <a:lnTo>
                  <a:pt x="43" y="119"/>
                </a:lnTo>
                <a:lnTo>
                  <a:pt x="42" y="117"/>
                </a:lnTo>
                <a:lnTo>
                  <a:pt x="40" y="115"/>
                </a:lnTo>
                <a:lnTo>
                  <a:pt x="39" y="112"/>
                </a:lnTo>
                <a:lnTo>
                  <a:pt x="37" y="108"/>
                </a:lnTo>
                <a:lnTo>
                  <a:pt x="36" y="105"/>
                </a:lnTo>
                <a:lnTo>
                  <a:pt x="35" y="100"/>
                </a:lnTo>
                <a:lnTo>
                  <a:pt x="34" y="96"/>
                </a:lnTo>
                <a:lnTo>
                  <a:pt x="32" y="91"/>
                </a:lnTo>
                <a:lnTo>
                  <a:pt x="31" y="86"/>
                </a:lnTo>
                <a:lnTo>
                  <a:pt x="30" y="80"/>
                </a:lnTo>
                <a:lnTo>
                  <a:pt x="28" y="73"/>
                </a:lnTo>
                <a:lnTo>
                  <a:pt x="28" y="73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22"/>
          <p:cNvSpPr>
            <a:spLocks/>
          </p:cNvSpPr>
          <p:nvPr/>
        </p:nvSpPr>
        <p:spPr bwMode="auto">
          <a:xfrm>
            <a:off x="2359098" y="1683749"/>
            <a:ext cx="254193" cy="492498"/>
          </a:xfrm>
          <a:custGeom>
            <a:avLst/>
            <a:gdLst>
              <a:gd name="T0" fmla="*/ 29 w 80"/>
              <a:gd name="T1" fmla="*/ 11 h 155"/>
              <a:gd name="T2" fmla="*/ 26 w 80"/>
              <a:gd name="T3" fmla="*/ 7 h 155"/>
              <a:gd name="T4" fmla="*/ 25 w 80"/>
              <a:gd name="T5" fmla="*/ 5 h 155"/>
              <a:gd name="T6" fmla="*/ 27 w 80"/>
              <a:gd name="T7" fmla="*/ 2 h 155"/>
              <a:gd name="T8" fmla="*/ 31 w 80"/>
              <a:gd name="T9" fmla="*/ 0 h 155"/>
              <a:gd name="T10" fmla="*/ 36 w 80"/>
              <a:gd name="T11" fmla="*/ 0 h 155"/>
              <a:gd name="T12" fmla="*/ 44 w 80"/>
              <a:gd name="T13" fmla="*/ 2 h 155"/>
              <a:gd name="T14" fmla="*/ 53 w 80"/>
              <a:gd name="T15" fmla="*/ 6 h 155"/>
              <a:gd name="T16" fmla="*/ 64 w 80"/>
              <a:gd name="T17" fmla="*/ 12 h 155"/>
              <a:gd name="T18" fmla="*/ 71 w 80"/>
              <a:gd name="T19" fmla="*/ 19 h 155"/>
              <a:gd name="T20" fmla="*/ 77 w 80"/>
              <a:gd name="T21" fmla="*/ 23 h 155"/>
              <a:gd name="T22" fmla="*/ 80 w 80"/>
              <a:gd name="T23" fmla="*/ 28 h 155"/>
              <a:gd name="T24" fmla="*/ 80 w 80"/>
              <a:gd name="T25" fmla="*/ 31 h 155"/>
              <a:gd name="T26" fmla="*/ 79 w 80"/>
              <a:gd name="T27" fmla="*/ 34 h 155"/>
              <a:gd name="T28" fmla="*/ 77 w 80"/>
              <a:gd name="T29" fmla="*/ 39 h 155"/>
              <a:gd name="T30" fmla="*/ 74 w 80"/>
              <a:gd name="T31" fmla="*/ 46 h 155"/>
              <a:gd name="T32" fmla="*/ 69 w 80"/>
              <a:gd name="T33" fmla="*/ 54 h 155"/>
              <a:gd name="T34" fmla="*/ 64 w 80"/>
              <a:gd name="T35" fmla="*/ 64 h 155"/>
              <a:gd name="T36" fmla="*/ 57 w 80"/>
              <a:gd name="T37" fmla="*/ 75 h 155"/>
              <a:gd name="T38" fmla="*/ 50 w 80"/>
              <a:gd name="T39" fmla="*/ 88 h 155"/>
              <a:gd name="T40" fmla="*/ 42 w 80"/>
              <a:gd name="T41" fmla="*/ 103 h 155"/>
              <a:gd name="T42" fmla="*/ 34 w 80"/>
              <a:gd name="T43" fmla="*/ 116 h 155"/>
              <a:gd name="T44" fmla="*/ 27 w 80"/>
              <a:gd name="T45" fmla="*/ 127 h 155"/>
              <a:gd name="T46" fmla="*/ 22 w 80"/>
              <a:gd name="T47" fmla="*/ 137 h 155"/>
              <a:gd name="T48" fmla="*/ 16 w 80"/>
              <a:gd name="T49" fmla="*/ 144 h 155"/>
              <a:gd name="T50" fmla="*/ 12 w 80"/>
              <a:gd name="T51" fmla="*/ 149 h 155"/>
              <a:gd name="T52" fmla="*/ 8 w 80"/>
              <a:gd name="T53" fmla="*/ 154 h 155"/>
              <a:gd name="T54" fmla="*/ 5 w 80"/>
              <a:gd name="T55" fmla="*/ 155 h 155"/>
              <a:gd name="T56" fmla="*/ 3 w 80"/>
              <a:gd name="T57" fmla="*/ 155 h 155"/>
              <a:gd name="T58" fmla="*/ 0 w 80"/>
              <a:gd name="T59" fmla="*/ 153 h 155"/>
              <a:gd name="T60" fmla="*/ 0 w 80"/>
              <a:gd name="T61" fmla="*/ 147 h 155"/>
              <a:gd name="T62" fmla="*/ 4 w 80"/>
              <a:gd name="T63" fmla="*/ 136 h 155"/>
              <a:gd name="T64" fmla="*/ 9 w 80"/>
              <a:gd name="T65" fmla="*/ 121 h 155"/>
              <a:gd name="T66" fmla="*/ 23 w 80"/>
              <a:gd name="T67" fmla="*/ 87 h 155"/>
              <a:gd name="T68" fmla="*/ 34 w 80"/>
              <a:gd name="T69" fmla="*/ 55 h 155"/>
              <a:gd name="T70" fmla="*/ 36 w 80"/>
              <a:gd name="T71" fmla="*/ 39 h 155"/>
              <a:gd name="T72" fmla="*/ 38 w 80"/>
              <a:gd name="T73" fmla="*/ 28 h 155"/>
              <a:gd name="T74" fmla="*/ 35 w 80"/>
              <a:gd name="T75" fmla="*/ 19 h 155"/>
              <a:gd name="T76" fmla="*/ 31 w 80"/>
              <a:gd name="T77" fmla="*/ 13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" h="155">
                <a:moveTo>
                  <a:pt x="31" y="13"/>
                </a:moveTo>
                <a:lnTo>
                  <a:pt x="29" y="11"/>
                </a:lnTo>
                <a:lnTo>
                  <a:pt x="27" y="10"/>
                </a:lnTo>
                <a:lnTo>
                  <a:pt x="26" y="7"/>
                </a:lnTo>
                <a:lnTo>
                  <a:pt x="25" y="6"/>
                </a:lnTo>
                <a:lnTo>
                  <a:pt x="25" y="5"/>
                </a:lnTo>
                <a:lnTo>
                  <a:pt x="26" y="3"/>
                </a:lnTo>
                <a:lnTo>
                  <a:pt x="27" y="2"/>
                </a:lnTo>
                <a:lnTo>
                  <a:pt x="29" y="0"/>
                </a:lnTo>
                <a:lnTo>
                  <a:pt x="31" y="0"/>
                </a:lnTo>
                <a:lnTo>
                  <a:pt x="33" y="0"/>
                </a:lnTo>
                <a:lnTo>
                  <a:pt x="36" y="0"/>
                </a:lnTo>
                <a:lnTo>
                  <a:pt x="40" y="0"/>
                </a:lnTo>
                <a:lnTo>
                  <a:pt x="44" y="2"/>
                </a:lnTo>
                <a:lnTo>
                  <a:pt x="48" y="4"/>
                </a:lnTo>
                <a:lnTo>
                  <a:pt x="53" y="6"/>
                </a:lnTo>
                <a:lnTo>
                  <a:pt x="58" y="8"/>
                </a:lnTo>
                <a:lnTo>
                  <a:pt x="64" y="12"/>
                </a:lnTo>
                <a:lnTo>
                  <a:pt x="68" y="15"/>
                </a:lnTo>
                <a:lnTo>
                  <a:pt x="71" y="19"/>
                </a:lnTo>
                <a:lnTo>
                  <a:pt x="75" y="21"/>
                </a:lnTo>
                <a:lnTo>
                  <a:pt x="77" y="23"/>
                </a:lnTo>
                <a:lnTo>
                  <a:pt x="79" y="25"/>
                </a:lnTo>
                <a:lnTo>
                  <a:pt x="80" y="28"/>
                </a:lnTo>
                <a:lnTo>
                  <a:pt x="80" y="30"/>
                </a:lnTo>
                <a:lnTo>
                  <a:pt x="80" y="31"/>
                </a:lnTo>
                <a:lnTo>
                  <a:pt x="79" y="32"/>
                </a:lnTo>
                <a:lnTo>
                  <a:pt x="79" y="34"/>
                </a:lnTo>
                <a:lnTo>
                  <a:pt x="78" y="37"/>
                </a:lnTo>
                <a:lnTo>
                  <a:pt x="77" y="39"/>
                </a:lnTo>
                <a:lnTo>
                  <a:pt x="75" y="42"/>
                </a:lnTo>
                <a:lnTo>
                  <a:pt x="74" y="46"/>
                </a:lnTo>
                <a:lnTo>
                  <a:pt x="71" y="50"/>
                </a:lnTo>
                <a:lnTo>
                  <a:pt x="69" y="54"/>
                </a:lnTo>
                <a:lnTo>
                  <a:pt x="67" y="59"/>
                </a:lnTo>
                <a:lnTo>
                  <a:pt x="64" y="64"/>
                </a:lnTo>
                <a:lnTo>
                  <a:pt x="60" y="69"/>
                </a:lnTo>
                <a:lnTo>
                  <a:pt x="57" y="75"/>
                </a:lnTo>
                <a:lnTo>
                  <a:pt x="53" y="82"/>
                </a:lnTo>
                <a:lnTo>
                  <a:pt x="50" y="88"/>
                </a:lnTo>
                <a:lnTo>
                  <a:pt x="47" y="95"/>
                </a:lnTo>
                <a:lnTo>
                  <a:pt x="42" y="103"/>
                </a:lnTo>
                <a:lnTo>
                  <a:pt x="39" y="110"/>
                </a:lnTo>
                <a:lnTo>
                  <a:pt x="34" y="116"/>
                </a:lnTo>
                <a:lnTo>
                  <a:pt x="31" y="122"/>
                </a:lnTo>
                <a:lnTo>
                  <a:pt x="27" y="127"/>
                </a:lnTo>
                <a:lnTo>
                  <a:pt x="25" y="132"/>
                </a:lnTo>
                <a:lnTo>
                  <a:pt x="22" y="137"/>
                </a:lnTo>
                <a:lnTo>
                  <a:pt x="18" y="140"/>
                </a:lnTo>
                <a:lnTo>
                  <a:pt x="16" y="144"/>
                </a:lnTo>
                <a:lnTo>
                  <a:pt x="14" y="147"/>
                </a:lnTo>
                <a:lnTo>
                  <a:pt x="12" y="149"/>
                </a:lnTo>
                <a:lnTo>
                  <a:pt x="9" y="152"/>
                </a:lnTo>
                <a:lnTo>
                  <a:pt x="8" y="154"/>
                </a:lnTo>
                <a:lnTo>
                  <a:pt x="7" y="155"/>
                </a:lnTo>
                <a:lnTo>
                  <a:pt x="5" y="155"/>
                </a:lnTo>
                <a:lnTo>
                  <a:pt x="5" y="155"/>
                </a:lnTo>
                <a:lnTo>
                  <a:pt x="3" y="155"/>
                </a:lnTo>
                <a:lnTo>
                  <a:pt x="2" y="155"/>
                </a:lnTo>
                <a:lnTo>
                  <a:pt x="0" y="153"/>
                </a:lnTo>
                <a:lnTo>
                  <a:pt x="0" y="150"/>
                </a:lnTo>
                <a:lnTo>
                  <a:pt x="0" y="147"/>
                </a:lnTo>
                <a:lnTo>
                  <a:pt x="2" y="141"/>
                </a:lnTo>
                <a:lnTo>
                  <a:pt x="4" y="136"/>
                </a:lnTo>
                <a:lnTo>
                  <a:pt x="6" y="129"/>
                </a:lnTo>
                <a:lnTo>
                  <a:pt x="9" y="121"/>
                </a:lnTo>
                <a:lnTo>
                  <a:pt x="16" y="105"/>
                </a:lnTo>
                <a:lnTo>
                  <a:pt x="23" y="87"/>
                </a:lnTo>
                <a:lnTo>
                  <a:pt x="29" y="70"/>
                </a:lnTo>
                <a:lnTo>
                  <a:pt x="34" y="55"/>
                </a:lnTo>
                <a:lnTo>
                  <a:pt x="35" y="47"/>
                </a:lnTo>
                <a:lnTo>
                  <a:pt x="36" y="39"/>
                </a:lnTo>
                <a:lnTo>
                  <a:pt x="38" y="33"/>
                </a:lnTo>
                <a:lnTo>
                  <a:pt x="38" y="28"/>
                </a:lnTo>
                <a:lnTo>
                  <a:pt x="36" y="22"/>
                </a:lnTo>
                <a:lnTo>
                  <a:pt x="35" y="19"/>
                </a:lnTo>
                <a:lnTo>
                  <a:pt x="34" y="15"/>
                </a:lnTo>
                <a:lnTo>
                  <a:pt x="31" y="13"/>
                </a:lnTo>
                <a:lnTo>
                  <a:pt x="31" y="13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23"/>
          <p:cNvSpPr>
            <a:spLocks/>
          </p:cNvSpPr>
          <p:nvPr/>
        </p:nvSpPr>
        <p:spPr bwMode="auto">
          <a:xfrm>
            <a:off x="1494842" y="2214378"/>
            <a:ext cx="1493383" cy="222419"/>
          </a:xfrm>
          <a:custGeom>
            <a:avLst/>
            <a:gdLst>
              <a:gd name="T0" fmla="*/ 313 w 470"/>
              <a:gd name="T1" fmla="*/ 13 h 70"/>
              <a:gd name="T2" fmla="*/ 346 w 470"/>
              <a:gd name="T3" fmla="*/ 8 h 70"/>
              <a:gd name="T4" fmla="*/ 373 w 470"/>
              <a:gd name="T5" fmla="*/ 4 h 70"/>
              <a:gd name="T6" fmla="*/ 394 w 470"/>
              <a:gd name="T7" fmla="*/ 2 h 70"/>
              <a:gd name="T8" fmla="*/ 411 w 470"/>
              <a:gd name="T9" fmla="*/ 0 h 70"/>
              <a:gd name="T10" fmla="*/ 425 w 470"/>
              <a:gd name="T11" fmla="*/ 0 h 70"/>
              <a:gd name="T12" fmla="*/ 441 w 470"/>
              <a:gd name="T13" fmla="*/ 4 h 70"/>
              <a:gd name="T14" fmla="*/ 454 w 470"/>
              <a:gd name="T15" fmla="*/ 9 h 70"/>
              <a:gd name="T16" fmla="*/ 463 w 470"/>
              <a:gd name="T17" fmla="*/ 18 h 70"/>
              <a:gd name="T18" fmla="*/ 469 w 470"/>
              <a:gd name="T19" fmla="*/ 25 h 70"/>
              <a:gd name="T20" fmla="*/ 470 w 470"/>
              <a:gd name="T21" fmla="*/ 30 h 70"/>
              <a:gd name="T22" fmla="*/ 469 w 470"/>
              <a:gd name="T23" fmla="*/ 33 h 70"/>
              <a:gd name="T24" fmla="*/ 462 w 470"/>
              <a:gd name="T25" fmla="*/ 38 h 70"/>
              <a:gd name="T26" fmla="*/ 449 w 470"/>
              <a:gd name="T27" fmla="*/ 39 h 70"/>
              <a:gd name="T28" fmla="*/ 438 w 470"/>
              <a:gd name="T29" fmla="*/ 38 h 70"/>
              <a:gd name="T30" fmla="*/ 420 w 470"/>
              <a:gd name="T31" fmla="*/ 35 h 70"/>
              <a:gd name="T32" fmla="*/ 405 w 470"/>
              <a:gd name="T33" fmla="*/ 33 h 70"/>
              <a:gd name="T34" fmla="*/ 391 w 470"/>
              <a:gd name="T35" fmla="*/ 33 h 70"/>
              <a:gd name="T36" fmla="*/ 372 w 470"/>
              <a:gd name="T37" fmla="*/ 34 h 70"/>
              <a:gd name="T38" fmla="*/ 349 w 470"/>
              <a:gd name="T39" fmla="*/ 35 h 70"/>
              <a:gd name="T40" fmla="*/ 323 w 470"/>
              <a:gd name="T41" fmla="*/ 38 h 70"/>
              <a:gd name="T42" fmla="*/ 262 w 470"/>
              <a:gd name="T43" fmla="*/ 43 h 70"/>
              <a:gd name="T44" fmla="*/ 135 w 470"/>
              <a:gd name="T45" fmla="*/ 58 h 70"/>
              <a:gd name="T46" fmla="*/ 105 w 470"/>
              <a:gd name="T47" fmla="*/ 62 h 70"/>
              <a:gd name="T48" fmla="*/ 80 w 470"/>
              <a:gd name="T49" fmla="*/ 66 h 70"/>
              <a:gd name="T50" fmla="*/ 61 w 470"/>
              <a:gd name="T51" fmla="*/ 68 h 70"/>
              <a:gd name="T52" fmla="*/ 47 w 470"/>
              <a:gd name="T53" fmla="*/ 69 h 70"/>
              <a:gd name="T54" fmla="*/ 38 w 470"/>
              <a:gd name="T55" fmla="*/ 70 h 70"/>
              <a:gd name="T56" fmla="*/ 26 w 470"/>
              <a:gd name="T57" fmla="*/ 69 h 70"/>
              <a:gd name="T58" fmla="*/ 11 w 470"/>
              <a:gd name="T59" fmla="*/ 62 h 70"/>
              <a:gd name="T60" fmla="*/ 3 w 470"/>
              <a:gd name="T61" fmla="*/ 58 h 70"/>
              <a:gd name="T62" fmla="*/ 0 w 470"/>
              <a:gd name="T63" fmla="*/ 55 h 70"/>
              <a:gd name="T64" fmla="*/ 1 w 470"/>
              <a:gd name="T65" fmla="*/ 52 h 70"/>
              <a:gd name="T66" fmla="*/ 6 w 470"/>
              <a:gd name="T67" fmla="*/ 51 h 70"/>
              <a:gd name="T68" fmla="*/ 17 w 470"/>
              <a:gd name="T69" fmla="*/ 49 h 70"/>
              <a:gd name="T70" fmla="*/ 41 w 470"/>
              <a:gd name="T71" fmla="*/ 47 h 70"/>
              <a:gd name="T72" fmla="*/ 56 w 470"/>
              <a:gd name="T73" fmla="*/ 47 h 70"/>
              <a:gd name="T74" fmla="*/ 66 w 470"/>
              <a:gd name="T75" fmla="*/ 46 h 70"/>
              <a:gd name="T76" fmla="*/ 80 w 470"/>
              <a:gd name="T77" fmla="*/ 44 h 70"/>
              <a:gd name="T78" fmla="*/ 97 w 470"/>
              <a:gd name="T79" fmla="*/ 43 h 70"/>
              <a:gd name="T80" fmla="*/ 116 w 470"/>
              <a:gd name="T81" fmla="*/ 41 h 70"/>
              <a:gd name="T82" fmla="*/ 137 w 470"/>
              <a:gd name="T83" fmla="*/ 38 h 70"/>
              <a:gd name="T84" fmla="*/ 162 w 470"/>
              <a:gd name="T85" fmla="*/ 35 h 70"/>
              <a:gd name="T86" fmla="*/ 189 w 470"/>
              <a:gd name="T87" fmla="*/ 31 h 70"/>
              <a:gd name="T88" fmla="*/ 219 w 470"/>
              <a:gd name="T89" fmla="*/ 27 h 70"/>
              <a:gd name="T90" fmla="*/ 253 w 470"/>
              <a:gd name="T91" fmla="*/ 23 h 70"/>
              <a:gd name="T92" fmla="*/ 288 w 470"/>
              <a:gd name="T93" fmla="*/ 1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0" h="70">
                <a:moveTo>
                  <a:pt x="288" y="17"/>
                </a:moveTo>
                <a:lnTo>
                  <a:pt x="302" y="15"/>
                </a:lnTo>
                <a:lnTo>
                  <a:pt x="313" y="13"/>
                </a:lnTo>
                <a:lnTo>
                  <a:pt x="324" y="12"/>
                </a:lnTo>
                <a:lnTo>
                  <a:pt x="336" y="9"/>
                </a:lnTo>
                <a:lnTo>
                  <a:pt x="346" y="8"/>
                </a:lnTo>
                <a:lnTo>
                  <a:pt x="356" y="6"/>
                </a:lnTo>
                <a:lnTo>
                  <a:pt x="365" y="5"/>
                </a:lnTo>
                <a:lnTo>
                  <a:pt x="373" y="4"/>
                </a:lnTo>
                <a:lnTo>
                  <a:pt x="381" y="4"/>
                </a:lnTo>
                <a:lnTo>
                  <a:pt x="389" y="3"/>
                </a:lnTo>
                <a:lnTo>
                  <a:pt x="394" y="2"/>
                </a:lnTo>
                <a:lnTo>
                  <a:pt x="401" y="2"/>
                </a:lnTo>
                <a:lnTo>
                  <a:pt x="407" y="0"/>
                </a:lnTo>
                <a:lnTo>
                  <a:pt x="411" y="0"/>
                </a:lnTo>
                <a:lnTo>
                  <a:pt x="416" y="0"/>
                </a:lnTo>
                <a:lnTo>
                  <a:pt x="419" y="0"/>
                </a:lnTo>
                <a:lnTo>
                  <a:pt x="425" y="0"/>
                </a:lnTo>
                <a:lnTo>
                  <a:pt x="430" y="2"/>
                </a:lnTo>
                <a:lnTo>
                  <a:pt x="436" y="3"/>
                </a:lnTo>
                <a:lnTo>
                  <a:pt x="441" y="4"/>
                </a:lnTo>
                <a:lnTo>
                  <a:pt x="446" y="6"/>
                </a:lnTo>
                <a:lnTo>
                  <a:pt x="449" y="7"/>
                </a:lnTo>
                <a:lnTo>
                  <a:pt x="454" y="9"/>
                </a:lnTo>
                <a:lnTo>
                  <a:pt x="457" y="13"/>
                </a:lnTo>
                <a:lnTo>
                  <a:pt x="461" y="16"/>
                </a:lnTo>
                <a:lnTo>
                  <a:pt x="463" y="18"/>
                </a:lnTo>
                <a:lnTo>
                  <a:pt x="465" y="22"/>
                </a:lnTo>
                <a:lnTo>
                  <a:pt x="466" y="24"/>
                </a:lnTo>
                <a:lnTo>
                  <a:pt x="469" y="25"/>
                </a:lnTo>
                <a:lnTo>
                  <a:pt x="469" y="27"/>
                </a:lnTo>
                <a:lnTo>
                  <a:pt x="470" y="29"/>
                </a:lnTo>
                <a:lnTo>
                  <a:pt x="470" y="30"/>
                </a:lnTo>
                <a:lnTo>
                  <a:pt x="470" y="31"/>
                </a:lnTo>
                <a:lnTo>
                  <a:pt x="470" y="32"/>
                </a:lnTo>
                <a:lnTo>
                  <a:pt x="469" y="33"/>
                </a:lnTo>
                <a:lnTo>
                  <a:pt x="467" y="34"/>
                </a:lnTo>
                <a:lnTo>
                  <a:pt x="465" y="37"/>
                </a:lnTo>
                <a:lnTo>
                  <a:pt x="462" y="38"/>
                </a:lnTo>
                <a:lnTo>
                  <a:pt x="458" y="39"/>
                </a:lnTo>
                <a:lnTo>
                  <a:pt x="453" y="39"/>
                </a:lnTo>
                <a:lnTo>
                  <a:pt x="449" y="39"/>
                </a:lnTo>
                <a:lnTo>
                  <a:pt x="446" y="39"/>
                </a:lnTo>
                <a:lnTo>
                  <a:pt x="443" y="38"/>
                </a:lnTo>
                <a:lnTo>
                  <a:pt x="438" y="38"/>
                </a:lnTo>
                <a:lnTo>
                  <a:pt x="432" y="37"/>
                </a:lnTo>
                <a:lnTo>
                  <a:pt x="427" y="37"/>
                </a:lnTo>
                <a:lnTo>
                  <a:pt x="420" y="35"/>
                </a:lnTo>
                <a:lnTo>
                  <a:pt x="413" y="34"/>
                </a:lnTo>
                <a:lnTo>
                  <a:pt x="410" y="34"/>
                </a:lnTo>
                <a:lnTo>
                  <a:pt x="405" y="33"/>
                </a:lnTo>
                <a:lnTo>
                  <a:pt x="401" y="33"/>
                </a:lnTo>
                <a:lnTo>
                  <a:pt x="395" y="33"/>
                </a:lnTo>
                <a:lnTo>
                  <a:pt x="391" y="33"/>
                </a:lnTo>
                <a:lnTo>
                  <a:pt x="384" y="33"/>
                </a:lnTo>
                <a:lnTo>
                  <a:pt x="378" y="33"/>
                </a:lnTo>
                <a:lnTo>
                  <a:pt x="372" y="34"/>
                </a:lnTo>
                <a:lnTo>
                  <a:pt x="364" y="34"/>
                </a:lnTo>
                <a:lnTo>
                  <a:pt x="357" y="34"/>
                </a:lnTo>
                <a:lnTo>
                  <a:pt x="349" y="35"/>
                </a:lnTo>
                <a:lnTo>
                  <a:pt x="340" y="35"/>
                </a:lnTo>
                <a:lnTo>
                  <a:pt x="332" y="37"/>
                </a:lnTo>
                <a:lnTo>
                  <a:pt x="323" y="38"/>
                </a:lnTo>
                <a:lnTo>
                  <a:pt x="313" y="38"/>
                </a:lnTo>
                <a:lnTo>
                  <a:pt x="303" y="39"/>
                </a:lnTo>
                <a:lnTo>
                  <a:pt x="262" y="43"/>
                </a:lnTo>
                <a:lnTo>
                  <a:pt x="221" y="48"/>
                </a:lnTo>
                <a:lnTo>
                  <a:pt x="178" y="53"/>
                </a:lnTo>
                <a:lnTo>
                  <a:pt x="135" y="58"/>
                </a:lnTo>
                <a:lnTo>
                  <a:pt x="124" y="60"/>
                </a:lnTo>
                <a:lnTo>
                  <a:pt x="114" y="61"/>
                </a:lnTo>
                <a:lnTo>
                  <a:pt x="105" y="62"/>
                </a:lnTo>
                <a:lnTo>
                  <a:pt x="95" y="64"/>
                </a:lnTo>
                <a:lnTo>
                  <a:pt x="86" y="65"/>
                </a:lnTo>
                <a:lnTo>
                  <a:pt x="80" y="66"/>
                </a:lnTo>
                <a:lnTo>
                  <a:pt x="73" y="66"/>
                </a:lnTo>
                <a:lnTo>
                  <a:pt x="66" y="67"/>
                </a:lnTo>
                <a:lnTo>
                  <a:pt x="61" y="68"/>
                </a:lnTo>
                <a:lnTo>
                  <a:pt x="55" y="68"/>
                </a:lnTo>
                <a:lnTo>
                  <a:pt x="50" y="69"/>
                </a:lnTo>
                <a:lnTo>
                  <a:pt x="47" y="69"/>
                </a:lnTo>
                <a:lnTo>
                  <a:pt x="43" y="70"/>
                </a:lnTo>
                <a:lnTo>
                  <a:pt x="40" y="70"/>
                </a:lnTo>
                <a:lnTo>
                  <a:pt x="38" y="70"/>
                </a:lnTo>
                <a:lnTo>
                  <a:pt x="37" y="70"/>
                </a:lnTo>
                <a:lnTo>
                  <a:pt x="31" y="70"/>
                </a:lnTo>
                <a:lnTo>
                  <a:pt x="26" y="69"/>
                </a:lnTo>
                <a:lnTo>
                  <a:pt x="20" y="67"/>
                </a:lnTo>
                <a:lnTo>
                  <a:pt x="14" y="64"/>
                </a:lnTo>
                <a:lnTo>
                  <a:pt x="11" y="62"/>
                </a:lnTo>
                <a:lnTo>
                  <a:pt x="8" y="61"/>
                </a:lnTo>
                <a:lnTo>
                  <a:pt x="5" y="60"/>
                </a:lnTo>
                <a:lnTo>
                  <a:pt x="3" y="58"/>
                </a:lnTo>
                <a:lnTo>
                  <a:pt x="2" y="57"/>
                </a:lnTo>
                <a:lnTo>
                  <a:pt x="1" y="56"/>
                </a:lnTo>
                <a:lnTo>
                  <a:pt x="0" y="55"/>
                </a:lnTo>
                <a:lnTo>
                  <a:pt x="0" y="53"/>
                </a:lnTo>
                <a:lnTo>
                  <a:pt x="0" y="52"/>
                </a:lnTo>
                <a:lnTo>
                  <a:pt x="1" y="52"/>
                </a:lnTo>
                <a:lnTo>
                  <a:pt x="2" y="51"/>
                </a:lnTo>
                <a:lnTo>
                  <a:pt x="3" y="51"/>
                </a:lnTo>
                <a:lnTo>
                  <a:pt x="6" y="51"/>
                </a:lnTo>
                <a:lnTo>
                  <a:pt x="9" y="50"/>
                </a:lnTo>
                <a:lnTo>
                  <a:pt x="12" y="50"/>
                </a:lnTo>
                <a:lnTo>
                  <a:pt x="17" y="49"/>
                </a:lnTo>
                <a:lnTo>
                  <a:pt x="24" y="48"/>
                </a:lnTo>
                <a:lnTo>
                  <a:pt x="32" y="47"/>
                </a:lnTo>
                <a:lnTo>
                  <a:pt x="41" y="47"/>
                </a:lnTo>
                <a:lnTo>
                  <a:pt x="52" y="47"/>
                </a:lnTo>
                <a:lnTo>
                  <a:pt x="54" y="47"/>
                </a:lnTo>
                <a:lnTo>
                  <a:pt x="56" y="47"/>
                </a:lnTo>
                <a:lnTo>
                  <a:pt x="59" y="46"/>
                </a:lnTo>
                <a:lnTo>
                  <a:pt x="63" y="46"/>
                </a:lnTo>
                <a:lnTo>
                  <a:pt x="66" y="46"/>
                </a:lnTo>
                <a:lnTo>
                  <a:pt x="71" y="46"/>
                </a:lnTo>
                <a:lnTo>
                  <a:pt x="75" y="44"/>
                </a:lnTo>
                <a:lnTo>
                  <a:pt x="80" y="44"/>
                </a:lnTo>
                <a:lnTo>
                  <a:pt x="85" y="44"/>
                </a:lnTo>
                <a:lnTo>
                  <a:pt x="91" y="43"/>
                </a:lnTo>
                <a:lnTo>
                  <a:pt x="97" y="43"/>
                </a:lnTo>
                <a:lnTo>
                  <a:pt x="102" y="42"/>
                </a:lnTo>
                <a:lnTo>
                  <a:pt x="109" y="41"/>
                </a:lnTo>
                <a:lnTo>
                  <a:pt x="116" y="41"/>
                </a:lnTo>
                <a:lnTo>
                  <a:pt x="123" y="40"/>
                </a:lnTo>
                <a:lnTo>
                  <a:pt x="129" y="39"/>
                </a:lnTo>
                <a:lnTo>
                  <a:pt x="137" y="38"/>
                </a:lnTo>
                <a:lnTo>
                  <a:pt x="145" y="38"/>
                </a:lnTo>
                <a:lnTo>
                  <a:pt x="153" y="37"/>
                </a:lnTo>
                <a:lnTo>
                  <a:pt x="162" y="35"/>
                </a:lnTo>
                <a:lnTo>
                  <a:pt x="170" y="34"/>
                </a:lnTo>
                <a:lnTo>
                  <a:pt x="180" y="33"/>
                </a:lnTo>
                <a:lnTo>
                  <a:pt x="189" y="31"/>
                </a:lnTo>
                <a:lnTo>
                  <a:pt x="199" y="30"/>
                </a:lnTo>
                <a:lnTo>
                  <a:pt x="209" y="29"/>
                </a:lnTo>
                <a:lnTo>
                  <a:pt x="219" y="27"/>
                </a:lnTo>
                <a:lnTo>
                  <a:pt x="231" y="25"/>
                </a:lnTo>
                <a:lnTo>
                  <a:pt x="241" y="24"/>
                </a:lnTo>
                <a:lnTo>
                  <a:pt x="253" y="23"/>
                </a:lnTo>
                <a:lnTo>
                  <a:pt x="265" y="21"/>
                </a:lnTo>
                <a:lnTo>
                  <a:pt x="277" y="20"/>
                </a:lnTo>
                <a:lnTo>
                  <a:pt x="288" y="17"/>
                </a:lnTo>
                <a:lnTo>
                  <a:pt x="288" y="17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124"/>
          <p:cNvSpPr>
            <a:spLocks/>
          </p:cNvSpPr>
          <p:nvPr/>
        </p:nvSpPr>
        <p:spPr bwMode="auto">
          <a:xfrm>
            <a:off x="1501197" y="2144475"/>
            <a:ext cx="740338" cy="772110"/>
          </a:xfrm>
          <a:custGeom>
            <a:avLst/>
            <a:gdLst>
              <a:gd name="T0" fmla="*/ 29 w 233"/>
              <a:gd name="T1" fmla="*/ 234 h 243"/>
              <a:gd name="T2" fmla="*/ 16 w 233"/>
              <a:gd name="T3" fmla="*/ 240 h 243"/>
              <a:gd name="T4" fmla="*/ 7 w 233"/>
              <a:gd name="T5" fmla="*/ 243 h 243"/>
              <a:gd name="T6" fmla="*/ 1 w 233"/>
              <a:gd name="T7" fmla="*/ 243 h 243"/>
              <a:gd name="T8" fmla="*/ 0 w 233"/>
              <a:gd name="T9" fmla="*/ 241 h 243"/>
              <a:gd name="T10" fmla="*/ 0 w 233"/>
              <a:gd name="T11" fmla="*/ 240 h 243"/>
              <a:gd name="T12" fmla="*/ 2 w 233"/>
              <a:gd name="T13" fmla="*/ 237 h 243"/>
              <a:gd name="T14" fmla="*/ 6 w 233"/>
              <a:gd name="T15" fmla="*/ 233 h 243"/>
              <a:gd name="T16" fmla="*/ 10 w 233"/>
              <a:gd name="T17" fmla="*/ 230 h 243"/>
              <a:gd name="T18" fmla="*/ 16 w 233"/>
              <a:gd name="T19" fmla="*/ 225 h 243"/>
              <a:gd name="T20" fmla="*/ 24 w 233"/>
              <a:gd name="T21" fmla="*/ 220 h 243"/>
              <a:gd name="T22" fmla="*/ 32 w 233"/>
              <a:gd name="T23" fmla="*/ 214 h 243"/>
              <a:gd name="T24" fmla="*/ 46 w 233"/>
              <a:gd name="T25" fmla="*/ 204 h 243"/>
              <a:gd name="T26" fmla="*/ 65 w 233"/>
              <a:gd name="T27" fmla="*/ 188 h 243"/>
              <a:gd name="T28" fmla="*/ 87 w 233"/>
              <a:gd name="T29" fmla="*/ 168 h 243"/>
              <a:gd name="T30" fmla="*/ 108 w 233"/>
              <a:gd name="T31" fmla="*/ 146 h 243"/>
              <a:gd name="T32" fmla="*/ 131 w 233"/>
              <a:gd name="T33" fmla="*/ 121 h 243"/>
              <a:gd name="T34" fmla="*/ 149 w 233"/>
              <a:gd name="T35" fmla="*/ 98 h 243"/>
              <a:gd name="T36" fmla="*/ 163 w 233"/>
              <a:gd name="T37" fmla="*/ 78 h 243"/>
              <a:gd name="T38" fmla="*/ 175 w 233"/>
              <a:gd name="T39" fmla="*/ 60 h 243"/>
              <a:gd name="T40" fmla="*/ 183 w 233"/>
              <a:gd name="T41" fmla="*/ 44 h 243"/>
              <a:gd name="T42" fmla="*/ 188 w 233"/>
              <a:gd name="T43" fmla="*/ 31 h 243"/>
              <a:gd name="T44" fmla="*/ 190 w 233"/>
              <a:gd name="T45" fmla="*/ 21 h 243"/>
              <a:gd name="T46" fmla="*/ 192 w 233"/>
              <a:gd name="T47" fmla="*/ 15 h 243"/>
              <a:gd name="T48" fmla="*/ 189 w 233"/>
              <a:gd name="T49" fmla="*/ 9 h 243"/>
              <a:gd name="T50" fmla="*/ 189 w 233"/>
              <a:gd name="T51" fmla="*/ 5 h 243"/>
              <a:gd name="T52" fmla="*/ 190 w 233"/>
              <a:gd name="T53" fmla="*/ 3 h 243"/>
              <a:gd name="T54" fmla="*/ 194 w 233"/>
              <a:gd name="T55" fmla="*/ 1 h 243"/>
              <a:gd name="T56" fmla="*/ 196 w 233"/>
              <a:gd name="T57" fmla="*/ 0 h 243"/>
              <a:gd name="T58" fmla="*/ 201 w 233"/>
              <a:gd name="T59" fmla="*/ 1 h 243"/>
              <a:gd name="T60" fmla="*/ 207 w 233"/>
              <a:gd name="T61" fmla="*/ 3 h 243"/>
              <a:gd name="T62" fmla="*/ 215 w 233"/>
              <a:gd name="T63" fmla="*/ 8 h 243"/>
              <a:gd name="T64" fmla="*/ 222 w 233"/>
              <a:gd name="T65" fmla="*/ 13 h 243"/>
              <a:gd name="T66" fmla="*/ 226 w 233"/>
              <a:gd name="T67" fmla="*/ 18 h 243"/>
              <a:gd name="T68" fmla="*/ 231 w 233"/>
              <a:gd name="T69" fmla="*/ 22 h 243"/>
              <a:gd name="T70" fmla="*/ 233 w 233"/>
              <a:gd name="T71" fmla="*/ 27 h 243"/>
              <a:gd name="T72" fmla="*/ 233 w 233"/>
              <a:gd name="T73" fmla="*/ 30 h 243"/>
              <a:gd name="T74" fmla="*/ 231 w 233"/>
              <a:gd name="T75" fmla="*/ 36 h 243"/>
              <a:gd name="T76" fmla="*/ 229 w 233"/>
              <a:gd name="T77" fmla="*/ 42 h 243"/>
              <a:gd name="T78" fmla="*/ 224 w 233"/>
              <a:gd name="T79" fmla="*/ 49 h 243"/>
              <a:gd name="T80" fmla="*/ 219 w 233"/>
              <a:gd name="T81" fmla="*/ 57 h 243"/>
              <a:gd name="T82" fmla="*/ 211 w 233"/>
              <a:gd name="T83" fmla="*/ 68 h 243"/>
              <a:gd name="T84" fmla="*/ 203 w 233"/>
              <a:gd name="T85" fmla="*/ 80 h 243"/>
              <a:gd name="T86" fmla="*/ 194 w 233"/>
              <a:gd name="T87" fmla="*/ 92 h 243"/>
              <a:gd name="T88" fmla="*/ 174 w 233"/>
              <a:gd name="T89" fmla="*/ 118 h 243"/>
              <a:gd name="T90" fmla="*/ 153 w 233"/>
              <a:gd name="T91" fmla="*/ 141 h 243"/>
              <a:gd name="T92" fmla="*/ 133 w 233"/>
              <a:gd name="T93" fmla="*/ 161 h 243"/>
              <a:gd name="T94" fmla="*/ 113 w 233"/>
              <a:gd name="T95" fmla="*/ 179 h 243"/>
              <a:gd name="T96" fmla="*/ 92 w 233"/>
              <a:gd name="T97" fmla="*/ 195 h 243"/>
              <a:gd name="T98" fmla="*/ 73 w 233"/>
              <a:gd name="T99" fmla="*/ 209 h 243"/>
              <a:gd name="T100" fmla="*/ 54 w 233"/>
              <a:gd name="T101" fmla="*/ 220 h 243"/>
              <a:gd name="T102" fmla="*/ 37 w 233"/>
              <a:gd name="T103" fmla="*/ 23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3" h="243">
                <a:moveTo>
                  <a:pt x="37" y="230"/>
                </a:moveTo>
                <a:lnTo>
                  <a:pt x="29" y="234"/>
                </a:lnTo>
                <a:lnTo>
                  <a:pt x="22" y="238"/>
                </a:lnTo>
                <a:lnTo>
                  <a:pt x="16" y="240"/>
                </a:lnTo>
                <a:lnTo>
                  <a:pt x="11" y="242"/>
                </a:lnTo>
                <a:lnTo>
                  <a:pt x="7" y="243"/>
                </a:lnTo>
                <a:lnTo>
                  <a:pt x="3" y="243"/>
                </a:lnTo>
                <a:lnTo>
                  <a:pt x="1" y="243"/>
                </a:lnTo>
                <a:lnTo>
                  <a:pt x="0" y="242"/>
                </a:lnTo>
                <a:lnTo>
                  <a:pt x="0" y="241"/>
                </a:lnTo>
                <a:lnTo>
                  <a:pt x="0" y="241"/>
                </a:lnTo>
                <a:lnTo>
                  <a:pt x="0" y="240"/>
                </a:lnTo>
                <a:lnTo>
                  <a:pt x="1" y="239"/>
                </a:lnTo>
                <a:lnTo>
                  <a:pt x="2" y="237"/>
                </a:lnTo>
                <a:lnTo>
                  <a:pt x="3" y="236"/>
                </a:lnTo>
                <a:lnTo>
                  <a:pt x="6" y="233"/>
                </a:lnTo>
                <a:lnTo>
                  <a:pt x="8" y="232"/>
                </a:lnTo>
                <a:lnTo>
                  <a:pt x="10" y="230"/>
                </a:lnTo>
                <a:lnTo>
                  <a:pt x="12" y="228"/>
                </a:lnTo>
                <a:lnTo>
                  <a:pt x="16" y="225"/>
                </a:lnTo>
                <a:lnTo>
                  <a:pt x="19" y="222"/>
                </a:lnTo>
                <a:lnTo>
                  <a:pt x="24" y="220"/>
                </a:lnTo>
                <a:lnTo>
                  <a:pt x="27" y="216"/>
                </a:lnTo>
                <a:lnTo>
                  <a:pt x="32" y="214"/>
                </a:lnTo>
                <a:lnTo>
                  <a:pt x="37" y="211"/>
                </a:lnTo>
                <a:lnTo>
                  <a:pt x="46" y="204"/>
                </a:lnTo>
                <a:lnTo>
                  <a:pt x="55" y="196"/>
                </a:lnTo>
                <a:lnTo>
                  <a:pt x="65" y="188"/>
                </a:lnTo>
                <a:lnTo>
                  <a:pt x="75" y="178"/>
                </a:lnTo>
                <a:lnTo>
                  <a:pt x="87" y="168"/>
                </a:lnTo>
                <a:lnTo>
                  <a:pt x="97" y="158"/>
                </a:lnTo>
                <a:lnTo>
                  <a:pt x="108" y="146"/>
                </a:lnTo>
                <a:lnTo>
                  <a:pt x="121" y="134"/>
                </a:lnTo>
                <a:lnTo>
                  <a:pt x="131" y="121"/>
                </a:lnTo>
                <a:lnTo>
                  <a:pt x="140" y="109"/>
                </a:lnTo>
                <a:lnTo>
                  <a:pt x="149" y="98"/>
                </a:lnTo>
                <a:lnTo>
                  <a:pt x="157" y="88"/>
                </a:lnTo>
                <a:lnTo>
                  <a:pt x="163" y="78"/>
                </a:lnTo>
                <a:lnTo>
                  <a:pt x="170" y="69"/>
                </a:lnTo>
                <a:lnTo>
                  <a:pt x="175" y="60"/>
                </a:lnTo>
                <a:lnTo>
                  <a:pt x="179" y="52"/>
                </a:lnTo>
                <a:lnTo>
                  <a:pt x="183" y="44"/>
                </a:lnTo>
                <a:lnTo>
                  <a:pt x="185" y="37"/>
                </a:lnTo>
                <a:lnTo>
                  <a:pt x="188" y="31"/>
                </a:lnTo>
                <a:lnTo>
                  <a:pt x="189" y="26"/>
                </a:lnTo>
                <a:lnTo>
                  <a:pt x="190" y="21"/>
                </a:lnTo>
                <a:lnTo>
                  <a:pt x="192" y="18"/>
                </a:lnTo>
                <a:lnTo>
                  <a:pt x="192" y="15"/>
                </a:lnTo>
                <a:lnTo>
                  <a:pt x="192" y="13"/>
                </a:lnTo>
                <a:lnTo>
                  <a:pt x="189" y="9"/>
                </a:lnTo>
                <a:lnTo>
                  <a:pt x="189" y="8"/>
                </a:lnTo>
                <a:lnTo>
                  <a:pt x="189" y="5"/>
                </a:lnTo>
                <a:lnTo>
                  <a:pt x="190" y="4"/>
                </a:lnTo>
                <a:lnTo>
                  <a:pt x="190" y="3"/>
                </a:lnTo>
                <a:lnTo>
                  <a:pt x="192" y="2"/>
                </a:lnTo>
                <a:lnTo>
                  <a:pt x="194" y="1"/>
                </a:lnTo>
                <a:lnTo>
                  <a:pt x="195" y="0"/>
                </a:lnTo>
                <a:lnTo>
                  <a:pt x="196" y="0"/>
                </a:lnTo>
                <a:lnTo>
                  <a:pt x="198" y="0"/>
                </a:lnTo>
                <a:lnTo>
                  <a:pt x="201" y="1"/>
                </a:lnTo>
                <a:lnTo>
                  <a:pt x="204" y="2"/>
                </a:lnTo>
                <a:lnTo>
                  <a:pt x="207" y="3"/>
                </a:lnTo>
                <a:lnTo>
                  <a:pt x="212" y="5"/>
                </a:lnTo>
                <a:lnTo>
                  <a:pt x="215" y="8"/>
                </a:lnTo>
                <a:lnTo>
                  <a:pt x="219" y="10"/>
                </a:lnTo>
                <a:lnTo>
                  <a:pt x="222" y="13"/>
                </a:lnTo>
                <a:lnTo>
                  <a:pt x="224" y="16"/>
                </a:lnTo>
                <a:lnTo>
                  <a:pt x="226" y="18"/>
                </a:lnTo>
                <a:lnTo>
                  <a:pt x="229" y="20"/>
                </a:lnTo>
                <a:lnTo>
                  <a:pt x="231" y="22"/>
                </a:lnTo>
                <a:lnTo>
                  <a:pt x="232" y="25"/>
                </a:lnTo>
                <a:lnTo>
                  <a:pt x="233" y="27"/>
                </a:lnTo>
                <a:lnTo>
                  <a:pt x="233" y="29"/>
                </a:lnTo>
                <a:lnTo>
                  <a:pt x="233" y="30"/>
                </a:lnTo>
                <a:lnTo>
                  <a:pt x="232" y="33"/>
                </a:lnTo>
                <a:lnTo>
                  <a:pt x="231" y="36"/>
                </a:lnTo>
                <a:lnTo>
                  <a:pt x="230" y="38"/>
                </a:lnTo>
                <a:lnTo>
                  <a:pt x="229" y="42"/>
                </a:lnTo>
                <a:lnTo>
                  <a:pt x="226" y="45"/>
                </a:lnTo>
                <a:lnTo>
                  <a:pt x="224" y="49"/>
                </a:lnTo>
                <a:lnTo>
                  <a:pt x="221" y="53"/>
                </a:lnTo>
                <a:lnTo>
                  <a:pt x="219" y="57"/>
                </a:lnTo>
                <a:lnTo>
                  <a:pt x="215" y="63"/>
                </a:lnTo>
                <a:lnTo>
                  <a:pt x="211" y="68"/>
                </a:lnTo>
                <a:lnTo>
                  <a:pt x="207" y="73"/>
                </a:lnTo>
                <a:lnTo>
                  <a:pt x="203" y="80"/>
                </a:lnTo>
                <a:lnTo>
                  <a:pt x="198" y="86"/>
                </a:lnTo>
                <a:lnTo>
                  <a:pt x="194" y="92"/>
                </a:lnTo>
                <a:lnTo>
                  <a:pt x="184" y="106"/>
                </a:lnTo>
                <a:lnTo>
                  <a:pt x="174" y="118"/>
                </a:lnTo>
                <a:lnTo>
                  <a:pt x="163" y="131"/>
                </a:lnTo>
                <a:lnTo>
                  <a:pt x="153" y="141"/>
                </a:lnTo>
                <a:lnTo>
                  <a:pt x="143" y="152"/>
                </a:lnTo>
                <a:lnTo>
                  <a:pt x="133" y="161"/>
                </a:lnTo>
                <a:lnTo>
                  <a:pt x="123" y="171"/>
                </a:lnTo>
                <a:lnTo>
                  <a:pt x="113" y="179"/>
                </a:lnTo>
                <a:lnTo>
                  <a:pt x="103" y="187"/>
                </a:lnTo>
                <a:lnTo>
                  <a:pt x="92" y="195"/>
                </a:lnTo>
                <a:lnTo>
                  <a:pt x="82" y="202"/>
                </a:lnTo>
                <a:lnTo>
                  <a:pt x="73" y="209"/>
                </a:lnTo>
                <a:lnTo>
                  <a:pt x="63" y="214"/>
                </a:lnTo>
                <a:lnTo>
                  <a:pt x="54" y="220"/>
                </a:lnTo>
                <a:lnTo>
                  <a:pt x="45" y="225"/>
                </a:lnTo>
                <a:lnTo>
                  <a:pt x="37" y="230"/>
                </a:lnTo>
                <a:lnTo>
                  <a:pt x="37" y="230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25"/>
          <p:cNvSpPr>
            <a:spLocks/>
          </p:cNvSpPr>
          <p:nvPr/>
        </p:nvSpPr>
        <p:spPr bwMode="auto">
          <a:xfrm>
            <a:off x="1958744" y="2544829"/>
            <a:ext cx="101677" cy="368580"/>
          </a:xfrm>
          <a:custGeom>
            <a:avLst/>
            <a:gdLst>
              <a:gd name="T0" fmla="*/ 0 w 32"/>
              <a:gd name="T1" fmla="*/ 0 h 116"/>
              <a:gd name="T2" fmla="*/ 30 w 32"/>
              <a:gd name="T3" fmla="*/ 0 h 116"/>
              <a:gd name="T4" fmla="*/ 31 w 32"/>
              <a:gd name="T5" fmla="*/ 14 h 116"/>
              <a:gd name="T6" fmla="*/ 31 w 32"/>
              <a:gd name="T7" fmla="*/ 27 h 116"/>
              <a:gd name="T8" fmla="*/ 31 w 32"/>
              <a:gd name="T9" fmla="*/ 40 h 116"/>
              <a:gd name="T10" fmla="*/ 32 w 32"/>
              <a:gd name="T11" fmla="*/ 51 h 116"/>
              <a:gd name="T12" fmla="*/ 32 w 32"/>
              <a:gd name="T13" fmla="*/ 61 h 116"/>
              <a:gd name="T14" fmla="*/ 32 w 32"/>
              <a:gd name="T15" fmla="*/ 71 h 116"/>
              <a:gd name="T16" fmla="*/ 32 w 32"/>
              <a:gd name="T17" fmla="*/ 79 h 116"/>
              <a:gd name="T18" fmla="*/ 31 w 32"/>
              <a:gd name="T19" fmla="*/ 87 h 116"/>
              <a:gd name="T20" fmla="*/ 31 w 32"/>
              <a:gd name="T21" fmla="*/ 94 h 116"/>
              <a:gd name="T22" fmla="*/ 31 w 32"/>
              <a:gd name="T23" fmla="*/ 99 h 116"/>
              <a:gd name="T24" fmla="*/ 30 w 32"/>
              <a:gd name="T25" fmla="*/ 105 h 116"/>
              <a:gd name="T26" fmla="*/ 30 w 32"/>
              <a:gd name="T27" fmla="*/ 108 h 116"/>
              <a:gd name="T28" fmla="*/ 28 w 32"/>
              <a:gd name="T29" fmla="*/ 112 h 116"/>
              <a:gd name="T30" fmla="*/ 27 w 32"/>
              <a:gd name="T31" fmla="*/ 114 h 116"/>
              <a:gd name="T32" fmla="*/ 26 w 32"/>
              <a:gd name="T33" fmla="*/ 115 h 116"/>
              <a:gd name="T34" fmla="*/ 25 w 32"/>
              <a:gd name="T35" fmla="*/ 116 h 116"/>
              <a:gd name="T36" fmla="*/ 24 w 32"/>
              <a:gd name="T37" fmla="*/ 116 h 116"/>
              <a:gd name="T38" fmla="*/ 23 w 32"/>
              <a:gd name="T39" fmla="*/ 115 h 116"/>
              <a:gd name="T40" fmla="*/ 22 w 32"/>
              <a:gd name="T41" fmla="*/ 114 h 116"/>
              <a:gd name="T42" fmla="*/ 20 w 32"/>
              <a:gd name="T43" fmla="*/ 113 h 116"/>
              <a:gd name="T44" fmla="*/ 19 w 32"/>
              <a:gd name="T45" fmla="*/ 112 h 116"/>
              <a:gd name="T46" fmla="*/ 18 w 32"/>
              <a:gd name="T47" fmla="*/ 110 h 116"/>
              <a:gd name="T48" fmla="*/ 17 w 32"/>
              <a:gd name="T49" fmla="*/ 108 h 116"/>
              <a:gd name="T50" fmla="*/ 16 w 32"/>
              <a:gd name="T51" fmla="*/ 105 h 116"/>
              <a:gd name="T52" fmla="*/ 15 w 32"/>
              <a:gd name="T53" fmla="*/ 103 h 116"/>
              <a:gd name="T54" fmla="*/ 14 w 32"/>
              <a:gd name="T55" fmla="*/ 99 h 116"/>
              <a:gd name="T56" fmla="*/ 14 w 32"/>
              <a:gd name="T57" fmla="*/ 96 h 116"/>
              <a:gd name="T58" fmla="*/ 13 w 32"/>
              <a:gd name="T59" fmla="*/ 93 h 116"/>
              <a:gd name="T60" fmla="*/ 11 w 32"/>
              <a:gd name="T61" fmla="*/ 88 h 116"/>
              <a:gd name="T62" fmla="*/ 11 w 32"/>
              <a:gd name="T63" fmla="*/ 85 h 116"/>
              <a:gd name="T64" fmla="*/ 10 w 32"/>
              <a:gd name="T65" fmla="*/ 80 h 116"/>
              <a:gd name="T66" fmla="*/ 10 w 32"/>
              <a:gd name="T67" fmla="*/ 75 h 116"/>
              <a:gd name="T68" fmla="*/ 8 w 32"/>
              <a:gd name="T69" fmla="*/ 55 h 116"/>
              <a:gd name="T70" fmla="*/ 6 w 32"/>
              <a:gd name="T71" fmla="*/ 36 h 116"/>
              <a:gd name="T72" fmla="*/ 4 w 32"/>
              <a:gd name="T73" fmla="*/ 18 h 116"/>
              <a:gd name="T74" fmla="*/ 0 w 32"/>
              <a:gd name="T75" fmla="*/ 0 h 116"/>
              <a:gd name="T76" fmla="*/ 0 w 32"/>
              <a:gd name="T7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" h="116">
                <a:moveTo>
                  <a:pt x="0" y="0"/>
                </a:moveTo>
                <a:lnTo>
                  <a:pt x="30" y="0"/>
                </a:lnTo>
                <a:lnTo>
                  <a:pt x="31" y="14"/>
                </a:lnTo>
                <a:lnTo>
                  <a:pt x="31" y="27"/>
                </a:lnTo>
                <a:lnTo>
                  <a:pt x="31" y="40"/>
                </a:lnTo>
                <a:lnTo>
                  <a:pt x="32" y="51"/>
                </a:lnTo>
                <a:lnTo>
                  <a:pt x="32" y="61"/>
                </a:lnTo>
                <a:lnTo>
                  <a:pt x="32" y="71"/>
                </a:lnTo>
                <a:lnTo>
                  <a:pt x="32" y="79"/>
                </a:lnTo>
                <a:lnTo>
                  <a:pt x="31" y="87"/>
                </a:lnTo>
                <a:lnTo>
                  <a:pt x="31" y="94"/>
                </a:lnTo>
                <a:lnTo>
                  <a:pt x="31" y="99"/>
                </a:lnTo>
                <a:lnTo>
                  <a:pt x="30" y="105"/>
                </a:lnTo>
                <a:lnTo>
                  <a:pt x="30" y="108"/>
                </a:lnTo>
                <a:lnTo>
                  <a:pt x="28" y="112"/>
                </a:lnTo>
                <a:lnTo>
                  <a:pt x="27" y="114"/>
                </a:lnTo>
                <a:lnTo>
                  <a:pt x="26" y="115"/>
                </a:lnTo>
                <a:lnTo>
                  <a:pt x="25" y="116"/>
                </a:lnTo>
                <a:lnTo>
                  <a:pt x="24" y="116"/>
                </a:lnTo>
                <a:lnTo>
                  <a:pt x="23" y="115"/>
                </a:lnTo>
                <a:lnTo>
                  <a:pt x="22" y="114"/>
                </a:lnTo>
                <a:lnTo>
                  <a:pt x="20" y="113"/>
                </a:lnTo>
                <a:lnTo>
                  <a:pt x="19" y="112"/>
                </a:lnTo>
                <a:lnTo>
                  <a:pt x="18" y="110"/>
                </a:lnTo>
                <a:lnTo>
                  <a:pt x="17" y="108"/>
                </a:lnTo>
                <a:lnTo>
                  <a:pt x="16" y="105"/>
                </a:lnTo>
                <a:lnTo>
                  <a:pt x="15" y="103"/>
                </a:lnTo>
                <a:lnTo>
                  <a:pt x="14" y="99"/>
                </a:lnTo>
                <a:lnTo>
                  <a:pt x="14" y="96"/>
                </a:lnTo>
                <a:lnTo>
                  <a:pt x="13" y="93"/>
                </a:lnTo>
                <a:lnTo>
                  <a:pt x="11" y="88"/>
                </a:lnTo>
                <a:lnTo>
                  <a:pt x="11" y="85"/>
                </a:lnTo>
                <a:lnTo>
                  <a:pt x="10" y="80"/>
                </a:lnTo>
                <a:lnTo>
                  <a:pt x="10" y="75"/>
                </a:lnTo>
                <a:lnTo>
                  <a:pt x="8" y="55"/>
                </a:lnTo>
                <a:lnTo>
                  <a:pt x="6" y="36"/>
                </a:lnTo>
                <a:lnTo>
                  <a:pt x="4" y="1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27"/>
          <p:cNvSpPr>
            <a:spLocks/>
          </p:cNvSpPr>
          <p:nvPr/>
        </p:nvSpPr>
        <p:spPr bwMode="auto">
          <a:xfrm>
            <a:off x="2031823" y="2754538"/>
            <a:ext cx="559224" cy="104854"/>
          </a:xfrm>
          <a:custGeom>
            <a:avLst/>
            <a:gdLst>
              <a:gd name="T0" fmla="*/ 0 w 176"/>
              <a:gd name="T1" fmla="*/ 12 h 33"/>
              <a:gd name="T2" fmla="*/ 11 w 176"/>
              <a:gd name="T3" fmla="*/ 11 h 33"/>
              <a:gd name="T4" fmla="*/ 26 w 176"/>
              <a:gd name="T5" fmla="*/ 10 h 33"/>
              <a:gd name="T6" fmla="*/ 44 w 176"/>
              <a:gd name="T7" fmla="*/ 7 h 33"/>
              <a:gd name="T8" fmla="*/ 66 w 176"/>
              <a:gd name="T9" fmla="*/ 4 h 33"/>
              <a:gd name="T10" fmla="*/ 98 w 176"/>
              <a:gd name="T11" fmla="*/ 2 h 33"/>
              <a:gd name="T12" fmla="*/ 117 w 176"/>
              <a:gd name="T13" fmla="*/ 1 h 33"/>
              <a:gd name="T14" fmla="*/ 136 w 176"/>
              <a:gd name="T15" fmla="*/ 0 h 33"/>
              <a:gd name="T16" fmla="*/ 149 w 176"/>
              <a:gd name="T17" fmla="*/ 0 h 33"/>
              <a:gd name="T18" fmla="*/ 155 w 176"/>
              <a:gd name="T19" fmla="*/ 0 h 33"/>
              <a:gd name="T20" fmla="*/ 164 w 176"/>
              <a:gd name="T21" fmla="*/ 1 h 33"/>
              <a:gd name="T22" fmla="*/ 172 w 176"/>
              <a:gd name="T23" fmla="*/ 2 h 33"/>
              <a:gd name="T24" fmla="*/ 176 w 176"/>
              <a:gd name="T25" fmla="*/ 5 h 33"/>
              <a:gd name="T26" fmla="*/ 176 w 176"/>
              <a:gd name="T27" fmla="*/ 9 h 33"/>
              <a:gd name="T28" fmla="*/ 176 w 176"/>
              <a:gd name="T29" fmla="*/ 13 h 33"/>
              <a:gd name="T30" fmla="*/ 173 w 176"/>
              <a:gd name="T31" fmla="*/ 17 h 33"/>
              <a:gd name="T32" fmla="*/ 171 w 176"/>
              <a:gd name="T33" fmla="*/ 19 h 33"/>
              <a:gd name="T34" fmla="*/ 169 w 176"/>
              <a:gd name="T35" fmla="*/ 20 h 33"/>
              <a:gd name="T36" fmla="*/ 165 w 176"/>
              <a:gd name="T37" fmla="*/ 20 h 33"/>
              <a:gd name="T38" fmla="*/ 162 w 176"/>
              <a:gd name="T39" fmla="*/ 21 h 33"/>
              <a:gd name="T40" fmla="*/ 155 w 176"/>
              <a:gd name="T41" fmla="*/ 21 h 33"/>
              <a:gd name="T42" fmla="*/ 149 w 176"/>
              <a:gd name="T43" fmla="*/ 22 h 33"/>
              <a:gd name="T44" fmla="*/ 141 w 176"/>
              <a:gd name="T45" fmla="*/ 23 h 33"/>
              <a:gd name="T46" fmla="*/ 130 w 176"/>
              <a:gd name="T47" fmla="*/ 23 h 33"/>
              <a:gd name="T48" fmla="*/ 120 w 176"/>
              <a:gd name="T49" fmla="*/ 24 h 33"/>
              <a:gd name="T50" fmla="*/ 108 w 176"/>
              <a:gd name="T51" fmla="*/ 26 h 33"/>
              <a:gd name="T52" fmla="*/ 94 w 176"/>
              <a:gd name="T53" fmla="*/ 27 h 33"/>
              <a:gd name="T54" fmla="*/ 80 w 176"/>
              <a:gd name="T55" fmla="*/ 28 h 33"/>
              <a:gd name="T56" fmla="*/ 64 w 176"/>
              <a:gd name="T57" fmla="*/ 29 h 33"/>
              <a:gd name="T58" fmla="*/ 47 w 176"/>
              <a:gd name="T59" fmla="*/ 30 h 33"/>
              <a:gd name="T60" fmla="*/ 29 w 176"/>
              <a:gd name="T61" fmla="*/ 31 h 33"/>
              <a:gd name="T62" fmla="*/ 10 w 176"/>
              <a:gd name="T63" fmla="*/ 32 h 33"/>
              <a:gd name="T64" fmla="*/ 0 w 176"/>
              <a:gd name="T6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33">
                <a:moveTo>
                  <a:pt x="0" y="33"/>
                </a:moveTo>
                <a:lnTo>
                  <a:pt x="0" y="12"/>
                </a:lnTo>
                <a:lnTo>
                  <a:pt x="4" y="11"/>
                </a:lnTo>
                <a:lnTo>
                  <a:pt x="11" y="11"/>
                </a:lnTo>
                <a:lnTo>
                  <a:pt x="18" y="11"/>
                </a:lnTo>
                <a:lnTo>
                  <a:pt x="26" y="10"/>
                </a:lnTo>
                <a:lnTo>
                  <a:pt x="35" y="9"/>
                </a:lnTo>
                <a:lnTo>
                  <a:pt x="44" y="7"/>
                </a:lnTo>
                <a:lnTo>
                  <a:pt x="54" y="6"/>
                </a:lnTo>
                <a:lnTo>
                  <a:pt x="66" y="4"/>
                </a:lnTo>
                <a:lnTo>
                  <a:pt x="88" y="3"/>
                </a:lnTo>
                <a:lnTo>
                  <a:pt x="98" y="2"/>
                </a:lnTo>
                <a:lnTo>
                  <a:pt x="108" y="1"/>
                </a:lnTo>
                <a:lnTo>
                  <a:pt x="117" y="1"/>
                </a:lnTo>
                <a:lnTo>
                  <a:pt x="127" y="0"/>
                </a:lnTo>
                <a:lnTo>
                  <a:pt x="136" y="0"/>
                </a:lnTo>
                <a:lnTo>
                  <a:pt x="144" y="0"/>
                </a:lnTo>
                <a:lnTo>
                  <a:pt x="149" y="0"/>
                </a:lnTo>
                <a:lnTo>
                  <a:pt x="152" y="0"/>
                </a:lnTo>
                <a:lnTo>
                  <a:pt x="155" y="0"/>
                </a:lnTo>
                <a:lnTo>
                  <a:pt x="159" y="0"/>
                </a:lnTo>
                <a:lnTo>
                  <a:pt x="164" y="1"/>
                </a:lnTo>
                <a:lnTo>
                  <a:pt x="169" y="1"/>
                </a:lnTo>
                <a:lnTo>
                  <a:pt x="172" y="2"/>
                </a:lnTo>
                <a:lnTo>
                  <a:pt x="174" y="3"/>
                </a:lnTo>
                <a:lnTo>
                  <a:pt x="176" y="5"/>
                </a:lnTo>
                <a:lnTo>
                  <a:pt x="176" y="6"/>
                </a:lnTo>
                <a:lnTo>
                  <a:pt x="176" y="9"/>
                </a:lnTo>
                <a:lnTo>
                  <a:pt x="176" y="11"/>
                </a:lnTo>
                <a:lnTo>
                  <a:pt x="176" y="13"/>
                </a:lnTo>
                <a:lnTo>
                  <a:pt x="174" y="14"/>
                </a:lnTo>
                <a:lnTo>
                  <a:pt x="173" y="17"/>
                </a:lnTo>
                <a:lnTo>
                  <a:pt x="171" y="19"/>
                </a:lnTo>
                <a:lnTo>
                  <a:pt x="171" y="19"/>
                </a:lnTo>
                <a:lnTo>
                  <a:pt x="170" y="19"/>
                </a:lnTo>
                <a:lnTo>
                  <a:pt x="169" y="20"/>
                </a:lnTo>
                <a:lnTo>
                  <a:pt x="168" y="20"/>
                </a:lnTo>
                <a:lnTo>
                  <a:pt x="165" y="20"/>
                </a:lnTo>
                <a:lnTo>
                  <a:pt x="164" y="20"/>
                </a:lnTo>
                <a:lnTo>
                  <a:pt x="162" y="21"/>
                </a:lnTo>
                <a:lnTo>
                  <a:pt x="159" y="21"/>
                </a:lnTo>
                <a:lnTo>
                  <a:pt x="155" y="21"/>
                </a:lnTo>
                <a:lnTo>
                  <a:pt x="153" y="22"/>
                </a:lnTo>
                <a:lnTo>
                  <a:pt x="149" y="22"/>
                </a:lnTo>
                <a:lnTo>
                  <a:pt x="145" y="22"/>
                </a:lnTo>
                <a:lnTo>
                  <a:pt x="141" y="23"/>
                </a:lnTo>
                <a:lnTo>
                  <a:pt x="136" y="23"/>
                </a:lnTo>
                <a:lnTo>
                  <a:pt x="130" y="23"/>
                </a:lnTo>
                <a:lnTo>
                  <a:pt x="126" y="24"/>
                </a:lnTo>
                <a:lnTo>
                  <a:pt x="120" y="24"/>
                </a:lnTo>
                <a:lnTo>
                  <a:pt x="115" y="26"/>
                </a:lnTo>
                <a:lnTo>
                  <a:pt x="108" y="26"/>
                </a:lnTo>
                <a:lnTo>
                  <a:pt x="101" y="26"/>
                </a:lnTo>
                <a:lnTo>
                  <a:pt x="94" y="27"/>
                </a:lnTo>
                <a:lnTo>
                  <a:pt x="88" y="27"/>
                </a:lnTo>
                <a:lnTo>
                  <a:pt x="80" y="28"/>
                </a:lnTo>
                <a:lnTo>
                  <a:pt x="73" y="28"/>
                </a:lnTo>
                <a:lnTo>
                  <a:pt x="64" y="29"/>
                </a:lnTo>
                <a:lnTo>
                  <a:pt x="56" y="29"/>
                </a:lnTo>
                <a:lnTo>
                  <a:pt x="47" y="30"/>
                </a:lnTo>
                <a:lnTo>
                  <a:pt x="38" y="30"/>
                </a:lnTo>
                <a:lnTo>
                  <a:pt x="29" y="31"/>
                </a:lnTo>
                <a:lnTo>
                  <a:pt x="20" y="32"/>
                </a:lnTo>
                <a:lnTo>
                  <a:pt x="10" y="32"/>
                </a:lnTo>
                <a:lnTo>
                  <a:pt x="0" y="33"/>
                </a:lnTo>
                <a:lnTo>
                  <a:pt x="0" y="33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129"/>
          <p:cNvSpPr>
            <a:spLocks/>
          </p:cNvSpPr>
          <p:nvPr/>
        </p:nvSpPr>
        <p:spPr bwMode="auto">
          <a:xfrm>
            <a:off x="1507552" y="2996021"/>
            <a:ext cx="174759" cy="393999"/>
          </a:xfrm>
          <a:custGeom>
            <a:avLst/>
            <a:gdLst>
              <a:gd name="T0" fmla="*/ 54 w 55"/>
              <a:gd name="T1" fmla="*/ 53 h 124"/>
              <a:gd name="T2" fmla="*/ 52 w 55"/>
              <a:gd name="T3" fmla="*/ 66 h 124"/>
              <a:gd name="T4" fmla="*/ 49 w 55"/>
              <a:gd name="T5" fmla="*/ 78 h 124"/>
              <a:gd name="T6" fmla="*/ 42 w 55"/>
              <a:gd name="T7" fmla="*/ 97 h 124"/>
              <a:gd name="T8" fmla="*/ 35 w 55"/>
              <a:gd name="T9" fmla="*/ 109 h 124"/>
              <a:gd name="T10" fmla="*/ 30 w 55"/>
              <a:gd name="T11" fmla="*/ 116 h 124"/>
              <a:gd name="T12" fmla="*/ 24 w 55"/>
              <a:gd name="T13" fmla="*/ 122 h 124"/>
              <a:gd name="T14" fmla="*/ 20 w 55"/>
              <a:gd name="T15" fmla="*/ 124 h 124"/>
              <a:gd name="T16" fmla="*/ 16 w 55"/>
              <a:gd name="T17" fmla="*/ 123 h 124"/>
              <a:gd name="T18" fmla="*/ 13 w 55"/>
              <a:gd name="T19" fmla="*/ 120 h 124"/>
              <a:gd name="T20" fmla="*/ 10 w 55"/>
              <a:gd name="T21" fmla="*/ 115 h 124"/>
              <a:gd name="T22" fmla="*/ 8 w 55"/>
              <a:gd name="T23" fmla="*/ 110 h 124"/>
              <a:gd name="T24" fmla="*/ 5 w 55"/>
              <a:gd name="T25" fmla="*/ 101 h 124"/>
              <a:gd name="T26" fmla="*/ 2 w 55"/>
              <a:gd name="T27" fmla="*/ 95 h 124"/>
              <a:gd name="T28" fmla="*/ 1 w 55"/>
              <a:gd name="T29" fmla="*/ 91 h 124"/>
              <a:gd name="T30" fmla="*/ 0 w 55"/>
              <a:gd name="T31" fmla="*/ 87 h 124"/>
              <a:gd name="T32" fmla="*/ 1 w 55"/>
              <a:gd name="T33" fmla="*/ 85 h 124"/>
              <a:gd name="T34" fmla="*/ 2 w 55"/>
              <a:gd name="T35" fmla="*/ 81 h 124"/>
              <a:gd name="T36" fmla="*/ 6 w 55"/>
              <a:gd name="T37" fmla="*/ 76 h 124"/>
              <a:gd name="T38" fmla="*/ 10 w 55"/>
              <a:gd name="T39" fmla="*/ 70 h 124"/>
              <a:gd name="T40" fmla="*/ 13 w 55"/>
              <a:gd name="T41" fmla="*/ 67 h 124"/>
              <a:gd name="T42" fmla="*/ 16 w 55"/>
              <a:gd name="T43" fmla="*/ 62 h 124"/>
              <a:gd name="T44" fmla="*/ 19 w 55"/>
              <a:gd name="T45" fmla="*/ 56 h 124"/>
              <a:gd name="T46" fmla="*/ 23 w 55"/>
              <a:gd name="T47" fmla="*/ 48 h 124"/>
              <a:gd name="T48" fmla="*/ 27 w 55"/>
              <a:gd name="T49" fmla="*/ 38 h 124"/>
              <a:gd name="T50" fmla="*/ 31 w 55"/>
              <a:gd name="T51" fmla="*/ 27 h 124"/>
              <a:gd name="T52" fmla="*/ 35 w 55"/>
              <a:gd name="T53" fmla="*/ 15 h 124"/>
              <a:gd name="T54" fmla="*/ 40 w 55"/>
              <a:gd name="T55" fmla="*/ 0 h 124"/>
              <a:gd name="T56" fmla="*/ 48 w 55"/>
              <a:gd name="T57" fmla="*/ 10 h 124"/>
              <a:gd name="T58" fmla="*/ 52 w 55"/>
              <a:gd name="T59" fmla="*/ 22 h 124"/>
              <a:gd name="T60" fmla="*/ 54 w 55"/>
              <a:gd name="T61" fmla="*/ 34 h 124"/>
              <a:gd name="T62" fmla="*/ 54 w 55"/>
              <a:gd name="T63" fmla="*/ 4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" h="124">
                <a:moveTo>
                  <a:pt x="54" y="47"/>
                </a:moveTo>
                <a:lnTo>
                  <a:pt x="54" y="53"/>
                </a:lnTo>
                <a:lnTo>
                  <a:pt x="53" y="59"/>
                </a:lnTo>
                <a:lnTo>
                  <a:pt x="52" y="66"/>
                </a:lnTo>
                <a:lnTo>
                  <a:pt x="51" y="71"/>
                </a:lnTo>
                <a:lnTo>
                  <a:pt x="49" y="78"/>
                </a:lnTo>
                <a:lnTo>
                  <a:pt x="48" y="85"/>
                </a:lnTo>
                <a:lnTo>
                  <a:pt x="42" y="97"/>
                </a:lnTo>
                <a:lnTo>
                  <a:pt x="39" y="103"/>
                </a:lnTo>
                <a:lnTo>
                  <a:pt x="35" y="109"/>
                </a:lnTo>
                <a:lnTo>
                  <a:pt x="32" y="113"/>
                </a:lnTo>
                <a:lnTo>
                  <a:pt x="30" y="116"/>
                </a:lnTo>
                <a:lnTo>
                  <a:pt x="27" y="120"/>
                </a:lnTo>
                <a:lnTo>
                  <a:pt x="24" y="122"/>
                </a:lnTo>
                <a:lnTo>
                  <a:pt x="22" y="123"/>
                </a:lnTo>
                <a:lnTo>
                  <a:pt x="20" y="124"/>
                </a:lnTo>
                <a:lnTo>
                  <a:pt x="18" y="123"/>
                </a:lnTo>
                <a:lnTo>
                  <a:pt x="16" y="123"/>
                </a:lnTo>
                <a:lnTo>
                  <a:pt x="15" y="122"/>
                </a:lnTo>
                <a:lnTo>
                  <a:pt x="13" y="120"/>
                </a:lnTo>
                <a:lnTo>
                  <a:pt x="11" y="118"/>
                </a:lnTo>
                <a:lnTo>
                  <a:pt x="10" y="115"/>
                </a:lnTo>
                <a:lnTo>
                  <a:pt x="9" y="113"/>
                </a:lnTo>
                <a:lnTo>
                  <a:pt x="8" y="110"/>
                </a:lnTo>
                <a:lnTo>
                  <a:pt x="6" y="105"/>
                </a:lnTo>
                <a:lnTo>
                  <a:pt x="5" y="101"/>
                </a:lnTo>
                <a:lnTo>
                  <a:pt x="4" y="97"/>
                </a:lnTo>
                <a:lnTo>
                  <a:pt x="2" y="95"/>
                </a:lnTo>
                <a:lnTo>
                  <a:pt x="1" y="93"/>
                </a:lnTo>
                <a:lnTo>
                  <a:pt x="1" y="91"/>
                </a:lnTo>
                <a:lnTo>
                  <a:pt x="0" y="88"/>
                </a:lnTo>
                <a:lnTo>
                  <a:pt x="0" y="87"/>
                </a:lnTo>
                <a:lnTo>
                  <a:pt x="0" y="86"/>
                </a:lnTo>
                <a:lnTo>
                  <a:pt x="1" y="85"/>
                </a:lnTo>
                <a:lnTo>
                  <a:pt x="1" y="83"/>
                </a:lnTo>
                <a:lnTo>
                  <a:pt x="2" y="81"/>
                </a:lnTo>
                <a:lnTo>
                  <a:pt x="4" y="78"/>
                </a:lnTo>
                <a:lnTo>
                  <a:pt x="6" y="76"/>
                </a:lnTo>
                <a:lnTo>
                  <a:pt x="8" y="74"/>
                </a:lnTo>
                <a:lnTo>
                  <a:pt x="10" y="70"/>
                </a:lnTo>
                <a:lnTo>
                  <a:pt x="11" y="69"/>
                </a:lnTo>
                <a:lnTo>
                  <a:pt x="13" y="67"/>
                </a:lnTo>
                <a:lnTo>
                  <a:pt x="15" y="65"/>
                </a:lnTo>
                <a:lnTo>
                  <a:pt x="16" y="62"/>
                </a:lnTo>
                <a:lnTo>
                  <a:pt x="18" y="59"/>
                </a:lnTo>
                <a:lnTo>
                  <a:pt x="19" y="56"/>
                </a:lnTo>
                <a:lnTo>
                  <a:pt x="22" y="52"/>
                </a:lnTo>
                <a:lnTo>
                  <a:pt x="23" y="48"/>
                </a:lnTo>
                <a:lnTo>
                  <a:pt x="25" y="43"/>
                </a:lnTo>
                <a:lnTo>
                  <a:pt x="27" y="38"/>
                </a:lnTo>
                <a:lnTo>
                  <a:pt x="30" y="33"/>
                </a:lnTo>
                <a:lnTo>
                  <a:pt x="31" y="27"/>
                </a:lnTo>
                <a:lnTo>
                  <a:pt x="33" y="21"/>
                </a:lnTo>
                <a:lnTo>
                  <a:pt x="35" y="15"/>
                </a:lnTo>
                <a:lnTo>
                  <a:pt x="37" y="8"/>
                </a:lnTo>
                <a:lnTo>
                  <a:pt x="40" y="0"/>
                </a:lnTo>
                <a:lnTo>
                  <a:pt x="44" y="6"/>
                </a:lnTo>
                <a:lnTo>
                  <a:pt x="48" y="10"/>
                </a:lnTo>
                <a:lnTo>
                  <a:pt x="50" y="16"/>
                </a:lnTo>
                <a:lnTo>
                  <a:pt x="52" y="22"/>
                </a:lnTo>
                <a:lnTo>
                  <a:pt x="54" y="27"/>
                </a:lnTo>
                <a:lnTo>
                  <a:pt x="54" y="34"/>
                </a:lnTo>
                <a:lnTo>
                  <a:pt x="55" y="40"/>
                </a:lnTo>
                <a:lnTo>
                  <a:pt x="54" y="47"/>
                </a:lnTo>
                <a:lnTo>
                  <a:pt x="54" y="47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130"/>
          <p:cNvSpPr>
            <a:spLocks/>
          </p:cNvSpPr>
          <p:nvPr/>
        </p:nvSpPr>
        <p:spPr bwMode="auto">
          <a:xfrm>
            <a:off x="2152565" y="2942004"/>
            <a:ext cx="251016" cy="216064"/>
          </a:xfrm>
          <a:custGeom>
            <a:avLst/>
            <a:gdLst>
              <a:gd name="T0" fmla="*/ 77 w 79"/>
              <a:gd name="T1" fmla="*/ 36 h 68"/>
              <a:gd name="T2" fmla="*/ 78 w 79"/>
              <a:gd name="T3" fmla="*/ 43 h 68"/>
              <a:gd name="T4" fmla="*/ 79 w 79"/>
              <a:gd name="T5" fmla="*/ 50 h 68"/>
              <a:gd name="T6" fmla="*/ 78 w 79"/>
              <a:gd name="T7" fmla="*/ 55 h 68"/>
              <a:gd name="T8" fmla="*/ 77 w 79"/>
              <a:gd name="T9" fmla="*/ 59 h 68"/>
              <a:gd name="T10" fmla="*/ 76 w 79"/>
              <a:gd name="T11" fmla="*/ 61 h 68"/>
              <a:gd name="T12" fmla="*/ 74 w 79"/>
              <a:gd name="T13" fmla="*/ 64 h 68"/>
              <a:gd name="T14" fmla="*/ 73 w 79"/>
              <a:gd name="T15" fmla="*/ 65 h 68"/>
              <a:gd name="T16" fmla="*/ 72 w 79"/>
              <a:gd name="T17" fmla="*/ 66 h 68"/>
              <a:gd name="T18" fmla="*/ 70 w 79"/>
              <a:gd name="T19" fmla="*/ 67 h 68"/>
              <a:gd name="T20" fmla="*/ 69 w 79"/>
              <a:gd name="T21" fmla="*/ 68 h 68"/>
              <a:gd name="T22" fmla="*/ 68 w 79"/>
              <a:gd name="T23" fmla="*/ 68 h 68"/>
              <a:gd name="T24" fmla="*/ 67 w 79"/>
              <a:gd name="T25" fmla="*/ 68 h 68"/>
              <a:gd name="T26" fmla="*/ 64 w 79"/>
              <a:gd name="T27" fmla="*/ 68 h 68"/>
              <a:gd name="T28" fmla="*/ 62 w 79"/>
              <a:gd name="T29" fmla="*/ 67 h 68"/>
              <a:gd name="T30" fmla="*/ 59 w 79"/>
              <a:gd name="T31" fmla="*/ 65 h 68"/>
              <a:gd name="T32" fmla="*/ 54 w 79"/>
              <a:gd name="T33" fmla="*/ 61 h 68"/>
              <a:gd name="T34" fmla="*/ 50 w 79"/>
              <a:gd name="T35" fmla="*/ 57 h 68"/>
              <a:gd name="T36" fmla="*/ 44 w 79"/>
              <a:gd name="T37" fmla="*/ 52 h 68"/>
              <a:gd name="T38" fmla="*/ 37 w 79"/>
              <a:gd name="T39" fmla="*/ 47 h 68"/>
              <a:gd name="T40" fmla="*/ 30 w 79"/>
              <a:gd name="T41" fmla="*/ 40 h 68"/>
              <a:gd name="T42" fmla="*/ 23 w 79"/>
              <a:gd name="T43" fmla="*/ 33 h 68"/>
              <a:gd name="T44" fmla="*/ 16 w 79"/>
              <a:gd name="T45" fmla="*/ 27 h 68"/>
              <a:gd name="T46" fmla="*/ 14 w 79"/>
              <a:gd name="T47" fmla="*/ 25 h 68"/>
              <a:gd name="T48" fmla="*/ 10 w 79"/>
              <a:gd name="T49" fmla="*/ 23 h 68"/>
              <a:gd name="T50" fmla="*/ 8 w 79"/>
              <a:gd name="T51" fmla="*/ 21 h 68"/>
              <a:gd name="T52" fmla="*/ 7 w 79"/>
              <a:gd name="T53" fmla="*/ 18 h 68"/>
              <a:gd name="T54" fmla="*/ 5 w 79"/>
              <a:gd name="T55" fmla="*/ 16 h 68"/>
              <a:gd name="T56" fmla="*/ 3 w 79"/>
              <a:gd name="T57" fmla="*/ 14 h 68"/>
              <a:gd name="T58" fmla="*/ 2 w 79"/>
              <a:gd name="T59" fmla="*/ 13 h 68"/>
              <a:gd name="T60" fmla="*/ 1 w 79"/>
              <a:gd name="T61" fmla="*/ 12 h 68"/>
              <a:gd name="T62" fmla="*/ 1 w 79"/>
              <a:gd name="T63" fmla="*/ 11 h 68"/>
              <a:gd name="T64" fmla="*/ 0 w 79"/>
              <a:gd name="T65" fmla="*/ 9 h 68"/>
              <a:gd name="T66" fmla="*/ 0 w 79"/>
              <a:gd name="T67" fmla="*/ 8 h 68"/>
              <a:gd name="T68" fmla="*/ 1 w 79"/>
              <a:gd name="T69" fmla="*/ 8 h 68"/>
              <a:gd name="T70" fmla="*/ 1 w 79"/>
              <a:gd name="T71" fmla="*/ 7 h 68"/>
              <a:gd name="T72" fmla="*/ 1 w 79"/>
              <a:gd name="T73" fmla="*/ 6 h 68"/>
              <a:gd name="T74" fmla="*/ 2 w 79"/>
              <a:gd name="T75" fmla="*/ 5 h 68"/>
              <a:gd name="T76" fmla="*/ 5 w 79"/>
              <a:gd name="T77" fmla="*/ 5 h 68"/>
              <a:gd name="T78" fmla="*/ 7 w 79"/>
              <a:gd name="T79" fmla="*/ 4 h 68"/>
              <a:gd name="T80" fmla="*/ 9 w 79"/>
              <a:gd name="T81" fmla="*/ 3 h 68"/>
              <a:gd name="T82" fmla="*/ 12 w 79"/>
              <a:gd name="T83" fmla="*/ 1 h 68"/>
              <a:gd name="T84" fmla="*/ 16 w 79"/>
              <a:gd name="T85" fmla="*/ 0 h 68"/>
              <a:gd name="T86" fmla="*/ 18 w 79"/>
              <a:gd name="T87" fmla="*/ 0 h 68"/>
              <a:gd name="T88" fmla="*/ 21 w 79"/>
              <a:gd name="T89" fmla="*/ 1 h 68"/>
              <a:gd name="T90" fmla="*/ 26 w 79"/>
              <a:gd name="T91" fmla="*/ 1 h 68"/>
              <a:gd name="T92" fmla="*/ 30 w 79"/>
              <a:gd name="T93" fmla="*/ 3 h 68"/>
              <a:gd name="T94" fmla="*/ 35 w 79"/>
              <a:gd name="T95" fmla="*/ 4 h 68"/>
              <a:gd name="T96" fmla="*/ 40 w 79"/>
              <a:gd name="T97" fmla="*/ 6 h 68"/>
              <a:gd name="T98" fmla="*/ 44 w 79"/>
              <a:gd name="T99" fmla="*/ 8 h 68"/>
              <a:gd name="T100" fmla="*/ 50 w 79"/>
              <a:gd name="T101" fmla="*/ 11 h 68"/>
              <a:gd name="T102" fmla="*/ 55 w 79"/>
              <a:gd name="T103" fmla="*/ 13 h 68"/>
              <a:gd name="T104" fmla="*/ 60 w 79"/>
              <a:gd name="T105" fmla="*/ 16 h 68"/>
              <a:gd name="T106" fmla="*/ 64 w 79"/>
              <a:gd name="T107" fmla="*/ 20 h 68"/>
              <a:gd name="T108" fmla="*/ 68 w 79"/>
              <a:gd name="T109" fmla="*/ 23 h 68"/>
              <a:gd name="T110" fmla="*/ 71 w 79"/>
              <a:gd name="T111" fmla="*/ 26 h 68"/>
              <a:gd name="T112" fmla="*/ 73 w 79"/>
              <a:gd name="T113" fmla="*/ 30 h 68"/>
              <a:gd name="T114" fmla="*/ 76 w 79"/>
              <a:gd name="T115" fmla="*/ 33 h 68"/>
              <a:gd name="T116" fmla="*/ 77 w 79"/>
              <a:gd name="T117" fmla="*/ 36 h 68"/>
              <a:gd name="T118" fmla="*/ 77 w 79"/>
              <a:gd name="T119" fmla="*/ 3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" h="68">
                <a:moveTo>
                  <a:pt x="77" y="36"/>
                </a:moveTo>
                <a:lnTo>
                  <a:pt x="78" y="43"/>
                </a:lnTo>
                <a:lnTo>
                  <a:pt x="79" y="50"/>
                </a:lnTo>
                <a:lnTo>
                  <a:pt x="78" y="55"/>
                </a:lnTo>
                <a:lnTo>
                  <a:pt x="77" y="59"/>
                </a:lnTo>
                <a:lnTo>
                  <a:pt x="76" y="61"/>
                </a:lnTo>
                <a:lnTo>
                  <a:pt x="74" y="64"/>
                </a:lnTo>
                <a:lnTo>
                  <a:pt x="73" y="65"/>
                </a:lnTo>
                <a:lnTo>
                  <a:pt x="72" y="66"/>
                </a:lnTo>
                <a:lnTo>
                  <a:pt x="70" y="67"/>
                </a:lnTo>
                <a:lnTo>
                  <a:pt x="69" y="68"/>
                </a:lnTo>
                <a:lnTo>
                  <a:pt x="68" y="68"/>
                </a:lnTo>
                <a:lnTo>
                  <a:pt x="67" y="68"/>
                </a:lnTo>
                <a:lnTo>
                  <a:pt x="64" y="68"/>
                </a:lnTo>
                <a:lnTo>
                  <a:pt x="62" y="67"/>
                </a:lnTo>
                <a:lnTo>
                  <a:pt x="59" y="65"/>
                </a:lnTo>
                <a:lnTo>
                  <a:pt x="54" y="61"/>
                </a:lnTo>
                <a:lnTo>
                  <a:pt x="50" y="57"/>
                </a:lnTo>
                <a:lnTo>
                  <a:pt x="44" y="52"/>
                </a:lnTo>
                <a:lnTo>
                  <a:pt x="37" y="47"/>
                </a:lnTo>
                <a:lnTo>
                  <a:pt x="30" y="40"/>
                </a:lnTo>
                <a:lnTo>
                  <a:pt x="23" y="33"/>
                </a:lnTo>
                <a:lnTo>
                  <a:pt x="16" y="27"/>
                </a:lnTo>
                <a:lnTo>
                  <a:pt x="14" y="25"/>
                </a:lnTo>
                <a:lnTo>
                  <a:pt x="10" y="23"/>
                </a:lnTo>
                <a:lnTo>
                  <a:pt x="8" y="21"/>
                </a:lnTo>
                <a:lnTo>
                  <a:pt x="7" y="18"/>
                </a:lnTo>
                <a:lnTo>
                  <a:pt x="5" y="16"/>
                </a:lnTo>
                <a:lnTo>
                  <a:pt x="3" y="14"/>
                </a:lnTo>
                <a:lnTo>
                  <a:pt x="2" y="13"/>
                </a:lnTo>
                <a:lnTo>
                  <a:pt x="1" y="12"/>
                </a:lnTo>
                <a:lnTo>
                  <a:pt x="1" y="11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5" y="5"/>
                </a:lnTo>
                <a:lnTo>
                  <a:pt x="7" y="4"/>
                </a:lnTo>
                <a:lnTo>
                  <a:pt x="9" y="3"/>
                </a:lnTo>
                <a:lnTo>
                  <a:pt x="12" y="1"/>
                </a:lnTo>
                <a:lnTo>
                  <a:pt x="16" y="0"/>
                </a:lnTo>
                <a:lnTo>
                  <a:pt x="18" y="0"/>
                </a:lnTo>
                <a:lnTo>
                  <a:pt x="21" y="1"/>
                </a:lnTo>
                <a:lnTo>
                  <a:pt x="26" y="1"/>
                </a:lnTo>
                <a:lnTo>
                  <a:pt x="30" y="3"/>
                </a:lnTo>
                <a:lnTo>
                  <a:pt x="35" y="4"/>
                </a:lnTo>
                <a:lnTo>
                  <a:pt x="40" y="6"/>
                </a:lnTo>
                <a:lnTo>
                  <a:pt x="44" y="8"/>
                </a:lnTo>
                <a:lnTo>
                  <a:pt x="50" y="11"/>
                </a:lnTo>
                <a:lnTo>
                  <a:pt x="55" y="13"/>
                </a:lnTo>
                <a:lnTo>
                  <a:pt x="60" y="16"/>
                </a:lnTo>
                <a:lnTo>
                  <a:pt x="64" y="20"/>
                </a:lnTo>
                <a:lnTo>
                  <a:pt x="68" y="23"/>
                </a:lnTo>
                <a:lnTo>
                  <a:pt x="71" y="26"/>
                </a:lnTo>
                <a:lnTo>
                  <a:pt x="73" y="30"/>
                </a:lnTo>
                <a:lnTo>
                  <a:pt x="76" y="33"/>
                </a:lnTo>
                <a:lnTo>
                  <a:pt x="77" y="36"/>
                </a:lnTo>
                <a:lnTo>
                  <a:pt x="77" y="36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131"/>
          <p:cNvSpPr>
            <a:spLocks/>
          </p:cNvSpPr>
          <p:nvPr/>
        </p:nvSpPr>
        <p:spPr bwMode="auto">
          <a:xfrm>
            <a:off x="2660951" y="2907053"/>
            <a:ext cx="365403" cy="228774"/>
          </a:xfrm>
          <a:custGeom>
            <a:avLst/>
            <a:gdLst>
              <a:gd name="T0" fmla="*/ 25 w 115"/>
              <a:gd name="T1" fmla="*/ 2 h 72"/>
              <a:gd name="T2" fmla="*/ 37 w 115"/>
              <a:gd name="T3" fmla="*/ 5 h 72"/>
              <a:gd name="T4" fmla="*/ 49 w 115"/>
              <a:gd name="T5" fmla="*/ 7 h 72"/>
              <a:gd name="T6" fmla="*/ 59 w 115"/>
              <a:gd name="T7" fmla="*/ 9 h 72"/>
              <a:gd name="T8" fmla="*/ 69 w 115"/>
              <a:gd name="T9" fmla="*/ 11 h 72"/>
              <a:gd name="T10" fmla="*/ 78 w 115"/>
              <a:gd name="T11" fmla="*/ 14 h 72"/>
              <a:gd name="T12" fmla="*/ 87 w 115"/>
              <a:gd name="T13" fmla="*/ 17 h 72"/>
              <a:gd name="T14" fmla="*/ 95 w 115"/>
              <a:gd name="T15" fmla="*/ 20 h 72"/>
              <a:gd name="T16" fmla="*/ 103 w 115"/>
              <a:gd name="T17" fmla="*/ 24 h 72"/>
              <a:gd name="T18" fmla="*/ 106 w 115"/>
              <a:gd name="T19" fmla="*/ 27 h 72"/>
              <a:gd name="T20" fmla="*/ 108 w 115"/>
              <a:gd name="T21" fmla="*/ 29 h 72"/>
              <a:gd name="T22" fmla="*/ 111 w 115"/>
              <a:gd name="T23" fmla="*/ 33 h 72"/>
              <a:gd name="T24" fmla="*/ 112 w 115"/>
              <a:gd name="T25" fmla="*/ 36 h 72"/>
              <a:gd name="T26" fmla="*/ 113 w 115"/>
              <a:gd name="T27" fmla="*/ 41 h 72"/>
              <a:gd name="T28" fmla="*/ 114 w 115"/>
              <a:gd name="T29" fmla="*/ 44 h 72"/>
              <a:gd name="T30" fmla="*/ 115 w 115"/>
              <a:gd name="T31" fmla="*/ 49 h 72"/>
              <a:gd name="T32" fmla="*/ 115 w 115"/>
              <a:gd name="T33" fmla="*/ 53 h 72"/>
              <a:gd name="T34" fmla="*/ 115 w 115"/>
              <a:gd name="T35" fmla="*/ 58 h 72"/>
              <a:gd name="T36" fmla="*/ 114 w 115"/>
              <a:gd name="T37" fmla="*/ 61 h 72"/>
              <a:gd name="T38" fmla="*/ 113 w 115"/>
              <a:gd name="T39" fmla="*/ 64 h 72"/>
              <a:gd name="T40" fmla="*/ 112 w 115"/>
              <a:gd name="T41" fmla="*/ 67 h 72"/>
              <a:gd name="T42" fmla="*/ 111 w 115"/>
              <a:gd name="T43" fmla="*/ 69 h 72"/>
              <a:gd name="T44" fmla="*/ 108 w 115"/>
              <a:gd name="T45" fmla="*/ 71 h 72"/>
              <a:gd name="T46" fmla="*/ 106 w 115"/>
              <a:gd name="T47" fmla="*/ 72 h 72"/>
              <a:gd name="T48" fmla="*/ 103 w 115"/>
              <a:gd name="T49" fmla="*/ 72 h 72"/>
              <a:gd name="T50" fmla="*/ 99 w 115"/>
              <a:gd name="T51" fmla="*/ 71 h 72"/>
              <a:gd name="T52" fmla="*/ 94 w 115"/>
              <a:gd name="T53" fmla="*/ 70 h 72"/>
              <a:gd name="T54" fmla="*/ 88 w 115"/>
              <a:gd name="T55" fmla="*/ 68 h 72"/>
              <a:gd name="T56" fmla="*/ 81 w 115"/>
              <a:gd name="T57" fmla="*/ 64 h 72"/>
              <a:gd name="T58" fmla="*/ 73 w 115"/>
              <a:gd name="T59" fmla="*/ 60 h 72"/>
              <a:gd name="T60" fmla="*/ 64 w 115"/>
              <a:gd name="T61" fmla="*/ 55 h 72"/>
              <a:gd name="T62" fmla="*/ 60 w 115"/>
              <a:gd name="T63" fmla="*/ 52 h 72"/>
              <a:gd name="T64" fmla="*/ 54 w 115"/>
              <a:gd name="T65" fmla="*/ 49 h 72"/>
              <a:gd name="T66" fmla="*/ 50 w 115"/>
              <a:gd name="T67" fmla="*/ 45 h 72"/>
              <a:gd name="T68" fmla="*/ 44 w 115"/>
              <a:gd name="T69" fmla="*/ 41 h 72"/>
              <a:gd name="T70" fmla="*/ 38 w 115"/>
              <a:gd name="T71" fmla="*/ 36 h 72"/>
              <a:gd name="T72" fmla="*/ 33 w 115"/>
              <a:gd name="T73" fmla="*/ 33 h 72"/>
              <a:gd name="T74" fmla="*/ 28 w 115"/>
              <a:gd name="T75" fmla="*/ 29 h 72"/>
              <a:gd name="T76" fmla="*/ 24 w 115"/>
              <a:gd name="T77" fmla="*/ 26 h 72"/>
              <a:gd name="T78" fmla="*/ 19 w 115"/>
              <a:gd name="T79" fmla="*/ 23 h 72"/>
              <a:gd name="T80" fmla="*/ 16 w 115"/>
              <a:gd name="T81" fmla="*/ 20 h 72"/>
              <a:gd name="T82" fmla="*/ 13 w 115"/>
              <a:gd name="T83" fmla="*/ 17 h 72"/>
              <a:gd name="T84" fmla="*/ 9 w 115"/>
              <a:gd name="T85" fmla="*/ 15 h 72"/>
              <a:gd name="T86" fmla="*/ 7 w 115"/>
              <a:gd name="T87" fmla="*/ 12 h 72"/>
              <a:gd name="T88" fmla="*/ 5 w 115"/>
              <a:gd name="T89" fmla="*/ 10 h 72"/>
              <a:gd name="T90" fmla="*/ 2 w 115"/>
              <a:gd name="T91" fmla="*/ 9 h 72"/>
              <a:gd name="T92" fmla="*/ 1 w 115"/>
              <a:gd name="T93" fmla="*/ 7 h 72"/>
              <a:gd name="T94" fmla="*/ 0 w 115"/>
              <a:gd name="T95" fmla="*/ 6 h 72"/>
              <a:gd name="T96" fmla="*/ 0 w 115"/>
              <a:gd name="T97" fmla="*/ 5 h 72"/>
              <a:gd name="T98" fmla="*/ 0 w 115"/>
              <a:gd name="T99" fmla="*/ 3 h 72"/>
              <a:gd name="T100" fmla="*/ 0 w 115"/>
              <a:gd name="T101" fmla="*/ 2 h 72"/>
              <a:gd name="T102" fmla="*/ 0 w 115"/>
              <a:gd name="T103" fmla="*/ 1 h 72"/>
              <a:gd name="T104" fmla="*/ 1 w 115"/>
              <a:gd name="T105" fmla="*/ 1 h 72"/>
              <a:gd name="T106" fmla="*/ 3 w 115"/>
              <a:gd name="T107" fmla="*/ 0 h 72"/>
              <a:gd name="T108" fmla="*/ 6 w 115"/>
              <a:gd name="T109" fmla="*/ 0 h 72"/>
              <a:gd name="T110" fmla="*/ 9 w 115"/>
              <a:gd name="T111" fmla="*/ 0 h 72"/>
              <a:gd name="T112" fmla="*/ 14 w 115"/>
              <a:gd name="T113" fmla="*/ 1 h 72"/>
              <a:gd name="T114" fmla="*/ 18 w 115"/>
              <a:gd name="T115" fmla="*/ 1 h 72"/>
              <a:gd name="T116" fmla="*/ 25 w 115"/>
              <a:gd name="T117" fmla="*/ 2 h 72"/>
              <a:gd name="T118" fmla="*/ 25 w 115"/>
              <a:gd name="T119" fmla="*/ 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5" h="72">
                <a:moveTo>
                  <a:pt x="25" y="2"/>
                </a:moveTo>
                <a:lnTo>
                  <a:pt x="37" y="5"/>
                </a:lnTo>
                <a:lnTo>
                  <a:pt x="49" y="7"/>
                </a:lnTo>
                <a:lnTo>
                  <a:pt x="59" y="9"/>
                </a:lnTo>
                <a:lnTo>
                  <a:pt x="69" y="11"/>
                </a:lnTo>
                <a:lnTo>
                  <a:pt x="78" y="14"/>
                </a:lnTo>
                <a:lnTo>
                  <a:pt x="87" y="17"/>
                </a:lnTo>
                <a:lnTo>
                  <a:pt x="95" y="20"/>
                </a:lnTo>
                <a:lnTo>
                  <a:pt x="103" y="24"/>
                </a:lnTo>
                <a:lnTo>
                  <a:pt x="106" y="27"/>
                </a:lnTo>
                <a:lnTo>
                  <a:pt x="108" y="29"/>
                </a:lnTo>
                <a:lnTo>
                  <a:pt x="111" y="33"/>
                </a:lnTo>
                <a:lnTo>
                  <a:pt x="112" y="36"/>
                </a:lnTo>
                <a:lnTo>
                  <a:pt x="113" y="41"/>
                </a:lnTo>
                <a:lnTo>
                  <a:pt x="114" y="44"/>
                </a:lnTo>
                <a:lnTo>
                  <a:pt x="115" y="49"/>
                </a:lnTo>
                <a:lnTo>
                  <a:pt x="115" y="53"/>
                </a:lnTo>
                <a:lnTo>
                  <a:pt x="115" y="58"/>
                </a:lnTo>
                <a:lnTo>
                  <a:pt x="114" y="61"/>
                </a:lnTo>
                <a:lnTo>
                  <a:pt x="113" y="64"/>
                </a:lnTo>
                <a:lnTo>
                  <a:pt x="112" y="67"/>
                </a:lnTo>
                <a:lnTo>
                  <a:pt x="111" y="69"/>
                </a:lnTo>
                <a:lnTo>
                  <a:pt x="108" y="71"/>
                </a:lnTo>
                <a:lnTo>
                  <a:pt x="106" y="72"/>
                </a:lnTo>
                <a:lnTo>
                  <a:pt x="103" y="72"/>
                </a:lnTo>
                <a:lnTo>
                  <a:pt x="99" y="71"/>
                </a:lnTo>
                <a:lnTo>
                  <a:pt x="94" y="70"/>
                </a:lnTo>
                <a:lnTo>
                  <a:pt x="88" y="68"/>
                </a:lnTo>
                <a:lnTo>
                  <a:pt x="81" y="64"/>
                </a:lnTo>
                <a:lnTo>
                  <a:pt x="73" y="60"/>
                </a:lnTo>
                <a:lnTo>
                  <a:pt x="64" y="55"/>
                </a:lnTo>
                <a:lnTo>
                  <a:pt x="60" y="52"/>
                </a:lnTo>
                <a:lnTo>
                  <a:pt x="54" y="49"/>
                </a:lnTo>
                <a:lnTo>
                  <a:pt x="50" y="45"/>
                </a:lnTo>
                <a:lnTo>
                  <a:pt x="44" y="41"/>
                </a:lnTo>
                <a:lnTo>
                  <a:pt x="38" y="36"/>
                </a:lnTo>
                <a:lnTo>
                  <a:pt x="33" y="33"/>
                </a:lnTo>
                <a:lnTo>
                  <a:pt x="28" y="29"/>
                </a:lnTo>
                <a:lnTo>
                  <a:pt x="24" y="26"/>
                </a:lnTo>
                <a:lnTo>
                  <a:pt x="19" y="23"/>
                </a:lnTo>
                <a:lnTo>
                  <a:pt x="16" y="20"/>
                </a:lnTo>
                <a:lnTo>
                  <a:pt x="13" y="17"/>
                </a:lnTo>
                <a:lnTo>
                  <a:pt x="9" y="15"/>
                </a:lnTo>
                <a:lnTo>
                  <a:pt x="7" y="12"/>
                </a:lnTo>
                <a:lnTo>
                  <a:pt x="5" y="10"/>
                </a:lnTo>
                <a:lnTo>
                  <a:pt x="2" y="9"/>
                </a:lnTo>
                <a:lnTo>
                  <a:pt x="1" y="7"/>
                </a:lnTo>
                <a:lnTo>
                  <a:pt x="0" y="6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4" y="1"/>
                </a:lnTo>
                <a:lnTo>
                  <a:pt x="18" y="1"/>
                </a:lnTo>
                <a:lnTo>
                  <a:pt x="25" y="2"/>
                </a:lnTo>
                <a:lnTo>
                  <a:pt x="25" y="2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132"/>
          <p:cNvSpPr>
            <a:spLocks/>
          </p:cNvSpPr>
          <p:nvPr/>
        </p:nvSpPr>
        <p:spPr bwMode="auto">
          <a:xfrm>
            <a:off x="1593341" y="1893458"/>
            <a:ext cx="1286852" cy="193821"/>
          </a:xfrm>
          <a:custGeom>
            <a:avLst/>
            <a:gdLst>
              <a:gd name="T0" fmla="*/ 166 w 405"/>
              <a:gd name="T1" fmla="*/ 43 h 61"/>
              <a:gd name="T2" fmla="*/ 142 w 405"/>
              <a:gd name="T3" fmla="*/ 45 h 61"/>
              <a:gd name="T4" fmla="*/ 122 w 405"/>
              <a:gd name="T5" fmla="*/ 48 h 61"/>
              <a:gd name="T6" fmla="*/ 104 w 405"/>
              <a:gd name="T7" fmla="*/ 51 h 61"/>
              <a:gd name="T8" fmla="*/ 89 w 405"/>
              <a:gd name="T9" fmla="*/ 52 h 61"/>
              <a:gd name="T10" fmla="*/ 74 w 405"/>
              <a:gd name="T11" fmla="*/ 55 h 61"/>
              <a:gd name="T12" fmla="*/ 55 w 405"/>
              <a:gd name="T13" fmla="*/ 59 h 61"/>
              <a:gd name="T14" fmla="*/ 44 w 405"/>
              <a:gd name="T15" fmla="*/ 61 h 61"/>
              <a:gd name="T16" fmla="*/ 37 w 405"/>
              <a:gd name="T17" fmla="*/ 60 h 61"/>
              <a:gd name="T18" fmla="*/ 27 w 405"/>
              <a:gd name="T19" fmla="*/ 57 h 61"/>
              <a:gd name="T20" fmla="*/ 15 w 405"/>
              <a:gd name="T21" fmla="*/ 51 h 61"/>
              <a:gd name="T22" fmla="*/ 5 w 405"/>
              <a:gd name="T23" fmla="*/ 44 h 61"/>
              <a:gd name="T24" fmla="*/ 0 w 405"/>
              <a:gd name="T25" fmla="*/ 38 h 61"/>
              <a:gd name="T26" fmla="*/ 1 w 405"/>
              <a:gd name="T27" fmla="*/ 36 h 61"/>
              <a:gd name="T28" fmla="*/ 12 w 405"/>
              <a:gd name="T29" fmla="*/ 34 h 61"/>
              <a:gd name="T30" fmla="*/ 31 w 405"/>
              <a:gd name="T31" fmla="*/ 33 h 61"/>
              <a:gd name="T32" fmla="*/ 75 w 405"/>
              <a:gd name="T33" fmla="*/ 28 h 61"/>
              <a:gd name="T34" fmla="*/ 115 w 405"/>
              <a:gd name="T35" fmla="*/ 24 h 61"/>
              <a:gd name="T36" fmla="*/ 131 w 405"/>
              <a:gd name="T37" fmla="*/ 22 h 61"/>
              <a:gd name="T38" fmla="*/ 151 w 405"/>
              <a:gd name="T39" fmla="*/ 20 h 61"/>
              <a:gd name="T40" fmla="*/ 175 w 405"/>
              <a:gd name="T41" fmla="*/ 17 h 61"/>
              <a:gd name="T42" fmla="*/ 203 w 405"/>
              <a:gd name="T43" fmla="*/ 13 h 61"/>
              <a:gd name="T44" fmla="*/ 236 w 405"/>
              <a:gd name="T45" fmla="*/ 10 h 61"/>
              <a:gd name="T46" fmla="*/ 267 w 405"/>
              <a:gd name="T47" fmla="*/ 7 h 61"/>
              <a:gd name="T48" fmla="*/ 296 w 405"/>
              <a:gd name="T49" fmla="*/ 3 h 61"/>
              <a:gd name="T50" fmla="*/ 318 w 405"/>
              <a:gd name="T51" fmla="*/ 2 h 61"/>
              <a:gd name="T52" fmla="*/ 336 w 405"/>
              <a:gd name="T53" fmla="*/ 1 h 61"/>
              <a:gd name="T54" fmla="*/ 350 w 405"/>
              <a:gd name="T55" fmla="*/ 0 h 61"/>
              <a:gd name="T56" fmla="*/ 365 w 405"/>
              <a:gd name="T57" fmla="*/ 1 h 61"/>
              <a:gd name="T58" fmla="*/ 380 w 405"/>
              <a:gd name="T59" fmla="*/ 3 h 61"/>
              <a:gd name="T60" fmla="*/ 390 w 405"/>
              <a:gd name="T61" fmla="*/ 8 h 61"/>
              <a:gd name="T62" fmla="*/ 403 w 405"/>
              <a:gd name="T63" fmla="*/ 19 h 61"/>
              <a:gd name="T64" fmla="*/ 404 w 405"/>
              <a:gd name="T65" fmla="*/ 24 h 61"/>
              <a:gd name="T66" fmla="*/ 401 w 405"/>
              <a:gd name="T67" fmla="*/ 26 h 61"/>
              <a:gd name="T68" fmla="*/ 395 w 405"/>
              <a:gd name="T69" fmla="*/ 29 h 61"/>
              <a:gd name="T70" fmla="*/ 389 w 405"/>
              <a:gd name="T71" fmla="*/ 30 h 61"/>
              <a:gd name="T72" fmla="*/ 380 w 405"/>
              <a:gd name="T73" fmla="*/ 31 h 61"/>
              <a:gd name="T74" fmla="*/ 368 w 405"/>
              <a:gd name="T75" fmla="*/ 31 h 61"/>
              <a:gd name="T76" fmla="*/ 352 w 405"/>
              <a:gd name="T77" fmla="*/ 31 h 61"/>
              <a:gd name="T78" fmla="*/ 332 w 405"/>
              <a:gd name="T79" fmla="*/ 31 h 61"/>
              <a:gd name="T80" fmla="*/ 292 w 405"/>
              <a:gd name="T81" fmla="*/ 31 h 61"/>
              <a:gd name="T82" fmla="*/ 240 w 405"/>
              <a:gd name="T83" fmla="*/ 35 h 61"/>
              <a:gd name="T84" fmla="*/ 184 w 405"/>
              <a:gd name="T85" fmla="*/ 4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5" h="61">
                <a:moveTo>
                  <a:pt x="184" y="42"/>
                </a:moveTo>
                <a:lnTo>
                  <a:pt x="175" y="42"/>
                </a:lnTo>
                <a:lnTo>
                  <a:pt x="166" y="43"/>
                </a:lnTo>
                <a:lnTo>
                  <a:pt x="158" y="44"/>
                </a:lnTo>
                <a:lnTo>
                  <a:pt x="150" y="45"/>
                </a:lnTo>
                <a:lnTo>
                  <a:pt x="142" y="45"/>
                </a:lnTo>
                <a:lnTo>
                  <a:pt x="135" y="46"/>
                </a:lnTo>
                <a:lnTo>
                  <a:pt x="129" y="47"/>
                </a:lnTo>
                <a:lnTo>
                  <a:pt x="122" y="48"/>
                </a:lnTo>
                <a:lnTo>
                  <a:pt x="115" y="48"/>
                </a:lnTo>
                <a:lnTo>
                  <a:pt x="110" y="50"/>
                </a:lnTo>
                <a:lnTo>
                  <a:pt x="104" y="51"/>
                </a:lnTo>
                <a:lnTo>
                  <a:pt x="98" y="51"/>
                </a:lnTo>
                <a:lnTo>
                  <a:pt x="94" y="52"/>
                </a:lnTo>
                <a:lnTo>
                  <a:pt x="89" y="52"/>
                </a:lnTo>
                <a:lnTo>
                  <a:pt x="85" y="53"/>
                </a:lnTo>
                <a:lnTo>
                  <a:pt x="81" y="53"/>
                </a:lnTo>
                <a:lnTo>
                  <a:pt x="74" y="55"/>
                </a:lnTo>
                <a:lnTo>
                  <a:pt x="67" y="56"/>
                </a:lnTo>
                <a:lnTo>
                  <a:pt x="60" y="57"/>
                </a:lnTo>
                <a:lnTo>
                  <a:pt x="55" y="59"/>
                </a:lnTo>
                <a:lnTo>
                  <a:pt x="51" y="60"/>
                </a:lnTo>
                <a:lnTo>
                  <a:pt x="48" y="60"/>
                </a:lnTo>
                <a:lnTo>
                  <a:pt x="44" y="61"/>
                </a:lnTo>
                <a:lnTo>
                  <a:pt x="42" y="61"/>
                </a:lnTo>
                <a:lnTo>
                  <a:pt x="40" y="61"/>
                </a:lnTo>
                <a:lnTo>
                  <a:pt x="37" y="60"/>
                </a:lnTo>
                <a:lnTo>
                  <a:pt x="35" y="60"/>
                </a:lnTo>
                <a:lnTo>
                  <a:pt x="32" y="59"/>
                </a:lnTo>
                <a:lnTo>
                  <a:pt x="27" y="57"/>
                </a:lnTo>
                <a:lnTo>
                  <a:pt x="24" y="55"/>
                </a:lnTo>
                <a:lnTo>
                  <a:pt x="19" y="53"/>
                </a:lnTo>
                <a:lnTo>
                  <a:pt x="15" y="51"/>
                </a:lnTo>
                <a:lnTo>
                  <a:pt x="10" y="48"/>
                </a:lnTo>
                <a:lnTo>
                  <a:pt x="7" y="46"/>
                </a:lnTo>
                <a:lnTo>
                  <a:pt x="5" y="44"/>
                </a:lnTo>
                <a:lnTo>
                  <a:pt x="3" y="42"/>
                </a:lnTo>
                <a:lnTo>
                  <a:pt x="0" y="41"/>
                </a:lnTo>
                <a:lnTo>
                  <a:pt x="0" y="38"/>
                </a:lnTo>
                <a:lnTo>
                  <a:pt x="0" y="37"/>
                </a:lnTo>
                <a:lnTo>
                  <a:pt x="0" y="36"/>
                </a:lnTo>
                <a:lnTo>
                  <a:pt x="1" y="36"/>
                </a:lnTo>
                <a:lnTo>
                  <a:pt x="4" y="35"/>
                </a:lnTo>
                <a:lnTo>
                  <a:pt x="7" y="34"/>
                </a:lnTo>
                <a:lnTo>
                  <a:pt x="12" y="34"/>
                </a:lnTo>
                <a:lnTo>
                  <a:pt x="17" y="34"/>
                </a:lnTo>
                <a:lnTo>
                  <a:pt x="24" y="33"/>
                </a:lnTo>
                <a:lnTo>
                  <a:pt x="31" y="33"/>
                </a:lnTo>
                <a:lnTo>
                  <a:pt x="40" y="31"/>
                </a:lnTo>
                <a:lnTo>
                  <a:pt x="57" y="29"/>
                </a:lnTo>
                <a:lnTo>
                  <a:pt x="75" y="28"/>
                </a:lnTo>
                <a:lnTo>
                  <a:pt x="93" y="26"/>
                </a:lnTo>
                <a:lnTo>
                  <a:pt x="111" y="25"/>
                </a:lnTo>
                <a:lnTo>
                  <a:pt x="115" y="24"/>
                </a:lnTo>
                <a:lnTo>
                  <a:pt x="120" y="24"/>
                </a:lnTo>
                <a:lnTo>
                  <a:pt x="125" y="22"/>
                </a:lnTo>
                <a:lnTo>
                  <a:pt x="131" y="22"/>
                </a:lnTo>
                <a:lnTo>
                  <a:pt x="137" y="21"/>
                </a:lnTo>
                <a:lnTo>
                  <a:pt x="143" y="20"/>
                </a:lnTo>
                <a:lnTo>
                  <a:pt x="151" y="20"/>
                </a:lnTo>
                <a:lnTo>
                  <a:pt x="158" y="19"/>
                </a:lnTo>
                <a:lnTo>
                  <a:pt x="167" y="18"/>
                </a:lnTo>
                <a:lnTo>
                  <a:pt x="175" y="17"/>
                </a:lnTo>
                <a:lnTo>
                  <a:pt x="184" y="16"/>
                </a:lnTo>
                <a:lnTo>
                  <a:pt x="193" y="15"/>
                </a:lnTo>
                <a:lnTo>
                  <a:pt x="203" y="13"/>
                </a:lnTo>
                <a:lnTo>
                  <a:pt x="213" y="12"/>
                </a:lnTo>
                <a:lnTo>
                  <a:pt x="225" y="11"/>
                </a:lnTo>
                <a:lnTo>
                  <a:pt x="236" y="10"/>
                </a:lnTo>
                <a:lnTo>
                  <a:pt x="247" y="9"/>
                </a:lnTo>
                <a:lnTo>
                  <a:pt x="257" y="7"/>
                </a:lnTo>
                <a:lnTo>
                  <a:pt x="267" y="7"/>
                </a:lnTo>
                <a:lnTo>
                  <a:pt x="277" y="6"/>
                </a:lnTo>
                <a:lnTo>
                  <a:pt x="287" y="4"/>
                </a:lnTo>
                <a:lnTo>
                  <a:pt x="296" y="3"/>
                </a:lnTo>
                <a:lnTo>
                  <a:pt x="303" y="3"/>
                </a:lnTo>
                <a:lnTo>
                  <a:pt x="311" y="2"/>
                </a:lnTo>
                <a:lnTo>
                  <a:pt x="318" y="2"/>
                </a:lnTo>
                <a:lnTo>
                  <a:pt x="325" y="1"/>
                </a:lnTo>
                <a:lnTo>
                  <a:pt x="330" y="1"/>
                </a:lnTo>
                <a:lnTo>
                  <a:pt x="336" y="1"/>
                </a:lnTo>
                <a:lnTo>
                  <a:pt x="342" y="0"/>
                </a:lnTo>
                <a:lnTo>
                  <a:pt x="346" y="0"/>
                </a:lnTo>
                <a:lnTo>
                  <a:pt x="350" y="0"/>
                </a:lnTo>
                <a:lnTo>
                  <a:pt x="353" y="0"/>
                </a:lnTo>
                <a:lnTo>
                  <a:pt x="360" y="0"/>
                </a:lnTo>
                <a:lnTo>
                  <a:pt x="365" y="1"/>
                </a:lnTo>
                <a:lnTo>
                  <a:pt x="370" y="1"/>
                </a:lnTo>
                <a:lnTo>
                  <a:pt x="376" y="2"/>
                </a:lnTo>
                <a:lnTo>
                  <a:pt x="380" y="3"/>
                </a:lnTo>
                <a:lnTo>
                  <a:pt x="383" y="4"/>
                </a:lnTo>
                <a:lnTo>
                  <a:pt x="387" y="6"/>
                </a:lnTo>
                <a:lnTo>
                  <a:pt x="390" y="8"/>
                </a:lnTo>
                <a:lnTo>
                  <a:pt x="395" y="12"/>
                </a:lnTo>
                <a:lnTo>
                  <a:pt x="399" y="17"/>
                </a:lnTo>
                <a:lnTo>
                  <a:pt x="403" y="19"/>
                </a:lnTo>
                <a:lnTo>
                  <a:pt x="405" y="21"/>
                </a:lnTo>
                <a:lnTo>
                  <a:pt x="405" y="22"/>
                </a:lnTo>
                <a:lnTo>
                  <a:pt x="404" y="24"/>
                </a:lnTo>
                <a:lnTo>
                  <a:pt x="404" y="25"/>
                </a:lnTo>
                <a:lnTo>
                  <a:pt x="403" y="26"/>
                </a:lnTo>
                <a:lnTo>
                  <a:pt x="401" y="26"/>
                </a:lnTo>
                <a:lnTo>
                  <a:pt x="399" y="27"/>
                </a:lnTo>
                <a:lnTo>
                  <a:pt x="397" y="28"/>
                </a:lnTo>
                <a:lnTo>
                  <a:pt x="395" y="29"/>
                </a:lnTo>
                <a:lnTo>
                  <a:pt x="394" y="29"/>
                </a:lnTo>
                <a:lnTo>
                  <a:pt x="391" y="30"/>
                </a:lnTo>
                <a:lnTo>
                  <a:pt x="389" y="30"/>
                </a:lnTo>
                <a:lnTo>
                  <a:pt x="387" y="30"/>
                </a:lnTo>
                <a:lnTo>
                  <a:pt x="383" y="30"/>
                </a:lnTo>
                <a:lnTo>
                  <a:pt x="380" y="31"/>
                </a:lnTo>
                <a:lnTo>
                  <a:pt x="377" y="31"/>
                </a:lnTo>
                <a:lnTo>
                  <a:pt x="372" y="31"/>
                </a:lnTo>
                <a:lnTo>
                  <a:pt x="368" y="31"/>
                </a:lnTo>
                <a:lnTo>
                  <a:pt x="363" y="31"/>
                </a:lnTo>
                <a:lnTo>
                  <a:pt x="358" y="31"/>
                </a:lnTo>
                <a:lnTo>
                  <a:pt x="352" y="31"/>
                </a:lnTo>
                <a:lnTo>
                  <a:pt x="345" y="31"/>
                </a:lnTo>
                <a:lnTo>
                  <a:pt x="338" y="31"/>
                </a:lnTo>
                <a:lnTo>
                  <a:pt x="332" y="31"/>
                </a:lnTo>
                <a:lnTo>
                  <a:pt x="324" y="31"/>
                </a:lnTo>
                <a:lnTo>
                  <a:pt x="308" y="31"/>
                </a:lnTo>
                <a:lnTo>
                  <a:pt x="292" y="31"/>
                </a:lnTo>
                <a:lnTo>
                  <a:pt x="275" y="33"/>
                </a:lnTo>
                <a:lnTo>
                  <a:pt x="257" y="34"/>
                </a:lnTo>
                <a:lnTo>
                  <a:pt x="240" y="35"/>
                </a:lnTo>
                <a:lnTo>
                  <a:pt x="222" y="36"/>
                </a:lnTo>
                <a:lnTo>
                  <a:pt x="203" y="38"/>
                </a:lnTo>
                <a:lnTo>
                  <a:pt x="184" y="42"/>
                </a:lnTo>
                <a:lnTo>
                  <a:pt x="184" y="42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 rot="21251681">
            <a:off x="2432326" y="2600846"/>
            <a:ext cx="254399" cy="186145"/>
          </a:xfrm>
          <a:custGeom>
            <a:avLst/>
            <a:gdLst>
              <a:gd name="connsiteX0" fmla="*/ 66146 w 254399"/>
              <a:gd name="connsiteY0" fmla="*/ 0 h 186145"/>
              <a:gd name="connsiteX1" fmla="*/ 254399 w 254399"/>
              <a:gd name="connsiteY1" fmla="*/ 19139 h 186145"/>
              <a:gd name="connsiteX2" fmla="*/ 252563 w 254399"/>
              <a:gd name="connsiteY2" fmla="*/ 19835 h 186145"/>
              <a:gd name="connsiteX3" fmla="*/ 243080 w 254399"/>
              <a:gd name="connsiteY3" fmla="*/ 18871 h 186145"/>
              <a:gd name="connsiteX4" fmla="*/ 236115 w 254399"/>
              <a:gd name="connsiteY4" fmla="*/ 24551 h 186145"/>
              <a:gd name="connsiteX5" fmla="*/ 232633 w 254399"/>
              <a:gd name="connsiteY5" fmla="*/ 27390 h 186145"/>
              <a:gd name="connsiteX6" fmla="*/ 225989 w 254399"/>
              <a:gd name="connsiteY6" fmla="*/ 29908 h 186145"/>
              <a:gd name="connsiteX7" fmla="*/ 222506 w 254399"/>
              <a:gd name="connsiteY7" fmla="*/ 32748 h 186145"/>
              <a:gd name="connsiteX8" fmla="*/ 212701 w 254399"/>
              <a:gd name="connsiteY8" fmla="*/ 34945 h 186145"/>
              <a:gd name="connsiteX9" fmla="*/ 205736 w 254399"/>
              <a:gd name="connsiteY9" fmla="*/ 40624 h 186145"/>
              <a:gd name="connsiteX10" fmla="*/ 198451 w 254399"/>
              <a:gd name="connsiteY10" fmla="*/ 49465 h 186145"/>
              <a:gd name="connsiteX11" fmla="*/ 184842 w 254399"/>
              <a:gd name="connsiteY11" fmla="*/ 57662 h 186145"/>
              <a:gd name="connsiteX12" fmla="*/ 177555 w 254399"/>
              <a:gd name="connsiteY12" fmla="*/ 66504 h 186145"/>
              <a:gd name="connsiteX13" fmla="*/ 166786 w 254399"/>
              <a:gd name="connsiteY13" fmla="*/ 78183 h 186145"/>
              <a:gd name="connsiteX14" fmla="*/ 153177 w 254399"/>
              <a:gd name="connsiteY14" fmla="*/ 86381 h 186145"/>
              <a:gd name="connsiteX15" fmla="*/ 142087 w 254399"/>
              <a:gd name="connsiteY15" fmla="*/ 101222 h 186145"/>
              <a:gd name="connsiteX16" fmla="*/ 128157 w 254399"/>
              <a:gd name="connsiteY16" fmla="*/ 112581 h 186145"/>
              <a:gd name="connsiteX17" fmla="*/ 113585 w 254399"/>
              <a:gd name="connsiteY17" fmla="*/ 130262 h 186145"/>
              <a:gd name="connsiteX18" fmla="*/ 99333 w 254399"/>
              <a:gd name="connsiteY18" fmla="*/ 144782 h 186145"/>
              <a:gd name="connsiteX19" fmla="*/ 81278 w 254399"/>
              <a:gd name="connsiteY19" fmla="*/ 165303 h 186145"/>
              <a:gd name="connsiteX20" fmla="*/ 66383 w 254399"/>
              <a:gd name="connsiteY20" fmla="*/ 186145 h 186145"/>
              <a:gd name="connsiteX21" fmla="*/ 0 w 254399"/>
              <a:gd name="connsiteY21" fmla="*/ 179396 h 186145"/>
              <a:gd name="connsiteX22" fmla="*/ 15858 w 254399"/>
              <a:gd name="connsiteY22" fmla="*/ 149071 h 186145"/>
              <a:gd name="connsiteX23" fmla="*/ 28234 w 254399"/>
              <a:gd name="connsiteY23" fmla="*/ 121585 h 186145"/>
              <a:gd name="connsiteX24" fmla="*/ 36806 w 254399"/>
              <a:gd name="connsiteY24" fmla="*/ 100100 h 186145"/>
              <a:gd name="connsiteX25" fmla="*/ 48861 w 254399"/>
              <a:gd name="connsiteY25" fmla="*/ 75775 h 186145"/>
              <a:gd name="connsiteX26" fmla="*/ 53629 w 254399"/>
              <a:gd name="connsiteY26" fmla="*/ 60291 h 186145"/>
              <a:gd name="connsiteX27" fmla="*/ 58718 w 254399"/>
              <a:gd name="connsiteY27" fmla="*/ 41646 h 186145"/>
              <a:gd name="connsiteX28" fmla="*/ 63487 w 254399"/>
              <a:gd name="connsiteY28" fmla="*/ 26162 h 186145"/>
              <a:gd name="connsiteX29" fmla="*/ 64451 w 254399"/>
              <a:gd name="connsiteY29" fmla="*/ 16679 h 186145"/>
              <a:gd name="connsiteX30" fmla="*/ 66146 w 254399"/>
              <a:gd name="connsiteY30" fmla="*/ 0 h 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4399" h="186145">
                <a:moveTo>
                  <a:pt x="66146" y="0"/>
                </a:moveTo>
                <a:lnTo>
                  <a:pt x="254399" y="19139"/>
                </a:lnTo>
                <a:lnTo>
                  <a:pt x="252563" y="19835"/>
                </a:lnTo>
                <a:lnTo>
                  <a:pt x="243080" y="18871"/>
                </a:lnTo>
                <a:lnTo>
                  <a:pt x="236115" y="24551"/>
                </a:lnTo>
                <a:lnTo>
                  <a:pt x="232633" y="27390"/>
                </a:lnTo>
                <a:lnTo>
                  <a:pt x="225989" y="29908"/>
                </a:lnTo>
                <a:lnTo>
                  <a:pt x="222506" y="32748"/>
                </a:lnTo>
                <a:lnTo>
                  <a:pt x="212701" y="34945"/>
                </a:lnTo>
                <a:lnTo>
                  <a:pt x="205736" y="40624"/>
                </a:lnTo>
                <a:lnTo>
                  <a:pt x="198451" y="49465"/>
                </a:lnTo>
                <a:lnTo>
                  <a:pt x="184842" y="57662"/>
                </a:lnTo>
                <a:lnTo>
                  <a:pt x="177555" y="66504"/>
                </a:lnTo>
                <a:lnTo>
                  <a:pt x="166786" y="78183"/>
                </a:lnTo>
                <a:lnTo>
                  <a:pt x="153177" y="86381"/>
                </a:lnTo>
                <a:lnTo>
                  <a:pt x="142087" y="101222"/>
                </a:lnTo>
                <a:lnTo>
                  <a:pt x="128157" y="112581"/>
                </a:lnTo>
                <a:lnTo>
                  <a:pt x="113585" y="130262"/>
                </a:lnTo>
                <a:lnTo>
                  <a:pt x="99333" y="144782"/>
                </a:lnTo>
                <a:lnTo>
                  <a:pt x="81278" y="165303"/>
                </a:lnTo>
                <a:lnTo>
                  <a:pt x="66383" y="186145"/>
                </a:lnTo>
                <a:lnTo>
                  <a:pt x="0" y="179396"/>
                </a:lnTo>
                <a:lnTo>
                  <a:pt x="15858" y="149071"/>
                </a:lnTo>
                <a:lnTo>
                  <a:pt x="28234" y="121585"/>
                </a:lnTo>
                <a:lnTo>
                  <a:pt x="36806" y="100100"/>
                </a:lnTo>
                <a:lnTo>
                  <a:pt x="48861" y="75775"/>
                </a:lnTo>
                <a:lnTo>
                  <a:pt x="53629" y="60291"/>
                </a:lnTo>
                <a:lnTo>
                  <a:pt x="58718" y="41646"/>
                </a:lnTo>
                <a:lnTo>
                  <a:pt x="63487" y="26162"/>
                </a:lnTo>
                <a:lnTo>
                  <a:pt x="64451" y="16679"/>
                </a:lnTo>
                <a:lnTo>
                  <a:pt x="66146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 rot="21251681">
            <a:off x="2588070" y="3100898"/>
            <a:ext cx="183281" cy="183135"/>
          </a:xfrm>
          <a:custGeom>
            <a:avLst/>
            <a:gdLst>
              <a:gd name="connsiteX0" fmla="*/ 2250 w 183281"/>
              <a:gd name="connsiteY0" fmla="*/ 0 h 183135"/>
              <a:gd name="connsiteX1" fmla="*/ 4769 w 183281"/>
              <a:gd name="connsiteY1" fmla="*/ 6644 h 183135"/>
              <a:gd name="connsiteX2" fmla="*/ 13931 w 183281"/>
              <a:gd name="connsiteY2" fmla="*/ 10769 h 183135"/>
              <a:gd name="connsiteX3" fmla="*/ 22771 w 183281"/>
              <a:gd name="connsiteY3" fmla="*/ 18055 h 183135"/>
              <a:gd name="connsiteX4" fmla="*/ 37934 w 183281"/>
              <a:gd name="connsiteY4" fmla="*/ 25985 h 183135"/>
              <a:gd name="connsiteX5" fmla="*/ 45811 w 183281"/>
              <a:gd name="connsiteY5" fmla="*/ 42754 h 183135"/>
              <a:gd name="connsiteX6" fmla="*/ 63492 w 183281"/>
              <a:gd name="connsiteY6" fmla="*/ 57326 h 183135"/>
              <a:gd name="connsiteX7" fmla="*/ 77369 w 183281"/>
              <a:gd name="connsiteY7" fmla="*/ 77901 h 183135"/>
              <a:gd name="connsiteX8" fmla="*/ 97890 w 183281"/>
              <a:gd name="connsiteY8" fmla="*/ 95956 h 183135"/>
              <a:gd name="connsiteX9" fmla="*/ 114928 w 183281"/>
              <a:gd name="connsiteY9" fmla="*/ 116850 h 183135"/>
              <a:gd name="connsiteX10" fmla="*/ 131967 w 183281"/>
              <a:gd name="connsiteY10" fmla="*/ 137746 h 183135"/>
              <a:gd name="connsiteX11" fmla="*/ 152488 w 183281"/>
              <a:gd name="connsiteY11" fmla="*/ 155801 h 183135"/>
              <a:gd name="connsiteX12" fmla="*/ 169847 w 183281"/>
              <a:gd name="connsiteY12" fmla="*/ 173535 h 183135"/>
              <a:gd name="connsiteX13" fmla="*/ 183281 w 183281"/>
              <a:gd name="connsiteY13" fmla="*/ 183135 h 183135"/>
              <a:gd name="connsiteX14" fmla="*/ 41184 w 183281"/>
              <a:gd name="connsiteY14" fmla="*/ 183135 h 183135"/>
              <a:gd name="connsiteX15" fmla="*/ 41153 w 183281"/>
              <a:gd name="connsiteY15" fmla="*/ 182807 h 183135"/>
              <a:gd name="connsiteX16" fmla="*/ 36759 w 183281"/>
              <a:gd name="connsiteY16" fmla="*/ 163197 h 183135"/>
              <a:gd name="connsiteX17" fmla="*/ 33008 w 183281"/>
              <a:gd name="connsiteY17" fmla="*/ 137266 h 183135"/>
              <a:gd name="connsiteX18" fmla="*/ 22934 w 183281"/>
              <a:gd name="connsiteY18" fmla="*/ 110692 h 183135"/>
              <a:gd name="connsiteX19" fmla="*/ 17577 w 183281"/>
              <a:gd name="connsiteY19" fmla="*/ 100566 h 183135"/>
              <a:gd name="connsiteX20" fmla="*/ 15701 w 183281"/>
              <a:gd name="connsiteY20" fmla="*/ 87600 h 183135"/>
              <a:gd name="connsiteX21" fmla="*/ 11307 w 183281"/>
              <a:gd name="connsiteY21" fmla="*/ 67990 h 183135"/>
              <a:gd name="connsiteX22" fmla="*/ 6913 w 183281"/>
              <a:gd name="connsiteY22" fmla="*/ 48381 h 183135"/>
              <a:gd name="connsiteX23" fmla="*/ 1877 w 183281"/>
              <a:gd name="connsiteY23" fmla="*/ 35093 h 183135"/>
              <a:gd name="connsiteX24" fmla="*/ 0 w 183281"/>
              <a:gd name="connsiteY24" fmla="*/ 22128 h 183135"/>
              <a:gd name="connsiteX25" fmla="*/ 965 w 183281"/>
              <a:gd name="connsiteY25" fmla="*/ 12645 h 183135"/>
              <a:gd name="connsiteX26" fmla="*/ 1286 w 183281"/>
              <a:gd name="connsiteY26" fmla="*/ 9483 h 183135"/>
              <a:gd name="connsiteX27" fmla="*/ 2250 w 183281"/>
              <a:gd name="connsiteY27" fmla="*/ 0 h 1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3281" h="183135">
                <a:moveTo>
                  <a:pt x="2250" y="0"/>
                </a:moveTo>
                <a:lnTo>
                  <a:pt x="4769" y="6644"/>
                </a:lnTo>
                <a:lnTo>
                  <a:pt x="13931" y="10769"/>
                </a:lnTo>
                <a:lnTo>
                  <a:pt x="22771" y="18055"/>
                </a:lnTo>
                <a:lnTo>
                  <a:pt x="37934" y="25985"/>
                </a:lnTo>
                <a:lnTo>
                  <a:pt x="45811" y="42754"/>
                </a:lnTo>
                <a:lnTo>
                  <a:pt x="63492" y="57326"/>
                </a:lnTo>
                <a:lnTo>
                  <a:pt x="77369" y="77901"/>
                </a:lnTo>
                <a:lnTo>
                  <a:pt x="97890" y="95956"/>
                </a:lnTo>
                <a:lnTo>
                  <a:pt x="114928" y="116850"/>
                </a:lnTo>
                <a:lnTo>
                  <a:pt x="131967" y="137746"/>
                </a:lnTo>
                <a:lnTo>
                  <a:pt x="152488" y="155801"/>
                </a:lnTo>
                <a:lnTo>
                  <a:pt x="169847" y="173535"/>
                </a:lnTo>
                <a:lnTo>
                  <a:pt x="183281" y="183135"/>
                </a:lnTo>
                <a:lnTo>
                  <a:pt x="41184" y="183135"/>
                </a:lnTo>
                <a:lnTo>
                  <a:pt x="41153" y="182807"/>
                </a:lnTo>
                <a:lnTo>
                  <a:pt x="36759" y="163197"/>
                </a:lnTo>
                <a:lnTo>
                  <a:pt x="33008" y="137266"/>
                </a:lnTo>
                <a:lnTo>
                  <a:pt x="22934" y="110692"/>
                </a:lnTo>
                <a:lnTo>
                  <a:pt x="17577" y="100566"/>
                </a:lnTo>
                <a:lnTo>
                  <a:pt x="15701" y="87600"/>
                </a:lnTo>
                <a:lnTo>
                  <a:pt x="11307" y="67990"/>
                </a:lnTo>
                <a:lnTo>
                  <a:pt x="6913" y="48381"/>
                </a:lnTo>
                <a:lnTo>
                  <a:pt x="1877" y="35093"/>
                </a:lnTo>
                <a:lnTo>
                  <a:pt x="0" y="22128"/>
                </a:lnTo>
                <a:lnTo>
                  <a:pt x="965" y="12645"/>
                </a:lnTo>
                <a:lnTo>
                  <a:pt x="1286" y="9483"/>
                </a:lnTo>
                <a:lnTo>
                  <a:pt x="2250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 rot="21251681">
            <a:off x="2004295" y="2493315"/>
            <a:ext cx="684729" cy="147550"/>
          </a:xfrm>
          <a:custGeom>
            <a:avLst/>
            <a:gdLst>
              <a:gd name="connsiteX0" fmla="*/ 496506 w 684729"/>
              <a:gd name="connsiteY0" fmla="*/ 0 h 147550"/>
              <a:gd name="connsiteX1" fmla="*/ 512312 w 684729"/>
              <a:gd name="connsiteY1" fmla="*/ 1607 h 147550"/>
              <a:gd name="connsiteX2" fmla="*/ 515152 w 684729"/>
              <a:gd name="connsiteY2" fmla="*/ 5090 h 147550"/>
              <a:gd name="connsiteX3" fmla="*/ 524314 w 684729"/>
              <a:gd name="connsiteY3" fmla="*/ 9215 h 147550"/>
              <a:gd name="connsiteX4" fmla="*/ 536637 w 684729"/>
              <a:gd name="connsiteY4" fmla="*/ 13661 h 147550"/>
              <a:gd name="connsiteX5" fmla="*/ 548638 w 684729"/>
              <a:gd name="connsiteY5" fmla="*/ 21269 h 147550"/>
              <a:gd name="connsiteX6" fmla="*/ 563801 w 684729"/>
              <a:gd name="connsiteY6" fmla="*/ 29198 h 147550"/>
              <a:gd name="connsiteX7" fmla="*/ 575803 w 684729"/>
              <a:gd name="connsiteY7" fmla="*/ 36806 h 147550"/>
              <a:gd name="connsiteX8" fmla="*/ 594127 w 684729"/>
              <a:gd name="connsiteY8" fmla="*/ 45057 h 147550"/>
              <a:gd name="connsiteX9" fmla="*/ 612130 w 684729"/>
              <a:gd name="connsiteY9" fmla="*/ 56468 h 147550"/>
              <a:gd name="connsiteX10" fmla="*/ 629810 w 684729"/>
              <a:gd name="connsiteY10" fmla="*/ 71041 h 147550"/>
              <a:gd name="connsiteX11" fmla="*/ 647813 w 684729"/>
              <a:gd name="connsiteY11" fmla="*/ 82453 h 147550"/>
              <a:gd name="connsiteX12" fmla="*/ 656654 w 684729"/>
              <a:gd name="connsiteY12" fmla="*/ 89739 h 147550"/>
              <a:gd name="connsiteX13" fmla="*/ 664851 w 684729"/>
              <a:gd name="connsiteY13" fmla="*/ 103348 h 147550"/>
              <a:gd name="connsiteX14" fmla="*/ 676853 w 684729"/>
              <a:gd name="connsiteY14" fmla="*/ 110956 h 147550"/>
              <a:gd name="connsiteX15" fmla="*/ 679693 w 684729"/>
              <a:gd name="connsiteY15" fmla="*/ 114438 h 147550"/>
              <a:gd name="connsiteX16" fmla="*/ 682212 w 684729"/>
              <a:gd name="connsiteY16" fmla="*/ 121082 h 147550"/>
              <a:gd name="connsiteX17" fmla="*/ 684729 w 684729"/>
              <a:gd name="connsiteY17" fmla="*/ 127725 h 147550"/>
              <a:gd name="connsiteX18" fmla="*/ 684408 w 684729"/>
              <a:gd name="connsiteY18" fmla="*/ 130886 h 147550"/>
              <a:gd name="connsiteX19" fmla="*/ 680605 w 684729"/>
              <a:gd name="connsiteY19" fmla="*/ 136887 h 147550"/>
              <a:gd name="connsiteX20" fmla="*/ 680283 w 684729"/>
              <a:gd name="connsiteY20" fmla="*/ 140048 h 147550"/>
              <a:gd name="connsiteX21" fmla="*/ 676800 w 684729"/>
              <a:gd name="connsiteY21" fmla="*/ 142888 h 147550"/>
              <a:gd name="connsiteX22" fmla="*/ 673318 w 684729"/>
              <a:gd name="connsiteY22" fmla="*/ 145727 h 147550"/>
              <a:gd name="connsiteX23" fmla="*/ 668510 w 684729"/>
              <a:gd name="connsiteY23" fmla="*/ 147550 h 147550"/>
              <a:gd name="connsiteX24" fmla="*/ 480257 w 684729"/>
              <a:gd name="connsiteY24" fmla="*/ 128411 h 147550"/>
              <a:gd name="connsiteX25" fmla="*/ 480490 w 684729"/>
              <a:gd name="connsiteY25" fmla="*/ 126123 h 147550"/>
              <a:gd name="connsiteX26" fmla="*/ 481776 w 684729"/>
              <a:gd name="connsiteY26" fmla="*/ 113479 h 147550"/>
              <a:gd name="connsiteX27" fmla="*/ 479257 w 684729"/>
              <a:gd name="connsiteY27" fmla="*/ 106835 h 147550"/>
              <a:gd name="connsiteX28" fmla="*/ 477060 w 684729"/>
              <a:gd name="connsiteY28" fmla="*/ 97030 h 147550"/>
              <a:gd name="connsiteX29" fmla="*/ 474221 w 684729"/>
              <a:gd name="connsiteY29" fmla="*/ 93547 h 147550"/>
              <a:gd name="connsiteX30" fmla="*/ 464737 w 684729"/>
              <a:gd name="connsiteY30" fmla="*/ 92583 h 147550"/>
              <a:gd name="connsiteX31" fmla="*/ 461576 w 684729"/>
              <a:gd name="connsiteY31" fmla="*/ 92262 h 147550"/>
              <a:gd name="connsiteX32" fmla="*/ 455254 w 684729"/>
              <a:gd name="connsiteY32" fmla="*/ 91619 h 147550"/>
              <a:gd name="connsiteX33" fmla="*/ 448931 w 684729"/>
              <a:gd name="connsiteY33" fmla="*/ 90976 h 147550"/>
              <a:gd name="connsiteX34" fmla="*/ 439448 w 684729"/>
              <a:gd name="connsiteY34" fmla="*/ 90012 h 147550"/>
              <a:gd name="connsiteX35" fmla="*/ 429965 w 684729"/>
              <a:gd name="connsiteY35" fmla="*/ 89048 h 147550"/>
              <a:gd name="connsiteX36" fmla="*/ 420482 w 684729"/>
              <a:gd name="connsiteY36" fmla="*/ 88084 h 147550"/>
              <a:gd name="connsiteX37" fmla="*/ 407516 w 684729"/>
              <a:gd name="connsiteY37" fmla="*/ 89960 h 147550"/>
              <a:gd name="connsiteX38" fmla="*/ 394871 w 684729"/>
              <a:gd name="connsiteY38" fmla="*/ 88674 h 147550"/>
              <a:gd name="connsiteX39" fmla="*/ 379065 w 684729"/>
              <a:gd name="connsiteY39" fmla="*/ 87067 h 147550"/>
              <a:gd name="connsiteX40" fmla="*/ 366100 w 684729"/>
              <a:gd name="connsiteY40" fmla="*/ 88943 h 147550"/>
              <a:gd name="connsiteX41" fmla="*/ 347133 w 684729"/>
              <a:gd name="connsiteY41" fmla="*/ 87014 h 147550"/>
              <a:gd name="connsiteX42" fmla="*/ 334488 w 684729"/>
              <a:gd name="connsiteY42" fmla="*/ 85729 h 147550"/>
              <a:gd name="connsiteX43" fmla="*/ 311718 w 684729"/>
              <a:gd name="connsiteY43" fmla="*/ 89801 h 147550"/>
              <a:gd name="connsiteX44" fmla="*/ 234887 w 684729"/>
              <a:gd name="connsiteY44" fmla="*/ 91571 h 147550"/>
              <a:gd name="connsiteX45" fmla="*/ 155216 w 684729"/>
              <a:gd name="connsiteY45" fmla="*/ 89859 h 147550"/>
              <a:gd name="connsiteX46" fmla="*/ 79028 w 684729"/>
              <a:gd name="connsiteY46" fmla="*/ 85306 h 147550"/>
              <a:gd name="connsiteX47" fmla="*/ 0 w 684729"/>
              <a:gd name="connsiteY47" fmla="*/ 77271 h 147550"/>
              <a:gd name="connsiteX48" fmla="*/ 6106 w 684729"/>
              <a:gd name="connsiteY48" fmla="*/ 17211 h 147550"/>
              <a:gd name="connsiteX49" fmla="*/ 81973 w 684729"/>
              <a:gd name="connsiteY49" fmla="*/ 24924 h 147550"/>
              <a:gd name="connsiteX50" fmla="*/ 155321 w 684729"/>
              <a:gd name="connsiteY50" fmla="*/ 25994 h 147550"/>
              <a:gd name="connsiteX51" fmla="*/ 228670 w 684729"/>
              <a:gd name="connsiteY51" fmla="*/ 27063 h 147550"/>
              <a:gd name="connsiteX52" fmla="*/ 302340 w 684729"/>
              <a:gd name="connsiteY52" fmla="*/ 24972 h 147550"/>
              <a:gd name="connsiteX53" fmla="*/ 321628 w 684729"/>
              <a:gd name="connsiteY53" fmla="*/ 23739 h 147550"/>
              <a:gd name="connsiteX54" fmla="*/ 337434 w 684729"/>
              <a:gd name="connsiteY54" fmla="*/ 25346 h 147550"/>
              <a:gd name="connsiteX55" fmla="*/ 353561 w 684729"/>
              <a:gd name="connsiteY55" fmla="*/ 23792 h 147550"/>
              <a:gd name="connsiteX56" fmla="*/ 369366 w 684729"/>
              <a:gd name="connsiteY56" fmla="*/ 25399 h 147550"/>
              <a:gd name="connsiteX57" fmla="*/ 379171 w 684729"/>
              <a:gd name="connsiteY57" fmla="*/ 23202 h 147550"/>
              <a:gd name="connsiteX58" fmla="*/ 394976 w 684729"/>
              <a:gd name="connsiteY58" fmla="*/ 24809 h 147550"/>
              <a:gd name="connsiteX59" fmla="*/ 404782 w 684729"/>
              <a:gd name="connsiteY59" fmla="*/ 22612 h 147550"/>
              <a:gd name="connsiteX60" fmla="*/ 414586 w 684729"/>
              <a:gd name="connsiteY60" fmla="*/ 20415 h 147550"/>
              <a:gd name="connsiteX61" fmla="*/ 427231 w 684729"/>
              <a:gd name="connsiteY61" fmla="*/ 21701 h 147550"/>
              <a:gd name="connsiteX62" fmla="*/ 433874 w 684729"/>
              <a:gd name="connsiteY62" fmla="*/ 19182 h 147550"/>
              <a:gd name="connsiteX63" fmla="*/ 440196 w 684729"/>
              <a:gd name="connsiteY63" fmla="*/ 19825 h 147550"/>
              <a:gd name="connsiteX64" fmla="*/ 446840 w 684729"/>
              <a:gd name="connsiteY64" fmla="*/ 17307 h 147550"/>
              <a:gd name="connsiteX65" fmla="*/ 456966 w 684729"/>
              <a:gd name="connsiteY65" fmla="*/ 11949 h 147550"/>
              <a:gd name="connsiteX66" fmla="*/ 460128 w 684729"/>
              <a:gd name="connsiteY66" fmla="*/ 12270 h 147550"/>
              <a:gd name="connsiteX67" fmla="*/ 466770 w 684729"/>
              <a:gd name="connsiteY67" fmla="*/ 9752 h 147550"/>
              <a:gd name="connsiteX68" fmla="*/ 469932 w 684729"/>
              <a:gd name="connsiteY68" fmla="*/ 10073 h 147550"/>
              <a:gd name="connsiteX69" fmla="*/ 476897 w 684729"/>
              <a:gd name="connsiteY69" fmla="*/ 4394 h 147550"/>
              <a:gd name="connsiteX70" fmla="*/ 486702 w 684729"/>
              <a:gd name="connsiteY70" fmla="*/ 2197 h 147550"/>
              <a:gd name="connsiteX71" fmla="*/ 496506 w 684729"/>
              <a:gd name="connsiteY71" fmla="*/ 0 h 14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84729" h="147550">
                <a:moveTo>
                  <a:pt x="496506" y="0"/>
                </a:moveTo>
                <a:lnTo>
                  <a:pt x="512312" y="1607"/>
                </a:lnTo>
                <a:lnTo>
                  <a:pt x="515152" y="5090"/>
                </a:lnTo>
                <a:lnTo>
                  <a:pt x="524314" y="9215"/>
                </a:lnTo>
                <a:lnTo>
                  <a:pt x="536637" y="13661"/>
                </a:lnTo>
                <a:lnTo>
                  <a:pt x="548638" y="21269"/>
                </a:lnTo>
                <a:lnTo>
                  <a:pt x="563801" y="29198"/>
                </a:lnTo>
                <a:lnTo>
                  <a:pt x="575803" y="36806"/>
                </a:lnTo>
                <a:lnTo>
                  <a:pt x="594127" y="45057"/>
                </a:lnTo>
                <a:lnTo>
                  <a:pt x="612130" y="56468"/>
                </a:lnTo>
                <a:lnTo>
                  <a:pt x="629810" y="71041"/>
                </a:lnTo>
                <a:lnTo>
                  <a:pt x="647813" y="82453"/>
                </a:lnTo>
                <a:lnTo>
                  <a:pt x="656654" y="89739"/>
                </a:lnTo>
                <a:lnTo>
                  <a:pt x="664851" y="103348"/>
                </a:lnTo>
                <a:lnTo>
                  <a:pt x="676853" y="110956"/>
                </a:lnTo>
                <a:lnTo>
                  <a:pt x="679693" y="114438"/>
                </a:lnTo>
                <a:lnTo>
                  <a:pt x="682212" y="121082"/>
                </a:lnTo>
                <a:lnTo>
                  <a:pt x="684729" y="127725"/>
                </a:lnTo>
                <a:lnTo>
                  <a:pt x="684408" y="130886"/>
                </a:lnTo>
                <a:lnTo>
                  <a:pt x="680605" y="136887"/>
                </a:lnTo>
                <a:lnTo>
                  <a:pt x="680283" y="140048"/>
                </a:lnTo>
                <a:lnTo>
                  <a:pt x="676800" y="142888"/>
                </a:lnTo>
                <a:lnTo>
                  <a:pt x="673318" y="145727"/>
                </a:lnTo>
                <a:lnTo>
                  <a:pt x="668510" y="147550"/>
                </a:lnTo>
                <a:lnTo>
                  <a:pt x="480257" y="128411"/>
                </a:lnTo>
                <a:lnTo>
                  <a:pt x="480490" y="126123"/>
                </a:lnTo>
                <a:lnTo>
                  <a:pt x="481776" y="113479"/>
                </a:lnTo>
                <a:lnTo>
                  <a:pt x="479257" y="106835"/>
                </a:lnTo>
                <a:lnTo>
                  <a:pt x="477060" y="97030"/>
                </a:lnTo>
                <a:lnTo>
                  <a:pt x="474221" y="93547"/>
                </a:lnTo>
                <a:lnTo>
                  <a:pt x="464737" y="92583"/>
                </a:lnTo>
                <a:lnTo>
                  <a:pt x="461576" y="92262"/>
                </a:lnTo>
                <a:lnTo>
                  <a:pt x="455254" y="91619"/>
                </a:lnTo>
                <a:lnTo>
                  <a:pt x="448931" y="90976"/>
                </a:lnTo>
                <a:lnTo>
                  <a:pt x="439448" y="90012"/>
                </a:lnTo>
                <a:lnTo>
                  <a:pt x="429965" y="89048"/>
                </a:lnTo>
                <a:lnTo>
                  <a:pt x="420482" y="88084"/>
                </a:lnTo>
                <a:lnTo>
                  <a:pt x="407516" y="89960"/>
                </a:lnTo>
                <a:lnTo>
                  <a:pt x="394871" y="88674"/>
                </a:lnTo>
                <a:lnTo>
                  <a:pt x="379065" y="87067"/>
                </a:lnTo>
                <a:lnTo>
                  <a:pt x="366100" y="88943"/>
                </a:lnTo>
                <a:lnTo>
                  <a:pt x="347133" y="87014"/>
                </a:lnTo>
                <a:lnTo>
                  <a:pt x="334488" y="85729"/>
                </a:lnTo>
                <a:lnTo>
                  <a:pt x="311718" y="89801"/>
                </a:lnTo>
                <a:lnTo>
                  <a:pt x="234887" y="91571"/>
                </a:lnTo>
                <a:lnTo>
                  <a:pt x="155216" y="89859"/>
                </a:lnTo>
                <a:lnTo>
                  <a:pt x="79028" y="85306"/>
                </a:lnTo>
                <a:lnTo>
                  <a:pt x="0" y="77271"/>
                </a:lnTo>
                <a:lnTo>
                  <a:pt x="6106" y="17211"/>
                </a:lnTo>
                <a:lnTo>
                  <a:pt x="81973" y="24924"/>
                </a:lnTo>
                <a:lnTo>
                  <a:pt x="155321" y="25994"/>
                </a:lnTo>
                <a:lnTo>
                  <a:pt x="228670" y="27063"/>
                </a:lnTo>
                <a:lnTo>
                  <a:pt x="302340" y="24972"/>
                </a:lnTo>
                <a:lnTo>
                  <a:pt x="321628" y="23739"/>
                </a:lnTo>
                <a:lnTo>
                  <a:pt x="337434" y="25346"/>
                </a:lnTo>
                <a:lnTo>
                  <a:pt x="353561" y="23792"/>
                </a:lnTo>
                <a:lnTo>
                  <a:pt x="369366" y="25399"/>
                </a:lnTo>
                <a:lnTo>
                  <a:pt x="379171" y="23202"/>
                </a:lnTo>
                <a:lnTo>
                  <a:pt x="394976" y="24809"/>
                </a:lnTo>
                <a:lnTo>
                  <a:pt x="404782" y="22612"/>
                </a:lnTo>
                <a:lnTo>
                  <a:pt x="414586" y="20415"/>
                </a:lnTo>
                <a:lnTo>
                  <a:pt x="427231" y="21701"/>
                </a:lnTo>
                <a:lnTo>
                  <a:pt x="433874" y="19182"/>
                </a:lnTo>
                <a:lnTo>
                  <a:pt x="440196" y="19825"/>
                </a:lnTo>
                <a:lnTo>
                  <a:pt x="446840" y="17307"/>
                </a:lnTo>
                <a:lnTo>
                  <a:pt x="456966" y="11949"/>
                </a:lnTo>
                <a:lnTo>
                  <a:pt x="460128" y="12270"/>
                </a:lnTo>
                <a:lnTo>
                  <a:pt x="466770" y="9752"/>
                </a:lnTo>
                <a:lnTo>
                  <a:pt x="469932" y="10073"/>
                </a:lnTo>
                <a:lnTo>
                  <a:pt x="476897" y="4394"/>
                </a:lnTo>
                <a:lnTo>
                  <a:pt x="486702" y="2197"/>
                </a:lnTo>
                <a:lnTo>
                  <a:pt x="496506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 rot="21251681">
            <a:off x="1858427" y="2923784"/>
            <a:ext cx="1040660" cy="575088"/>
          </a:xfrm>
          <a:custGeom>
            <a:avLst/>
            <a:gdLst>
              <a:gd name="connsiteX0" fmla="*/ 9214 w 1040660"/>
              <a:gd name="connsiteY0" fmla="*/ 0 h 575088"/>
              <a:gd name="connsiteX1" fmla="*/ 12375 w 1040660"/>
              <a:gd name="connsiteY1" fmla="*/ 322 h 575088"/>
              <a:gd name="connsiteX2" fmla="*/ 15537 w 1040660"/>
              <a:gd name="connsiteY2" fmla="*/ 643 h 575088"/>
              <a:gd name="connsiteX3" fmla="*/ 24699 w 1040660"/>
              <a:gd name="connsiteY3" fmla="*/ 4769 h 575088"/>
              <a:gd name="connsiteX4" fmla="*/ 30700 w 1040660"/>
              <a:gd name="connsiteY4" fmla="*/ 8572 h 575088"/>
              <a:gd name="connsiteX5" fmla="*/ 39540 w 1040660"/>
              <a:gd name="connsiteY5" fmla="*/ 15859 h 575088"/>
              <a:gd name="connsiteX6" fmla="*/ 44898 w 1040660"/>
              <a:gd name="connsiteY6" fmla="*/ 25985 h 575088"/>
              <a:gd name="connsiteX7" fmla="*/ 53096 w 1040660"/>
              <a:gd name="connsiteY7" fmla="*/ 39594 h 575088"/>
              <a:gd name="connsiteX8" fmla="*/ 61615 w 1040660"/>
              <a:gd name="connsiteY8" fmla="*/ 50041 h 575088"/>
              <a:gd name="connsiteX9" fmla="*/ 66330 w 1040660"/>
              <a:gd name="connsiteY9" fmla="*/ 66489 h 575088"/>
              <a:gd name="connsiteX10" fmla="*/ 77368 w 1040660"/>
              <a:gd name="connsiteY10" fmla="*/ 83581 h 575088"/>
              <a:gd name="connsiteX11" fmla="*/ 81762 w 1040660"/>
              <a:gd name="connsiteY11" fmla="*/ 103190 h 575088"/>
              <a:gd name="connsiteX12" fmla="*/ 89317 w 1040660"/>
              <a:gd name="connsiteY12" fmla="*/ 123121 h 575088"/>
              <a:gd name="connsiteX13" fmla="*/ 103837 w 1040660"/>
              <a:gd name="connsiteY13" fmla="*/ 137372 h 575088"/>
              <a:gd name="connsiteX14" fmla="*/ 111070 w 1040660"/>
              <a:gd name="connsiteY14" fmla="*/ 160464 h 575088"/>
              <a:gd name="connsiteX15" fmla="*/ 124947 w 1040660"/>
              <a:gd name="connsiteY15" fmla="*/ 181037 h 575088"/>
              <a:gd name="connsiteX16" fmla="*/ 139146 w 1040660"/>
              <a:gd name="connsiteY16" fmla="*/ 198449 h 575088"/>
              <a:gd name="connsiteX17" fmla="*/ 152702 w 1040660"/>
              <a:gd name="connsiteY17" fmla="*/ 222184 h 575088"/>
              <a:gd name="connsiteX18" fmla="*/ 166579 w 1040660"/>
              <a:gd name="connsiteY18" fmla="*/ 242758 h 575088"/>
              <a:gd name="connsiteX19" fmla="*/ 183618 w 1040660"/>
              <a:gd name="connsiteY19" fmla="*/ 263653 h 575088"/>
              <a:gd name="connsiteX20" fmla="*/ 203817 w 1040660"/>
              <a:gd name="connsiteY20" fmla="*/ 284870 h 575088"/>
              <a:gd name="connsiteX21" fmla="*/ 227821 w 1040660"/>
              <a:gd name="connsiteY21" fmla="*/ 300085 h 575088"/>
              <a:gd name="connsiteX22" fmla="*/ 251182 w 1040660"/>
              <a:gd name="connsiteY22" fmla="*/ 321623 h 575088"/>
              <a:gd name="connsiteX23" fmla="*/ 280864 w 1040660"/>
              <a:gd name="connsiteY23" fmla="*/ 343804 h 575088"/>
              <a:gd name="connsiteX24" fmla="*/ 308028 w 1040660"/>
              <a:gd name="connsiteY24" fmla="*/ 359341 h 575088"/>
              <a:gd name="connsiteX25" fmla="*/ 341194 w 1040660"/>
              <a:gd name="connsiteY25" fmla="*/ 378682 h 575088"/>
              <a:gd name="connsiteX26" fmla="*/ 371841 w 1040660"/>
              <a:gd name="connsiteY26" fmla="*/ 391379 h 575088"/>
              <a:gd name="connsiteX27" fmla="*/ 402166 w 1040660"/>
              <a:gd name="connsiteY27" fmla="*/ 407236 h 575088"/>
              <a:gd name="connsiteX28" fmla="*/ 439457 w 1040660"/>
              <a:gd name="connsiteY28" fmla="*/ 417415 h 575088"/>
              <a:gd name="connsiteX29" fmla="*/ 470425 w 1040660"/>
              <a:gd name="connsiteY29" fmla="*/ 426952 h 575088"/>
              <a:gd name="connsiteX30" fmla="*/ 504877 w 1040660"/>
              <a:gd name="connsiteY30" fmla="*/ 433648 h 575088"/>
              <a:gd name="connsiteX31" fmla="*/ 539649 w 1040660"/>
              <a:gd name="connsiteY31" fmla="*/ 437183 h 575088"/>
              <a:gd name="connsiteX32" fmla="*/ 580744 w 1040660"/>
              <a:gd name="connsiteY32" fmla="*/ 441361 h 575088"/>
              <a:gd name="connsiteX33" fmla="*/ 615515 w 1040660"/>
              <a:gd name="connsiteY33" fmla="*/ 444896 h 575088"/>
              <a:gd name="connsiteX34" fmla="*/ 634483 w 1040660"/>
              <a:gd name="connsiteY34" fmla="*/ 446825 h 575088"/>
              <a:gd name="connsiteX35" fmla="*/ 647448 w 1040660"/>
              <a:gd name="connsiteY35" fmla="*/ 444950 h 575088"/>
              <a:gd name="connsiteX36" fmla="*/ 666415 w 1040660"/>
              <a:gd name="connsiteY36" fmla="*/ 446878 h 575088"/>
              <a:gd name="connsiteX37" fmla="*/ 679060 w 1040660"/>
              <a:gd name="connsiteY37" fmla="*/ 448164 h 575088"/>
              <a:gd name="connsiteX38" fmla="*/ 692025 w 1040660"/>
              <a:gd name="connsiteY38" fmla="*/ 446288 h 575088"/>
              <a:gd name="connsiteX39" fmla="*/ 704670 w 1040660"/>
              <a:gd name="connsiteY39" fmla="*/ 447574 h 575088"/>
              <a:gd name="connsiteX40" fmla="*/ 717315 w 1040660"/>
              <a:gd name="connsiteY40" fmla="*/ 448860 h 575088"/>
              <a:gd name="connsiteX41" fmla="*/ 726798 w 1040660"/>
              <a:gd name="connsiteY41" fmla="*/ 449824 h 575088"/>
              <a:gd name="connsiteX42" fmla="*/ 736281 w 1040660"/>
              <a:gd name="connsiteY42" fmla="*/ 450788 h 575088"/>
              <a:gd name="connsiteX43" fmla="*/ 746085 w 1040660"/>
              <a:gd name="connsiteY43" fmla="*/ 448590 h 575088"/>
              <a:gd name="connsiteX44" fmla="*/ 752408 w 1040660"/>
              <a:gd name="connsiteY44" fmla="*/ 449233 h 575088"/>
              <a:gd name="connsiteX45" fmla="*/ 758730 w 1040660"/>
              <a:gd name="connsiteY45" fmla="*/ 449876 h 575088"/>
              <a:gd name="connsiteX46" fmla="*/ 761891 w 1040660"/>
              <a:gd name="connsiteY46" fmla="*/ 450197 h 575088"/>
              <a:gd name="connsiteX47" fmla="*/ 765374 w 1040660"/>
              <a:gd name="connsiteY47" fmla="*/ 447358 h 575088"/>
              <a:gd name="connsiteX48" fmla="*/ 768535 w 1040660"/>
              <a:gd name="connsiteY48" fmla="*/ 447679 h 575088"/>
              <a:gd name="connsiteX49" fmla="*/ 774857 w 1040660"/>
              <a:gd name="connsiteY49" fmla="*/ 448322 h 575088"/>
              <a:gd name="connsiteX50" fmla="*/ 775821 w 1040660"/>
              <a:gd name="connsiteY50" fmla="*/ 438839 h 575088"/>
              <a:gd name="connsiteX51" fmla="*/ 776464 w 1040660"/>
              <a:gd name="connsiteY51" fmla="*/ 432517 h 575088"/>
              <a:gd name="connsiteX52" fmla="*/ 777428 w 1040660"/>
              <a:gd name="connsiteY52" fmla="*/ 423034 h 575088"/>
              <a:gd name="connsiteX53" fmla="*/ 772713 w 1040660"/>
              <a:gd name="connsiteY53" fmla="*/ 406585 h 575088"/>
              <a:gd name="connsiteX54" fmla="*/ 771190 w 1040660"/>
              <a:gd name="connsiteY54" fmla="*/ 390786 h 575088"/>
              <a:gd name="connsiteX55" fmla="*/ 913287 w 1040660"/>
              <a:gd name="connsiteY55" fmla="*/ 390786 h 575088"/>
              <a:gd name="connsiteX56" fmla="*/ 920695 w 1040660"/>
              <a:gd name="connsiteY56" fmla="*/ 396080 h 575088"/>
              <a:gd name="connsiteX57" fmla="*/ 938377 w 1040660"/>
              <a:gd name="connsiteY57" fmla="*/ 410653 h 575088"/>
              <a:gd name="connsiteX58" fmla="*/ 956379 w 1040660"/>
              <a:gd name="connsiteY58" fmla="*/ 422064 h 575088"/>
              <a:gd name="connsiteX59" fmla="*/ 977221 w 1040660"/>
              <a:gd name="connsiteY59" fmla="*/ 436959 h 575088"/>
              <a:gd name="connsiteX60" fmla="*/ 992384 w 1040660"/>
              <a:gd name="connsiteY60" fmla="*/ 444888 h 575088"/>
              <a:gd name="connsiteX61" fmla="*/ 1007225 w 1040660"/>
              <a:gd name="connsiteY61" fmla="*/ 455978 h 575088"/>
              <a:gd name="connsiteX62" fmla="*/ 1016066 w 1040660"/>
              <a:gd name="connsiteY62" fmla="*/ 463265 h 575088"/>
              <a:gd name="connsiteX63" fmla="*/ 1027746 w 1040660"/>
              <a:gd name="connsiteY63" fmla="*/ 474034 h 575088"/>
              <a:gd name="connsiteX64" fmla="*/ 1033426 w 1040660"/>
              <a:gd name="connsiteY64" fmla="*/ 480999 h 575088"/>
              <a:gd name="connsiteX65" fmla="*/ 1039106 w 1040660"/>
              <a:gd name="connsiteY65" fmla="*/ 487963 h 575088"/>
              <a:gd name="connsiteX66" fmla="*/ 1038463 w 1040660"/>
              <a:gd name="connsiteY66" fmla="*/ 494285 h 575088"/>
              <a:gd name="connsiteX67" fmla="*/ 1040660 w 1040660"/>
              <a:gd name="connsiteY67" fmla="*/ 504090 h 575088"/>
              <a:gd name="connsiteX68" fmla="*/ 1040338 w 1040660"/>
              <a:gd name="connsiteY68" fmla="*/ 507251 h 575088"/>
              <a:gd name="connsiteX69" fmla="*/ 1036535 w 1040660"/>
              <a:gd name="connsiteY69" fmla="*/ 513253 h 575088"/>
              <a:gd name="connsiteX70" fmla="*/ 1036213 w 1040660"/>
              <a:gd name="connsiteY70" fmla="*/ 516413 h 575088"/>
              <a:gd name="connsiteX71" fmla="*/ 1032730 w 1040660"/>
              <a:gd name="connsiteY71" fmla="*/ 519253 h 575088"/>
              <a:gd name="connsiteX72" fmla="*/ 1022283 w 1040660"/>
              <a:gd name="connsiteY72" fmla="*/ 527772 h 575088"/>
              <a:gd name="connsiteX73" fmla="*/ 1008674 w 1040660"/>
              <a:gd name="connsiteY73" fmla="*/ 535970 h 575088"/>
              <a:gd name="connsiteX74" fmla="*/ 992226 w 1040660"/>
              <a:gd name="connsiteY74" fmla="*/ 540685 h 575088"/>
              <a:gd name="connsiteX75" fmla="*/ 971974 w 1040660"/>
              <a:gd name="connsiteY75" fmla="*/ 551401 h 575088"/>
              <a:gd name="connsiteX76" fmla="*/ 949203 w 1040660"/>
              <a:gd name="connsiteY76" fmla="*/ 555474 h 575088"/>
              <a:gd name="connsiteX77" fmla="*/ 923272 w 1040660"/>
              <a:gd name="connsiteY77" fmla="*/ 559225 h 575088"/>
              <a:gd name="connsiteX78" fmla="*/ 893536 w 1040660"/>
              <a:gd name="connsiteY78" fmla="*/ 568977 h 575088"/>
              <a:gd name="connsiteX79" fmla="*/ 864443 w 1040660"/>
              <a:gd name="connsiteY79" fmla="*/ 572406 h 575088"/>
              <a:gd name="connsiteX80" fmla="*/ 832510 w 1040660"/>
              <a:gd name="connsiteY80" fmla="*/ 572354 h 575088"/>
              <a:gd name="connsiteX81" fmla="*/ 800578 w 1040660"/>
              <a:gd name="connsiteY81" fmla="*/ 572301 h 575088"/>
              <a:gd name="connsiteX82" fmla="*/ 765162 w 1040660"/>
              <a:gd name="connsiteY82" fmla="*/ 575088 h 575088"/>
              <a:gd name="connsiteX83" fmla="*/ 733230 w 1040660"/>
              <a:gd name="connsiteY83" fmla="*/ 575035 h 575088"/>
              <a:gd name="connsiteX84" fmla="*/ 695296 w 1040660"/>
              <a:gd name="connsiteY84" fmla="*/ 571178 h 575088"/>
              <a:gd name="connsiteX85" fmla="*/ 656720 w 1040660"/>
              <a:gd name="connsiteY85" fmla="*/ 573644 h 575088"/>
              <a:gd name="connsiteX86" fmla="*/ 621948 w 1040660"/>
              <a:gd name="connsiteY86" fmla="*/ 570108 h 575088"/>
              <a:gd name="connsiteX87" fmla="*/ 584015 w 1040660"/>
              <a:gd name="connsiteY87" fmla="*/ 566252 h 575088"/>
              <a:gd name="connsiteX88" fmla="*/ 549885 w 1040660"/>
              <a:gd name="connsiteY88" fmla="*/ 556394 h 575088"/>
              <a:gd name="connsiteX89" fmla="*/ 515113 w 1040660"/>
              <a:gd name="connsiteY89" fmla="*/ 552859 h 575088"/>
              <a:gd name="connsiteX90" fmla="*/ 483824 w 1040660"/>
              <a:gd name="connsiteY90" fmla="*/ 546484 h 575088"/>
              <a:gd name="connsiteX91" fmla="*/ 452533 w 1040660"/>
              <a:gd name="connsiteY91" fmla="*/ 540109 h 575088"/>
              <a:gd name="connsiteX92" fmla="*/ 424726 w 1040660"/>
              <a:gd name="connsiteY92" fmla="*/ 530894 h 575088"/>
              <a:gd name="connsiteX93" fmla="*/ 399758 w 1040660"/>
              <a:gd name="connsiteY93" fmla="*/ 525162 h 575088"/>
              <a:gd name="connsiteX94" fmla="*/ 345108 w 1040660"/>
              <a:gd name="connsiteY94" fmla="*/ 497250 h 575088"/>
              <a:gd name="connsiteX95" fmla="*/ 317622 w 1040660"/>
              <a:gd name="connsiteY95" fmla="*/ 484873 h 575088"/>
              <a:gd name="connsiteX96" fmla="*/ 290458 w 1040660"/>
              <a:gd name="connsiteY96" fmla="*/ 469337 h 575088"/>
              <a:gd name="connsiteX97" fmla="*/ 266133 w 1040660"/>
              <a:gd name="connsiteY97" fmla="*/ 457281 h 575088"/>
              <a:gd name="connsiteX98" fmla="*/ 239290 w 1040660"/>
              <a:gd name="connsiteY98" fmla="*/ 438583 h 575088"/>
              <a:gd name="connsiteX99" fmla="*/ 215286 w 1040660"/>
              <a:gd name="connsiteY99" fmla="*/ 423368 h 575088"/>
              <a:gd name="connsiteX100" fmla="*/ 191926 w 1040660"/>
              <a:gd name="connsiteY100" fmla="*/ 401830 h 575088"/>
              <a:gd name="connsiteX101" fmla="*/ 165083 w 1040660"/>
              <a:gd name="connsiteY101" fmla="*/ 383132 h 575088"/>
              <a:gd name="connsiteX102" fmla="*/ 142044 w 1040660"/>
              <a:gd name="connsiteY102" fmla="*/ 358434 h 575088"/>
              <a:gd name="connsiteX103" fmla="*/ 122487 w 1040660"/>
              <a:gd name="connsiteY103" fmla="*/ 330895 h 575088"/>
              <a:gd name="connsiteX104" fmla="*/ 100091 w 1040660"/>
              <a:gd name="connsiteY104" fmla="*/ 299874 h 575088"/>
              <a:gd name="connsiteX105" fmla="*/ 84016 w 1040660"/>
              <a:gd name="connsiteY105" fmla="*/ 269495 h 575088"/>
              <a:gd name="connsiteX106" fmla="*/ 65102 w 1040660"/>
              <a:gd name="connsiteY106" fmla="*/ 235635 h 575088"/>
              <a:gd name="connsiteX107" fmla="*/ 49992 w 1040660"/>
              <a:gd name="connsiteY107" fmla="*/ 195773 h 575088"/>
              <a:gd name="connsiteX108" fmla="*/ 38044 w 1040660"/>
              <a:gd name="connsiteY108" fmla="*/ 156233 h 575088"/>
              <a:gd name="connsiteX109" fmla="*/ 27327 w 1040660"/>
              <a:gd name="connsiteY109" fmla="*/ 135981 h 575088"/>
              <a:gd name="connsiteX110" fmla="*/ 22612 w 1040660"/>
              <a:gd name="connsiteY110" fmla="*/ 119532 h 575088"/>
              <a:gd name="connsiteX111" fmla="*/ 18218 w 1040660"/>
              <a:gd name="connsiteY111" fmla="*/ 99923 h 575088"/>
              <a:gd name="connsiteX112" fmla="*/ 16342 w 1040660"/>
              <a:gd name="connsiteY112" fmla="*/ 86957 h 575088"/>
              <a:gd name="connsiteX113" fmla="*/ 8466 w 1040660"/>
              <a:gd name="connsiteY113" fmla="*/ 70188 h 575088"/>
              <a:gd name="connsiteX114" fmla="*/ 6269 w 1040660"/>
              <a:gd name="connsiteY114" fmla="*/ 60383 h 575088"/>
              <a:gd name="connsiteX115" fmla="*/ 4394 w 1040660"/>
              <a:gd name="connsiteY115" fmla="*/ 47417 h 575088"/>
              <a:gd name="connsiteX116" fmla="*/ 2196 w 1040660"/>
              <a:gd name="connsiteY116" fmla="*/ 37612 h 575088"/>
              <a:gd name="connsiteX117" fmla="*/ 0 w 1040660"/>
              <a:gd name="connsiteY117" fmla="*/ 27808 h 575088"/>
              <a:gd name="connsiteX118" fmla="*/ 964 w 1040660"/>
              <a:gd name="connsiteY118" fmla="*/ 18325 h 575088"/>
              <a:gd name="connsiteX119" fmla="*/ 1606 w 1040660"/>
              <a:gd name="connsiteY119" fmla="*/ 12002 h 575088"/>
              <a:gd name="connsiteX120" fmla="*/ 1928 w 1040660"/>
              <a:gd name="connsiteY120" fmla="*/ 8841 h 575088"/>
              <a:gd name="connsiteX121" fmla="*/ 2571 w 1040660"/>
              <a:gd name="connsiteY121" fmla="*/ 2519 h 575088"/>
              <a:gd name="connsiteX122" fmla="*/ 5731 w 1040660"/>
              <a:gd name="connsiteY122" fmla="*/ 2840 h 575088"/>
              <a:gd name="connsiteX123" fmla="*/ 9214 w 1040660"/>
              <a:gd name="connsiteY123" fmla="*/ 0 h 5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040660" h="575088">
                <a:moveTo>
                  <a:pt x="9214" y="0"/>
                </a:moveTo>
                <a:lnTo>
                  <a:pt x="12375" y="322"/>
                </a:lnTo>
                <a:lnTo>
                  <a:pt x="15537" y="643"/>
                </a:lnTo>
                <a:lnTo>
                  <a:pt x="24699" y="4769"/>
                </a:lnTo>
                <a:lnTo>
                  <a:pt x="30700" y="8572"/>
                </a:lnTo>
                <a:lnTo>
                  <a:pt x="39540" y="15859"/>
                </a:lnTo>
                <a:lnTo>
                  <a:pt x="44898" y="25985"/>
                </a:lnTo>
                <a:lnTo>
                  <a:pt x="53096" y="39594"/>
                </a:lnTo>
                <a:lnTo>
                  <a:pt x="61615" y="50041"/>
                </a:lnTo>
                <a:lnTo>
                  <a:pt x="66330" y="66489"/>
                </a:lnTo>
                <a:lnTo>
                  <a:pt x="77368" y="83581"/>
                </a:lnTo>
                <a:lnTo>
                  <a:pt x="81762" y="103190"/>
                </a:lnTo>
                <a:lnTo>
                  <a:pt x="89317" y="123121"/>
                </a:lnTo>
                <a:lnTo>
                  <a:pt x="103837" y="137372"/>
                </a:lnTo>
                <a:lnTo>
                  <a:pt x="111070" y="160464"/>
                </a:lnTo>
                <a:lnTo>
                  <a:pt x="124947" y="181037"/>
                </a:lnTo>
                <a:lnTo>
                  <a:pt x="139146" y="198449"/>
                </a:lnTo>
                <a:lnTo>
                  <a:pt x="152702" y="222184"/>
                </a:lnTo>
                <a:lnTo>
                  <a:pt x="166579" y="242758"/>
                </a:lnTo>
                <a:lnTo>
                  <a:pt x="183618" y="263653"/>
                </a:lnTo>
                <a:lnTo>
                  <a:pt x="203817" y="284870"/>
                </a:lnTo>
                <a:lnTo>
                  <a:pt x="227821" y="300085"/>
                </a:lnTo>
                <a:lnTo>
                  <a:pt x="251182" y="321623"/>
                </a:lnTo>
                <a:lnTo>
                  <a:pt x="280864" y="343804"/>
                </a:lnTo>
                <a:lnTo>
                  <a:pt x="308028" y="359341"/>
                </a:lnTo>
                <a:lnTo>
                  <a:pt x="341194" y="378682"/>
                </a:lnTo>
                <a:lnTo>
                  <a:pt x="371841" y="391379"/>
                </a:lnTo>
                <a:lnTo>
                  <a:pt x="402166" y="407236"/>
                </a:lnTo>
                <a:lnTo>
                  <a:pt x="439457" y="417415"/>
                </a:lnTo>
                <a:lnTo>
                  <a:pt x="470425" y="426952"/>
                </a:lnTo>
                <a:lnTo>
                  <a:pt x="504877" y="433648"/>
                </a:lnTo>
                <a:lnTo>
                  <a:pt x="539649" y="437183"/>
                </a:lnTo>
                <a:lnTo>
                  <a:pt x="580744" y="441361"/>
                </a:lnTo>
                <a:lnTo>
                  <a:pt x="615515" y="444896"/>
                </a:lnTo>
                <a:lnTo>
                  <a:pt x="634483" y="446825"/>
                </a:lnTo>
                <a:lnTo>
                  <a:pt x="647448" y="444950"/>
                </a:lnTo>
                <a:lnTo>
                  <a:pt x="666415" y="446878"/>
                </a:lnTo>
                <a:lnTo>
                  <a:pt x="679060" y="448164"/>
                </a:lnTo>
                <a:lnTo>
                  <a:pt x="692025" y="446288"/>
                </a:lnTo>
                <a:lnTo>
                  <a:pt x="704670" y="447574"/>
                </a:lnTo>
                <a:lnTo>
                  <a:pt x="717315" y="448860"/>
                </a:lnTo>
                <a:lnTo>
                  <a:pt x="726798" y="449824"/>
                </a:lnTo>
                <a:lnTo>
                  <a:pt x="736281" y="450788"/>
                </a:lnTo>
                <a:lnTo>
                  <a:pt x="746085" y="448590"/>
                </a:lnTo>
                <a:lnTo>
                  <a:pt x="752408" y="449233"/>
                </a:lnTo>
                <a:lnTo>
                  <a:pt x="758730" y="449876"/>
                </a:lnTo>
                <a:lnTo>
                  <a:pt x="761891" y="450197"/>
                </a:lnTo>
                <a:lnTo>
                  <a:pt x="765374" y="447358"/>
                </a:lnTo>
                <a:lnTo>
                  <a:pt x="768535" y="447679"/>
                </a:lnTo>
                <a:lnTo>
                  <a:pt x="774857" y="448322"/>
                </a:lnTo>
                <a:lnTo>
                  <a:pt x="775821" y="438839"/>
                </a:lnTo>
                <a:lnTo>
                  <a:pt x="776464" y="432517"/>
                </a:lnTo>
                <a:lnTo>
                  <a:pt x="777428" y="423034"/>
                </a:lnTo>
                <a:lnTo>
                  <a:pt x="772713" y="406585"/>
                </a:lnTo>
                <a:lnTo>
                  <a:pt x="771190" y="390786"/>
                </a:lnTo>
                <a:lnTo>
                  <a:pt x="913287" y="390786"/>
                </a:lnTo>
                <a:lnTo>
                  <a:pt x="920695" y="396080"/>
                </a:lnTo>
                <a:lnTo>
                  <a:pt x="938377" y="410653"/>
                </a:lnTo>
                <a:lnTo>
                  <a:pt x="956379" y="422064"/>
                </a:lnTo>
                <a:lnTo>
                  <a:pt x="977221" y="436959"/>
                </a:lnTo>
                <a:lnTo>
                  <a:pt x="992384" y="444888"/>
                </a:lnTo>
                <a:lnTo>
                  <a:pt x="1007225" y="455978"/>
                </a:lnTo>
                <a:lnTo>
                  <a:pt x="1016066" y="463265"/>
                </a:lnTo>
                <a:lnTo>
                  <a:pt x="1027746" y="474034"/>
                </a:lnTo>
                <a:lnTo>
                  <a:pt x="1033426" y="480999"/>
                </a:lnTo>
                <a:lnTo>
                  <a:pt x="1039106" y="487963"/>
                </a:lnTo>
                <a:lnTo>
                  <a:pt x="1038463" y="494285"/>
                </a:lnTo>
                <a:lnTo>
                  <a:pt x="1040660" y="504090"/>
                </a:lnTo>
                <a:lnTo>
                  <a:pt x="1040338" y="507251"/>
                </a:lnTo>
                <a:lnTo>
                  <a:pt x="1036535" y="513253"/>
                </a:lnTo>
                <a:lnTo>
                  <a:pt x="1036213" y="516413"/>
                </a:lnTo>
                <a:lnTo>
                  <a:pt x="1032730" y="519253"/>
                </a:lnTo>
                <a:lnTo>
                  <a:pt x="1022283" y="527772"/>
                </a:lnTo>
                <a:lnTo>
                  <a:pt x="1008674" y="535970"/>
                </a:lnTo>
                <a:lnTo>
                  <a:pt x="992226" y="540685"/>
                </a:lnTo>
                <a:lnTo>
                  <a:pt x="971974" y="551401"/>
                </a:lnTo>
                <a:lnTo>
                  <a:pt x="949203" y="555474"/>
                </a:lnTo>
                <a:lnTo>
                  <a:pt x="923272" y="559225"/>
                </a:lnTo>
                <a:lnTo>
                  <a:pt x="893536" y="568977"/>
                </a:lnTo>
                <a:lnTo>
                  <a:pt x="864443" y="572406"/>
                </a:lnTo>
                <a:lnTo>
                  <a:pt x="832510" y="572354"/>
                </a:lnTo>
                <a:lnTo>
                  <a:pt x="800578" y="572301"/>
                </a:lnTo>
                <a:lnTo>
                  <a:pt x="765162" y="575088"/>
                </a:lnTo>
                <a:lnTo>
                  <a:pt x="733230" y="575035"/>
                </a:lnTo>
                <a:lnTo>
                  <a:pt x="695296" y="571178"/>
                </a:lnTo>
                <a:lnTo>
                  <a:pt x="656720" y="573644"/>
                </a:lnTo>
                <a:lnTo>
                  <a:pt x="621948" y="570108"/>
                </a:lnTo>
                <a:lnTo>
                  <a:pt x="584015" y="566252"/>
                </a:lnTo>
                <a:lnTo>
                  <a:pt x="549885" y="556394"/>
                </a:lnTo>
                <a:lnTo>
                  <a:pt x="515113" y="552859"/>
                </a:lnTo>
                <a:lnTo>
                  <a:pt x="483824" y="546484"/>
                </a:lnTo>
                <a:lnTo>
                  <a:pt x="452533" y="540109"/>
                </a:lnTo>
                <a:lnTo>
                  <a:pt x="424726" y="530894"/>
                </a:lnTo>
                <a:lnTo>
                  <a:pt x="399758" y="525162"/>
                </a:lnTo>
                <a:lnTo>
                  <a:pt x="345108" y="497250"/>
                </a:lnTo>
                <a:lnTo>
                  <a:pt x="317622" y="484873"/>
                </a:lnTo>
                <a:lnTo>
                  <a:pt x="290458" y="469337"/>
                </a:lnTo>
                <a:lnTo>
                  <a:pt x="266133" y="457281"/>
                </a:lnTo>
                <a:lnTo>
                  <a:pt x="239290" y="438583"/>
                </a:lnTo>
                <a:lnTo>
                  <a:pt x="215286" y="423368"/>
                </a:lnTo>
                <a:lnTo>
                  <a:pt x="191926" y="401830"/>
                </a:lnTo>
                <a:lnTo>
                  <a:pt x="165083" y="383132"/>
                </a:lnTo>
                <a:lnTo>
                  <a:pt x="142044" y="358434"/>
                </a:lnTo>
                <a:lnTo>
                  <a:pt x="122487" y="330895"/>
                </a:lnTo>
                <a:lnTo>
                  <a:pt x="100091" y="299874"/>
                </a:lnTo>
                <a:lnTo>
                  <a:pt x="84016" y="269495"/>
                </a:lnTo>
                <a:lnTo>
                  <a:pt x="65102" y="235635"/>
                </a:lnTo>
                <a:lnTo>
                  <a:pt x="49992" y="195773"/>
                </a:lnTo>
                <a:lnTo>
                  <a:pt x="38044" y="156233"/>
                </a:lnTo>
                <a:lnTo>
                  <a:pt x="27327" y="135981"/>
                </a:lnTo>
                <a:lnTo>
                  <a:pt x="22612" y="119532"/>
                </a:lnTo>
                <a:lnTo>
                  <a:pt x="18218" y="99923"/>
                </a:lnTo>
                <a:lnTo>
                  <a:pt x="16342" y="86957"/>
                </a:lnTo>
                <a:lnTo>
                  <a:pt x="8466" y="70188"/>
                </a:lnTo>
                <a:lnTo>
                  <a:pt x="6269" y="60383"/>
                </a:lnTo>
                <a:lnTo>
                  <a:pt x="4394" y="47417"/>
                </a:lnTo>
                <a:lnTo>
                  <a:pt x="2196" y="37612"/>
                </a:lnTo>
                <a:lnTo>
                  <a:pt x="0" y="27808"/>
                </a:lnTo>
                <a:lnTo>
                  <a:pt x="964" y="18325"/>
                </a:lnTo>
                <a:lnTo>
                  <a:pt x="1606" y="12002"/>
                </a:lnTo>
                <a:lnTo>
                  <a:pt x="1928" y="8841"/>
                </a:lnTo>
                <a:lnTo>
                  <a:pt x="2571" y="2519"/>
                </a:lnTo>
                <a:lnTo>
                  <a:pt x="5731" y="2840"/>
                </a:lnTo>
                <a:lnTo>
                  <a:pt x="9214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" name="组合 91"/>
          <p:cNvGrpSpPr/>
          <p:nvPr/>
        </p:nvGrpSpPr>
        <p:grpSpPr>
          <a:xfrm>
            <a:off x="4701725" y="1419622"/>
            <a:ext cx="2318547" cy="2326669"/>
            <a:chOff x="5534807" y="1672548"/>
            <a:chExt cx="2318547" cy="2326669"/>
          </a:xfrm>
        </p:grpSpPr>
        <p:sp>
          <p:nvSpPr>
            <p:cNvPr id="93" name="矩形 92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4" name="直接连接符 93"/>
            <p:cNvCxnSpPr/>
            <p:nvPr>
              <p:custDataLst>
                <p:tags r:id="rId2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>
              <p:custDataLst>
                <p:tags r:id="rId3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组合 97"/>
          <p:cNvGrpSpPr/>
          <p:nvPr/>
        </p:nvGrpSpPr>
        <p:grpSpPr>
          <a:xfrm>
            <a:off x="4943748" y="1654597"/>
            <a:ext cx="1834501" cy="1856719"/>
            <a:chOff x="3862388" y="2784475"/>
            <a:chExt cx="917575" cy="928688"/>
          </a:xfrm>
        </p:grpSpPr>
        <p:sp>
          <p:nvSpPr>
            <p:cNvPr id="99" name="Freeform 153"/>
            <p:cNvSpPr>
              <a:spLocks/>
            </p:cNvSpPr>
            <p:nvPr/>
          </p:nvSpPr>
          <p:spPr bwMode="auto">
            <a:xfrm>
              <a:off x="3992563" y="2801938"/>
              <a:ext cx="158750" cy="808037"/>
            </a:xfrm>
            <a:custGeom>
              <a:avLst/>
              <a:gdLst>
                <a:gd name="T0" fmla="*/ 7 w 100"/>
                <a:gd name="T1" fmla="*/ 440 h 509"/>
                <a:gd name="T2" fmla="*/ 0 w 100"/>
                <a:gd name="T3" fmla="*/ 429 h 509"/>
                <a:gd name="T4" fmla="*/ 6 w 100"/>
                <a:gd name="T5" fmla="*/ 427 h 509"/>
                <a:gd name="T6" fmla="*/ 19 w 100"/>
                <a:gd name="T7" fmla="*/ 430 h 509"/>
                <a:gd name="T8" fmla="*/ 36 w 100"/>
                <a:gd name="T9" fmla="*/ 437 h 509"/>
                <a:gd name="T10" fmla="*/ 50 w 100"/>
                <a:gd name="T11" fmla="*/ 438 h 509"/>
                <a:gd name="T12" fmla="*/ 56 w 100"/>
                <a:gd name="T13" fmla="*/ 431 h 509"/>
                <a:gd name="T14" fmla="*/ 60 w 100"/>
                <a:gd name="T15" fmla="*/ 411 h 509"/>
                <a:gd name="T16" fmla="*/ 62 w 100"/>
                <a:gd name="T17" fmla="*/ 376 h 509"/>
                <a:gd name="T18" fmla="*/ 64 w 100"/>
                <a:gd name="T19" fmla="*/ 324 h 509"/>
                <a:gd name="T20" fmla="*/ 65 w 100"/>
                <a:gd name="T21" fmla="*/ 264 h 509"/>
                <a:gd name="T22" fmla="*/ 66 w 100"/>
                <a:gd name="T23" fmla="*/ 209 h 509"/>
                <a:gd name="T24" fmla="*/ 66 w 100"/>
                <a:gd name="T25" fmla="*/ 159 h 509"/>
                <a:gd name="T26" fmla="*/ 65 w 100"/>
                <a:gd name="T27" fmla="*/ 114 h 509"/>
                <a:gd name="T28" fmla="*/ 63 w 100"/>
                <a:gd name="T29" fmla="*/ 76 h 509"/>
                <a:gd name="T30" fmla="*/ 61 w 100"/>
                <a:gd name="T31" fmla="*/ 48 h 509"/>
                <a:gd name="T32" fmla="*/ 57 w 100"/>
                <a:gd name="T33" fmla="*/ 29 h 509"/>
                <a:gd name="T34" fmla="*/ 54 w 100"/>
                <a:gd name="T35" fmla="*/ 18 h 509"/>
                <a:gd name="T36" fmla="*/ 47 w 100"/>
                <a:gd name="T37" fmla="*/ 12 h 509"/>
                <a:gd name="T38" fmla="*/ 46 w 100"/>
                <a:gd name="T39" fmla="*/ 4 h 509"/>
                <a:gd name="T40" fmla="*/ 53 w 100"/>
                <a:gd name="T41" fmla="*/ 0 h 509"/>
                <a:gd name="T42" fmla="*/ 66 w 100"/>
                <a:gd name="T43" fmla="*/ 1 h 509"/>
                <a:gd name="T44" fmla="*/ 87 w 100"/>
                <a:gd name="T45" fmla="*/ 8 h 509"/>
                <a:gd name="T46" fmla="*/ 98 w 100"/>
                <a:gd name="T47" fmla="*/ 15 h 509"/>
                <a:gd name="T48" fmla="*/ 100 w 100"/>
                <a:gd name="T49" fmla="*/ 23 h 509"/>
                <a:gd name="T50" fmla="*/ 96 w 100"/>
                <a:gd name="T51" fmla="*/ 34 h 509"/>
                <a:gd name="T52" fmla="*/ 96 w 100"/>
                <a:gd name="T53" fmla="*/ 42 h 509"/>
                <a:gd name="T54" fmla="*/ 95 w 100"/>
                <a:gd name="T55" fmla="*/ 55 h 509"/>
                <a:gd name="T56" fmla="*/ 94 w 100"/>
                <a:gd name="T57" fmla="*/ 74 h 509"/>
                <a:gd name="T58" fmla="*/ 94 w 100"/>
                <a:gd name="T59" fmla="*/ 98 h 509"/>
                <a:gd name="T60" fmla="*/ 94 w 100"/>
                <a:gd name="T61" fmla="*/ 128 h 509"/>
                <a:gd name="T62" fmla="*/ 94 w 100"/>
                <a:gd name="T63" fmla="*/ 164 h 509"/>
                <a:gd name="T64" fmla="*/ 94 w 100"/>
                <a:gd name="T65" fmla="*/ 206 h 509"/>
                <a:gd name="T66" fmla="*/ 94 w 100"/>
                <a:gd name="T67" fmla="*/ 253 h 509"/>
                <a:gd name="T68" fmla="*/ 94 w 100"/>
                <a:gd name="T69" fmla="*/ 298 h 509"/>
                <a:gd name="T70" fmla="*/ 94 w 100"/>
                <a:gd name="T71" fmla="*/ 338 h 509"/>
                <a:gd name="T72" fmla="*/ 94 w 100"/>
                <a:gd name="T73" fmla="*/ 371 h 509"/>
                <a:gd name="T74" fmla="*/ 92 w 100"/>
                <a:gd name="T75" fmla="*/ 401 h 509"/>
                <a:gd name="T76" fmla="*/ 91 w 100"/>
                <a:gd name="T77" fmla="*/ 423 h 509"/>
                <a:gd name="T78" fmla="*/ 90 w 100"/>
                <a:gd name="T79" fmla="*/ 441 h 509"/>
                <a:gd name="T80" fmla="*/ 90 w 100"/>
                <a:gd name="T81" fmla="*/ 455 h 509"/>
                <a:gd name="T82" fmla="*/ 87 w 100"/>
                <a:gd name="T83" fmla="*/ 467 h 509"/>
                <a:gd name="T84" fmla="*/ 78 w 100"/>
                <a:gd name="T85" fmla="*/ 486 h 509"/>
                <a:gd name="T86" fmla="*/ 66 w 100"/>
                <a:gd name="T87" fmla="*/ 500 h 509"/>
                <a:gd name="T88" fmla="*/ 56 w 100"/>
                <a:gd name="T89" fmla="*/ 507 h 509"/>
                <a:gd name="T90" fmla="*/ 48 w 100"/>
                <a:gd name="T91" fmla="*/ 509 h 509"/>
                <a:gd name="T92" fmla="*/ 44 w 100"/>
                <a:gd name="T93" fmla="*/ 503 h 509"/>
                <a:gd name="T94" fmla="*/ 45 w 100"/>
                <a:gd name="T95" fmla="*/ 489 h 509"/>
                <a:gd name="T96" fmla="*/ 36 w 100"/>
                <a:gd name="T97" fmla="*/ 472 h 509"/>
                <a:gd name="T98" fmla="*/ 20 w 100"/>
                <a:gd name="T99" fmla="*/ 456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509">
                  <a:moveTo>
                    <a:pt x="20" y="456"/>
                  </a:moveTo>
                  <a:lnTo>
                    <a:pt x="15" y="450"/>
                  </a:lnTo>
                  <a:lnTo>
                    <a:pt x="10" y="445"/>
                  </a:lnTo>
                  <a:lnTo>
                    <a:pt x="7" y="440"/>
                  </a:lnTo>
                  <a:lnTo>
                    <a:pt x="3" y="436"/>
                  </a:lnTo>
                  <a:lnTo>
                    <a:pt x="1" y="432"/>
                  </a:lnTo>
                  <a:lnTo>
                    <a:pt x="1" y="430"/>
                  </a:lnTo>
                  <a:lnTo>
                    <a:pt x="0" y="429"/>
                  </a:lnTo>
                  <a:lnTo>
                    <a:pt x="1" y="427"/>
                  </a:lnTo>
                  <a:lnTo>
                    <a:pt x="2" y="427"/>
                  </a:lnTo>
                  <a:lnTo>
                    <a:pt x="3" y="427"/>
                  </a:lnTo>
                  <a:lnTo>
                    <a:pt x="6" y="427"/>
                  </a:lnTo>
                  <a:lnTo>
                    <a:pt x="8" y="427"/>
                  </a:lnTo>
                  <a:lnTo>
                    <a:pt x="11" y="428"/>
                  </a:lnTo>
                  <a:lnTo>
                    <a:pt x="15" y="429"/>
                  </a:lnTo>
                  <a:lnTo>
                    <a:pt x="19" y="430"/>
                  </a:lnTo>
                  <a:lnTo>
                    <a:pt x="23" y="432"/>
                  </a:lnTo>
                  <a:lnTo>
                    <a:pt x="27" y="433"/>
                  </a:lnTo>
                  <a:lnTo>
                    <a:pt x="32" y="435"/>
                  </a:lnTo>
                  <a:lnTo>
                    <a:pt x="36" y="437"/>
                  </a:lnTo>
                  <a:lnTo>
                    <a:pt x="39" y="437"/>
                  </a:lnTo>
                  <a:lnTo>
                    <a:pt x="43" y="438"/>
                  </a:lnTo>
                  <a:lnTo>
                    <a:pt x="46" y="438"/>
                  </a:lnTo>
                  <a:lnTo>
                    <a:pt x="50" y="438"/>
                  </a:lnTo>
                  <a:lnTo>
                    <a:pt x="52" y="437"/>
                  </a:lnTo>
                  <a:lnTo>
                    <a:pt x="54" y="436"/>
                  </a:lnTo>
                  <a:lnTo>
                    <a:pt x="55" y="435"/>
                  </a:lnTo>
                  <a:lnTo>
                    <a:pt x="56" y="431"/>
                  </a:lnTo>
                  <a:lnTo>
                    <a:pt x="57" y="428"/>
                  </a:lnTo>
                  <a:lnTo>
                    <a:pt x="57" y="423"/>
                  </a:lnTo>
                  <a:lnTo>
                    <a:pt x="59" y="418"/>
                  </a:lnTo>
                  <a:lnTo>
                    <a:pt x="60" y="411"/>
                  </a:lnTo>
                  <a:lnTo>
                    <a:pt x="61" y="404"/>
                  </a:lnTo>
                  <a:lnTo>
                    <a:pt x="61" y="395"/>
                  </a:lnTo>
                  <a:lnTo>
                    <a:pt x="62" y="386"/>
                  </a:lnTo>
                  <a:lnTo>
                    <a:pt x="62" y="376"/>
                  </a:lnTo>
                  <a:lnTo>
                    <a:pt x="63" y="365"/>
                  </a:lnTo>
                  <a:lnTo>
                    <a:pt x="63" y="352"/>
                  </a:lnTo>
                  <a:lnTo>
                    <a:pt x="64" y="339"/>
                  </a:lnTo>
                  <a:lnTo>
                    <a:pt x="64" y="324"/>
                  </a:lnTo>
                  <a:lnTo>
                    <a:pt x="64" y="309"/>
                  </a:lnTo>
                  <a:lnTo>
                    <a:pt x="65" y="294"/>
                  </a:lnTo>
                  <a:lnTo>
                    <a:pt x="65" y="279"/>
                  </a:lnTo>
                  <a:lnTo>
                    <a:pt x="65" y="264"/>
                  </a:lnTo>
                  <a:lnTo>
                    <a:pt x="66" y="250"/>
                  </a:lnTo>
                  <a:lnTo>
                    <a:pt x="66" y="236"/>
                  </a:lnTo>
                  <a:lnTo>
                    <a:pt x="66" y="223"/>
                  </a:lnTo>
                  <a:lnTo>
                    <a:pt x="66" y="209"/>
                  </a:lnTo>
                  <a:lnTo>
                    <a:pt x="66" y="197"/>
                  </a:lnTo>
                  <a:lnTo>
                    <a:pt x="66" y="184"/>
                  </a:lnTo>
                  <a:lnTo>
                    <a:pt x="66" y="172"/>
                  </a:lnTo>
                  <a:lnTo>
                    <a:pt x="66" y="159"/>
                  </a:lnTo>
                  <a:lnTo>
                    <a:pt x="66" y="148"/>
                  </a:lnTo>
                  <a:lnTo>
                    <a:pt x="65" y="136"/>
                  </a:lnTo>
                  <a:lnTo>
                    <a:pt x="65" y="126"/>
                  </a:lnTo>
                  <a:lnTo>
                    <a:pt x="65" y="114"/>
                  </a:lnTo>
                  <a:lnTo>
                    <a:pt x="64" y="104"/>
                  </a:lnTo>
                  <a:lnTo>
                    <a:pt x="64" y="94"/>
                  </a:lnTo>
                  <a:lnTo>
                    <a:pt x="64" y="85"/>
                  </a:lnTo>
                  <a:lnTo>
                    <a:pt x="63" y="76"/>
                  </a:lnTo>
                  <a:lnTo>
                    <a:pt x="63" y="68"/>
                  </a:lnTo>
                  <a:lnTo>
                    <a:pt x="62" y="61"/>
                  </a:lnTo>
                  <a:lnTo>
                    <a:pt x="62" y="55"/>
                  </a:lnTo>
                  <a:lnTo>
                    <a:pt x="61" y="48"/>
                  </a:lnTo>
                  <a:lnTo>
                    <a:pt x="61" y="42"/>
                  </a:lnTo>
                  <a:lnTo>
                    <a:pt x="60" y="38"/>
                  </a:lnTo>
                  <a:lnTo>
                    <a:pt x="59" y="32"/>
                  </a:lnTo>
                  <a:lnTo>
                    <a:pt x="57" y="29"/>
                  </a:lnTo>
                  <a:lnTo>
                    <a:pt x="57" y="25"/>
                  </a:lnTo>
                  <a:lnTo>
                    <a:pt x="56" y="22"/>
                  </a:lnTo>
                  <a:lnTo>
                    <a:pt x="55" y="20"/>
                  </a:lnTo>
                  <a:lnTo>
                    <a:pt x="54" y="18"/>
                  </a:lnTo>
                  <a:lnTo>
                    <a:pt x="52" y="17"/>
                  </a:lnTo>
                  <a:lnTo>
                    <a:pt x="50" y="15"/>
                  </a:lnTo>
                  <a:lnTo>
                    <a:pt x="48" y="13"/>
                  </a:lnTo>
                  <a:lnTo>
                    <a:pt x="47" y="12"/>
                  </a:lnTo>
                  <a:lnTo>
                    <a:pt x="46" y="9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2" y="1"/>
                  </a:lnTo>
                  <a:lnTo>
                    <a:pt x="66" y="1"/>
                  </a:lnTo>
                  <a:lnTo>
                    <a:pt x="72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0" y="9"/>
                  </a:lnTo>
                  <a:lnTo>
                    <a:pt x="94" y="12"/>
                  </a:lnTo>
                  <a:lnTo>
                    <a:pt x="96" y="13"/>
                  </a:lnTo>
                  <a:lnTo>
                    <a:pt x="98" y="15"/>
                  </a:lnTo>
                  <a:lnTo>
                    <a:pt x="99" y="17"/>
                  </a:lnTo>
                  <a:lnTo>
                    <a:pt x="99" y="18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99" y="24"/>
                  </a:lnTo>
                  <a:lnTo>
                    <a:pt x="98" y="29"/>
                  </a:lnTo>
                  <a:lnTo>
                    <a:pt x="97" y="34"/>
                  </a:lnTo>
                  <a:lnTo>
                    <a:pt x="96" y="34"/>
                  </a:lnTo>
                  <a:lnTo>
                    <a:pt x="96" y="35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5" y="44"/>
                  </a:lnTo>
                  <a:lnTo>
                    <a:pt x="95" y="48"/>
                  </a:lnTo>
                  <a:lnTo>
                    <a:pt x="95" y="51"/>
                  </a:lnTo>
                  <a:lnTo>
                    <a:pt x="95" y="55"/>
                  </a:lnTo>
                  <a:lnTo>
                    <a:pt x="95" y="59"/>
                  </a:lnTo>
                  <a:lnTo>
                    <a:pt x="95" y="64"/>
                  </a:lnTo>
                  <a:lnTo>
                    <a:pt x="94" y="68"/>
                  </a:lnTo>
                  <a:lnTo>
                    <a:pt x="94" y="74"/>
                  </a:lnTo>
                  <a:lnTo>
                    <a:pt x="94" y="79"/>
                  </a:lnTo>
                  <a:lnTo>
                    <a:pt x="94" y="85"/>
                  </a:lnTo>
                  <a:lnTo>
                    <a:pt x="94" y="92"/>
                  </a:lnTo>
                  <a:lnTo>
                    <a:pt x="94" y="98"/>
                  </a:lnTo>
                  <a:lnTo>
                    <a:pt x="94" y="105"/>
                  </a:lnTo>
                  <a:lnTo>
                    <a:pt x="94" y="112"/>
                  </a:lnTo>
                  <a:lnTo>
                    <a:pt x="94" y="120"/>
                  </a:lnTo>
                  <a:lnTo>
                    <a:pt x="94" y="128"/>
                  </a:lnTo>
                  <a:lnTo>
                    <a:pt x="94" y="137"/>
                  </a:lnTo>
                  <a:lnTo>
                    <a:pt x="94" y="146"/>
                  </a:lnTo>
                  <a:lnTo>
                    <a:pt x="94" y="155"/>
                  </a:lnTo>
                  <a:lnTo>
                    <a:pt x="94" y="164"/>
                  </a:lnTo>
                  <a:lnTo>
                    <a:pt x="94" y="174"/>
                  </a:lnTo>
                  <a:lnTo>
                    <a:pt x="94" y="184"/>
                  </a:lnTo>
                  <a:lnTo>
                    <a:pt x="94" y="195"/>
                  </a:lnTo>
                  <a:lnTo>
                    <a:pt x="94" y="206"/>
                  </a:lnTo>
                  <a:lnTo>
                    <a:pt x="94" y="218"/>
                  </a:lnTo>
                  <a:lnTo>
                    <a:pt x="94" y="229"/>
                  </a:lnTo>
                  <a:lnTo>
                    <a:pt x="94" y="242"/>
                  </a:lnTo>
                  <a:lnTo>
                    <a:pt x="94" y="253"/>
                  </a:lnTo>
                  <a:lnTo>
                    <a:pt x="94" y="265"/>
                  </a:lnTo>
                  <a:lnTo>
                    <a:pt x="94" y="277"/>
                  </a:lnTo>
                  <a:lnTo>
                    <a:pt x="94" y="288"/>
                  </a:lnTo>
                  <a:lnTo>
                    <a:pt x="94" y="298"/>
                  </a:lnTo>
                  <a:lnTo>
                    <a:pt x="94" y="308"/>
                  </a:lnTo>
                  <a:lnTo>
                    <a:pt x="94" y="318"/>
                  </a:lnTo>
                  <a:lnTo>
                    <a:pt x="94" y="329"/>
                  </a:lnTo>
                  <a:lnTo>
                    <a:pt x="94" y="338"/>
                  </a:lnTo>
                  <a:lnTo>
                    <a:pt x="94" y="347"/>
                  </a:lnTo>
                  <a:lnTo>
                    <a:pt x="94" y="356"/>
                  </a:lnTo>
                  <a:lnTo>
                    <a:pt x="94" y="364"/>
                  </a:lnTo>
                  <a:lnTo>
                    <a:pt x="94" y="371"/>
                  </a:lnTo>
                  <a:lnTo>
                    <a:pt x="92" y="379"/>
                  </a:lnTo>
                  <a:lnTo>
                    <a:pt x="92" y="386"/>
                  </a:lnTo>
                  <a:lnTo>
                    <a:pt x="92" y="394"/>
                  </a:lnTo>
                  <a:lnTo>
                    <a:pt x="92" y="401"/>
                  </a:lnTo>
                  <a:lnTo>
                    <a:pt x="92" y="406"/>
                  </a:lnTo>
                  <a:lnTo>
                    <a:pt x="92" y="413"/>
                  </a:lnTo>
                  <a:lnTo>
                    <a:pt x="91" y="419"/>
                  </a:lnTo>
                  <a:lnTo>
                    <a:pt x="91" y="423"/>
                  </a:lnTo>
                  <a:lnTo>
                    <a:pt x="91" y="429"/>
                  </a:lnTo>
                  <a:lnTo>
                    <a:pt x="91" y="433"/>
                  </a:lnTo>
                  <a:lnTo>
                    <a:pt x="91" y="438"/>
                  </a:lnTo>
                  <a:lnTo>
                    <a:pt x="90" y="441"/>
                  </a:lnTo>
                  <a:lnTo>
                    <a:pt x="90" y="446"/>
                  </a:lnTo>
                  <a:lnTo>
                    <a:pt x="90" y="449"/>
                  </a:lnTo>
                  <a:lnTo>
                    <a:pt x="90" y="452"/>
                  </a:lnTo>
                  <a:lnTo>
                    <a:pt x="90" y="455"/>
                  </a:lnTo>
                  <a:lnTo>
                    <a:pt x="89" y="457"/>
                  </a:lnTo>
                  <a:lnTo>
                    <a:pt x="89" y="459"/>
                  </a:lnTo>
                  <a:lnTo>
                    <a:pt x="89" y="461"/>
                  </a:lnTo>
                  <a:lnTo>
                    <a:pt x="87" y="467"/>
                  </a:lnTo>
                  <a:lnTo>
                    <a:pt x="85" y="473"/>
                  </a:lnTo>
                  <a:lnTo>
                    <a:pt x="82" y="477"/>
                  </a:lnTo>
                  <a:lnTo>
                    <a:pt x="80" y="483"/>
                  </a:lnTo>
                  <a:lnTo>
                    <a:pt x="78" y="486"/>
                  </a:lnTo>
                  <a:lnTo>
                    <a:pt x="76" y="491"/>
                  </a:lnTo>
                  <a:lnTo>
                    <a:pt x="72" y="494"/>
                  </a:lnTo>
                  <a:lnTo>
                    <a:pt x="70" y="497"/>
                  </a:lnTo>
                  <a:lnTo>
                    <a:pt x="66" y="500"/>
                  </a:lnTo>
                  <a:lnTo>
                    <a:pt x="64" y="502"/>
                  </a:lnTo>
                  <a:lnTo>
                    <a:pt x="62" y="505"/>
                  </a:lnTo>
                  <a:lnTo>
                    <a:pt x="59" y="506"/>
                  </a:lnTo>
                  <a:lnTo>
                    <a:pt x="56" y="507"/>
                  </a:lnTo>
                  <a:lnTo>
                    <a:pt x="54" y="508"/>
                  </a:lnTo>
                  <a:lnTo>
                    <a:pt x="52" y="509"/>
                  </a:lnTo>
                  <a:lnTo>
                    <a:pt x="50" y="509"/>
                  </a:lnTo>
                  <a:lnTo>
                    <a:pt x="48" y="509"/>
                  </a:lnTo>
                  <a:lnTo>
                    <a:pt x="46" y="508"/>
                  </a:lnTo>
                  <a:lnTo>
                    <a:pt x="45" y="507"/>
                  </a:lnTo>
                  <a:lnTo>
                    <a:pt x="45" y="506"/>
                  </a:lnTo>
                  <a:lnTo>
                    <a:pt x="44" y="503"/>
                  </a:lnTo>
                  <a:lnTo>
                    <a:pt x="44" y="500"/>
                  </a:lnTo>
                  <a:lnTo>
                    <a:pt x="44" y="497"/>
                  </a:lnTo>
                  <a:lnTo>
                    <a:pt x="45" y="492"/>
                  </a:lnTo>
                  <a:lnTo>
                    <a:pt x="45" y="489"/>
                  </a:lnTo>
                  <a:lnTo>
                    <a:pt x="44" y="484"/>
                  </a:lnTo>
                  <a:lnTo>
                    <a:pt x="42" y="481"/>
                  </a:lnTo>
                  <a:lnTo>
                    <a:pt x="39" y="476"/>
                  </a:lnTo>
                  <a:lnTo>
                    <a:pt x="36" y="472"/>
                  </a:lnTo>
                  <a:lnTo>
                    <a:pt x="32" y="466"/>
                  </a:lnTo>
                  <a:lnTo>
                    <a:pt x="26" y="462"/>
                  </a:lnTo>
                  <a:lnTo>
                    <a:pt x="20" y="456"/>
                  </a:lnTo>
                  <a:lnTo>
                    <a:pt x="20" y="456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54"/>
            <p:cNvSpPr>
              <a:spLocks/>
            </p:cNvSpPr>
            <p:nvPr/>
          </p:nvSpPr>
          <p:spPr bwMode="auto">
            <a:xfrm>
              <a:off x="3919538" y="3016250"/>
              <a:ext cx="284163" cy="79375"/>
            </a:xfrm>
            <a:custGeom>
              <a:avLst/>
              <a:gdLst>
                <a:gd name="T0" fmla="*/ 88 w 179"/>
                <a:gd name="T1" fmla="*/ 18 h 50"/>
                <a:gd name="T2" fmla="*/ 103 w 179"/>
                <a:gd name="T3" fmla="*/ 13 h 50"/>
                <a:gd name="T4" fmla="*/ 118 w 179"/>
                <a:gd name="T5" fmla="*/ 10 h 50"/>
                <a:gd name="T6" fmla="*/ 131 w 179"/>
                <a:gd name="T7" fmla="*/ 6 h 50"/>
                <a:gd name="T8" fmla="*/ 140 w 179"/>
                <a:gd name="T9" fmla="*/ 4 h 50"/>
                <a:gd name="T10" fmla="*/ 147 w 179"/>
                <a:gd name="T11" fmla="*/ 2 h 50"/>
                <a:gd name="T12" fmla="*/ 153 w 179"/>
                <a:gd name="T13" fmla="*/ 1 h 50"/>
                <a:gd name="T14" fmla="*/ 156 w 179"/>
                <a:gd name="T15" fmla="*/ 1 h 50"/>
                <a:gd name="T16" fmla="*/ 159 w 179"/>
                <a:gd name="T17" fmla="*/ 1 h 50"/>
                <a:gd name="T18" fmla="*/ 163 w 179"/>
                <a:gd name="T19" fmla="*/ 1 h 50"/>
                <a:gd name="T20" fmla="*/ 167 w 179"/>
                <a:gd name="T21" fmla="*/ 2 h 50"/>
                <a:gd name="T22" fmla="*/ 172 w 179"/>
                <a:gd name="T23" fmla="*/ 4 h 50"/>
                <a:gd name="T24" fmla="*/ 176 w 179"/>
                <a:gd name="T25" fmla="*/ 6 h 50"/>
                <a:gd name="T26" fmla="*/ 178 w 179"/>
                <a:gd name="T27" fmla="*/ 9 h 50"/>
                <a:gd name="T28" fmla="*/ 179 w 179"/>
                <a:gd name="T29" fmla="*/ 11 h 50"/>
                <a:gd name="T30" fmla="*/ 179 w 179"/>
                <a:gd name="T31" fmla="*/ 13 h 50"/>
                <a:gd name="T32" fmla="*/ 178 w 179"/>
                <a:gd name="T33" fmla="*/ 15 h 50"/>
                <a:gd name="T34" fmla="*/ 174 w 179"/>
                <a:gd name="T35" fmla="*/ 18 h 50"/>
                <a:gd name="T36" fmla="*/ 171 w 179"/>
                <a:gd name="T37" fmla="*/ 20 h 50"/>
                <a:gd name="T38" fmla="*/ 164 w 179"/>
                <a:gd name="T39" fmla="*/ 22 h 50"/>
                <a:gd name="T40" fmla="*/ 158 w 179"/>
                <a:gd name="T41" fmla="*/ 26 h 50"/>
                <a:gd name="T42" fmla="*/ 149 w 179"/>
                <a:gd name="T43" fmla="*/ 29 h 50"/>
                <a:gd name="T44" fmla="*/ 138 w 179"/>
                <a:gd name="T45" fmla="*/ 32 h 50"/>
                <a:gd name="T46" fmla="*/ 122 w 179"/>
                <a:gd name="T47" fmla="*/ 38 h 50"/>
                <a:gd name="T48" fmla="*/ 99 w 179"/>
                <a:gd name="T49" fmla="*/ 45 h 50"/>
                <a:gd name="T50" fmla="*/ 79 w 179"/>
                <a:gd name="T51" fmla="*/ 49 h 50"/>
                <a:gd name="T52" fmla="*/ 61 w 179"/>
                <a:gd name="T53" fmla="*/ 50 h 50"/>
                <a:gd name="T54" fmla="*/ 43 w 179"/>
                <a:gd name="T55" fmla="*/ 50 h 50"/>
                <a:gd name="T56" fmla="*/ 28 w 179"/>
                <a:gd name="T57" fmla="*/ 50 h 50"/>
                <a:gd name="T58" fmla="*/ 17 w 179"/>
                <a:gd name="T59" fmla="*/ 50 h 50"/>
                <a:gd name="T60" fmla="*/ 9 w 179"/>
                <a:gd name="T61" fmla="*/ 49 h 50"/>
                <a:gd name="T62" fmla="*/ 3 w 179"/>
                <a:gd name="T63" fmla="*/ 47 h 50"/>
                <a:gd name="T64" fmla="*/ 0 w 179"/>
                <a:gd name="T65" fmla="*/ 46 h 50"/>
                <a:gd name="T66" fmla="*/ 0 w 179"/>
                <a:gd name="T67" fmla="*/ 44 h 50"/>
                <a:gd name="T68" fmla="*/ 1 w 179"/>
                <a:gd name="T69" fmla="*/ 42 h 50"/>
                <a:gd name="T70" fmla="*/ 3 w 179"/>
                <a:gd name="T71" fmla="*/ 40 h 50"/>
                <a:gd name="T72" fmla="*/ 7 w 179"/>
                <a:gd name="T73" fmla="*/ 39 h 50"/>
                <a:gd name="T74" fmla="*/ 12 w 179"/>
                <a:gd name="T75" fmla="*/ 38 h 50"/>
                <a:gd name="T76" fmla="*/ 20 w 179"/>
                <a:gd name="T77" fmla="*/ 36 h 50"/>
                <a:gd name="T78" fmla="*/ 29 w 179"/>
                <a:gd name="T79" fmla="*/ 32 h 50"/>
                <a:gd name="T80" fmla="*/ 41 w 179"/>
                <a:gd name="T81" fmla="*/ 29 h 50"/>
                <a:gd name="T82" fmla="*/ 55 w 179"/>
                <a:gd name="T83" fmla="*/ 26 h 50"/>
                <a:gd name="T84" fmla="*/ 71 w 179"/>
                <a:gd name="T85" fmla="*/ 22 h 50"/>
                <a:gd name="T86" fmla="*/ 79 w 179"/>
                <a:gd name="T87" fmla="*/ 2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" h="50">
                  <a:moveTo>
                    <a:pt x="79" y="20"/>
                  </a:moveTo>
                  <a:lnTo>
                    <a:pt x="88" y="18"/>
                  </a:lnTo>
                  <a:lnTo>
                    <a:pt x="96" y="15"/>
                  </a:lnTo>
                  <a:lnTo>
                    <a:pt x="103" y="13"/>
                  </a:lnTo>
                  <a:lnTo>
                    <a:pt x="111" y="11"/>
                  </a:lnTo>
                  <a:lnTo>
                    <a:pt x="118" y="10"/>
                  </a:lnTo>
                  <a:lnTo>
                    <a:pt x="125" y="7"/>
                  </a:lnTo>
                  <a:lnTo>
                    <a:pt x="131" y="6"/>
                  </a:lnTo>
                  <a:lnTo>
                    <a:pt x="135" y="5"/>
                  </a:lnTo>
                  <a:lnTo>
                    <a:pt x="140" y="4"/>
                  </a:lnTo>
                  <a:lnTo>
                    <a:pt x="144" y="3"/>
                  </a:lnTo>
                  <a:lnTo>
                    <a:pt x="147" y="2"/>
                  </a:lnTo>
                  <a:lnTo>
                    <a:pt x="151" y="2"/>
                  </a:lnTo>
                  <a:lnTo>
                    <a:pt x="153" y="1"/>
                  </a:lnTo>
                  <a:lnTo>
                    <a:pt x="155" y="1"/>
                  </a:lnTo>
                  <a:lnTo>
                    <a:pt x="156" y="1"/>
                  </a:lnTo>
                  <a:lnTo>
                    <a:pt x="158" y="0"/>
                  </a:lnTo>
                  <a:lnTo>
                    <a:pt x="159" y="1"/>
                  </a:lnTo>
                  <a:lnTo>
                    <a:pt x="161" y="1"/>
                  </a:lnTo>
                  <a:lnTo>
                    <a:pt x="163" y="1"/>
                  </a:lnTo>
                  <a:lnTo>
                    <a:pt x="164" y="1"/>
                  </a:lnTo>
                  <a:lnTo>
                    <a:pt x="167" y="2"/>
                  </a:lnTo>
                  <a:lnTo>
                    <a:pt x="170" y="3"/>
                  </a:lnTo>
                  <a:lnTo>
                    <a:pt x="172" y="4"/>
                  </a:lnTo>
                  <a:lnTo>
                    <a:pt x="174" y="5"/>
                  </a:lnTo>
                  <a:lnTo>
                    <a:pt x="176" y="6"/>
                  </a:lnTo>
                  <a:lnTo>
                    <a:pt x="177" y="7"/>
                  </a:lnTo>
                  <a:lnTo>
                    <a:pt x="178" y="9"/>
                  </a:lnTo>
                  <a:lnTo>
                    <a:pt x="179" y="10"/>
                  </a:lnTo>
                  <a:lnTo>
                    <a:pt x="179" y="11"/>
                  </a:lnTo>
                  <a:lnTo>
                    <a:pt x="179" y="12"/>
                  </a:lnTo>
                  <a:lnTo>
                    <a:pt x="179" y="13"/>
                  </a:lnTo>
                  <a:lnTo>
                    <a:pt x="179" y="14"/>
                  </a:lnTo>
                  <a:lnTo>
                    <a:pt x="178" y="15"/>
                  </a:lnTo>
                  <a:lnTo>
                    <a:pt x="177" y="16"/>
                  </a:lnTo>
                  <a:lnTo>
                    <a:pt x="174" y="18"/>
                  </a:lnTo>
                  <a:lnTo>
                    <a:pt x="173" y="19"/>
                  </a:lnTo>
                  <a:lnTo>
                    <a:pt x="171" y="20"/>
                  </a:lnTo>
                  <a:lnTo>
                    <a:pt x="168" y="21"/>
                  </a:lnTo>
                  <a:lnTo>
                    <a:pt x="164" y="22"/>
                  </a:lnTo>
                  <a:lnTo>
                    <a:pt x="161" y="24"/>
                  </a:lnTo>
                  <a:lnTo>
                    <a:pt x="158" y="26"/>
                  </a:lnTo>
                  <a:lnTo>
                    <a:pt x="153" y="27"/>
                  </a:lnTo>
                  <a:lnTo>
                    <a:pt x="149" y="29"/>
                  </a:lnTo>
                  <a:lnTo>
                    <a:pt x="144" y="30"/>
                  </a:lnTo>
                  <a:lnTo>
                    <a:pt x="138" y="32"/>
                  </a:lnTo>
                  <a:lnTo>
                    <a:pt x="133" y="33"/>
                  </a:lnTo>
                  <a:lnTo>
                    <a:pt x="122" y="38"/>
                  </a:lnTo>
                  <a:lnTo>
                    <a:pt x="110" y="41"/>
                  </a:lnTo>
                  <a:lnTo>
                    <a:pt x="99" y="45"/>
                  </a:lnTo>
                  <a:lnTo>
                    <a:pt x="89" y="47"/>
                  </a:lnTo>
                  <a:lnTo>
                    <a:pt x="79" y="49"/>
                  </a:lnTo>
                  <a:lnTo>
                    <a:pt x="70" y="50"/>
                  </a:lnTo>
                  <a:lnTo>
                    <a:pt x="61" y="50"/>
                  </a:lnTo>
                  <a:lnTo>
                    <a:pt x="52" y="50"/>
                  </a:lnTo>
                  <a:lnTo>
                    <a:pt x="43" y="50"/>
                  </a:lnTo>
                  <a:lnTo>
                    <a:pt x="35" y="50"/>
                  </a:lnTo>
                  <a:lnTo>
                    <a:pt x="28" y="50"/>
                  </a:lnTo>
                  <a:lnTo>
                    <a:pt x="22" y="50"/>
                  </a:lnTo>
                  <a:lnTo>
                    <a:pt x="17" y="50"/>
                  </a:lnTo>
                  <a:lnTo>
                    <a:pt x="12" y="49"/>
                  </a:lnTo>
                  <a:lnTo>
                    <a:pt x="9" y="49"/>
                  </a:lnTo>
                  <a:lnTo>
                    <a:pt x="5" y="48"/>
                  </a:lnTo>
                  <a:lnTo>
                    <a:pt x="3" y="47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3" y="41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7" y="39"/>
                  </a:lnTo>
                  <a:lnTo>
                    <a:pt x="9" y="38"/>
                  </a:lnTo>
                  <a:lnTo>
                    <a:pt x="12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5" y="33"/>
                  </a:lnTo>
                  <a:lnTo>
                    <a:pt x="29" y="32"/>
                  </a:lnTo>
                  <a:lnTo>
                    <a:pt x="35" y="31"/>
                  </a:lnTo>
                  <a:lnTo>
                    <a:pt x="41" y="29"/>
                  </a:lnTo>
                  <a:lnTo>
                    <a:pt x="47" y="28"/>
                  </a:lnTo>
                  <a:lnTo>
                    <a:pt x="55" y="26"/>
                  </a:lnTo>
                  <a:lnTo>
                    <a:pt x="62" y="23"/>
                  </a:lnTo>
                  <a:lnTo>
                    <a:pt x="71" y="22"/>
                  </a:lnTo>
                  <a:lnTo>
                    <a:pt x="79" y="20"/>
                  </a:lnTo>
                  <a:lnTo>
                    <a:pt x="79" y="20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55"/>
            <p:cNvSpPr>
              <a:spLocks/>
            </p:cNvSpPr>
            <p:nvPr/>
          </p:nvSpPr>
          <p:spPr bwMode="auto">
            <a:xfrm>
              <a:off x="4237038" y="2990850"/>
              <a:ext cx="74613" cy="98425"/>
            </a:xfrm>
            <a:custGeom>
              <a:avLst/>
              <a:gdLst>
                <a:gd name="T0" fmla="*/ 33 w 47"/>
                <a:gd name="T1" fmla="*/ 62 h 62"/>
                <a:gd name="T2" fmla="*/ 32 w 47"/>
                <a:gd name="T3" fmla="*/ 62 h 62"/>
                <a:gd name="T4" fmla="*/ 31 w 47"/>
                <a:gd name="T5" fmla="*/ 61 h 62"/>
                <a:gd name="T6" fmla="*/ 29 w 47"/>
                <a:gd name="T7" fmla="*/ 58 h 62"/>
                <a:gd name="T8" fmla="*/ 26 w 47"/>
                <a:gd name="T9" fmla="*/ 55 h 62"/>
                <a:gd name="T10" fmla="*/ 23 w 47"/>
                <a:gd name="T11" fmla="*/ 51 h 62"/>
                <a:gd name="T12" fmla="*/ 21 w 47"/>
                <a:gd name="T13" fmla="*/ 46 h 62"/>
                <a:gd name="T14" fmla="*/ 17 w 47"/>
                <a:gd name="T15" fmla="*/ 39 h 62"/>
                <a:gd name="T16" fmla="*/ 14 w 47"/>
                <a:gd name="T17" fmla="*/ 32 h 62"/>
                <a:gd name="T18" fmla="*/ 11 w 47"/>
                <a:gd name="T19" fmla="*/ 26 h 62"/>
                <a:gd name="T20" fmla="*/ 7 w 47"/>
                <a:gd name="T21" fmla="*/ 20 h 62"/>
                <a:gd name="T22" fmla="*/ 5 w 47"/>
                <a:gd name="T23" fmla="*/ 16 h 62"/>
                <a:gd name="T24" fmla="*/ 3 w 47"/>
                <a:gd name="T25" fmla="*/ 11 h 62"/>
                <a:gd name="T26" fmla="*/ 2 w 47"/>
                <a:gd name="T27" fmla="*/ 8 h 62"/>
                <a:gd name="T28" fmla="*/ 0 w 47"/>
                <a:gd name="T29" fmla="*/ 4 h 62"/>
                <a:gd name="T30" fmla="*/ 0 w 47"/>
                <a:gd name="T31" fmla="*/ 3 h 62"/>
                <a:gd name="T32" fmla="*/ 2 w 47"/>
                <a:gd name="T33" fmla="*/ 2 h 62"/>
                <a:gd name="T34" fmla="*/ 4 w 47"/>
                <a:gd name="T35" fmla="*/ 0 h 62"/>
                <a:gd name="T36" fmla="*/ 7 w 47"/>
                <a:gd name="T37" fmla="*/ 0 h 62"/>
                <a:gd name="T38" fmla="*/ 11 w 47"/>
                <a:gd name="T39" fmla="*/ 0 h 62"/>
                <a:gd name="T40" fmla="*/ 16 w 47"/>
                <a:gd name="T41" fmla="*/ 2 h 62"/>
                <a:gd name="T42" fmla="*/ 22 w 47"/>
                <a:gd name="T43" fmla="*/ 4 h 62"/>
                <a:gd name="T44" fmla="*/ 27 w 47"/>
                <a:gd name="T45" fmla="*/ 7 h 62"/>
                <a:gd name="T46" fmla="*/ 33 w 47"/>
                <a:gd name="T47" fmla="*/ 11 h 62"/>
                <a:gd name="T48" fmla="*/ 38 w 47"/>
                <a:gd name="T49" fmla="*/ 16 h 62"/>
                <a:gd name="T50" fmla="*/ 41 w 47"/>
                <a:gd name="T51" fmla="*/ 19 h 62"/>
                <a:gd name="T52" fmla="*/ 42 w 47"/>
                <a:gd name="T53" fmla="*/ 22 h 62"/>
                <a:gd name="T54" fmla="*/ 44 w 47"/>
                <a:gd name="T55" fmla="*/ 26 h 62"/>
                <a:gd name="T56" fmla="*/ 45 w 47"/>
                <a:gd name="T57" fmla="*/ 28 h 62"/>
                <a:gd name="T58" fmla="*/ 47 w 47"/>
                <a:gd name="T59" fmla="*/ 31 h 62"/>
                <a:gd name="T60" fmla="*/ 47 w 47"/>
                <a:gd name="T61" fmla="*/ 36 h 62"/>
                <a:gd name="T62" fmla="*/ 47 w 47"/>
                <a:gd name="T63" fmla="*/ 39 h 62"/>
                <a:gd name="T64" fmla="*/ 45 w 47"/>
                <a:gd name="T65" fmla="*/ 43 h 62"/>
                <a:gd name="T66" fmla="*/ 44 w 47"/>
                <a:gd name="T67" fmla="*/ 47 h 62"/>
                <a:gd name="T68" fmla="*/ 43 w 47"/>
                <a:gd name="T69" fmla="*/ 51 h 62"/>
                <a:gd name="T70" fmla="*/ 42 w 47"/>
                <a:gd name="T71" fmla="*/ 54 h 62"/>
                <a:gd name="T72" fmla="*/ 40 w 47"/>
                <a:gd name="T73" fmla="*/ 56 h 62"/>
                <a:gd name="T74" fmla="*/ 39 w 47"/>
                <a:gd name="T75" fmla="*/ 58 h 62"/>
                <a:gd name="T76" fmla="*/ 36 w 47"/>
                <a:gd name="T77" fmla="*/ 60 h 62"/>
                <a:gd name="T78" fmla="*/ 35 w 47"/>
                <a:gd name="T79" fmla="*/ 61 h 62"/>
                <a:gd name="T80" fmla="*/ 33 w 47"/>
                <a:gd name="T81" fmla="*/ 62 h 62"/>
                <a:gd name="T82" fmla="*/ 33 w 47"/>
                <a:gd name="T8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62">
                  <a:moveTo>
                    <a:pt x="33" y="62"/>
                  </a:moveTo>
                  <a:lnTo>
                    <a:pt x="32" y="62"/>
                  </a:lnTo>
                  <a:lnTo>
                    <a:pt x="31" y="61"/>
                  </a:lnTo>
                  <a:lnTo>
                    <a:pt x="29" y="58"/>
                  </a:lnTo>
                  <a:lnTo>
                    <a:pt x="26" y="55"/>
                  </a:lnTo>
                  <a:lnTo>
                    <a:pt x="23" y="51"/>
                  </a:lnTo>
                  <a:lnTo>
                    <a:pt x="21" y="46"/>
                  </a:lnTo>
                  <a:lnTo>
                    <a:pt x="17" y="39"/>
                  </a:lnTo>
                  <a:lnTo>
                    <a:pt x="14" y="32"/>
                  </a:lnTo>
                  <a:lnTo>
                    <a:pt x="11" y="26"/>
                  </a:lnTo>
                  <a:lnTo>
                    <a:pt x="7" y="20"/>
                  </a:lnTo>
                  <a:lnTo>
                    <a:pt x="5" y="16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2" y="4"/>
                  </a:lnTo>
                  <a:lnTo>
                    <a:pt x="27" y="7"/>
                  </a:lnTo>
                  <a:lnTo>
                    <a:pt x="33" y="11"/>
                  </a:lnTo>
                  <a:lnTo>
                    <a:pt x="38" y="16"/>
                  </a:lnTo>
                  <a:lnTo>
                    <a:pt x="41" y="19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5" y="28"/>
                  </a:lnTo>
                  <a:lnTo>
                    <a:pt x="47" y="31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5" y="43"/>
                  </a:lnTo>
                  <a:lnTo>
                    <a:pt x="44" y="47"/>
                  </a:lnTo>
                  <a:lnTo>
                    <a:pt x="43" y="51"/>
                  </a:lnTo>
                  <a:lnTo>
                    <a:pt x="42" y="54"/>
                  </a:lnTo>
                  <a:lnTo>
                    <a:pt x="40" y="56"/>
                  </a:lnTo>
                  <a:lnTo>
                    <a:pt x="39" y="58"/>
                  </a:lnTo>
                  <a:lnTo>
                    <a:pt x="36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33" y="62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56"/>
            <p:cNvSpPr>
              <a:spLocks/>
            </p:cNvSpPr>
            <p:nvPr/>
          </p:nvSpPr>
          <p:spPr bwMode="auto">
            <a:xfrm>
              <a:off x="3862388" y="3144838"/>
              <a:ext cx="327025" cy="263525"/>
            </a:xfrm>
            <a:custGeom>
              <a:avLst/>
              <a:gdLst>
                <a:gd name="T0" fmla="*/ 120 w 206"/>
                <a:gd name="T1" fmla="*/ 97 h 166"/>
                <a:gd name="T2" fmla="*/ 103 w 206"/>
                <a:gd name="T3" fmla="*/ 114 h 166"/>
                <a:gd name="T4" fmla="*/ 88 w 206"/>
                <a:gd name="T5" fmla="*/ 128 h 166"/>
                <a:gd name="T6" fmla="*/ 74 w 206"/>
                <a:gd name="T7" fmla="*/ 141 h 166"/>
                <a:gd name="T8" fmla="*/ 63 w 206"/>
                <a:gd name="T9" fmla="*/ 151 h 166"/>
                <a:gd name="T10" fmla="*/ 53 w 206"/>
                <a:gd name="T11" fmla="*/ 158 h 166"/>
                <a:gd name="T12" fmla="*/ 46 w 206"/>
                <a:gd name="T13" fmla="*/ 162 h 166"/>
                <a:gd name="T14" fmla="*/ 40 w 206"/>
                <a:gd name="T15" fmla="*/ 164 h 166"/>
                <a:gd name="T16" fmla="*/ 36 w 206"/>
                <a:gd name="T17" fmla="*/ 166 h 166"/>
                <a:gd name="T18" fmla="*/ 30 w 206"/>
                <a:gd name="T19" fmla="*/ 164 h 166"/>
                <a:gd name="T20" fmla="*/ 23 w 206"/>
                <a:gd name="T21" fmla="*/ 161 h 166"/>
                <a:gd name="T22" fmla="*/ 17 w 206"/>
                <a:gd name="T23" fmla="*/ 155 h 166"/>
                <a:gd name="T24" fmla="*/ 11 w 206"/>
                <a:gd name="T25" fmla="*/ 148 h 166"/>
                <a:gd name="T26" fmla="*/ 5 w 206"/>
                <a:gd name="T27" fmla="*/ 141 h 166"/>
                <a:gd name="T28" fmla="*/ 2 w 206"/>
                <a:gd name="T29" fmla="*/ 135 h 166"/>
                <a:gd name="T30" fmla="*/ 0 w 206"/>
                <a:gd name="T31" fmla="*/ 131 h 166"/>
                <a:gd name="T32" fmla="*/ 0 w 206"/>
                <a:gd name="T33" fmla="*/ 128 h 166"/>
                <a:gd name="T34" fmla="*/ 1 w 206"/>
                <a:gd name="T35" fmla="*/ 126 h 166"/>
                <a:gd name="T36" fmla="*/ 3 w 206"/>
                <a:gd name="T37" fmla="*/ 125 h 166"/>
                <a:gd name="T38" fmla="*/ 6 w 206"/>
                <a:gd name="T39" fmla="*/ 124 h 166"/>
                <a:gd name="T40" fmla="*/ 14 w 206"/>
                <a:gd name="T41" fmla="*/ 126 h 166"/>
                <a:gd name="T42" fmla="*/ 23 w 206"/>
                <a:gd name="T43" fmla="*/ 126 h 166"/>
                <a:gd name="T44" fmla="*/ 27 w 206"/>
                <a:gd name="T45" fmla="*/ 124 h 166"/>
                <a:gd name="T46" fmla="*/ 29 w 206"/>
                <a:gd name="T47" fmla="*/ 122 h 166"/>
                <a:gd name="T48" fmla="*/ 34 w 206"/>
                <a:gd name="T49" fmla="*/ 119 h 166"/>
                <a:gd name="T50" fmla="*/ 38 w 206"/>
                <a:gd name="T51" fmla="*/ 117 h 166"/>
                <a:gd name="T52" fmla="*/ 45 w 206"/>
                <a:gd name="T53" fmla="*/ 113 h 166"/>
                <a:gd name="T54" fmla="*/ 53 w 206"/>
                <a:gd name="T55" fmla="*/ 108 h 166"/>
                <a:gd name="T56" fmla="*/ 62 w 206"/>
                <a:gd name="T57" fmla="*/ 101 h 166"/>
                <a:gd name="T58" fmla="*/ 72 w 206"/>
                <a:gd name="T59" fmla="*/ 95 h 166"/>
                <a:gd name="T60" fmla="*/ 90 w 206"/>
                <a:gd name="T61" fmla="*/ 83 h 166"/>
                <a:gd name="T62" fmla="*/ 112 w 206"/>
                <a:gd name="T63" fmla="*/ 67 h 166"/>
                <a:gd name="T64" fmla="*/ 144 w 206"/>
                <a:gd name="T65" fmla="*/ 44 h 166"/>
                <a:gd name="T66" fmla="*/ 169 w 206"/>
                <a:gd name="T67" fmla="*/ 23 h 166"/>
                <a:gd name="T68" fmla="*/ 177 w 206"/>
                <a:gd name="T69" fmla="*/ 17 h 166"/>
                <a:gd name="T70" fmla="*/ 183 w 206"/>
                <a:gd name="T71" fmla="*/ 11 h 166"/>
                <a:gd name="T72" fmla="*/ 190 w 206"/>
                <a:gd name="T73" fmla="*/ 7 h 166"/>
                <a:gd name="T74" fmla="*/ 196 w 206"/>
                <a:gd name="T75" fmla="*/ 3 h 166"/>
                <a:gd name="T76" fmla="*/ 199 w 206"/>
                <a:gd name="T77" fmla="*/ 1 h 166"/>
                <a:gd name="T78" fmla="*/ 203 w 206"/>
                <a:gd name="T79" fmla="*/ 0 h 166"/>
                <a:gd name="T80" fmla="*/ 205 w 206"/>
                <a:gd name="T81" fmla="*/ 1 h 166"/>
                <a:gd name="T82" fmla="*/ 206 w 206"/>
                <a:gd name="T83" fmla="*/ 2 h 166"/>
                <a:gd name="T84" fmla="*/ 204 w 206"/>
                <a:gd name="T85" fmla="*/ 7 h 166"/>
                <a:gd name="T86" fmla="*/ 199 w 206"/>
                <a:gd name="T87" fmla="*/ 12 h 166"/>
                <a:gd name="T88" fmla="*/ 192 w 206"/>
                <a:gd name="T89" fmla="*/ 21 h 166"/>
                <a:gd name="T90" fmla="*/ 183 w 206"/>
                <a:gd name="T91" fmla="*/ 32 h 166"/>
                <a:gd name="T92" fmla="*/ 171 w 206"/>
                <a:gd name="T93" fmla="*/ 45 h 166"/>
                <a:gd name="T94" fmla="*/ 156 w 206"/>
                <a:gd name="T95" fmla="*/ 61 h 166"/>
                <a:gd name="T96" fmla="*/ 139 w 206"/>
                <a:gd name="T97" fmla="*/ 79 h 166"/>
                <a:gd name="T98" fmla="*/ 129 w 206"/>
                <a:gd name="T99" fmla="*/ 8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6" h="166">
                  <a:moveTo>
                    <a:pt x="129" y="88"/>
                  </a:moveTo>
                  <a:lnTo>
                    <a:pt x="120" y="97"/>
                  </a:lnTo>
                  <a:lnTo>
                    <a:pt x="111" y="106"/>
                  </a:lnTo>
                  <a:lnTo>
                    <a:pt x="103" y="114"/>
                  </a:lnTo>
                  <a:lnTo>
                    <a:pt x="94" y="122"/>
                  </a:lnTo>
                  <a:lnTo>
                    <a:pt x="88" y="128"/>
                  </a:lnTo>
                  <a:lnTo>
                    <a:pt x="81" y="135"/>
                  </a:lnTo>
                  <a:lnTo>
                    <a:pt x="74" y="141"/>
                  </a:lnTo>
                  <a:lnTo>
                    <a:pt x="67" y="146"/>
                  </a:lnTo>
                  <a:lnTo>
                    <a:pt x="63" y="151"/>
                  </a:lnTo>
                  <a:lnTo>
                    <a:pt x="57" y="154"/>
                  </a:lnTo>
                  <a:lnTo>
                    <a:pt x="53" y="158"/>
                  </a:lnTo>
                  <a:lnTo>
                    <a:pt x="49" y="160"/>
                  </a:lnTo>
                  <a:lnTo>
                    <a:pt x="46" y="162"/>
                  </a:lnTo>
                  <a:lnTo>
                    <a:pt x="43" y="164"/>
                  </a:lnTo>
                  <a:lnTo>
                    <a:pt x="40" y="164"/>
                  </a:lnTo>
                  <a:lnTo>
                    <a:pt x="39" y="166"/>
                  </a:lnTo>
                  <a:lnTo>
                    <a:pt x="36" y="166"/>
                  </a:lnTo>
                  <a:lnTo>
                    <a:pt x="32" y="166"/>
                  </a:lnTo>
                  <a:lnTo>
                    <a:pt x="30" y="164"/>
                  </a:lnTo>
                  <a:lnTo>
                    <a:pt x="27" y="163"/>
                  </a:lnTo>
                  <a:lnTo>
                    <a:pt x="23" y="161"/>
                  </a:lnTo>
                  <a:lnTo>
                    <a:pt x="20" y="159"/>
                  </a:lnTo>
                  <a:lnTo>
                    <a:pt x="17" y="155"/>
                  </a:lnTo>
                  <a:lnTo>
                    <a:pt x="14" y="151"/>
                  </a:lnTo>
                  <a:lnTo>
                    <a:pt x="11" y="148"/>
                  </a:lnTo>
                  <a:lnTo>
                    <a:pt x="8" y="144"/>
                  </a:lnTo>
                  <a:lnTo>
                    <a:pt x="5" y="141"/>
                  </a:lnTo>
                  <a:lnTo>
                    <a:pt x="3" y="139"/>
                  </a:lnTo>
                  <a:lnTo>
                    <a:pt x="2" y="135"/>
                  </a:lnTo>
                  <a:lnTo>
                    <a:pt x="1" y="133"/>
                  </a:lnTo>
                  <a:lnTo>
                    <a:pt x="0" y="131"/>
                  </a:lnTo>
                  <a:lnTo>
                    <a:pt x="0" y="129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1" y="126"/>
                  </a:lnTo>
                  <a:lnTo>
                    <a:pt x="2" y="126"/>
                  </a:lnTo>
                  <a:lnTo>
                    <a:pt x="3" y="125"/>
                  </a:lnTo>
                  <a:lnTo>
                    <a:pt x="5" y="125"/>
                  </a:lnTo>
                  <a:lnTo>
                    <a:pt x="6" y="124"/>
                  </a:lnTo>
                  <a:lnTo>
                    <a:pt x="10" y="124"/>
                  </a:lnTo>
                  <a:lnTo>
                    <a:pt x="14" y="126"/>
                  </a:lnTo>
                  <a:lnTo>
                    <a:pt x="19" y="126"/>
                  </a:lnTo>
                  <a:lnTo>
                    <a:pt x="23" y="126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8" y="123"/>
                  </a:lnTo>
                  <a:lnTo>
                    <a:pt x="29" y="122"/>
                  </a:lnTo>
                  <a:lnTo>
                    <a:pt x="31" y="122"/>
                  </a:lnTo>
                  <a:lnTo>
                    <a:pt x="34" y="119"/>
                  </a:lnTo>
                  <a:lnTo>
                    <a:pt x="36" y="118"/>
                  </a:lnTo>
                  <a:lnTo>
                    <a:pt x="38" y="117"/>
                  </a:lnTo>
                  <a:lnTo>
                    <a:pt x="41" y="115"/>
                  </a:lnTo>
                  <a:lnTo>
                    <a:pt x="45" y="113"/>
                  </a:lnTo>
                  <a:lnTo>
                    <a:pt x="48" y="110"/>
                  </a:lnTo>
                  <a:lnTo>
                    <a:pt x="53" y="108"/>
                  </a:lnTo>
                  <a:lnTo>
                    <a:pt x="57" y="105"/>
                  </a:lnTo>
                  <a:lnTo>
                    <a:pt x="62" y="101"/>
                  </a:lnTo>
                  <a:lnTo>
                    <a:pt x="67" y="98"/>
                  </a:lnTo>
                  <a:lnTo>
                    <a:pt x="72" y="95"/>
                  </a:lnTo>
                  <a:lnTo>
                    <a:pt x="77" y="90"/>
                  </a:lnTo>
                  <a:lnTo>
                    <a:pt x="90" y="83"/>
                  </a:lnTo>
                  <a:lnTo>
                    <a:pt x="101" y="75"/>
                  </a:lnTo>
                  <a:lnTo>
                    <a:pt x="112" y="67"/>
                  </a:lnTo>
                  <a:lnTo>
                    <a:pt x="123" y="60"/>
                  </a:lnTo>
                  <a:lnTo>
                    <a:pt x="144" y="44"/>
                  </a:lnTo>
                  <a:lnTo>
                    <a:pt x="164" y="28"/>
                  </a:lnTo>
                  <a:lnTo>
                    <a:pt x="169" y="23"/>
                  </a:lnTo>
                  <a:lnTo>
                    <a:pt x="172" y="20"/>
                  </a:lnTo>
                  <a:lnTo>
                    <a:pt x="177" y="17"/>
                  </a:lnTo>
                  <a:lnTo>
                    <a:pt x="180" y="13"/>
                  </a:lnTo>
                  <a:lnTo>
                    <a:pt x="183" y="11"/>
                  </a:lnTo>
                  <a:lnTo>
                    <a:pt x="187" y="9"/>
                  </a:lnTo>
                  <a:lnTo>
                    <a:pt x="190" y="7"/>
                  </a:lnTo>
                  <a:lnTo>
                    <a:pt x="192" y="4"/>
                  </a:lnTo>
                  <a:lnTo>
                    <a:pt x="196" y="3"/>
                  </a:lnTo>
                  <a:lnTo>
                    <a:pt x="198" y="2"/>
                  </a:lnTo>
                  <a:lnTo>
                    <a:pt x="199" y="1"/>
                  </a:lnTo>
                  <a:lnTo>
                    <a:pt x="201" y="0"/>
                  </a:lnTo>
                  <a:lnTo>
                    <a:pt x="203" y="0"/>
                  </a:lnTo>
                  <a:lnTo>
                    <a:pt x="204" y="0"/>
                  </a:lnTo>
                  <a:lnTo>
                    <a:pt x="205" y="1"/>
                  </a:lnTo>
                  <a:lnTo>
                    <a:pt x="206" y="1"/>
                  </a:lnTo>
                  <a:lnTo>
                    <a:pt x="206" y="2"/>
                  </a:lnTo>
                  <a:lnTo>
                    <a:pt x="205" y="4"/>
                  </a:lnTo>
                  <a:lnTo>
                    <a:pt x="204" y="7"/>
                  </a:lnTo>
                  <a:lnTo>
                    <a:pt x="203" y="9"/>
                  </a:lnTo>
                  <a:lnTo>
                    <a:pt x="199" y="12"/>
                  </a:lnTo>
                  <a:lnTo>
                    <a:pt x="197" y="17"/>
                  </a:lnTo>
                  <a:lnTo>
                    <a:pt x="192" y="21"/>
                  </a:lnTo>
                  <a:lnTo>
                    <a:pt x="188" y="27"/>
                  </a:lnTo>
                  <a:lnTo>
                    <a:pt x="183" y="32"/>
                  </a:lnTo>
                  <a:lnTo>
                    <a:pt x="178" y="38"/>
                  </a:lnTo>
                  <a:lnTo>
                    <a:pt x="171" y="45"/>
                  </a:lnTo>
                  <a:lnTo>
                    <a:pt x="164" y="53"/>
                  </a:lnTo>
                  <a:lnTo>
                    <a:pt x="156" y="61"/>
                  </a:lnTo>
                  <a:lnTo>
                    <a:pt x="148" y="69"/>
                  </a:lnTo>
                  <a:lnTo>
                    <a:pt x="139" y="79"/>
                  </a:lnTo>
                  <a:lnTo>
                    <a:pt x="129" y="88"/>
                  </a:lnTo>
                  <a:lnTo>
                    <a:pt x="129" y="88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57"/>
            <p:cNvSpPr>
              <a:spLocks/>
            </p:cNvSpPr>
            <p:nvPr/>
          </p:nvSpPr>
          <p:spPr bwMode="auto">
            <a:xfrm>
              <a:off x="4400550" y="2784475"/>
              <a:ext cx="103188" cy="96837"/>
            </a:xfrm>
            <a:custGeom>
              <a:avLst/>
              <a:gdLst>
                <a:gd name="T0" fmla="*/ 62 w 65"/>
                <a:gd name="T1" fmla="*/ 56 h 61"/>
                <a:gd name="T2" fmla="*/ 62 w 65"/>
                <a:gd name="T3" fmla="*/ 59 h 61"/>
                <a:gd name="T4" fmla="*/ 61 w 65"/>
                <a:gd name="T5" fmla="*/ 60 h 61"/>
                <a:gd name="T6" fmla="*/ 60 w 65"/>
                <a:gd name="T7" fmla="*/ 60 h 61"/>
                <a:gd name="T8" fmla="*/ 59 w 65"/>
                <a:gd name="T9" fmla="*/ 61 h 61"/>
                <a:gd name="T10" fmla="*/ 56 w 65"/>
                <a:gd name="T11" fmla="*/ 61 h 61"/>
                <a:gd name="T12" fmla="*/ 55 w 65"/>
                <a:gd name="T13" fmla="*/ 61 h 61"/>
                <a:gd name="T14" fmla="*/ 53 w 65"/>
                <a:gd name="T15" fmla="*/ 60 h 61"/>
                <a:gd name="T16" fmla="*/ 51 w 65"/>
                <a:gd name="T17" fmla="*/ 59 h 61"/>
                <a:gd name="T18" fmla="*/ 47 w 65"/>
                <a:gd name="T19" fmla="*/ 58 h 61"/>
                <a:gd name="T20" fmla="*/ 44 w 65"/>
                <a:gd name="T21" fmla="*/ 56 h 61"/>
                <a:gd name="T22" fmla="*/ 41 w 65"/>
                <a:gd name="T23" fmla="*/ 53 h 61"/>
                <a:gd name="T24" fmla="*/ 37 w 65"/>
                <a:gd name="T25" fmla="*/ 50 h 61"/>
                <a:gd name="T26" fmla="*/ 33 w 65"/>
                <a:gd name="T27" fmla="*/ 46 h 61"/>
                <a:gd name="T28" fmla="*/ 28 w 65"/>
                <a:gd name="T29" fmla="*/ 42 h 61"/>
                <a:gd name="T30" fmla="*/ 24 w 65"/>
                <a:gd name="T31" fmla="*/ 36 h 61"/>
                <a:gd name="T32" fmla="*/ 18 w 65"/>
                <a:gd name="T33" fmla="*/ 31 h 61"/>
                <a:gd name="T34" fmla="*/ 12 w 65"/>
                <a:gd name="T35" fmla="*/ 24 h 61"/>
                <a:gd name="T36" fmla="*/ 8 w 65"/>
                <a:gd name="T37" fmla="*/ 19 h 61"/>
                <a:gd name="T38" fmla="*/ 4 w 65"/>
                <a:gd name="T39" fmla="*/ 15 h 61"/>
                <a:gd name="T40" fmla="*/ 1 w 65"/>
                <a:gd name="T41" fmla="*/ 10 h 61"/>
                <a:gd name="T42" fmla="*/ 0 w 65"/>
                <a:gd name="T43" fmla="*/ 7 h 61"/>
                <a:gd name="T44" fmla="*/ 0 w 65"/>
                <a:gd name="T45" fmla="*/ 5 h 61"/>
                <a:gd name="T46" fmla="*/ 0 w 65"/>
                <a:gd name="T47" fmla="*/ 2 h 61"/>
                <a:gd name="T48" fmla="*/ 1 w 65"/>
                <a:gd name="T49" fmla="*/ 1 h 61"/>
                <a:gd name="T50" fmla="*/ 2 w 65"/>
                <a:gd name="T51" fmla="*/ 0 h 61"/>
                <a:gd name="T52" fmla="*/ 4 w 65"/>
                <a:gd name="T53" fmla="*/ 0 h 61"/>
                <a:gd name="T54" fmla="*/ 8 w 65"/>
                <a:gd name="T55" fmla="*/ 0 h 61"/>
                <a:gd name="T56" fmla="*/ 12 w 65"/>
                <a:gd name="T57" fmla="*/ 1 h 61"/>
                <a:gd name="T58" fmla="*/ 17 w 65"/>
                <a:gd name="T59" fmla="*/ 1 h 61"/>
                <a:gd name="T60" fmla="*/ 23 w 65"/>
                <a:gd name="T61" fmla="*/ 3 h 61"/>
                <a:gd name="T62" fmla="*/ 28 w 65"/>
                <a:gd name="T63" fmla="*/ 5 h 61"/>
                <a:gd name="T64" fmla="*/ 36 w 65"/>
                <a:gd name="T65" fmla="*/ 6 h 61"/>
                <a:gd name="T66" fmla="*/ 42 w 65"/>
                <a:gd name="T67" fmla="*/ 9 h 61"/>
                <a:gd name="T68" fmla="*/ 47 w 65"/>
                <a:gd name="T69" fmla="*/ 11 h 61"/>
                <a:gd name="T70" fmla="*/ 52 w 65"/>
                <a:gd name="T71" fmla="*/ 15 h 61"/>
                <a:gd name="T72" fmla="*/ 55 w 65"/>
                <a:gd name="T73" fmla="*/ 18 h 61"/>
                <a:gd name="T74" fmla="*/ 59 w 65"/>
                <a:gd name="T75" fmla="*/ 20 h 61"/>
                <a:gd name="T76" fmla="*/ 62 w 65"/>
                <a:gd name="T77" fmla="*/ 25 h 61"/>
                <a:gd name="T78" fmla="*/ 63 w 65"/>
                <a:gd name="T79" fmla="*/ 28 h 61"/>
                <a:gd name="T80" fmla="*/ 65 w 65"/>
                <a:gd name="T81" fmla="*/ 33 h 61"/>
                <a:gd name="T82" fmla="*/ 65 w 65"/>
                <a:gd name="T83" fmla="*/ 37 h 61"/>
                <a:gd name="T84" fmla="*/ 65 w 65"/>
                <a:gd name="T85" fmla="*/ 41 h 61"/>
                <a:gd name="T86" fmla="*/ 65 w 65"/>
                <a:gd name="T87" fmla="*/ 44 h 61"/>
                <a:gd name="T88" fmla="*/ 65 w 65"/>
                <a:gd name="T89" fmla="*/ 47 h 61"/>
                <a:gd name="T90" fmla="*/ 65 w 65"/>
                <a:gd name="T91" fmla="*/ 50 h 61"/>
                <a:gd name="T92" fmla="*/ 64 w 65"/>
                <a:gd name="T93" fmla="*/ 53 h 61"/>
                <a:gd name="T94" fmla="*/ 62 w 65"/>
                <a:gd name="T95" fmla="*/ 56 h 61"/>
                <a:gd name="T96" fmla="*/ 62 w 65"/>
                <a:gd name="T97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" h="61">
                  <a:moveTo>
                    <a:pt x="62" y="56"/>
                  </a:moveTo>
                  <a:lnTo>
                    <a:pt x="62" y="59"/>
                  </a:lnTo>
                  <a:lnTo>
                    <a:pt x="61" y="60"/>
                  </a:lnTo>
                  <a:lnTo>
                    <a:pt x="60" y="60"/>
                  </a:lnTo>
                  <a:lnTo>
                    <a:pt x="59" y="61"/>
                  </a:lnTo>
                  <a:lnTo>
                    <a:pt x="56" y="61"/>
                  </a:lnTo>
                  <a:lnTo>
                    <a:pt x="55" y="61"/>
                  </a:lnTo>
                  <a:lnTo>
                    <a:pt x="53" y="60"/>
                  </a:lnTo>
                  <a:lnTo>
                    <a:pt x="51" y="59"/>
                  </a:lnTo>
                  <a:lnTo>
                    <a:pt x="47" y="58"/>
                  </a:lnTo>
                  <a:lnTo>
                    <a:pt x="44" y="56"/>
                  </a:lnTo>
                  <a:lnTo>
                    <a:pt x="41" y="53"/>
                  </a:lnTo>
                  <a:lnTo>
                    <a:pt x="37" y="50"/>
                  </a:lnTo>
                  <a:lnTo>
                    <a:pt x="33" y="46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18" y="31"/>
                  </a:lnTo>
                  <a:lnTo>
                    <a:pt x="12" y="24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3" y="3"/>
                  </a:lnTo>
                  <a:lnTo>
                    <a:pt x="28" y="5"/>
                  </a:lnTo>
                  <a:lnTo>
                    <a:pt x="36" y="6"/>
                  </a:lnTo>
                  <a:lnTo>
                    <a:pt x="42" y="9"/>
                  </a:lnTo>
                  <a:lnTo>
                    <a:pt x="47" y="11"/>
                  </a:lnTo>
                  <a:lnTo>
                    <a:pt x="52" y="15"/>
                  </a:lnTo>
                  <a:lnTo>
                    <a:pt x="55" y="18"/>
                  </a:lnTo>
                  <a:lnTo>
                    <a:pt x="59" y="20"/>
                  </a:lnTo>
                  <a:lnTo>
                    <a:pt x="62" y="25"/>
                  </a:lnTo>
                  <a:lnTo>
                    <a:pt x="63" y="28"/>
                  </a:lnTo>
                  <a:lnTo>
                    <a:pt x="65" y="33"/>
                  </a:lnTo>
                  <a:lnTo>
                    <a:pt x="65" y="37"/>
                  </a:lnTo>
                  <a:lnTo>
                    <a:pt x="65" y="41"/>
                  </a:lnTo>
                  <a:lnTo>
                    <a:pt x="65" y="44"/>
                  </a:lnTo>
                  <a:lnTo>
                    <a:pt x="65" y="47"/>
                  </a:lnTo>
                  <a:lnTo>
                    <a:pt x="65" y="50"/>
                  </a:lnTo>
                  <a:lnTo>
                    <a:pt x="64" y="53"/>
                  </a:lnTo>
                  <a:lnTo>
                    <a:pt x="62" y="56"/>
                  </a:lnTo>
                  <a:lnTo>
                    <a:pt x="62" y="56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58"/>
            <p:cNvSpPr>
              <a:spLocks/>
            </p:cNvSpPr>
            <p:nvPr/>
          </p:nvSpPr>
          <p:spPr bwMode="auto">
            <a:xfrm>
              <a:off x="4316413" y="2894013"/>
              <a:ext cx="311150" cy="73025"/>
            </a:xfrm>
            <a:custGeom>
              <a:avLst/>
              <a:gdLst>
                <a:gd name="T0" fmla="*/ 18 w 196"/>
                <a:gd name="T1" fmla="*/ 27 h 46"/>
                <a:gd name="T2" fmla="*/ 50 w 196"/>
                <a:gd name="T3" fmla="*/ 20 h 46"/>
                <a:gd name="T4" fmla="*/ 78 w 196"/>
                <a:gd name="T5" fmla="*/ 15 h 46"/>
                <a:gd name="T6" fmla="*/ 101 w 196"/>
                <a:gd name="T7" fmla="*/ 9 h 46"/>
                <a:gd name="T8" fmla="*/ 122 w 196"/>
                <a:gd name="T9" fmla="*/ 6 h 46"/>
                <a:gd name="T10" fmla="*/ 139 w 196"/>
                <a:gd name="T11" fmla="*/ 2 h 46"/>
                <a:gd name="T12" fmla="*/ 151 w 196"/>
                <a:gd name="T13" fmla="*/ 1 h 46"/>
                <a:gd name="T14" fmla="*/ 159 w 196"/>
                <a:gd name="T15" fmla="*/ 0 h 46"/>
                <a:gd name="T16" fmla="*/ 169 w 196"/>
                <a:gd name="T17" fmla="*/ 0 h 46"/>
                <a:gd name="T18" fmla="*/ 181 w 196"/>
                <a:gd name="T19" fmla="*/ 1 h 46"/>
                <a:gd name="T20" fmla="*/ 189 w 196"/>
                <a:gd name="T21" fmla="*/ 3 h 46"/>
                <a:gd name="T22" fmla="*/ 193 w 196"/>
                <a:gd name="T23" fmla="*/ 6 h 46"/>
                <a:gd name="T24" fmla="*/ 195 w 196"/>
                <a:gd name="T25" fmla="*/ 9 h 46"/>
                <a:gd name="T26" fmla="*/ 196 w 196"/>
                <a:gd name="T27" fmla="*/ 11 h 46"/>
                <a:gd name="T28" fmla="*/ 196 w 196"/>
                <a:gd name="T29" fmla="*/ 12 h 46"/>
                <a:gd name="T30" fmla="*/ 195 w 196"/>
                <a:gd name="T31" fmla="*/ 15 h 46"/>
                <a:gd name="T32" fmla="*/ 192 w 196"/>
                <a:gd name="T33" fmla="*/ 17 h 46"/>
                <a:gd name="T34" fmla="*/ 188 w 196"/>
                <a:gd name="T35" fmla="*/ 18 h 46"/>
                <a:gd name="T36" fmla="*/ 183 w 196"/>
                <a:gd name="T37" fmla="*/ 19 h 46"/>
                <a:gd name="T38" fmla="*/ 176 w 196"/>
                <a:gd name="T39" fmla="*/ 21 h 46"/>
                <a:gd name="T40" fmla="*/ 167 w 196"/>
                <a:gd name="T41" fmla="*/ 22 h 46"/>
                <a:gd name="T42" fmla="*/ 158 w 196"/>
                <a:gd name="T43" fmla="*/ 24 h 46"/>
                <a:gd name="T44" fmla="*/ 141 w 196"/>
                <a:gd name="T45" fmla="*/ 26 h 46"/>
                <a:gd name="T46" fmla="*/ 119 w 196"/>
                <a:gd name="T47" fmla="*/ 29 h 46"/>
                <a:gd name="T48" fmla="*/ 100 w 196"/>
                <a:gd name="T49" fmla="*/ 33 h 46"/>
                <a:gd name="T50" fmla="*/ 83 w 196"/>
                <a:gd name="T51" fmla="*/ 37 h 46"/>
                <a:gd name="T52" fmla="*/ 69 w 196"/>
                <a:gd name="T53" fmla="*/ 40 h 46"/>
                <a:gd name="T54" fmla="*/ 57 w 196"/>
                <a:gd name="T55" fmla="*/ 43 h 46"/>
                <a:gd name="T56" fmla="*/ 47 w 196"/>
                <a:gd name="T57" fmla="*/ 45 h 46"/>
                <a:gd name="T58" fmla="*/ 41 w 196"/>
                <a:gd name="T59" fmla="*/ 46 h 46"/>
                <a:gd name="T60" fmla="*/ 34 w 196"/>
                <a:gd name="T61" fmla="*/ 45 h 46"/>
                <a:gd name="T62" fmla="*/ 27 w 196"/>
                <a:gd name="T63" fmla="*/ 44 h 46"/>
                <a:gd name="T64" fmla="*/ 18 w 196"/>
                <a:gd name="T65" fmla="*/ 40 h 46"/>
                <a:gd name="T66" fmla="*/ 7 w 196"/>
                <a:gd name="T67" fmla="*/ 35 h 46"/>
                <a:gd name="T68" fmla="*/ 0 w 196"/>
                <a:gd name="T69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6" h="46">
                  <a:moveTo>
                    <a:pt x="0" y="31"/>
                  </a:moveTo>
                  <a:lnTo>
                    <a:pt x="18" y="27"/>
                  </a:lnTo>
                  <a:lnTo>
                    <a:pt x="34" y="24"/>
                  </a:lnTo>
                  <a:lnTo>
                    <a:pt x="50" y="20"/>
                  </a:lnTo>
                  <a:lnTo>
                    <a:pt x="64" y="17"/>
                  </a:lnTo>
                  <a:lnTo>
                    <a:pt x="78" y="15"/>
                  </a:lnTo>
                  <a:lnTo>
                    <a:pt x="90" y="11"/>
                  </a:lnTo>
                  <a:lnTo>
                    <a:pt x="101" y="9"/>
                  </a:lnTo>
                  <a:lnTo>
                    <a:pt x="113" y="8"/>
                  </a:lnTo>
                  <a:lnTo>
                    <a:pt x="122" y="6"/>
                  </a:lnTo>
                  <a:lnTo>
                    <a:pt x="131" y="4"/>
                  </a:lnTo>
                  <a:lnTo>
                    <a:pt x="139" y="2"/>
                  </a:lnTo>
                  <a:lnTo>
                    <a:pt x="145" y="2"/>
                  </a:lnTo>
                  <a:lnTo>
                    <a:pt x="151" y="1"/>
                  </a:lnTo>
                  <a:lnTo>
                    <a:pt x="156" y="0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1" y="1"/>
                  </a:lnTo>
                  <a:lnTo>
                    <a:pt x="187" y="2"/>
                  </a:lnTo>
                  <a:lnTo>
                    <a:pt x="189" y="3"/>
                  </a:lnTo>
                  <a:lnTo>
                    <a:pt x="192" y="4"/>
                  </a:lnTo>
                  <a:lnTo>
                    <a:pt x="193" y="6"/>
                  </a:lnTo>
                  <a:lnTo>
                    <a:pt x="194" y="7"/>
                  </a:lnTo>
                  <a:lnTo>
                    <a:pt x="195" y="9"/>
                  </a:lnTo>
                  <a:lnTo>
                    <a:pt x="196" y="10"/>
                  </a:lnTo>
                  <a:lnTo>
                    <a:pt x="196" y="11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6" y="13"/>
                  </a:lnTo>
                  <a:lnTo>
                    <a:pt x="195" y="15"/>
                  </a:lnTo>
                  <a:lnTo>
                    <a:pt x="194" y="16"/>
                  </a:lnTo>
                  <a:lnTo>
                    <a:pt x="192" y="17"/>
                  </a:lnTo>
                  <a:lnTo>
                    <a:pt x="190" y="17"/>
                  </a:lnTo>
                  <a:lnTo>
                    <a:pt x="188" y="18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79" y="20"/>
                  </a:lnTo>
                  <a:lnTo>
                    <a:pt x="176" y="21"/>
                  </a:lnTo>
                  <a:lnTo>
                    <a:pt x="171" y="21"/>
                  </a:lnTo>
                  <a:lnTo>
                    <a:pt x="167" y="22"/>
                  </a:lnTo>
                  <a:lnTo>
                    <a:pt x="162" y="22"/>
                  </a:lnTo>
                  <a:lnTo>
                    <a:pt x="158" y="24"/>
                  </a:lnTo>
                  <a:lnTo>
                    <a:pt x="152" y="24"/>
                  </a:lnTo>
                  <a:lnTo>
                    <a:pt x="141" y="26"/>
                  </a:lnTo>
                  <a:lnTo>
                    <a:pt x="130" y="28"/>
                  </a:lnTo>
                  <a:lnTo>
                    <a:pt x="119" y="29"/>
                  </a:lnTo>
                  <a:lnTo>
                    <a:pt x="109" y="31"/>
                  </a:lnTo>
                  <a:lnTo>
                    <a:pt x="100" y="33"/>
                  </a:lnTo>
                  <a:lnTo>
                    <a:pt x="92" y="35"/>
                  </a:lnTo>
                  <a:lnTo>
                    <a:pt x="83" y="37"/>
                  </a:lnTo>
                  <a:lnTo>
                    <a:pt x="77" y="38"/>
                  </a:lnTo>
                  <a:lnTo>
                    <a:pt x="69" y="40"/>
                  </a:lnTo>
                  <a:lnTo>
                    <a:pt x="63" y="42"/>
                  </a:lnTo>
                  <a:lnTo>
                    <a:pt x="57" y="43"/>
                  </a:lnTo>
                  <a:lnTo>
                    <a:pt x="52" y="44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1" y="46"/>
                  </a:lnTo>
                  <a:lnTo>
                    <a:pt x="37" y="46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7" y="44"/>
                  </a:lnTo>
                  <a:lnTo>
                    <a:pt x="23" y="42"/>
                  </a:lnTo>
                  <a:lnTo>
                    <a:pt x="18" y="40"/>
                  </a:lnTo>
                  <a:lnTo>
                    <a:pt x="12" y="37"/>
                  </a:lnTo>
                  <a:lnTo>
                    <a:pt x="7" y="35"/>
                  </a:lnTo>
                  <a:lnTo>
                    <a:pt x="0" y="31"/>
                  </a:lnTo>
                  <a:lnTo>
                    <a:pt x="0" y="31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59"/>
            <p:cNvSpPr>
              <a:spLocks/>
            </p:cNvSpPr>
            <p:nvPr/>
          </p:nvSpPr>
          <p:spPr bwMode="auto">
            <a:xfrm>
              <a:off x="4357688" y="2936875"/>
              <a:ext cx="138113" cy="168275"/>
            </a:xfrm>
            <a:custGeom>
              <a:avLst/>
              <a:gdLst>
                <a:gd name="T0" fmla="*/ 46 w 87"/>
                <a:gd name="T1" fmla="*/ 60 h 106"/>
                <a:gd name="T2" fmla="*/ 40 w 87"/>
                <a:gd name="T3" fmla="*/ 69 h 106"/>
                <a:gd name="T4" fmla="*/ 37 w 87"/>
                <a:gd name="T5" fmla="*/ 74 h 106"/>
                <a:gd name="T6" fmla="*/ 37 w 87"/>
                <a:gd name="T7" fmla="*/ 78 h 106"/>
                <a:gd name="T8" fmla="*/ 39 w 87"/>
                <a:gd name="T9" fmla="*/ 81 h 106"/>
                <a:gd name="T10" fmla="*/ 43 w 87"/>
                <a:gd name="T11" fmla="*/ 82 h 106"/>
                <a:gd name="T12" fmla="*/ 46 w 87"/>
                <a:gd name="T13" fmla="*/ 82 h 106"/>
                <a:gd name="T14" fmla="*/ 50 w 87"/>
                <a:gd name="T15" fmla="*/ 81 h 106"/>
                <a:gd name="T16" fmla="*/ 56 w 87"/>
                <a:gd name="T17" fmla="*/ 80 h 106"/>
                <a:gd name="T18" fmla="*/ 66 w 87"/>
                <a:gd name="T19" fmla="*/ 79 h 106"/>
                <a:gd name="T20" fmla="*/ 79 w 87"/>
                <a:gd name="T21" fmla="*/ 78 h 106"/>
                <a:gd name="T22" fmla="*/ 87 w 87"/>
                <a:gd name="T23" fmla="*/ 96 h 106"/>
                <a:gd name="T24" fmla="*/ 61 w 87"/>
                <a:gd name="T25" fmla="*/ 97 h 106"/>
                <a:gd name="T26" fmla="*/ 36 w 87"/>
                <a:gd name="T27" fmla="*/ 100 h 106"/>
                <a:gd name="T28" fmla="*/ 24 w 87"/>
                <a:gd name="T29" fmla="*/ 104 h 106"/>
                <a:gd name="T30" fmla="*/ 16 w 87"/>
                <a:gd name="T31" fmla="*/ 106 h 106"/>
                <a:gd name="T32" fmla="*/ 9 w 87"/>
                <a:gd name="T33" fmla="*/ 106 h 106"/>
                <a:gd name="T34" fmla="*/ 7 w 87"/>
                <a:gd name="T35" fmla="*/ 106 h 106"/>
                <a:gd name="T36" fmla="*/ 3 w 87"/>
                <a:gd name="T37" fmla="*/ 100 h 106"/>
                <a:gd name="T38" fmla="*/ 1 w 87"/>
                <a:gd name="T39" fmla="*/ 91 h 106"/>
                <a:gd name="T40" fmla="*/ 0 w 87"/>
                <a:gd name="T41" fmla="*/ 86 h 106"/>
                <a:gd name="T42" fmla="*/ 1 w 87"/>
                <a:gd name="T43" fmla="*/ 82 h 106"/>
                <a:gd name="T44" fmla="*/ 4 w 87"/>
                <a:gd name="T45" fmla="*/ 79 h 106"/>
                <a:gd name="T46" fmla="*/ 9 w 87"/>
                <a:gd name="T47" fmla="*/ 77 h 106"/>
                <a:gd name="T48" fmla="*/ 15 w 87"/>
                <a:gd name="T49" fmla="*/ 73 h 106"/>
                <a:gd name="T50" fmla="*/ 18 w 87"/>
                <a:gd name="T51" fmla="*/ 69 h 106"/>
                <a:gd name="T52" fmla="*/ 24 w 87"/>
                <a:gd name="T53" fmla="*/ 63 h 106"/>
                <a:gd name="T54" fmla="*/ 28 w 87"/>
                <a:gd name="T55" fmla="*/ 55 h 106"/>
                <a:gd name="T56" fmla="*/ 31 w 87"/>
                <a:gd name="T57" fmla="*/ 45 h 106"/>
                <a:gd name="T58" fmla="*/ 35 w 87"/>
                <a:gd name="T59" fmla="*/ 29 h 106"/>
                <a:gd name="T60" fmla="*/ 38 w 87"/>
                <a:gd name="T61" fmla="*/ 10 h 106"/>
                <a:gd name="T62" fmla="*/ 40 w 87"/>
                <a:gd name="T63" fmla="*/ 0 h 106"/>
                <a:gd name="T64" fmla="*/ 52 w 87"/>
                <a:gd name="T65" fmla="*/ 8 h 106"/>
                <a:gd name="T66" fmla="*/ 61 w 87"/>
                <a:gd name="T67" fmla="*/ 15 h 106"/>
                <a:gd name="T68" fmla="*/ 65 w 87"/>
                <a:gd name="T69" fmla="*/ 19 h 106"/>
                <a:gd name="T70" fmla="*/ 68 w 87"/>
                <a:gd name="T71" fmla="*/ 24 h 106"/>
                <a:gd name="T72" fmla="*/ 66 w 87"/>
                <a:gd name="T73" fmla="*/ 28 h 106"/>
                <a:gd name="T74" fmla="*/ 63 w 87"/>
                <a:gd name="T75" fmla="*/ 35 h 106"/>
                <a:gd name="T76" fmla="*/ 59 w 87"/>
                <a:gd name="T77" fmla="*/ 44 h 106"/>
                <a:gd name="T78" fmla="*/ 51 w 87"/>
                <a:gd name="T79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" h="106">
                  <a:moveTo>
                    <a:pt x="51" y="55"/>
                  </a:moveTo>
                  <a:lnTo>
                    <a:pt x="46" y="60"/>
                  </a:lnTo>
                  <a:lnTo>
                    <a:pt x="43" y="64"/>
                  </a:lnTo>
                  <a:lnTo>
                    <a:pt x="40" y="69"/>
                  </a:lnTo>
                  <a:lnTo>
                    <a:pt x="38" y="72"/>
                  </a:lnTo>
                  <a:lnTo>
                    <a:pt x="37" y="74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38" y="79"/>
                  </a:lnTo>
                  <a:lnTo>
                    <a:pt x="39" y="81"/>
                  </a:lnTo>
                  <a:lnTo>
                    <a:pt x="42" y="82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6" y="82"/>
                  </a:lnTo>
                  <a:lnTo>
                    <a:pt x="48" y="81"/>
                  </a:lnTo>
                  <a:lnTo>
                    <a:pt x="50" y="81"/>
                  </a:lnTo>
                  <a:lnTo>
                    <a:pt x="53" y="80"/>
                  </a:lnTo>
                  <a:lnTo>
                    <a:pt x="56" y="80"/>
                  </a:lnTo>
                  <a:lnTo>
                    <a:pt x="61" y="79"/>
                  </a:lnTo>
                  <a:lnTo>
                    <a:pt x="66" y="79"/>
                  </a:lnTo>
                  <a:lnTo>
                    <a:pt x="72" y="78"/>
                  </a:lnTo>
                  <a:lnTo>
                    <a:pt x="79" y="78"/>
                  </a:lnTo>
                  <a:lnTo>
                    <a:pt x="87" y="77"/>
                  </a:lnTo>
                  <a:lnTo>
                    <a:pt x="87" y="96"/>
                  </a:lnTo>
                  <a:lnTo>
                    <a:pt x="74" y="96"/>
                  </a:lnTo>
                  <a:lnTo>
                    <a:pt x="61" y="97"/>
                  </a:lnTo>
                  <a:lnTo>
                    <a:pt x="48" y="99"/>
                  </a:lnTo>
                  <a:lnTo>
                    <a:pt x="36" y="100"/>
                  </a:lnTo>
                  <a:lnTo>
                    <a:pt x="29" y="103"/>
                  </a:lnTo>
                  <a:lnTo>
                    <a:pt x="24" y="104"/>
                  </a:lnTo>
                  <a:lnTo>
                    <a:pt x="19" y="105"/>
                  </a:lnTo>
                  <a:lnTo>
                    <a:pt x="16" y="106"/>
                  </a:lnTo>
                  <a:lnTo>
                    <a:pt x="12" y="106"/>
                  </a:lnTo>
                  <a:lnTo>
                    <a:pt x="9" y="106"/>
                  </a:lnTo>
                  <a:lnTo>
                    <a:pt x="8" y="106"/>
                  </a:lnTo>
                  <a:lnTo>
                    <a:pt x="7" y="106"/>
                  </a:lnTo>
                  <a:lnTo>
                    <a:pt x="4" y="104"/>
                  </a:lnTo>
                  <a:lnTo>
                    <a:pt x="3" y="100"/>
                  </a:lnTo>
                  <a:lnTo>
                    <a:pt x="2" y="96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0" y="86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2" y="80"/>
                  </a:lnTo>
                  <a:lnTo>
                    <a:pt x="4" y="79"/>
                  </a:lnTo>
                  <a:lnTo>
                    <a:pt x="6" y="78"/>
                  </a:lnTo>
                  <a:lnTo>
                    <a:pt x="9" y="77"/>
                  </a:lnTo>
                  <a:lnTo>
                    <a:pt x="12" y="74"/>
                  </a:lnTo>
                  <a:lnTo>
                    <a:pt x="15" y="73"/>
                  </a:lnTo>
                  <a:lnTo>
                    <a:pt x="17" y="71"/>
                  </a:lnTo>
                  <a:lnTo>
                    <a:pt x="18" y="69"/>
                  </a:lnTo>
                  <a:lnTo>
                    <a:pt x="20" y="66"/>
                  </a:lnTo>
                  <a:lnTo>
                    <a:pt x="24" y="63"/>
                  </a:lnTo>
                  <a:lnTo>
                    <a:pt x="26" y="60"/>
                  </a:lnTo>
                  <a:lnTo>
                    <a:pt x="28" y="55"/>
                  </a:lnTo>
                  <a:lnTo>
                    <a:pt x="29" y="51"/>
                  </a:lnTo>
                  <a:lnTo>
                    <a:pt x="31" y="45"/>
                  </a:lnTo>
                  <a:lnTo>
                    <a:pt x="33" y="37"/>
                  </a:lnTo>
                  <a:lnTo>
                    <a:pt x="35" y="29"/>
                  </a:lnTo>
                  <a:lnTo>
                    <a:pt x="37" y="20"/>
                  </a:lnTo>
                  <a:lnTo>
                    <a:pt x="38" y="10"/>
                  </a:lnTo>
                  <a:lnTo>
                    <a:pt x="39" y="6"/>
                  </a:lnTo>
                  <a:lnTo>
                    <a:pt x="40" y="0"/>
                  </a:lnTo>
                  <a:lnTo>
                    <a:pt x="46" y="3"/>
                  </a:lnTo>
                  <a:lnTo>
                    <a:pt x="52" y="8"/>
                  </a:lnTo>
                  <a:lnTo>
                    <a:pt x="56" y="11"/>
                  </a:lnTo>
                  <a:lnTo>
                    <a:pt x="61" y="15"/>
                  </a:lnTo>
                  <a:lnTo>
                    <a:pt x="63" y="17"/>
                  </a:lnTo>
                  <a:lnTo>
                    <a:pt x="65" y="19"/>
                  </a:lnTo>
                  <a:lnTo>
                    <a:pt x="66" y="21"/>
                  </a:lnTo>
                  <a:lnTo>
                    <a:pt x="68" y="24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5" y="32"/>
                  </a:lnTo>
                  <a:lnTo>
                    <a:pt x="63" y="35"/>
                  </a:lnTo>
                  <a:lnTo>
                    <a:pt x="61" y="38"/>
                  </a:lnTo>
                  <a:lnTo>
                    <a:pt x="59" y="44"/>
                  </a:lnTo>
                  <a:lnTo>
                    <a:pt x="54" y="48"/>
                  </a:lnTo>
                  <a:lnTo>
                    <a:pt x="51" y="55"/>
                  </a:lnTo>
                  <a:lnTo>
                    <a:pt x="51" y="55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60"/>
            <p:cNvSpPr>
              <a:spLocks/>
            </p:cNvSpPr>
            <p:nvPr/>
          </p:nvSpPr>
          <p:spPr bwMode="auto">
            <a:xfrm>
              <a:off x="4340225" y="2997200"/>
              <a:ext cx="230188" cy="277812"/>
            </a:xfrm>
            <a:custGeom>
              <a:avLst/>
              <a:gdLst>
                <a:gd name="T0" fmla="*/ 68 w 145"/>
                <a:gd name="T1" fmla="*/ 79 h 175"/>
                <a:gd name="T2" fmla="*/ 99 w 145"/>
                <a:gd name="T3" fmla="*/ 41 h 175"/>
                <a:gd name="T4" fmla="*/ 111 w 145"/>
                <a:gd name="T5" fmla="*/ 22 h 175"/>
                <a:gd name="T6" fmla="*/ 116 w 145"/>
                <a:gd name="T7" fmla="*/ 10 h 175"/>
                <a:gd name="T8" fmla="*/ 113 w 145"/>
                <a:gd name="T9" fmla="*/ 4 h 175"/>
                <a:gd name="T10" fmla="*/ 115 w 145"/>
                <a:gd name="T11" fmla="*/ 1 h 175"/>
                <a:gd name="T12" fmla="*/ 120 w 145"/>
                <a:gd name="T13" fmla="*/ 0 h 175"/>
                <a:gd name="T14" fmla="*/ 128 w 145"/>
                <a:gd name="T15" fmla="*/ 3 h 175"/>
                <a:gd name="T16" fmla="*/ 135 w 145"/>
                <a:gd name="T17" fmla="*/ 7 h 175"/>
                <a:gd name="T18" fmla="*/ 143 w 145"/>
                <a:gd name="T19" fmla="*/ 21 h 175"/>
                <a:gd name="T20" fmla="*/ 144 w 145"/>
                <a:gd name="T21" fmla="*/ 30 h 175"/>
                <a:gd name="T22" fmla="*/ 142 w 145"/>
                <a:gd name="T23" fmla="*/ 35 h 175"/>
                <a:gd name="T24" fmla="*/ 135 w 145"/>
                <a:gd name="T25" fmla="*/ 43 h 175"/>
                <a:gd name="T26" fmla="*/ 125 w 145"/>
                <a:gd name="T27" fmla="*/ 54 h 175"/>
                <a:gd name="T28" fmla="*/ 110 w 145"/>
                <a:gd name="T29" fmla="*/ 68 h 175"/>
                <a:gd name="T30" fmla="*/ 93 w 145"/>
                <a:gd name="T31" fmla="*/ 85 h 175"/>
                <a:gd name="T32" fmla="*/ 75 w 145"/>
                <a:gd name="T33" fmla="*/ 102 h 175"/>
                <a:gd name="T34" fmla="*/ 61 w 145"/>
                <a:gd name="T35" fmla="*/ 115 h 175"/>
                <a:gd name="T36" fmla="*/ 51 w 145"/>
                <a:gd name="T37" fmla="*/ 125 h 175"/>
                <a:gd name="T38" fmla="*/ 46 w 145"/>
                <a:gd name="T39" fmla="*/ 133 h 175"/>
                <a:gd name="T40" fmla="*/ 44 w 145"/>
                <a:gd name="T41" fmla="*/ 137 h 175"/>
                <a:gd name="T42" fmla="*/ 46 w 145"/>
                <a:gd name="T43" fmla="*/ 138 h 175"/>
                <a:gd name="T44" fmla="*/ 51 w 145"/>
                <a:gd name="T45" fmla="*/ 138 h 175"/>
                <a:gd name="T46" fmla="*/ 61 w 145"/>
                <a:gd name="T47" fmla="*/ 138 h 175"/>
                <a:gd name="T48" fmla="*/ 74 w 145"/>
                <a:gd name="T49" fmla="*/ 135 h 175"/>
                <a:gd name="T50" fmla="*/ 92 w 145"/>
                <a:gd name="T51" fmla="*/ 131 h 175"/>
                <a:gd name="T52" fmla="*/ 111 w 145"/>
                <a:gd name="T53" fmla="*/ 132 h 175"/>
                <a:gd name="T54" fmla="*/ 106 w 145"/>
                <a:gd name="T55" fmla="*/ 140 h 175"/>
                <a:gd name="T56" fmla="*/ 89 w 145"/>
                <a:gd name="T57" fmla="*/ 145 h 175"/>
                <a:gd name="T58" fmla="*/ 75 w 145"/>
                <a:gd name="T59" fmla="*/ 148 h 175"/>
                <a:gd name="T60" fmla="*/ 64 w 145"/>
                <a:gd name="T61" fmla="*/ 151 h 175"/>
                <a:gd name="T62" fmla="*/ 56 w 145"/>
                <a:gd name="T63" fmla="*/ 155 h 175"/>
                <a:gd name="T64" fmla="*/ 47 w 145"/>
                <a:gd name="T65" fmla="*/ 158 h 175"/>
                <a:gd name="T66" fmla="*/ 37 w 145"/>
                <a:gd name="T67" fmla="*/ 164 h 175"/>
                <a:gd name="T68" fmla="*/ 30 w 145"/>
                <a:gd name="T69" fmla="*/ 168 h 175"/>
                <a:gd name="T70" fmla="*/ 26 w 145"/>
                <a:gd name="T71" fmla="*/ 172 h 175"/>
                <a:gd name="T72" fmla="*/ 20 w 145"/>
                <a:gd name="T73" fmla="*/ 175 h 175"/>
                <a:gd name="T74" fmla="*/ 14 w 145"/>
                <a:gd name="T75" fmla="*/ 174 h 175"/>
                <a:gd name="T76" fmla="*/ 10 w 145"/>
                <a:gd name="T77" fmla="*/ 172 h 175"/>
                <a:gd name="T78" fmla="*/ 6 w 145"/>
                <a:gd name="T79" fmla="*/ 167 h 175"/>
                <a:gd name="T80" fmla="*/ 2 w 145"/>
                <a:gd name="T81" fmla="*/ 151 h 175"/>
                <a:gd name="T82" fmla="*/ 0 w 145"/>
                <a:gd name="T83" fmla="*/ 146 h 175"/>
                <a:gd name="T84" fmla="*/ 1 w 145"/>
                <a:gd name="T85" fmla="*/ 144 h 175"/>
                <a:gd name="T86" fmla="*/ 3 w 145"/>
                <a:gd name="T87" fmla="*/ 140 h 175"/>
                <a:gd name="T88" fmla="*/ 10 w 145"/>
                <a:gd name="T89" fmla="*/ 138 h 175"/>
                <a:gd name="T90" fmla="*/ 20 w 145"/>
                <a:gd name="T91" fmla="*/ 132 h 175"/>
                <a:gd name="T92" fmla="*/ 32 w 145"/>
                <a:gd name="T93" fmla="*/ 120 h 175"/>
                <a:gd name="T94" fmla="*/ 44 w 145"/>
                <a:gd name="T95" fmla="*/ 10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5" h="175">
                  <a:moveTo>
                    <a:pt x="44" y="109"/>
                  </a:moveTo>
                  <a:lnTo>
                    <a:pt x="56" y="94"/>
                  </a:lnTo>
                  <a:lnTo>
                    <a:pt x="68" y="79"/>
                  </a:lnTo>
                  <a:lnTo>
                    <a:pt x="81" y="65"/>
                  </a:lnTo>
                  <a:lnTo>
                    <a:pt x="93" y="49"/>
                  </a:lnTo>
                  <a:lnTo>
                    <a:pt x="99" y="41"/>
                  </a:lnTo>
                  <a:lnTo>
                    <a:pt x="104" y="34"/>
                  </a:lnTo>
                  <a:lnTo>
                    <a:pt x="108" y="27"/>
                  </a:lnTo>
                  <a:lnTo>
                    <a:pt x="111" y="22"/>
                  </a:lnTo>
                  <a:lnTo>
                    <a:pt x="113" y="17"/>
                  </a:lnTo>
                  <a:lnTo>
                    <a:pt x="115" y="14"/>
                  </a:lnTo>
                  <a:lnTo>
                    <a:pt x="116" y="10"/>
                  </a:lnTo>
                  <a:lnTo>
                    <a:pt x="115" y="7"/>
                  </a:lnTo>
                  <a:lnTo>
                    <a:pt x="115" y="6"/>
                  </a:lnTo>
                  <a:lnTo>
                    <a:pt x="113" y="4"/>
                  </a:lnTo>
                  <a:lnTo>
                    <a:pt x="113" y="3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6" y="1"/>
                  </a:lnTo>
                  <a:lnTo>
                    <a:pt x="128" y="3"/>
                  </a:lnTo>
                  <a:lnTo>
                    <a:pt x="130" y="4"/>
                  </a:lnTo>
                  <a:lnTo>
                    <a:pt x="133" y="5"/>
                  </a:lnTo>
                  <a:lnTo>
                    <a:pt x="135" y="7"/>
                  </a:lnTo>
                  <a:lnTo>
                    <a:pt x="137" y="9"/>
                  </a:lnTo>
                  <a:lnTo>
                    <a:pt x="141" y="15"/>
                  </a:lnTo>
                  <a:lnTo>
                    <a:pt x="143" y="21"/>
                  </a:lnTo>
                  <a:lnTo>
                    <a:pt x="144" y="25"/>
                  </a:lnTo>
                  <a:lnTo>
                    <a:pt x="145" y="28"/>
                  </a:lnTo>
                  <a:lnTo>
                    <a:pt x="144" y="30"/>
                  </a:lnTo>
                  <a:lnTo>
                    <a:pt x="144" y="32"/>
                  </a:lnTo>
                  <a:lnTo>
                    <a:pt x="143" y="33"/>
                  </a:lnTo>
                  <a:lnTo>
                    <a:pt x="142" y="35"/>
                  </a:lnTo>
                  <a:lnTo>
                    <a:pt x="139" y="38"/>
                  </a:lnTo>
                  <a:lnTo>
                    <a:pt x="137" y="40"/>
                  </a:lnTo>
                  <a:lnTo>
                    <a:pt x="135" y="43"/>
                  </a:lnTo>
                  <a:lnTo>
                    <a:pt x="132" y="47"/>
                  </a:lnTo>
                  <a:lnTo>
                    <a:pt x="128" y="50"/>
                  </a:lnTo>
                  <a:lnTo>
                    <a:pt x="125" y="54"/>
                  </a:lnTo>
                  <a:lnTo>
                    <a:pt x="120" y="59"/>
                  </a:lnTo>
                  <a:lnTo>
                    <a:pt x="116" y="63"/>
                  </a:lnTo>
                  <a:lnTo>
                    <a:pt x="110" y="68"/>
                  </a:lnTo>
                  <a:lnTo>
                    <a:pt x="106" y="74"/>
                  </a:lnTo>
                  <a:lnTo>
                    <a:pt x="99" y="79"/>
                  </a:lnTo>
                  <a:lnTo>
                    <a:pt x="93" y="85"/>
                  </a:lnTo>
                  <a:lnTo>
                    <a:pt x="86" y="91"/>
                  </a:lnTo>
                  <a:lnTo>
                    <a:pt x="81" y="96"/>
                  </a:lnTo>
                  <a:lnTo>
                    <a:pt x="75" y="102"/>
                  </a:lnTo>
                  <a:lnTo>
                    <a:pt x="70" y="106"/>
                  </a:lnTo>
                  <a:lnTo>
                    <a:pt x="65" y="112"/>
                  </a:lnTo>
                  <a:lnTo>
                    <a:pt x="61" y="115"/>
                  </a:lnTo>
                  <a:lnTo>
                    <a:pt x="57" y="120"/>
                  </a:lnTo>
                  <a:lnTo>
                    <a:pt x="54" y="123"/>
                  </a:lnTo>
                  <a:lnTo>
                    <a:pt x="51" y="125"/>
                  </a:lnTo>
                  <a:lnTo>
                    <a:pt x="49" y="129"/>
                  </a:lnTo>
                  <a:lnTo>
                    <a:pt x="47" y="131"/>
                  </a:lnTo>
                  <a:lnTo>
                    <a:pt x="46" y="133"/>
                  </a:lnTo>
                  <a:lnTo>
                    <a:pt x="45" y="135"/>
                  </a:lnTo>
                  <a:lnTo>
                    <a:pt x="44" y="136"/>
                  </a:lnTo>
                  <a:lnTo>
                    <a:pt x="44" y="137"/>
                  </a:lnTo>
                  <a:lnTo>
                    <a:pt x="44" y="138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7" y="138"/>
                  </a:lnTo>
                  <a:lnTo>
                    <a:pt x="49" y="139"/>
                  </a:lnTo>
                  <a:lnTo>
                    <a:pt x="51" y="138"/>
                  </a:lnTo>
                  <a:lnTo>
                    <a:pt x="54" y="138"/>
                  </a:lnTo>
                  <a:lnTo>
                    <a:pt x="57" y="138"/>
                  </a:lnTo>
                  <a:lnTo>
                    <a:pt x="61" y="138"/>
                  </a:lnTo>
                  <a:lnTo>
                    <a:pt x="65" y="137"/>
                  </a:lnTo>
                  <a:lnTo>
                    <a:pt x="70" y="136"/>
                  </a:lnTo>
                  <a:lnTo>
                    <a:pt x="74" y="135"/>
                  </a:lnTo>
                  <a:lnTo>
                    <a:pt x="80" y="133"/>
                  </a:lnTo>
                  <a:lnTo>
                    <a:pt x="85" y="132"/>
                  </a:lnTo>
                  <a:lnTo>
                    <a:pt x="92" y="131"/>
                  </a:lnTo>
                  <a:lnTo>
                    <a:pt x="98" y="130"/>
                  </a:lnTo>
                  <a:lnTo>
                    <a:pt x="106" y="128"/>
                  </a:lnTo>
                  <a:lnTo>
                    <a:pt x="111" y="132"/>
                  </a:lnTo>
                  <a:lnTo>
                    <a:pt x="118" y="138"/>
                  </a:lnTo>
                  <a:lnTo>
                    <a:pt x="111" y="139"/>
                  </a:lnTo>
                  <a:lnTo>
                    <a:pt x="106" y="140"/>
                  </a:lnTo>
                  <a:lnTo>
                    <a:pt x="100" y="141"/>
                  </a:lnTo>
                  <a:lnTo>
                    <a:pt x="94" y="144"/>
                  </a:lnTo>
                  <a:lnTo>
                    <a:pt x="89" y="145"/>
                  </a:lnTo>
                  <a:lnTo>
                    <a:pt x="84" y="146"/>
                  </a:lnTo>
                  <a:lnTo>
                    <a:pt x="80" y="147"/>
                  </a:lnTo>
                  <a:lnTo>
                    <a:pt x="75" y="148"/>
                  </a:lnTo>
                  <a:lnTo>
                    <a:pt x="72" y="149"/>
                  </a:lnTo>
                  <a:lnTo>
                    <a:pt x="67" y="150"/>
                  </a:lnTo>
                  <a:lnTo>
                    <a:pt x="64" y="151"/>
                  </a:lnTo>
                  <a:lnTo>
                    <a:pt x="62" y="153"/>
                  </a:lnTo>
                  <a:lnTo>
                    <a:pt x="58" y="154"/>
                  </a:lnTo>
                  <a:lnTo>
                    <a:pt x="56" y="155"/>
                  </a:lnTo>
                  <a:lnTo>
                    <a:pt x="54" y="156"/>
                  </a:lnTo>
                  <a:lnTo>
                    <a:pt x="51" y="157"/>
                  </a:lnTo>
                  <a:lnTo>
                    <a:pt x="47" y="158"/>
                  </a:lnTo>
                  <a:lnTo>
                    <a:pt x="44" y="160"/>
                  </a:lnTo>
                  <a:lnTo>
                    <a:pt x="40" y="163"/>
                  </a:lnTo>
                  <a:lnTo>
                    <a:pt x="37" y="164"/>
                  </a:lnTo>
                  <a:lnTo>
                    <a:pt x="35" y="165"/>
                  </a:lnTo>
                  <a:lnTo>
                    <a:pt x="32" y="167"/>
                  </a:lnTo>
                  <a:lnTo>
                    <a:pt x="30" y="168"/>
                  </a:lnTo>
                  <a:lnTo>
                    <a:pt x="29" y="169"/>
                  </a:lnTo>
                  <a:lnTo>
                    <a:pt x="28" y="171"/>
                  </a:lnTo>
                  <a:lnTo>
                    <a:pt x="26" y="172"/>
                  </a:lnTo>
                  <a:lnTo>
                    <a:pt x="24" y="173"/>
                  </a:lnTo>
                  <a:lnTo>
                    <a:pt x="22" y="174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7" y="174"/>
                  </a:lnTo>
                  <a:lnTo>
                    <a:pt x="14" y="174"/>
                  </a:lnTo>
                  <a:lnTo>
                    <a:pt x="13" y="174"/>
                  </a:lnTo>
                  <a:lnTo>
                    <a:pt x="11" y="173"/>
                  </a:lnTo>
                  <a:lnTo>
                    <a:pt x="10" y="172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6" y="167"/>
                  </a:lnTo>
                  <a:lnTo>
                    <a:pt x="5" y="162"/>
                  </a:lnTo>
                  <a:lnTo>
                    <a:pt x="3" y="156"/>
                  </a:lnTo>
                  <a:lnTo>
                    <a:pt x="2" y="151"/>
                  </a:lnTo>
                  <a:lnTo>
                    <a:pt x="1" y="149"/>
                  </a:lnTo>
                  <a:lnTo>
                    <a:pt x="1" y="147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0" y="144"/>
                  </a:lnTo>
                  <a:lnTo>
                    <a:pt x="1" y="144"/>
                  </a:lnTo>
                  <a:lnTo>
                    <a:pt x="1" y="142"/>
                  </a:lnTo>
                  <a:lnTo>
                    <a:pt x="2" y="141"/>
                  </a:lnTo>
                  <a:lnTo>
                    <a:pt x="3" y="140"/>
                  </a:lnTo>
                  <a:lnTo>
                    <a:pt x="5" y="139"/>
                  </a:lnTo>
                  <a:lnTo>
                    <a:pt x="8" y="139"/>
                  </a:lnTo>
                  <a:lnTo>
                    <a:pt x="10" y="138"/>
                  </a:lnTo>
                  <a:lnTo>
                    <a:pt x="13" y="137"/>
                  </a:lnTo>
                  <a:lnTo>
                    <a:pt x="15" y="135"/>
                  </a:lnTo>
                  <a:lnTo>
                    <a:pt x="20" y="132"/>
                  </a:lnTo>
                  <a:lnTo>
                    <a:pt x="23" y="129"/>
                  </a:lnTo>
                  <a:lnTo>
                    <a:pt x="28" y="124"/>
                  </a:lnTo>
                  <a:lnTo>
                    <a:pt x="32" y="120"/>
                  </a:lnTo>
                  <a:lnTo>
                    <a:pt x="38" y="114"/>
                  </a:lnTo>
                  <a:lnTo>
                    <a:pt x="44" y="109"/>
                  </a:lnTo>
                  <a:lnTo>
                    <a:pt x="44" y="109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61"/>
            <p:cNvSpPr>
              <a:spLocks/>
            </p:cNvSpPr>
            <p:nvPr/>
          </p:nvSpPr>
          <p:spPr bwMode="auto">
            <a:xfrm>
              <a:off x="4587875" y="2963863"/>
              <a:ext cx="112713" cy="122237"/>
            </a:xfrm>
            <a:custGeom>
              <a:avLst/>
              <a:gdLst>
                <a:gd name="T0" fmla="*/ 31 w 71"/>
                <a:gd name="T1" fmla="*/ 30 h 77"/>
                <a:gd name="T2" fmla="*/ 32 w 71"/>
                <a:gd name="T3" fmla="*/ 28 h 77"/>
                <a:gd name="T4" fmla="*/ 33 w 71"/>
                <a:gd name="T5" fmla="*/ 26 h 77"/>
                <a:gd name="T6" fmla="*/ 34 w 71"/>
                <a:gd name="T7" fmla="*/ 22 h 77"/>
                <a:gd name="T8" fmla="*/ 34 w 71"/>
                <a:gd name="T9" fmla="*/ 20 h 77"/>
                <a:gd name="T10" fmla="*/ 34 w 71"/>
                <a:gd name="T11" fmla="*/ 18 h 77"/>
                <a:gd name="T12" fmla="*/ 34 w 71"/>
                <a:gd name="T13" fmla="*/ 17 h 77"/>
                <a:gd name="T14" fmla="*/ 33 w 71"/>
                <a:gd name="T15" fmla="*/ 15 h 77"/>
                <a:gd name="T16" fmla="*/ 33 w 71"/>
                <a:gd name="T17" fmla="*/ 13 h 77"/>
                <a:gd name="T18" fmla="*/ 31 w 71"/>
                <a:gd name="T19" fmla="*/ 12 h 77"/>
                <a:gd name="T20" fmla="*/ 30 w 71"/>
                <a:gd name="T21" fmla="*/ 11 h 77"/>
                <a:gd name="T22" fmla="*/ 30 w 71"/>
                <a:gd name="T23" fmla="*/ 10 h 77"/>
                <a:gd name="T24" fmla="*/ 28 w 71"/>
                <a:gd name="T25" fmla="*/ 9 h 77"/>
                <a:gd name="T26" fmla="*/ 28 w 71"/>
                <a:gd name="T27" fmla="*/ 7 h 77"/>
                <a:gd name="T28" fmla="*/ 28 w 71"/>
                <a:gd name="T29" fmla="*/ 6 h 77"/>
                <a:gd name="T30" fmla="*/ 31 w 71"/>
                <a:gd name="T31" fmla="*/ 2 h 77"/>
                <a:gd name="T32" fmla="*/ 32 w 71"/>
                <a:gd name="T33" fmla="*/ 1 h 77"/>
                <a:gd name="T34" fmla="*/ 33 w 71"/>
                <a:gd name="T35" fmla="*/ 0 h 77"/>
                <a:gd name="T36" fmla="*/ 35 w 71"/>
                <a:gd name="T37" fmla="*/ 0 h 77"/>
                <a:gd name="T38" fmla="*/ 37 w 71"/>
                <a:gd name="T39" fmla="*/ 1 h 77"/>
                <a:gd name="T40" fmla="*/ 41 w 71"/>
                <a:gd name="T41" fmla="*/ 1 h 77"/>
                <a:gd name="T42" fmla="*/ 44 w 71"/>
                <a:gd name="T43" fmla="*/ 2 h 77"/>
                <a:gd name="T44" fmla="*/ 48 w 71"/>
                <a:gd name="T45" fmla="*/ 4 h 77"/>
                <a:gd name="T46" fmla="*/ 52 w 71"/>
                <a:gd name="T47" fmla="*/ 7 h 77"/>
                <a:gd name="T48" fmla="*/ 57 w 71"/>
                <a:gd name="T49" fmla="*/ 9 h 77"/>
                <a:gd name="T50" fmla="*/ 60 w 71"/>
                <a:gd name="T51" fmla="*/ 11 h 77"/>
                <a:gd name="T52" fmla="*/ 63 w 71"/>
                <a:gd name="T53" fmla="*/ 13 h 77"/>
                <a:gd name="T54" fmla="*/ 66 w 71"/>
                <a:gd name="T55" fmla="*/ 16 h 77"/>
                <a:gd name="T56" fmla="*/ 68 w 71"/>
                <a:gd name="T57" fmla="*/ 18 h 77"/>
                <a:gd name="T58" fmla="*/ 69 w 71"/>
                <a:gd name="T59" fmla="*/ 20 h 77"/>
                <a:gd name="T60" fmla="*/ 71 w 71"/>
                <a:gd name="T61" fmla="*/ 21 h 77"/>
                <a:gd name="T62" fmla="*/ 71 w 71"/>
                <a:gd name="T63" fmla="*/ 24 h 77"/>
                <a:gd name="T64" fmla="*/ 71 w 71"/>
                <a:gd name="T65" fmla="*/ 25 h 77"/>
                <a:gd name="T66" fmla="*/ 71 w 71"/>
                <a:gd name="T67" fmla="*/ 26 h 77"/>
                <a:gd name="T68" fmla="*/ 70 w 71"/>
                <a:gd name="T69" fmla="*/ 27 h 77"/>
                <a:gd name="T70" fmla="*/ 69 w 71"/>
                <a:gd name="T71" fmla="*/ 28 h 77"/>
                <a:gd name="T72" fmla="*/ 67 w 71"/>
                <a:gd name="T73" fmla="*/ 31 h 77"/>
                <a:gd name="T74" fmla="*/ 63 w 71"/>
                <a:gd name="T75" fmla="*/ 35 h 77"/>
                <a:gd name="T76" fmla="*/ 58 w 71"/>
                <a:gd name="T77" fmla="*/ 38 h 77"/>
                <a:gd name="T78" fmla="*/ 52 w 71"/>
                <a:gd name="T79" fmla="*/ 44 h 77"/>
                <a:gd name="T80" fmla="*/ 45 w 71"/>
                <a:gd name="T81" fmla="*/ 48 h 77"/>
                <a:gd name="T82" fmla="*/ 37 w 71"/>
                <a:gd name="T83" fmla="*/ 55 h 77"/>
                <a:gd name="T84" fmla="*/ 30 w 71"/>
                <a:gd name="T85" fmla="*/ 61 h 77"/>
                <a:gd name="T86" fmla="*/ 23 w 71"/>
                <a:gd name="T87" fmla="*/ 65 h 77"/>
                <a:gd name="T88" fmla="*/ 17 w 71"/>
                <a:gd name="T89" fmla="*/ 70 h 77"/>
                <a:gd name="T90" fmla="*/ 12 w 71"/>
                <a:gd name="T91" fmla="*/ 73 h 77"/>
                <a:gd name="T92" fmla="*/ 8 w 71"/>
                <a:gd name="T93" fmla="*/ 75 h 77"/>
                <a:gd name="T94" fmla="*/ 5 w 71"/>
                <a:gd name="T95" fmla="*/ 77 h 77"/>
                <a:gd name="T96" fmla="*/ 3 w 71"/>
                <a:gd name="T97" fmla="*/ 77 h 77"/>
                <a:gd name="T98" fmla="*/ 0 w 71"/>
                <a:gd name="T99" fmla="*/ 77 h 77"/>
                <a:gd name="T100" fmla="*/ 0 w 71"/>
                <a:gd name="T101" fmla="*/ 75 h 77"/>
                <a:gd name="T102" fmla="*/ 0 w 71"/>
                <a:gd name="T103" fmla="*/ 74 h 77"/>
                <a:gd name="T104" fmla="*/ 0 w 71"/>
                <a:gd name="T105" fmla="*/ 72 h 77"/>
                <a:gd name="T106" fmla="*/ 1 w 71"/>
                <a:gd name="T107" fmla="*/ 71 h 77"/>
                <a:gd name="T108" fmla="*/ 3 w 71"/>
                <a:gd name="T109" fmla="*/ 68 h 77"/>
                <a:gd name="T110" fmla="*/ 5 w 71"/>
                <a:gd name="T111" fmla="*/ 65 h 77"/>
                <a:gd name="T112" fmla="*/ 7 w 71"/>
                <a:gd name="T113" fmla="*/ 62 h 77"/>
                <a:gd name="T114" fmla="*/ 10 w 71"/>
                <a:gd name="T115" fmla="*/ 57 h 77"/>
                <a:gd name="T116" fmla="*/ 16 w 71"/>
                <a:gd name="T117" fmla="*/ 49 h 77"/>
                <a:gd name="T118" fmla="*/ 22 w 71"/>
                <a:gd name="T119" fmla="*/ 43 h 77"/>
                <a:gd name="T120" fmla="*/ 26 w 71"/>
                <a:gd name="T121" fmla="*/ 36 h 77"/>
                <a:gd name="T122" fmla="*/ 31 w 71"/>
                <a:gd name="T123" fmla="*/ 30 h 77"/>
                <a:gd name="T124" fmla="*/ 31 w 71"/>
                <a:gd name="T125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" h="77">
                  <a:moveTo>
                    <a:pt x="31" y="30"/>
                  </a:moveTo>
                  <a:lnTo>
                    <a:pt x="32" y="28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1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2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3" y="13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9" y="20"/>
                  </a:lnTo>
                  <a:lnTo>
                    <a:pt x="71" y="21"/>
                  </a:lnTo>
                  <a:lnTo>
                    <a:pt x="71" y="24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7" y="31"/>
                  </a:lnTo>
                  <a:lnTo>
                    <a:pt x="63" y="35"/>
                  </a:lnTo>
                  <a:lnTo>
                    <a:pt x="58" y="38"/>
                  </a:lnTo>
                  <a:lnTo>
                    <a:pt x="52" y="44"/>
                  </a:lnTo>
                  <a:lnTo>
                    <a:pt x="45" y="48"/>
                  </a:lnTo>
                  <a:lnTo>
                    <a:pt x="37" y="55"/>
                  </a:lnTo>
                  <a:lnTo>
                    <a:pt x="30" y="61"/>
                  </a:lnTo>
                  <a:lnTo>
                    <a:pt x="23" y="65"/>
                  </a:lnTo>
                  <a:lnTo>
                    <a:pt x="17" y="70"/>
                  </a:lnTo>
                  <a:lnTo>
                    <a:pt x="12" y="73"/>
                  </a:lnTo>
                  <a:lnTo>
                    <a:pt x="8" y="75"/>
                  </a:lnTo>
                  <a:lnTo>
                    <a:pt x="5" y="77"/>
                  </a:lnTo>
                  <a:lnTo>
                    <a:pt x="3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1" y="71"/>
                  </a:lnTo>
                  <a:lnTo>
                    <a:pt x="3" y="68"/>
                  </a:lnTo>
                  <a:lnTo>
                    <a:pt x="5" y="65"/>
                  </a:lnTo>
                  <a:lnTo>
                    <a:pt x="7" y="62"/>
                  </a:lnTo>
                  <a:lnTo>
                    <a:pt x="10" y="57"/>
                  </a:lnTo>
                  <a:lnTo>
                    <a:pt x="16" y="49"/>
                  </a:lnTo>
                  <a:lnTo>
                    <a:pt x="22" y="43"/>
                  </a:lnTo>
                  <a:lnTo>
                    <a:pt x="26" y="36"/>
                  </a:lnTo>
                  <a:lnTo>
                    <a:pt x="31" y="30"/>
                  </a:lnTo>
                  <a:lnTo>
                    <a:pt x="31" y="30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62"/>
            <p:cNvSpPr>
              <a:spLocks/>
            </p:cNvSpPr>
            <p:nvPr/>
          </p:nvSpPr>
          <p:spPr bwMode="auto">
            <a:xfrm>
              <a:off x="4575175" y="3111500"/>
              <a:ext cx="104775" cy="111125"/>
            </a:xfrm>
            <a:custGeom>
              <a:avLst/>
              <a:gdLst>
                <a:gd name="T0" fmla="*/ 60 w 66"/>
                <a:gd name="T1" fmla="*/ 37 h 70"/>
                <a:gd name="T2" fmla="*/ 64 w 66"/>
                <a:gd name="T3" fmla="*/ 43 h 70"/>
                <a:gd name="T4" fmla="*/ 65 w 66"/>
                <a:gd name="T5" fmla="*/ 47 h 70"/>
                <a:gd name="T6" fmla="*/ 66 w 66"/>
                <a:gd name="T7" fmla="*/ 50 h 70"/>
                <a:gd name="T8" fmla="*/ 66 w 66"/>
                <a:gd name="T9" fmla="*/ 52 h 70"/>
                <a:gd name="T10" fmla="*/ 66 w 66"/>
                <a:gd name="T11" fmla="*/ 56 h 70"/>
                <a:gd name="T12" fmla="*/ 66 w 66"/>
                <a:gd name="T13" fmla="*/ 58 h 70"/>
                <a:gd name="T14" fmla="*/ 65 w 66"/>
                <a:gd name="T15" fmla="*/ 60 h 70"/>
                <a:gd name="T16" fmla="*/ 65 w 66"/>
                <a:gd name="T17" fmla="*/ 64 h 70"/>
                <a:gd name="T18" fmla="*/ 62 w 66"/>
                <a:gd name="T19" fmla="*/ 66 h 70"/>
                <a:gd name="T20" fmla="*/ 61 w 66"/>
                <a:gd name="T21" fmla="*/ 67 h 70"/>
                <a:gd name="T22" fmla="*/ 60 w 66"/>
                <a:gd name="T23" fmla="*/ 68 h 70"/>
                <a:gd name="T24" fmla="*/ 59 w 66"/>
                <a:gd name="T25" fmla="*/ 69 h 70"/>
                <a:gd name="T26" fmla="*/ 58 w 66"/>
                <a:gd name="T27" fmla="*/ 70 h 70"/>
                <a:gd name="T28" fmla="*/ 57 w 66"/>
                <a:gd name="T29" fmla="*/ 70 h 70"/>
                <a:gd name="T30" fmla="*/ 56 w 66"/>
                <a:gd name="T31" fmla="*/ 70 h 70"/>
                <a:gd name="T32" fmla="*/ 53 w 66"/>
                <a:gd name="T33" fmla="*/ 70 h 70"/>
                <a:gd name="T34" fmla="*/ 50 w 66"/>
                <a:gd name="T35" fmla="*/ 68 h 70"/>
                <a:gd name="T36" fmla="*/ 47 w 66"/>
                <a:gd name="T37" fmla="*/ 66 h 70"/>
                <a:gd name="T38" fmla="*/ 43 w 66"/>
                <a:gd name="T39" fmla="*/ 61 h 70"/>
                <a:gd name="T40" fmla="*/ 38 w 66"/>
                <a:gd name="T41" fmla="*/ 57 h 70"/>
                <a:gd name="T42" fmla="*/ 33 w 66"/>
                <a:gd name="T43" fmla="*/ 51 h 70"/>
                <a:gd name="T44" fmla="*/ 27 w 66"/>
                <a:gd name="T45" fmla="*/ 44 h 70"/>
                <a:gd name="T46" fmla="*/ 21 w 66"/>
                <a:gd name="T47" fmla="*/ 37 h 70"/>
                <a:gd name="T48" fmla="*/ 15 w 66"/>
                <a:gd name="T49" fmla="*/ 29 h 70"/>
                <a:gd name="T50" fmla="*/ 11 w 66"/>
                <a:gd name="T51" fmla="*/ 22 h 70"/>
                <a:gd name="T52" fmla="*/ 6 w 66"/>
                <a:gd name="T53" fmla="*/ 16 h 70"/>
                <a:gd name="T54" fmla="*/ 3 w 66"/>
                <a:gd name="T55" fmla="*/ 12 h 70"/>
                <a:gd name="T56" fmla="*/ 2 w 66"/>
                <a:gd name="T57" fmla="*/ 7 h 70"/>
                <a:gd name="T58" fmla="*/ 0 w 66"/>
                <a:gd name="T59" fmla="*/ 4 h 70"/>
                <a:gd name="T60" fmla="*/ 0 w 66"/>
                <a:gd name="T61" fmla="*/ 2 h 70"/>
                <a:gd name="T62" fmla="*/ 0 w 66"/>
                <a:gd name="T63" fmla="*/ 0 h 70"/>
                <a:gd name="T64" fmla="*/ 2 w 66"/>
                <a:gd name="T65" fmla="*/ 0 h 70"/>
                <a:gd name="T66" fmla="*/ 3 w 66"/>
                <a:gd name="T67" fmla="*/ 0 h 70"/>
                <a:gd name="T68" fmla="*/ 5 w 66"/>
                <a:gd name="T69" fmla="*/ 0 h 70"/>
                <a:gd name="T70" fmla="*/ 7 w 66"/>
                <a:gd name="T71" fmla="*/ 2 h 70"/>
                <a:gd name="T72" fmla="*/ 11 w 66"/>
                <a:gd name="T73" fmla="*/ 3 h 70"/>
                <a:gd name="T74" fmla="*/ 15 w 66"/>
                <a:gd name="T75" fmla="*/ 4 h 70"/>
                <a:gd name="T76" fmla="*/ 20 w 66"/>
                <a:gd name="T77" fmla="*/ 5 h 70"/>
                <a:gd name="T78" fmla="*/ 25 w 66"/>
                <a:gd name="T79" fmla="*/ 7 h 70"/>
                <a:gd name="T80" fmla="*/ 31 w 66"/>
                <a:gd name="T81" fmla="*/ 11 h 70"/>
                <a:gd name="T82" fmla="*/ 36 w 66"/>
                <a:gd name="T83" fmla="*/ 13 h 70"/>
                <a:gd name="T84" fmla="*/ 41 w 66"/>
                <a:gd name="T85" fmla="*/ 15 h 70"/>
                <a:gd name="T86" fmla="*/ 45 w 66"/>
                <a:gd name="T87" fmla="*/ 19 h 70"/>
                <a:gd name="T88" fmla="*/ 49 w 66"/>
                <a:gd name="T89" fmla="*/ 22 h 70"/>
                <a:gd name="T90" fmla="*/ 52 w 66"/>
                <a:gd name="T91" fmla="*/ 25 h 70"/>
                <a:gd name="T92" fmla="*/ 56 w 66"/>
                <a:gd name="T93" fmla="*/ 29 h 70"/>
                <a:gd name="T94" fmla="*/ 58 w 66"/>
                <a:gd name="T95" fmla="*/ 32 h 70"/>
                <a:gd name="T96" fmla="*/ 60 w 66"/>
                <a:gd name="T97" fmla="*/ 37 h 70"/>
                <a:gd name="T98" fmla="*/ 60 w 66"/>
                <a:gd name="T99" fmla="*/ 3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" h="70">
                  <a:moveTo>
                    <a:pt x="60" y="37"/>
                  </a:moveTo>
                  <a:lnTo>
                    <a:pt x="64" y="43"/>
                  </a:lnTo>
                  <a:lnTo>
                    <a:pt x="65" y="47"/>
                  </a:lnTo>
                  <a:lnTo>
                    <a:pt x="66" y="50"/>
                  </a:lnTo>
                  <a:lnTo>
                    <a:pt x="66" y="52"/>
                  </a:lnTo>
                  <a:lnTo>
                    <a:pt x="66" y="56"/>
                  </a:lnTo>
                  <a:lnTo>
                    <a:pt x="66" y="58"/>
                  </a:lnTo>
                  <a:lnTo>
                    <a:pt x="65" y="60"/>
                  </a:lnTo>
                  <a:lnTo>
                    <a:pt x="65" y="64"/>
                  </a:lnTo>
                  <a:lnTo>
                    <a:pt x="62" y="66"/>
                  </a:lnTo>
                  <a:lnTo>
                    <a:pt x="61" y="67"/>
                  </a:lnTo>
                  <a:lnTo>
                    <a:pt x="60" y="68"/>
                  </a:lnTo>
                  <a:lnTo>
                    <a:pt x="59" y="69"/>
                  </a:lnTo>
                  <a:lnTo>
                    <a:pt x="58" y="70"/>
                  </a:lnTo>
                  <a:lnTo>
                    <a:pt x="57" y="70"/>
                  </a:lnTo>
                  <a:lnTo>
                    <a:pt x="56" y="70"/>
                  </a:lnTo>
                  <a:lnTo>
                    <a:pt x="53" y="70"/>
                  </a:lnTo>
                  <a:lnTo>
                    <a:pt x="50" y="68"/>
                  </a:lnTo>
                  <a:lnTo>
                    <a:pt x="47" y="66"/>
                  </a:lnTo>
                  <a:lnTo>
                    <a:pt x="43" y="61"/>
                  </a:lnTo>
                  <a:lnTo>
                    <a:pt x="38" y="57"/>
                  </a:lnTo>
                  <a:lnTo>
                    <a:pt x="33" y="51"/>
                  </a:lnTo>
                  <a:lnTo>
                    <a:pt x="27" y="44"/>
                  </a:lnTo>
                  <a:lnTo>
                    <a:pt x="21" y="37"/>
                  </a:lnTo>
                  <a:lnTo>
                    <a:pt x="15" y="29"/>
                  </a:lnTo>
                  <a:lnTo>
                    <a:pt x="11" y="22"/>
                  </a:lnTo>
                  <a:lnTo>
                    <a:pt x="6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11" y="3"/>
                  </a:lnTo>
                  <a:lnTo>
                    <a:pt x="15" y="4"/>
                  </a:lnTo>
                  <a:lnTo>
                    <a:pt x="20" y="5"/>
                  </a:lnTo>
                  <a:lnTo>
                    <a:pt x="25" y="7"/>
                  </a:lnTo>
                  <a:lnTo>
                    <a:pt x="31" y="11"/>
                  </a:lnTo>
                  <a:lnTo>
                    <a:pt x="36" y="13"/>
                  </a:lnTo>
                  <a:lnTo>
                    <a:pt x="41" y="15"/>
                  </a:lnTo>
                  <a:lnTo>
                    <a:pt x="45" y="19"/>
                  </a:lnTo>
                  <a:lnTo>
                    <a:pt x="49" y="22"/>
                  </a:lnTo>
                  <a:lnTo>
                    <a:pt x="52" y="25"/>
                  </a:lnTo>
                  <a:lnTo>
                    <a:pt x="56" y="29"/>
                  </a:lnTo>
                  <a:lnTo>
                    <a:pt x="58" y="32"/>
                  </a:lnTo>
                  <a:lnTo>
                    <a:pt x="60" y="37"/>
                  </a:lnTo>
                  <a:lnTo>
                    <a:pt x="60" y="37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63"/>
            <p:cNvSpPr>
              <a:spLocks/>
            </p:cNvSpPr>
            <p:nvPr/>
          </p:nvSpPr>
          <p:spPr bwMode="auto">
            <a:xfrm>
              <a:off x="4198938" y="3111500"/>
              <a:ext cx="146050" cy="149225"/>
            </a:xfrm>
            <a:custGeom>
              <a:avLst/>
              <a:gdLst>
                <a:gd name="T0" fmla="*/ 5 w 92"/>
                <a:gd name="T1" fmla="*/ 76 h 94"/>
                <a:gd name="T2" fmla="*/ 2 w 92"/>
                <a:gd name="T3" fmla="*/ 68 h 94"/>
                <a:gd name="T4" fmla="*/ 0 w 92"/>
                <a:gd name="T5" fmla="*/ 63 h 94"/>
                <a:gd name="T6" fmla="*/ 0 w 92"/>
                <a:gd name="T7" fmla="*/ 58 h 94"/>
                <a:gd name="T8" fmla="*/ 3 w 92"/>
                <a:gd name="T9" fmla="*/ 52 h 94"/>
                <a:gd name="T10" fmla="*/ 5 w 92"/>
                <a:gd name="T11" fmla="*/ 51 h 94"/>
                <a:gd name="T12" fmla="*/ 9 w 92"/>
                <a:gd name="T13" fmla="*/ 50 h 94"/>
                <a:gd name="T14" fmla="*/ 13 w 92"/>
                <a:gd name="T15" fmla="*/ 51 h 94"/>
                <a:gd name="T16" fmla="*/ 17 w 92"/>
                <a:gd name="T17" fmla="*/ 52 h 94"/>
                <a:gd name="T18" fmla="*/ 20 w 92"/>
                <a:gd name="T19" fmla="*/ 51 h 94"/>
                <a:gd name="T20" fmla="*/ 26 w 92"/>
                <a:gd name="T21" fmla="*/ 49 h 94"/>
                <a:gd name="T22" fmla="*/ 29 w 92"/>
                <a:gd name="T23" fmla="*/ 46 h 94"/>
                <a:gd name="T24" fmla="*/ 36 w 92"/>
                <a:gd name="T25" fmla="*/ 41 h 94"/>
                <a:gd name="T26" fmla="*/ 47 w 92"/>
                <a:gd name="T27" fmla="*/ 33 h 94"/>
                <a:gd name="T28" fmla="*/ 59 w 92"/>
                <a:gd name="T29" fmla="*/ 22 h 94"/>
                <a:gd name="T30" fmla="*/ 73 w 92"/>
                <a:gd name="T31" fmla="*/ 11 h 94"/>
                <a:gd name="T32" fmla="*/ 82 w 92"/>
                <a:gd name="T33" fmla="*/ 4 h 94"/>
                <a:gd name="T34" fmla="*/ 89 w 92"/>
                <a:gd name="T35" fmla="*/ 0 h 94"/>
                <a:gd name="T36" fmla="*/ 91 w 92"/>
                <a:gd name="T37" fmla="*/ 0 h 94"/>
                <a:gd name="T38" fmla="*/ 92 w 92"/>
                <a:gd name="T39" fmla="*/ 2 h 94"/>
                <a:gd name="T40" fmla="*/ 91 w 92"/>
                <a:gd name="T41" fmla="*/ 5 h 94"/>
                <a:gd name="T42" fmla="*/ 89 w 92"/>
                <a:gd name="T43" fmla="*/ 10 h 94"/>
                <a:gd name="T44" fmla="*/ 86 w 92"/>
                <a:gd name="T45" fmla="*/ 14 h 94"/>
                <a:gd name="T46" fmla="*/ 82 w 92"/>
                <a:gd name="T47" fmla="*/ 21 h 94"/>
                <a:gd name="T48" fmla="*/ 77 w 92"/>
                <a:gd name="T49" fmla="*/ 29 h 94"/>
                <a:gd name="T50" fmla="*/ 72 w 92"/>
                <a:gd name="T51" fmla="*/ 39 h 94"/>
                <a:gd name="T52" fmla="*/ 65 w 92"/>
                <a:gd name="T53" fmla="*/ 49 h 94"/>
                <a:gd name="T54" fmla="*/ 57 w 92"/>
                <a:gd name="T55" fmla="*/ 60 h 94"/>
                <a:gd name="T56" fmla="*/ 51 w 92"/>
                <a:gd name="T57" fmla="*/ 69 h 94"/>
                <a:gd name="T58" fmla="*/ 46 w 92"/>
                <a:gd name="T59" fmla="*/ 77 h 94"/>
                <a:gd name="T60" fmla="*/ 41 w 92"/>
                <a:gd name="T61" fmla="*/ 84 h 94"/>
                <a:gd name="T62" fmla="*/ 37 w 92"/>
                <a:gd name="T63" fmla="*/ 88 h 94"/>
                <a:gd name="T64" fmla="*/ 33 w 92"/>
                <a:gd name="T65" fmla="*/ 92 h 94"/>
                <a:gd name="T66" fmla="*/ 30 w 92"/>
                <a:gd name="T67" fmla="*/ 94 h 94"/>
                <a:gd name="T68" fmla="*/ 28 w 92"/>
                <a:gd name="T69" fmla="*/ 94 h 94"/>
                <a:gd name="T70" fmla="*/ 22 w 92"/>
                <a:gd name="T71" fmla="*/ 94 h 94"/>
                <a:gd name="T72" fmla="*/ 18 w 92"/>
                <a:gd name="T73" fmla="*/ 91 h 94"/>
                <a:gd name="T74" fmla="*/ 13 w 92"/>
                <a:gd name="T75" fmla="*/ 86 h 94"/>
                <a:gd name="T76" fmla="*/ 9 w 92"/>
                <a:gd name="T77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94">
                  <a:moveTo>
                    <a:pt x="9" y="81"/>
                  </a:moveTo>
                  <a:lnTo>
                    <a:pt x="5" y="76"/>
                  </a:lnTo>
                  <a:lnTo>
                    <a:pt x="4" y="72"/>
                  </a:lnTo>
                  <a:lnTo>
                    <a:pt x="2" y="68"/>
                  </a:lnTo>
                  <a:lnTo>
                    <a:pt x="1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3" y="52"/>
                  </a:lnTo>
                  <a:lnTo>
                    <a:pt x="4" y="51"/>
                  </a:lnTo>
                  <a:lnTo>
                    <a:pt x="5" y="51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3" y="51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20" y="51"/>
                  </a:lnTo>
                  <a:lnTo>
                    <a:pt x="23" y="50"/>
                  </a:lnTo>
                  <a:lnTo>
                    <a:pt x="26" y="49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2" y="43"/>
                  </a:lnTo>
                  <a:lnTo>
                    <a:pt x="36" y="41"/>
                  </a:lnTo>
                  <a:lnTo>
                    <a:pt x="41" y="38"/>
                  </a:lnTo>
                  <a:lnTo>
                    <a:pt x="47" y="33"/>
                  </a:lnTo>
                  <a:lnTo>
                    <a:pt x="53" y="28"/>
                  </a:lnTo>
                  <a:lnTo>
                    <a:pt x="59" y="22"/>
                  </a:lnTo>
                  <a:lnTo>
                    <a:pt x="66" y="16"/>
                  </a:lnTo>
                  <a:lnTo>
                    <a:pt x="73" y="11"/>
                  </a:lnTo>
                  <a:lnTo>
                    <a:pt x="77" y="7"/>
                  </a:lnTo>
                  <a:lnTo>
                    <a:pt x="82" y="4"/>
                  </a:lnTo>
                  <a:lnTo>
                    <a:pt x="85" y="2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92" y="3"/>
                  </a:lnTo>
                  <a:lnTo>
                    <a:pt x="91" y="5"/>
                  </a:lnTo>
                  <a:lnTo>
                    <a:pt x="90" y="7"/>
                  </a:lnTo>
                  <a:lnTo>
                    <a:pt x="89" y="10"/>
                  </a:lnTo>
                  <a:lnTo>
                    <a:pt x="88" y="12"/>
                  </a:lnTo>
                  <a:lnTo>
                    <a:pt x="86" y="14"/>
                  </a:lnTo>
                  <a:lnTo>
                    <a:pt x="84" y="17"/>
                  </a:lnTo>
                  <a:lnTo>
                    <a:pt x="82" y="21"/>
                  </a:lnTo>
                  <a:lnTo>
                    <a:pt x="80" y="25"/>
                  </a:lnTo>
                  <a:lnTo>
                    <a:pt x="77" y="29"/>
                  </a:lnTo>
                  <a:lnTo>
                    <a:pt x="74" y="33"/>
                  </a:lnTo>
                  <a:lnTo>
                    <a:pt x="72" y="39"/>
                  </a:lnTo>
                  <a:lnTo>
                    <a:pt x="68" y="43"/>
                  </a:lnTo>
                  <a:lnTo>
                    <a:pt x="65" y="49"/>
                  </a:lnTo>
                  <a:lnTo>
                    <a:pt x="60" y="55"/>
                  </a:lnTo>
                  <a:lnTo>
                    <a:pt x="57" y="60"/>
                  </a:lnTo>
                  <a:lnTo>
                    <a:pt x="55" y="65"/>
                  </a:lnTo>
                  <a:lnTo>
                    <a:pt x="51" y="69"/>
                  </a:lnTo>
                  <a:lnTo>
                    <a:pt x="48" y="74"/>
                  </a:lnTo>
                  <a:lnTo>
                    <a:pt x="46" y="77"/>
                  </a:lnTo>
                  <a:lnTo>
                    <a:pt x="44" y="81"/>
                  </a:lnTo>
                  <a:lnTo>
                    <a:pt x="41" y="84"/>
                  </a:lnTo>
                  <a:lnTo>
                    <a:pt x="39" y="86"/>
                  </a:lnTo>
                  <a:lnTo>
                    <a:pt x="37" y="88"/>
                  </a:lnTo>
                  <a:lnTo>
                    <a:pt x="35" y="91"/>
                  </a:lnTo>
                  <a:lnTo>
                    <a:pt x="33" y="92"/>
                  </a:lnTo>
                  <a:lnTo>
                    <a:pt x="31" y="93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6" y="94"/>
                  </a:lnTo>
                  <a:lnTo>
                    <a:pt x="22" y="94"/>
                  </a:lnTo>
                  <a:lnTo>
                    <a:pt x="20" y="93"/>
                  </a:lnTo>
                  <a:lnTo>
                    <a:pt x="18" y="91"/>
                  </a:lnTo>
                  <a:lnTo>
                    <a:pt x="15" y="88"/>
                  </a:lnTo>
                  <a:lnTo>
                    <a:pt x="13" y="86"/>
                  </a:lnTo>
                  <a:lnTo>
                    <a:pt x="11" y="84"/>
                  </a:lnTo>
                  <a:lnTo>
                    <a:pt x="9" y="81"/>
                  </a:lnTo>
                  <a:lnTo>
                    <a:pt x="9" y="81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64"/>
            <p:cNvSpPr>
              <a:spLocks/>
            </p:cNvSpPr>
            <p:nvPr/>
          </p:nvSpPr>
          <p:spPr bwMode="auto">
            <a:xfrm>
              <a:off x="4173538" y="3292475"/>
              <a:ext cx="606425" cy="103187"/>
            </a:xfrm>
            <a:custGeom>
              <a:avLst/>
              <a:gdLst>
                <a:gd name="T0" fmla="*/ 340 w 382"/>
                <a:gd name="T1" fmla="*/ 33 h 65"/>
                <a:gd name="T2" fmla="*/ 329 w 382"/>
                <a:gd name="T3" fmla="*/ 32 h 65"/>
                <a:gd name="T4" fmla="*/ 312 w 382"/>
                <a:gd name="T5" fmla="*/ 32 h 65"/>
                <a:gd name="T6" fmla="*/ 289 w 382"/>
                <a:gd name="T7" fmla="*/ 31 h 65"/>
                <a:gd name="T8" fmla="*/ 265 w 382"/>
                <a:gd name="T9" fmla="*/ 31 h 65"/>
                <a:gd name="T10" fmla="*/ 235 w 382"/>
                <a:gd name="T11" fmla="*/ 32 h 65"/>
                <a:gd name="T12" fmla="*/ 203 w 382"/>
                <a:gd name="T13" fmla="*/ 35 h 65"/>
                <a:gd name="T14" fmla="*/ 167 w 382"/>
                <a:gd name="T15" fmla="*/ 40 h 65"/>
                <a:gd name="T16" fmla="*/ 129 w 382"/>
                <a:gd name="T17" fmla="*/ 48 h 65"/>
                <a:gd name="T18" fmla="*/ 111 w 382"/>
                <a:gd name="T19" fmla="*/ 52 h 65"/>
                <a:gd name="T20" fmla="*/ 94 w 382"/>
                <a:gd name="T21" fmla="*/ 56 h 65"/>
                <a:gd name="T22" fmla="*/ 80 w 382"/>
                <a:gd name="T23" fmla="*/ 59 h 65"/>
                <a:gd name="T24" fmla="*/ 67 w 382"/>
                <a:gd name="T25" fmla="*/ 61 h 65"/>
                <a:gd name="T26" fmla="*/ 56 w 382"/>
                <a:gd name="T27" fmla="*/ 62 h 65"/>
                <a:gd name="T28" fmla="*/ 48 w 382"/>
                <a:gd name="T29" fmla="*/ 64 h 65"/>
                <a:gd name="T30" fmla="*/ 42 w 382"/>
                <a:gd name="T31" fmla="*/ 65 h 65"/>
                <a:gd name="T32" fmla="*/ 36 w 382"/>
                <a:gd name="T33" fmla="*/ 65 h 65"/>
                <a:gd name="T34" fmla="*/ 28 w 382"/>
                <a:gd name="T35" fmla="*/ 65 h 65"/>
                <a:gd name="T36" fmla="*/ 21 w 382"/>
                <a:gd name="T37" fmla="*/ 62 h 65"/>
                <a:gd name="T38" fmla="*/ 14 w 382"/>
                <a:gd name="T39" fmla="*/ 60 h 65"/>
                <a:gd name="T40" fmla="*/ 10 w 382"/>
                <a:gd name="T41" fmla="*/ 56 h 65"/>
                <a:gd name="T42" fmla="*/ 4 w 382"/>
                <a:gd name="T43" fmla="*/ 50 h 65"/>
                <a:gd name="T44" fmla="*/ 2 w 382"/>
                <a:gd name="T45" fmla="*/ 47 h 65"/>
                <a:gd name="T46" fmla="*/ 0 w 382"/>
                <a:gd name="T47" fmla="*/ 43 h 65"/>
                <a:gd name="T48" fmla="*/ 0 w 382"/>
                <a:gd name="T49" fmla="*/ 41 h 65"/>
                <a:gd name="T50" fmla="*/ 1 w 382"/>
                <a:gd name="T51" fmla="*/ 40 h 65"/>
                <a:gd name="T52" fmla="*/ 5 w 382"/>
                <a:gd name="T53" fmla="*/ 39 h 65"/>
                <a:gd name="T54" fmla="*/ 13 w 382"/>
                <a:gd name="T55" fmla="*/ 39 h 65"/>
                <a:gd name="T56" fmla="*/ 25 w 382"/>
                <a:gd name="T57" fmla="*/ 39 h 65"/>
                <a:gd name="T58" fmla="*/ 31 w 382"/>
                <a:gd name="T59" fmla="*/ 38 h 65"/>
                <a:gd name="T60" fmla="*/ 42 w 382"/>
                <a:gd name="T61" fmla="*/ 38 h 65"/>
                <a:gd name="T62" fmla="*/ 54 w 382"/>
                <a:gd name="T63" fmla="*/ 35 h 65"/>
                <a:gd name="T64" fmla="*/ 71 w 382"/>
                <a:gd name="T65" fmla="*/ 33 h 65"/>
                <a:gd name="T66" fmla="*/ 90 w 382"/>
                <a:gd name="T67" fmla="*/ 31 h 65"/>
                <a:gd name="T68" fmla="*/ 113 w 382"/>
                <a:gd name="T69" fmla="*/ 27 h 65"/>
                <a:gd name="T70" fmla="*/ 137 w 382"/>
                <a:gd name="T71" fmla="*/ 24 h 65"/>
                <a:gd name="T72" fmla="*/ 167 w 382"/>
                <a:gd name="T73" fmla="*/ 20 h 65"/>
                <a:gd name="T74" fmla="*/ 195 w 382"/>
                <a:gd name="T75" fmla="*/ 15 h 65"/>
                <a:gd name="T76" fmla="*/ 222 w 382"/>
                <a:gd name="T77" fmla="*/ 11 h 65"/>
                <a:gd name="T78" fmla="*/ 244 w 382"/>
                <a:gd name="T79" fmla="*/ 7 h 65"/>
                <a:gd name="T80" fmla="*/ 266 w 382"/>
                <a:gd name="T81" fmla="*/ 5 h 65"/>
                <a:gd name="T82" fmla="*/ 284 w 382"/>
                <a:gd name="T83" fmla="*/ 3 h 65"/>
                <a:gd name="T84" fmla="*/ 300 w 382"/>
                <a:gd name="T85" fmla="*/ 2 h 65"/>
                <a:gd name="T86" fmla="*/ 312 w 382"/>
                <a:gd name="T87" fmla="*/ 0 h 65"/>
                <a:gd name="T88" fmla="*/ 323 w 382"/>
                <a:gd name="T89" fmla="*/ 0 h 65"/>
                <a:gd name="T90" fmla="*/ 340 w 382"/>
                <a:gd name="T91" fmla="*/ 0 h 65"/>
                <a:gd name="T92" fmla="*/ 354 w 382"/>
                <a:gd name="T93" fmla="*/ 3 h 65"/>
                <a:gd name="T94" fmla="*/ 365 w 382"/>
                <a:gd name="T95" fmla="*/ 7 h 65"/>
                <a:gd name="T96" fmla="*/ 372 w 382"/>
                <a:gd name="T97" fmla="*/ 12 h 65"/>
                <a:gd name="T98" fmla="*/ 376 w 382"/>
                <a:gd name="T99" fmla="*/ 17 h 65"/>
                <a:gd name="T100" fmla="*/ 380 w 382"/>
                <a:gd name="T101" fmla="*/ 21 h 65"/>
                <a:gd name="T102" fmla="*/ 382 w 382"/>
                <a:gd name="T103" fmla="*/ 24 h 65"/>
                <a:gd name="T104" fmla="*/ 382 w 382"/>
                <a:gd name="T105" fmla="*/ 26 h 65"/>
                <a:gd name="T106" fmla="*/ 380 w 382"/>
                <a:gd name="T107" fmla="*/ 30 h 65"/>
                <a:gd name="T108" fmla="*/ 374 w 382"/>
                <a:gd name="T109" fmla="*/ 33 h 65"/>
                <a:gd name="T110" fmla="*/ 368 w 382"/>
                <a:gd name="T111" fmla="*/ 35 h 65"/>
                <a:gd name="T112" fmla="*/ 362 w 382"/>
                <a:gd name="T113" fmla="*/ 35 h 65"/>
                <a:gd name="T114" fmla="*/ 353 w 382"/>
                <a:gd name="T115" fmla="*/ 35 h 65"/>
                <a:gd name="T116" fmla="*/ 342 w 382"/>
                <a:gd name="T117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2" h="65">
                  <a:moveTo>
                    <a:pt x="342" y="33"/>
                  </a:moveTo>
                  <a:lnTo>
                    <a:pt x="340" y="33"/>
                  </a:lnTo>
                  <a:lnTo>
                    <a:pt x="337" y="33"/>
                  </a:lnTo>
                  <a:lnTo>
                    <a:pt x="329" y="32"/>
                  </a:lnTo>
                  <a:lnTo>
                    <a:pt x="321" y="32"/>
                  </a:lnTo>
                  <a:lnTo>
                    <a:pt x="312" y="32"/>
                  </a:lnTo>
                  <a:lnTo>
                    <a:pt x="302" y="31"/>
                  </a:lnTo>
                  <a:lnTo>
                    <a:pt x="289" y="31"/>
                  </a:lnTo>
                  <a:lnTo>
                    <a:pt x="277" y="31"/>
                  </a:lnTo>
                  <a:lnTo>
                    <a:pt x="265" y="31"/>
                  </a:lnTo>
                  <a:lnTo>
                    <a:pt x="250" y="32"/>
                  </a:lnTo>
                  <a:lnTo>
                    <a:pt x="235" y="32"/>
                  </a:lnTo>
                  <a:lnTo>
                    <a:pt x="218" y="33"/>
                  </a:lnTo>
                  <a:lnTo>
                    <a:pt x="203" y="35"/>
                  </a:lnTo>
                  <a:lnTo>
                    <a:pt x="185" y="38"/>
                  </a:lnTo>
                  <a:lnTo>
                    <a:pt x="167" y="40"/>
                  </a:lnTo>
                  <a:lnTo>
                    <a:pt x="149" y="44"/>
                  </a:lnTo>
                  <a:lnTo>
                    <a:pt x="129" y="48"/>
                  </a:lnTo>
                  <a:lnTo>
                    <a:pt x="120" y="50"/>
                  </a:lnTo>
                  <a:lnTo>
                    <a:pt x="111" y="52"/>
                  </a:lnTo>
                  <a:lnTo>
                    <a:pt x="102" y="55"/>
                  </a:lnTo>
                  <a:lnTo>
                    <a:pt x="94" y="56"/>
                  </a:lnTo>
                  <a:lnTo>
                    <a:pt x="87" y="58"/>
                  </a:lnTo>
                  <a:lnTo>
                    <a:pt x="80" y="59"/>
                  </a:lnTo>
                  <a:lnTo>
                    <a:pt x="73" y="60"/>
                  </a:lnTo>
                  <a:lnTo>
                    <a:pt x="67" y="61"/>
                  </a:lnTo>
                  <a:lnTo>
                    <a:pt x="62" y="62"/>
                  </a:lnTo>
                  <a:lnTo>
                    <a:pt x="56" y="62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4" y="65"/>
                  </a:lnTo>
                  <a:lnTo>
                    <a:pt x="42" y="65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3" y="65"/>
                  </a:lnTo>
                  <a:lnTo>
                    <a:pt x="28" y="65"/>
                  </a:lnTo>
                  <a:lnTo>
                    <a:pt x="25" y="64"/>
                  </a:lnTo>
                  <a:lnTo>
                    <a:pt x="21" y="62"/>
                  </a:lnTo>
                  <a:lnTo>
                    <a:pt x="18" y="61"/>
                  </a:lnTo>
                  <a:lnTo>
                    <a:pt x="14" y="60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7" y="52"/>
                  </a:lnTo>
                  <a:lnTo>
                    <a:pt x="4" y="50"/>
                  </a:lnTo>
                  <a:lnTo>
                    <a:pt x="3" y="48"/>
                  </a:lnTo>
                  <a:lnTo>
                    <a:pt x="2" y="47"/>
                  </a:lnTo>
                  <a:lnTo>
                    <a:pt x="1" y="44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9" y="39"/>
                  </a:lnTo>
                  <a:lnTo>
                    <a:pt x="13" y="39"/>
                  </a:lnTo>
                  <a:lnTo>
                    <a:pt x="18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31" y="38"/>
                  </a:lnTo>
                  <a:lnTo>
                    <a:pt x="36" y="38"/>
                  </a:lnTo>
                  <a:lnTo>
                    <a:pt x="42" y="38"/>
                  </a:lnTo>
                  <a:lnTo>
                    <a:pt x="47" y="36"/>
                  </a:lnTo>
                  <a:lnTo>
                    <a:pt x="54" y="35"/>
                  </a:lnTo>
                  <a:lnTo>
                    <a:pt x="62" y="34"/>
                  </a:lnTo>
                  <a:lnTo>
                    <a:pt x="71" y="33"/>
                  </a:lnTo>
                  <a:lnTo>
                    <a:pt x="80" y="32"/>
                  </a:lnTo>
                  <a:lnTo>
                    <a:pt x="90" y="31"/>
                  </a:lnTo>
                  <a:lnTo>
                    <a:pt x="100" y="29"/>
                  </a:lnTo>
                  <a:lnTo>
                    <a:pt x="113" y="27"/>
                  </a:lnTo>
                  <a:lnTo>
                    <a:pt x="124" y="25"/>
                  </a:lnTo>
                  <a:lnTo>
                    <a:pt x="137" y="24"/>
                  </a:lnTo>
                  <a:lnTo>
                    <a:pt x="152" y="22"/>
                  </a:lnTo>
                  <a:lnTo>
                    <a:pt x="167" y="20"/>
                  </a:lnTo>
                  <a:lnTo>
                    <a:pt x="181" y="17"/>
                  </a:lnTo>
                  <a:lnTo>
                    <a:pt x="195" y="15"/>
                  </a:lnTo>
                  <a:lnTo>
                    <a:pt x="208" y="13"/>
                  </a:lnTo>
                  <a:lnTo>
                    <a:pt x="222" y="11"/>
                  </a:lnTo>
                  <a:lnTo>
                    <a:pt x="233" y="9"/>
                  </a:lnTo>
                  <a:lnTo>
                    <a:pt x="244" y="7"/>
                  </a:lnTo>
                  <a:lnTo>
                    <a:pt x="256" y="6"/>
                  </a:lnTo>
                  <a:lnTo>
                    <a:pt x="266" y="5"/>
                  </a:lnTo>
                  <a:lnTo>
                    <a:pt x="275" y="4"/>
                  </a:lnTo>
                  <a:lnTo>
                    <a:pt x="284" y="3"/>
                  </a:lnTo>
                  <a:lnTo>
                    <a:pt x="292" y="2"/>
                  </a:lnTo>
                  <a:lnTo>
                    <a:pt x="300" y="2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3" y="0"/>
                  </a:lnTo>
                  <a:lnTo>
                    <a:pt x="332" y="0"/>
                  </a:lnTo>
                  <a:lnTo>
                    <a:pt x="340" y="0"/>
                  </a:lnTo>
                  <a:lnTo>
                    <a:pt x="347" y="2"/>
                  </a:lnTo>
                  <a:lnTo>
                    <a:pt x="354" y="3"/>
                  </a:lnTo>
                  <a:lnTo>
                    <a:pt x="359" y="5"/>
                  </a:lnTo>
                  <a:lnTo>
                    <a:pt x="365" y="7"/>
                  </a:lnTo>
                  <a:lnTo>
                    <a:pt x="368" y="9"/>
                  </a:lnTo>
                  <a:lnTo>
                    <a:pt x="372" y="12"/>
                  </a:lnTo>
                  <a:lnTo>
                    <a:pt x="374" y="15"/>
                  </a:lnTo>
                  <a:lnTo>
                    <a:pt x="376" y="17"/>
                  </a:lnTo>
                  <a:lnTo>
                    <a:pt x="379" y="20"/>
                  </a:lnTo>
                  <a:lnTo>
                    <a:pt x="380" y="21"/>
                  </a:lnTo>
                  <a:lnTo>
                    <a:pt x="381" y="23"/>
                  </a:lnTo>
                  <a:lnTo>
                    <a:pt x="382" y="24"/>
                  </a:lnTo>
                  <a:lnTo>
                    <a:pt x="382" y="25"/>
                  </a:lnTo>
                  <a:lnTo>
                    <a:pt x="382" y="26"/>
                  </a:lnTo>
                  <a:lnTo>
                    <a:pt x="382" y="29"/>
                  </a:lnTo>
                  <a:lnTo>
                    <a:pt x="380" y="30"/>
                  </a:lnTo>
                  <a:lnTo>
                    <a:pt x="377" y="32"/>
                  </a:lnTo>
                  <a:lnTo>
                    <a:pt x="374" y="33"/>
                  </a:lnTo>
                  <a:lnTo>
                    <a:pt x="372" y="34"/>
                  </a:lnTo>
                  <a:lnTo>
                    <a:pt x="368" y="35"/>
                  </a:lnTo>
                  <a:lnTo>
                    <a:pt x="365" y="35"/>
                  </a:lnTo>
                  <a:lnTo>
                    <a:pt x="362" y="35"/>
                  </a:lnTo>
                  <a:lnTo>
                    <a:pt x="357" y="35"/>
                  </a:lnTo>
                  <a:lnTo>
                    <a:pt x="353" y="35"/>
                  </a:lnTo>
                  <a:lnTo>
                    <a:pt x="348" y="34"/>
                  </a:lnTo>
                  <a:lnTo>
                    <a:pt x="342" y="33"/>
                  </a:lnTo>
                  <a:lnTo>
                    <a:pt x="342" y="33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65"/>
            <p:cNvSpPr>
              <a:spLocks/>
            </p:cNvSpPr>
            <p:nvPr/>
          </p:nvSpPr>
          <p:spPr bwMode="auto">
            <a:xfrm>
              <a:off x="4424363" y="3255963"/>
              <a:ext cx="71438" cy="457200"/>
            </a:xfrm>
            <a:custGeom>
              <a:avLst/>
              <a:gdLst>
                <a:gd name="T0" fmla="*/ 2 w 45"/>
                <a:gd name="T1" fmla="*/ 16 h 288"/>
                <a:gd name="T2" fmla="*/ 0 w 45"/>
                <a:gd name="T3" fmla="*/ 11 h 288"/>
                <a:gd name="T4" fmla="*/ 1 w 45"/>
                <a:gd name="T5" fmla="*/ 8 h 288"/>
                <a:gd name="T6" fmla="*/ 1 w 45"/>
                <a:gd name="T7" fmla="*/ 4 h 288"/>
                <a:gd name="T8" fmla="*/ 4 w 45"/>
                <a:gd name="T9" fmla="*/ 2 h 288"/>
                <a:gd name="T10" fmla="*/ 9 w 45"/>
                <a:gd name="T11" fmla="*/ 1 h 288"/>
                <a:gd name="T12" fmla="*/ 17 w 45"/>
                <a:gd name="T13" fmla="*/ 1 h 288"/>
                <a:gd name="T14" fmla="*/ 24 w 45"/>
                <a:gd name="T15" fmla="*/ 2 h 288"/>
                <a:gd name="T16" fmla="*/ 32 w 45"/>
                <a:gd name="T17" fmla="*/ 4 h 288"/>
                <a:gd name="T18" fmla="*/ 38 w 45"/>
                <a:gd name="T19" fmla="*/ 8 h 288"/>
                <a:gd name="T20" fmla="*/ 41 w 45"/>
                <a:gd name="T21" fmla="*/ 10 h 288"/>
                <a:gd name="T22" fmla="*/ 44 w 45"/>
                <a:gd name="T23" fmla="*/ 12 h 288"/>
                <a:gd name="T24" fmla="*/ 45 w 45"/>
                <a:gd name="T25" fmla="*/ 16 h 288"/>
                <a:gd name="T26" fmla="*/ 45 w 45"/>
                <a:gd name="T27" fmla="*/ 21 h 288"/>
                <a:gd name="T28" fmla="*/ 44 w 45"/>
                <a:gd name="T29" fmla="*/ 28 h 288"/>
                <a:gd name="T30" fmla="*/ 42 w 45"/>
                <a:gd name="T31" fmla="*/ 35 h 288"/>
                <a:gd name="T32" fmla="*/ 41 w 45"/>
                <a:gd name="T33" fmla="*/ 41 h 288"/>
                <a:gd name="T34" fmla="*/ 40 w 45"/>
                <a:gd name="T35" fmla="*/ 49 h 288"/>
                <a:gd name="T36" fmla="*/ 39 w 45"/>
                <a:gd name="T37" fmla="*/ 59 h 288"/>
                <a:gd name="T38" fmla="*/ 39 w 45"/>
                <a:gd name="T39" fmla="*/ 72 h 288"/>
                <a:gd name="T40" fmla="*/ 38 w 45"/>
                <a:gd name="T41" fmla="*/ 87 h 288"/>
                <a:gd name="T42" fmla="*/ 38 w 45"/>
                <a:gd name="T43" fmla="*/ 102 h 288"/>
                <a:gd name="T44" fmla="*/ 38 w 45"/>
                <a:gd name="T45" fmla="*/ 122 h 288"/>
                <a:gd name="T46" fmla="*/ 38 w 45"/>
                <a:gd name="T47" fmla="*/ 142 h 288"/>
                <a:gd name="T48" fmla="*/ 38 w 45"/>
                <a:gd name="T49" fmla="*/ 161 h 288"/>
                <a:gd name="T50" fmla="*/ 37 w 45"/>
                <a:gd name="T51" fmla="*/ 179 h 288"/>
                <a:gd name="T52" fmla="*/ 37 w 45"/>
                <a:gd name="T53" fmla="*/ 196 h 288"/>
                <a:gd name="T54" fmla="*/ 36 w 45"/>
                <a:gd name="T55" fmla="*/ 211 h 288"/>
                <a:gd name="T56" fmla="*/ 35 w 45"/>
                <a:gd name="T57" fmla="*/ 224 h 288"/>
                <a:gd name="T58" fmla="*/ 35 w 45"/>
                <a:gd name="T59" fmla="*/ 237 h 288"/>
                <a:gd name="T60" fmla="*/ 33 w 45"/>
                <a:gd name="T61" fmla="*/ 248 h 288"/>
                <a:gd name="T62" fmla="*/ 31 w 45"/>
                <a:gd name="T63" fmla="*/ 260 h 288"/>
                <a:gd name="T64" fmla="*/ 28 w 45"/>
                <a:gd name="T65" fmla="*/ 273 h 288"/>
                <a:gd name="T66" fmla="*/ 24 w 45"/>
                <a:gd name="T67" fmla="*/ 282 h 288"/>
                <a:gd name="T68" fmla="*/ 21 w 45"/>
                <a:gd name="T69" fmla="*/ 287 h 288"/>
                <a:gd name="T70" fmla="*/ 20 w 45"/>
                <a:gd name="T71" fmla="*/ 287 h 288"/>
                <a:gd name="T72" fmla="*/ 17 w 45"/>
                <a:gd name="T73" fmla="*/ 284 h 288"/>
                <a:gd name="T74" fmla="*/ 14 w 45"/>
                <a:gd name="T75" fmla="*/ 277 h 288"/>
                <a:gd name="T76" fmla="*/ 12 w 45"/>
                <a:gd name="T77" fmla="*/ 268 h 288"/>
                <a:gd name="T78" fmla="*/ 9 w 45"/>
                <a:gd name="T79" fmla="*/ 256 h 288"/>
                <a:gd name="T80" fmla="*/ 6 w 45"/>
                <a:gd name="T81" fmla="*/ 243 h 288"/>
                <a:gd name="T82" fmla="*/ 5 w 45"/>
                <a:gd name="T83" fmla="*/ 231 h 288"/>
                <a:gd name="T84" fmla="*/ 5 w 45"/>
                <a:gd name="T85" fmla="*/ 221 h 288"/>
                <a:gd name="T86" fmla="*/ 6 w 45"/>
                <a:gd name="T87" fmla="*/ 213 h 288"/>
                <a:gd name="T88" fmla="*/ 6 w 45"/>
                <a:gd name="T89" fmla="*/ 206 h 288"/>
                <a:gd name="T90" fmla="*/ 8 w 45"/>
                <a:gd name="T91" fmla="*/ 197 h 288"/>
                <a:gd name="T92" fmla="*/ 8 w 45"/>
                <a:gd name="T93" fmla="*/ 187 h 288"/>
                <a:gd name="T94" fmla="*/ 8 w 45"/>
                <a:gd name="T95" fmla="*/ 173 h 288"/>
                <a:gd name="T96" fmla="*/ 9 w 45"/>
                <a:gd name="T97" fmla="*/ 158 h 288"/>
                <a:gd name="T98" fmla="*/ 9 w 45"/>
                <a:gd name="T99" fmla="*/ 140 h 288"/>
                <a:gd name="T100" fmla="*/ 9 w 45"/>
                <a:gd name="T101" fmla="*/ 120 h 288"/>
                <a:gd name="T102" fmla="*/ 9 w 45"/>
                <a:gd name="T103" fmla="*/ 99 h 288"/>
                <a:gd name="T104" fmla="*/ 8 w 45"/>
                <a:gd name="T105" fmla="*/ 80 h 288"/>
                <a:gd name="T106" fmla="*/ 8 w 45"/>
                <a:gd name="T107" fmla="*/ 63 h 288"/>
                <a:gd name="T108" fmla="*/ 8 w 45"/>
                <a:gd name="T109" fmla="*/ 49 h 288"/>
                <a:gd name="T110" fmla="*/ 6 w 45"/>
                <a:gd name="T111" fmla="*/ 38 h 288"/>
                <a:gd name="T112" fmla="*/ 5 w 45"/>
                <a:gd name="T113" fmla="*/ 29 h 288"/>
                <a:gd name="T114" fmla="*/ 5 w 45"/>
                <a:gd name="T115" fmla="*/ 22 h 288"/>
                <a:gd name="T116" fmla="*/ 4 w 45"/>
                <a:gd name="T117" fmla="*/ 19 h 288"/>
                <a:gd name="T118" fmla="*/ 3 w 45"/>
                <a:gd name="T119" fmla="*/ 1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" h="288">
                  <a:moveTo>
                    <a:pt x="3" y="18"/>
                  </a:moveTo>
                  <a:lnTo>
                    <a:pt x="2" y="16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40" y="9"/>
                  </a:lnTo>
                  <a:lnTo>
                    <a:pt x="41" y="10"/>
                  </a:lnTo>
                  <a:lnTo>
                    <a:pt x="42" y="11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5" y="21"/>
                  </a:lnTo>
                  <a:lnTo>
                    <a:pt x="44" y="25"/>
                  </a:lnTo>
                  <a:lnTo>
                    <a:pt x="44" y="28"/>
                  </a:lnTo>
                  <a:lnTo>
                    <a:pt x="42" y="32"/>
                  </a:lnTo>
                  <a:lnTo>
                    <a:pt x="42" y="35"/>
                  </a:lnTo>
                  <a:lnTo>
                    <a:pt x="41" y="38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40" y="49"/>
                  </a:lnTo>
                  <a:lnTo>
                    <a:pt x="40" y="55"/>
                  </a:lnTo>
                  <a:lnTo>
                    <a:pt x="39" y="59"/>
                  </a:lnTo>
                  <a:lnTo>
                    <a:pt x="39" y="66"/>
                  </a:lnTo>
                  <a:lnTo>
                    <a:pt x="39" y="72"/>
                  </a:lnTo>
                  <a:lnTo>
                    <a:pt x="39" y="79"/>
                  </a:lnTo>
                  <a:lnTo>
                    <a:pt x="38" y="87"/>
                  </a:lnTo>
                  <a:lnTo>
                    <a:pt x="38" y="94"/>
                  </a:lnTo>
                  <a:lnTo>
                    <a:pt x="38" y="102"/>
                  </a:lnTo>
                  <a:lnTo>
                    <a:pt x="38" y="111"/>
                  </a:lnTo>
                  <a:lnTo>
                    <a:pt x="38" y="122"/>
                  </a:lnTo>
                  <a:lnTo>
                    <a:pt x="38" y="132"/>
                  </a:lnTo>
                  <a:lnTo>
                    <a:pt x="38" y="142"/>
                  </a:lnTo>
                  <a:lnTo>
                    <a:pt x="38" y="152"/>
                  </a:lnTo>
                  <a:lnTo>
                    <a:pt x="38" y="161"/>
                  </a:lnTo>
                  <a:lnTo>
                    <a:pt x="37" y="170"/>
                  </a:lnTo>
                  <a:lnTo>
                    <a:pt x="37" y="179"/>
                  </a:lnTo>
                  <a:lnTo>
                    <a:pt x="37" y="188"/>
                  </a:lnTo>
                  <a:lnTo>
                    <a:pt x="37" y="196"/>
                  </a:lnTo>
                  <a:lnTo>
                    <a:pt x="36" y="204"/>
                  </a:lnTo>
                  <a:lnTo>
                    <a:pt x="36" y="211"/>
                  </a:lnTo>
                  <a:lnTo>
                    <a:pt x="36" y="219"/>
                  </a:lnTo>
                  <a:lnTo>
                    <a:pt x="35" y="224"/>
                  </a:lnTo>
                  <a:lnTo>
                    <a:pt x="35" y="231"/>
                  </a:lnTo>
                  <a:lnTo>
                    <a:pt x="35" y="237"/>
                  </a:lnTo>
                  <a:lnTo>
                    <a:pt x="33" y="242"/>
                  </a:lnTo>
                  <a:lnTo>
                    <a:pt x="33" y="248"/>
                  </a:lnTo>
                  <a:lnTo>
                    <a:pt x="32" y="252"/>
                  </a:lnTo>
                  <a:lnTo>
                    <a:pt x="31" y="260"/>
                  </a:lnTo>
                  <a:lnTo>
                    <a:pt x="29" y="267"/>
                  </a:lnTo>
                  <a:lnTo>
                    <a:pt x="28" y="273"/>
                  </a:lnTo>
                  <a:lnTo>
                    <a:pt x="26" y="277"/>
                  </a:lnTo>
                  <a:lnTo>
                    <a:pt x="24" y="282"/>
                  </a:lnTo>
                  <a:lnTo>
                    <a:pt x="23" y="285"/>
                  </a:lnTo>
                  <a:lnTo>
                    <a:pt x="21" y="287"/>
                  </a:lnTo>
                  <a:lnTo>
                    <a:pt x="21" y="288"/>
                  </a:lnTo>
                  <a:lnTo>
                    <a:pt x="20" y="287"/>
                  </a:lnTo>
                  <a:lnTo>
                    <a:pt x="19" y="286"/>
                  </a:lnTo>
                  <a:lnTo>
                    <a:pt x="17" y="284"/>
                  </a:lnTo>
                  <a:lnTo>
                    <a:pt x="15" y="282"/>
                  </a:lnTo>
                  <a:lnTo>
                    <a:pt x="14" y="277"/>
                  </a:lnTo>
                  <a:lnTo>
                    <a:pt x="13" y="273"/>
                  </a:lnTo>
                  <a:lnTo>
                    <a:pt x="12" y="268"/>
                  </a:lnTo>
                  <a:lnTo>
                    <a:pt x="11" y="261"/>
                  </a:lnTo>
                  <a:lnTo>
                    <a:pt x="9" y="256"/>
                  </a:lnTo>
                  <a:lnTo>
                    <a:pt x="8" y="249"/>
                  </a:lnTo>
                  <a:lnTo>
                    <a:pt x="6" y="243"/>
                  </a:lnTo>
                  <a:lnTo>
                    <a:pt x="5" y="237"/>
                  </a:lnTo>
                  <a:lnTo>
                    <a:pt x="5" y="231"/>
                  </a:lnTo>
                  <a:lnTo>
                    <a:pt x="5" y="225"/>
                  </a:lnTo>
                  <a:lnTo>
                    <a:pt x="5" y="221"/>
                  </a:lnTo>
                  <a:lnTo>
                    <a:pt x="6" y="216"/>
                  </a:lnTo>
                  <a:lnTo>
                    <a:pt x="6" y="213"/>
                  </a:lnTo>
                  <a:lnTo>
                    <a:pt x="6" y="211"/>
                  </a:lnTo>
                  <a:lnTo>
                    <a:pt x="6" y="206"/>
                  </a:lnTo>
                  <a:lnTo>
                    <a:pt x="8" y="203"/>
                  </a:lnTo>
                  <a:lnTo>
                    <a:pt x="8" y="197"/>
                  </a:lnTo>
                  <a:lnTo>
                    <a:pt x="8" y="193"/>
                  </a:lnTo>
                  <a:lnTo>
                    <a:pt x="8" y="187"/>
                  </a:lnTo>
                  <a:lnTo>
                    <a:pt x="8" y="180"/>
                  </a:lnTo>
                  <a:lnTo>
                    <a:pt x="8" y="173"/>
                  </a:lnTo>
                  <a:lnTo>
                    <a:pt x="9" y="166"/>
                  </a:lnTo>
                  <a:lnTo>
                    <a:pt x="9" y="158"/>
                  </a:lnTo>
                  <a:lnTo>
                    <a:pt x="9" y="149"/>
                  </a:lnTo>
                  <a:lnTo>
                    <a:pt x="9" y="140"/>
                  </a:lnTo>
                  <a:lnTo>
                    <a:pt x="9" y="131"/>
                  </a:lnTo>
                  <a:lnTo>
                    <a:pt x="9" y="120"/>
                  </a:lnTo>
                  <a:lnTo>
                    <a:pt x="9" y="110"/>
                  </a:lnTo>
                  <a:lnTo>
                    <a:pt x="9" y="99"/>
                  </a:lnTo>
                  <a:lnTo>
                    <a:pt x="9" y="89"/>
                  </a:lnTo>
                  <a:lnTo>
                    <a:pt x="8" y="80"/>
                  </a:lnTo>
                  <a:lnTo>
                    <a:pt x="8" y="72"/>
                  </a:lnTo>
                  <a:lnTo>
                    <a:pt x="8" y="63"/>
                  </a:lnTo>
                  <a:lnTo>
                    <a:pt x="8" y="56"/>
                  </a:lnTo>
                  <a:lnTo>
                    <a:pt x="8" y="49"/>
                  </a:lnTo>
                  <a:lnTo>
                    <a:pt x="6" y="43"/>
                  </a:lnTo>
                  <a:lnTo>
                    <a:pt x="6" y="38"/>
                  </a:lnTo>
                  <a:lnTo>
                    <a:pt x="6" y="32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5" y="22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8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66"/>
            <p:cNvSpPr>
              <a:spLocks/>
            </p:cNvSpPr>
            <p:nvPr/>
          </p:nvSpPr>
          <p:spPr bwMode="auto">
            <a:xfrm>
              <a:off x="4484688" y="3159125"/>
              <a:ext cx="73025" cy="100012"/>
            </a:xfrm>
            <a:custGeom>
              <a:avLst/>
              <a:gdLst>
                <a:gd name="T0" fmla="*/ 0 w 46"/>
                <a:gd name="T1" fmla="*/ 19 h 63"/>
                <a:gd name="T2" fmla="*/ 0 w 46"/>
                <a:gd name="T3" fmla="*/ 14 h 63"/>
                <a:gd name="T4" fmla="*/ 0 w 46"/>
                <a:gd name="T5" fmla="*/ 11 h 63"/>
                <a:gd name="T6" fmla="*/ 1 w 46"/>
                <a:gd name="T7" fmla="*/ 8 h 63"/>
                <a:gd name="T8" fmla="*/ 1 w 46"/>
                <a:gd name="T9" fmla="*/ 5 h 63"/>
                <a:gd name="T10" fmla="*/ 2 w 46"/>
                <a:gd name="T11" fmla="*/ 3 h 63"/>
                <a:gd name="T12" fmla="*/ 2 w 46"/>
                <a:gd name="T13" fmla="*/ 2 h 63"/>
                <a:gd name="T14" fmla="*/ 3 w 46"/>
                <a:gd name="T15" fmla="*/ 1 h 63"/>
                <a:gd name="T16" fmla="*/ 4 w 46"/>
                <a:gd name="T17" fmla="*/ 0 h 63"/>
                <a:gd name="T18" fmla="*/ 6 w 46"/>
                <a:gd name="T19" fmla="*/ 0 h 63"/>
                <a:gd name="T20" fmla="*/ 8 w 46"/>
                <a:gd name="T21" fmla="*/ 0 h 63"/>
                <a:gd name="T22" fmla="*/ 9 w 46"/>
                <a:gd name="T23" fmla="*/ 1 h 63"/>
                <a:gd name="T24" fmla="*/ 12 w 46"/>
                <a:gd name="T25" fmla="*/ 3 h 63"/>
                <a:gd name="T26" fmla="*/ 15 w 46"/>
                <a:gd name="T27" fmla="*/ 4 h 63"/>
                <a:gd name="T28" fmla="*/ 18 w 46"/>
                <a:gd name="T29" fmla="*/ 7 h 63"/>
                <a:gd name="T30" fmla="*/ 22 w 46"/>
                <a:gd name="T31" fmla="*/ 9 h 63"/>
                <a:gd name="T32" fmla="*/ 27 w 46"/>
                <a:gd name="T33" fmla="*/ 11 h 63"/>
                <a:gd name="T34" fmla="*/ 31 w 46"/>
                <a:gd name="T35" fmla="*/ 16 h 63"/>
                <a:gd name="T36" fmla="*/ 35 w 46"/>
                <a:gd name="T37" fmla="*/ 19 h 63"/>
                <a:gd name="T38" fmla="*/ 38 w 46"/>
                <a:gd name="T39" fmla="*/ 22 h 63"/>
                <a:gd name="T40" fmla="*/ 41 w 46"/>
                <a:gd name="T41" fmla="*/ 27 h 63"/>
                <a:gd name="T42" fmla="*/ 43 w 46"/>
                <a:gd name="T43" fmla="*/ 30 h 63"/>
                <a:gd name="T44" fmla="*/ 45 w 46"/>
                <a:gd name="T45" fmla="*/ 35 h 63"/>
                <a:gd name="T46" fmla="*/ 46 w 46"/>
                <a:gd name="T47" fmla="*/ 38 h 63"/>
                <a:gd name="T48" fmla="*/ 46 w 46"/>
                <a:gd name="T49" fmla="*/ 43 h 63"/>
                <a:gd name="T50" fmla="*/ 46 w 46"/>
                <a:gd name="T51" fmla="*/ 47 h 63"/>
                <a:gd name="T52" fmla="*/ 46 w 46"/>
                <a:gd name="T53" fmla="*/ 51 h 63"/>
                <a:gd name="T54" fmla="*/ 46 w 46"/>
                <a:gd name="T55" fmla="*/ 54 h 63"/>
                <a:gd name="T56" fmla="*/ 46 w 46"/>
                <a:gd name="T57" fmla="*/ 56 h 63"/>
                <a:gd name="T58" fmla="*/ 46 w 46"/>
                <a:gd name="T59" fmla="*/ 58 h 63"/>
                <a:gd name="T60" fmla="*/ 45 w 46"/>
                <a:gd name="T61" fmla="*/ 60 h 63"/>
                <a:gd name="T62" fmla="*/ 45 w 46"/>
                <a:gd name="T63" fmla="*/ 61 h 63"/>
                <a:gd name="T64" fmla="*/ 44 w 46"/>
                <a:gd name="T65" fmla="*/ 62 h 63"/>
                <a:gd name="T66" fmla="*/ 43 w 46"/>
                <a:gd name="T67" fmla="*/ 63 h 63"/>
                <a:gd name="T68" fmla="*/ 41 w 46"/>
                <a:gd name="T69" fmla="*/ 63 h 63"/>
                <a:gd name="T70" fmla="*/ 39 w 46"/>
                <a:gd name="T71" fmla="*/ 63 h 63"/>
                <a:gd name="T72" fmla="*/ 36 w 46"/>
                <a:gd name="T73" fmla="*/ 62 h 63"/>
                <a:gd name="T74" fmla="*/ 34 w 46"/>
                <a:gd name="T75" fmla="*/ 60 h 63"/>
                <a:gd name="T76" fmla="*/ 30 w 46"/>
                <a:gd name="T77" fmla="*/ 57 h 63"/>
                <a:gd name="T78" fmla="*/ 26 w 46"/>
                <a:gd name="T79" fmla="*/ 54 h 63"/>
                <a:gd name="T80" fmla="*/ 21 w 46"/>
                <a:gd name="T81" fmla="*/ 51 h 63"/>
                <a:gd name="T82" fmla="*/ 17 w 46"/>
                <a:gd name="T83" fmla="*/ 46 h 63"/>
                <a:gd name="T84" fmla="*/ 13 w 46"/>
                <a:gd name="T85" fmla="*/ 42 h 63"/>
                <a:gd name="T86" fmla="*/ 10 w 46"/>
                <a:gd name="T87" fmla="*/ 37 h 63"/>
                <a:gd name="T88" fmla="*/ 7 w 46"/>
                <a:gd name="T89" fmla="*/ 34 h 63"/>
                <a:gd name="T90" fmla="*/ 4 w 46"/>
                <a:gd name="T91" fmla="*/ 29 h 63"/>
                <a:gd name="T92" fmla="*/ 2 w 46"/>
                <a:gd name="T93" fmla="*/ 26 h 63"/>
                <a:gd name="T94" fmla="*/ 1 w 46"/>
                <a:gd name="T95" fmla="*/ 22 h 63"/>
                <a:gd name="T96" fmla="*/ 0 w 46"/>
                <a:gd name="T97" fmla="*/ 19 h 63"/>
                <a:gd name="T98" fmla="*/ 0 w 46"/>
                <a:gd name="T99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63">
                  <a:moveTo>
                    <a:pt x="0" y="19"/>
                  </a:move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22" y="9"/>
                  </a:lnTo>
                  <a:lnTo>
                    <a:pt x="27" y="11"/>
                  </a:lnTo>
                  <a:lnTo>
                    <a:pt x="31" y="16"/>
                  </a:lnTo>
                  <a:lnTo>
                    <a:pt x="35" y="19"/>
                  </a:lnTo>
                  <a:lnTo>
                    <a:pt x="38" y="22"/>
                  </a:lnTo>
                  <a:lnTo>
                    <a:pt x="41" y="27"/>
                  </a:lnTo>
                  <a:lnTo>
                    <a:pt x="43" y="30"/>
                  </a:lnTo>
                  <a:lnTo>
                    <a:pt x="45" y="35"/>
                  </a:lnTo>
                  <a:lnTo>
                    <a:pt x="46" y="38"/>
                  </a:lnTo>
                  <a:lnTo>
                    <a:pt x="46" y="43"/>
                  </a:lnTo>
                  <a:lnTo>
                    <a:pt x="46" y="47"/>
                  </a:lnTo>
                  <a:lnTo>
                    <a:pt x="46" y="51"/>
                  </a:lnTo>
                  <a:lnTo>
                    <a:pt x="46" y="54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4" y="62"/>
                  </a:lnTo>
                  <a:lnTo>
                    <a:pt x="43" y="63"/>
                  </a:lnTo>
                  <a:lnTo>
                    <a:pt x="41" y="63"/>
                  </a:lnTo>
                  <a:lnTo>
                    <a:pt x="39" y="63"/>
                  </a:lnTo>
                  <a:lnTo>
                    <a:pt x="36" y="62"/>
                  </a:lnTo>
                  <a:lnTo>
                    <a:pt x="34" y="60"/>
                  </a:lnTo>
                  <a:lnTo>
                    <a:pt x="30" y="57"/>
                  </a:lnTo>
                  <a:lnTo>
                    <a:pt x="26" y="54"/>
                  </a:lnTo>
                  <a:lnTo>
                    <a:pt x="21" y="51"/>
                  </a:lnTo>
                  <a:lnTo>
                    <a:pt x="17" y="46"/>
                  </a:lnTo>
                  <a:lnTo>
                    <a:pt x="13" y="42"/>
                  </a:lnTo>
                  <a:lnTo>
                    <a:pt x="10" y="37"/>
                  </a:lnTo>
                  <a:lnTo>
                    <a:pt x="7" y="34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chemeClr val="tx1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3" name="Freeform 154"/>
          <p:cNvSpPr>
            <a:spLocks/>
          </p:cNvSpPr>
          <p:nvPr/>
        </p:nvSpPr>
        <p:spPr bwMode="auto">
          <a:xfrm>
            <a:off x="5058008" y="2117983"/>
            <a:ext cx="568125" cy="158694"/>
          </a:xfrm>
          <a:custGeom>
            <a:avLst/>
            <a:gdLst>
              <a:gd name="T0" fmla="*/ 88 w 179"/>
              <a:gd name="T1" fmla="*/ 18 h 50"/>
              <a:gd name="T2" fmla="*/ 103 w 179"/>
              <a:gd name="T3" fmla="*/ 13 h 50"/>
              <a:gd name="T4" fmla="*/ 118 w 179"/>
              <a:gd name="T5" fmla="*/ 10 h 50"/>
              <a:gd name="T6" fmla="*/ 131 w 179"/>
              <a:gd name="T7" fmla="*/ 6 h 50"/>
              <a:gd name="T8" fmla="*/ 140 w 179"/>
              <a:gd name="T9" fmla="*/ 4 h 50"/>
              <a:gd name="T10" fmla="*/ 147 w 179"/>
              <a:gd name="T11" fmla="*/ 2 h 50"/>
              <a:gd name="T12" fmla="*/ 153 w 179"/>
              <a:gd name="T13" fmla="*/ 1 h 50"/>
              <a:gd name="T14" fmla="*/ 156 w 179"/>
              <a:gd name="T15" fmla="*/ 1 h 50"/>
              <a:gd name="T16" fmla="*/ 159 w 179"/>
              <a:gd name="T17" fmla="*/ 1 h 50"/>
              <a:gd name="T18" fmla="*/ 163 w 179"/>
              <a:gd name="T19" fmla="*/ 1 h 50"/>
              <a:gd name="T20" fmla="*/ 167 w 179"/>
              <a:gd name="T21" fmla="*/ 2 h 50"/>
              <a:gd name="T22" fmla="*/ 172 w 179"/>
              <a:gd name="T23" fmla="*/ 4 h 50"/>
              <a:gd name="T24" fmla="*/ 176 w 179"/>
              <a:gd name="T25" fmla="*/ 6 h 50"/>
              <a:gd name="T26" fmla="*/ 178 w 179"/>
              <a:gd name="T27" fmla="*/ 9 h 50"/>
              <a:gd name="T28" fmla="*/ 179 w 179"/>
              <a:gd name="T29" fmla="*/ 11 h 50"/>
              <a:gd name="T30" fmla="*/ 179 w 179"/>
              <a:gd name="T31" fmla="*/ 13 h 50"/>
              <a:gd name="T32" fmla="*/ 178 w 179"/>
              <a:gd name="T33" fmla="*/ 15 h 50"/>
              <a:gd name="T34" fmla="*/ 174 w 179"/>
              <a:gd name="T35" fmla="*/ 18 h 50"/>
              <a:gd name="T36" fmla="*/ 171 w 179"/>
              <a:gd name="T37" fmla="*/ 20 h 50"/>
              <a:gd name="T38" fmla="*/ 164 w 179"/>
              <a:gd name="T39" fmla="*/ 22 h 50"/>
              <a:gd name="T40" fmla="*/ 158 w 179"/>
              <a:gd name="T41" fmla="*/ 26 h 50"/>
              <a:gd name="T42" fmla="*/ 149 w 179"/>
              <a:gd name="T43" fmla="*/ 29 h 50"/>
              <a:gd name="T44" fmla="*/ 138 w 179"/>
              <a:gd name="T45" fmla="*/ 32 h 50"/>
              <a:gd name="T46" fmla="*/ 122 w 179"/>
              <a:gd name="T47" fmla="*/ 38 h 50"/>
              <a:gd name="T48" fmla="*/ 99 w 179"/>
              <a:gd name="T49" fmla="*/ 45 h 50"/>
              <a:gd name="T50" fmla="*/ 79 w 179"/>
              <a:gd name="T51" fmla="*/ 49 h 50"/>
              <a:gd name="T52" fmla="*/ 61 w 179"/>
              <a:gd name="T53" fmla="*/ 50 h 50"/>
              <a:gd name="T54" fmla="*/ 43 w 179"/>
              <a:gd name="T55" fmla="*/ 50 h 50"/>
              <a:gd name="T56" fmla="*/ 28 w 179"/>
              <a:gd name="T57" fmla="*/ 50 h 50"/>
              <a:gd name="T58" fmla="*/ 17 w 179"/>
              <a:gd name="T59" fmla="*/ 50 h 50"/>
              <a:gd name="T60" fmla="*/ 9 w 179"/>
              <a:gd name="T61" fmla="*/ 49 h 50"/>
              <a:gd name="T62" fmla="*/ 3 w 179"/>
              <a:gd name="T63" fmla="*/ 47 h 50"/>
              <a:gd name="T64" fmla="*/ 0 w 179"/>
              <a:gd name="T65" fmla="*/ 46 h 50"/>
              <a:gd name="T66" fmla="*/ 0 w 179"/>
              <a:gd name="T67" fmla="*/ 44 h 50"/>
              <a:gd name="T68" fmla="*/ 1 w 179"/>
              <a:gd name="T69" fmla="*/ 42 h 50"/>
              <a:gd name="T70" fmla="*/ 3 w 179"/>
              <a:gd name="T71" fmla="*/ 40 h 50"/>
              <a:gd name="T72" fmla="*/ 7 w 179"/>
              <a:gd name="T73" fmla="*/ 39 h 50"/>
              <a:gd name="T74" fmla="*/ 12 w 179"/>
              <a:gd name="T75" fmla="*/ 38 h 50"/>
              <a:gd name="T76" fmla="*/ 20 w 179"/>
              <a:gd name="T77" fmla="*/ 36 h 50"/>
              <a:gd name="T78" fmla="*/ 29 w 179"/>
              <a:gd name="T79" fmla="*/ 32 h 50"/>
              <a:gd name="T80" fmla="*/ 41 w 179"/>
              <a:gd name="T81" fmla="*/ 29 h 50"/>
              <a:gd name="T82" fmla="*/ 55 w 179"/>
              <a:gd name="T83" fmla="*/ 26 h 50"/>
              <a:gd name="T84" fmla="*/ 71 w 179"/>
              <a:gd name="T85" fmla="*/ 22 h 50"/>
              <a:gd name="T86" fmla="*/ 79 w 179"/>
              <a:gd name="T87" fmla="*/ 2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9" h="50">
                <a:moveTo>
                  <a:pt x="79" y="20"/>
                </a:moveTo>
                <a:lnTo>
                  <a:pt x="88" y="18"/>
                </a:lnTo>
                <a:lnTo>
                  <a:pt x="96" y="15"/>
                </a:lnTo>
                <a:lnTo>
                  <a:pt x="103" y="13"/>
                </a:lnTo>
                <a:lnTo>
                  <a:pt x="111" y="11"/>
                </a:lnTo>
                <a:lnTo>
                  <a:pt x="118" y="10"/>
                </a:lnTo>
                <a:lnTo>
                  <a:pt x="125" y="7"/>
                </a:lnTo>
                <a:lnTo>
                  <a:pt x="131" y="6"/>
                </a:lnTo>
                <a:lnTo>
                  <a:pt x="135" y="5"/>
                </a:lnTo>
                <a:lnTo>
                  <a:pt x="140" y="4"/>
                </a:lnTo>
                <a:lnTo>
                  <a:pt x="144" y="3"/>
                </a:lnTo>
                <a:lnTo>
                  <a:pt x="147" y="2"/>
                </a:lnTo>
                <a:lnTo>
                  <a:pt x="151" y="2"/>
                </a:lnTo>
                <a:lnTo>
                  <a:pt x="153" y="1"/>
                </a:lnTo>
                <a:lnTo>
                  <a:pt x="155" y="1"/>
                </a:lnTo>
                <a:lnTo>
                  <a:pt x="156" y="1"/>
                </a:lnTo>
                <a:lnTo>
                  <a:pt x="158" y="0"/>
                </a:lnTo>
                <a:lnTo>
                  <a:pt x="159" y="1"/>
                </a:lnTo>
                <a:lnTo>
                  <a:pt x="161" y="1"/>
                </a:lnTo>
                <a:lnTo>
                  <a:pt x="163" y="1"/>
                </a:lnTo>
                <a:lnTo>
                  <a:pt x="164" y="1"/>
                </a:lnTo>
                <a:lnTo>
                  <a:pt x="167" y="2"/>
                </a:lnTo>
                <a:lnTo>
                  <a:pt x="170" y="3"/>
                </a:lnTo>
                <a:lnTo>
                  <a:pt x="172" y="4"/>
                </a:lnTo>
                <a:lnTo>
                  <a:pt x="174" y="5"/>
                </a:lnTo>
                <a:lnTo>
                  <a:pt x="176" y="6"/>
                </a:lnTo>
                <a:lnTo>
                  <a:pt x="177" y="7"/>
                </a:lnTo>
                <a:lnTo>
                  <a:pt x="178" y="9"/>
                </a:lnTo>
                <a:lnTo>
                  <a:pt x="179" y="10"/>
                </a:lnTo>
                <a:lnTo>
                  <a:pt x="179" y="11"/>
                </a:lnTo>
                <a:lnTo>
                  <a:pt x="179" y="12"/>
                </a:lnTo>
                <a:lnTo>
                  <a:pt x="179" y="13"/>
                </a:lnTo>
                <a:lnTo>
                  <a:pt x="179" y="14"/>
                </a:lnTo>
                <a:lnTo>
                  <a:pt x="178" y="15"/>
                </a:lnTo>
                <a:lnTo>
                  <a:pt x="177" y="16"/>
                </a:lnTo>
                <a:lnTo>
                  <a:pt x="174" y="18"/>
                </a:lnTo>
                <a:lnTo>
                  <a:pt x="173" y="19"/>
                </a:lnTo>
                <a:lnTo>
                  <a:pt x="171" y="20"/>
                </a:lnTo>
                <a:lnTo>
                  <a:pt x="168" y="21"/>
                </a:lnTo>
                <a:lnTo>
                  <a:pt x="164" y="22"/>
                </a:lnTo>
                <a:lnTo>
                  <a:pt x="161" y="24"/>
                </a:lnTo>
                <a:lnTo>
                  <a:pt x="158" y="26"/>
                </a:lnTo>
                <a:lnTo>
                  <a:pt x="153" y="27"/>
                </a:lnTo>
                <a:lnTo>
                  <a:pt x="149" y="29"/>
                </a:lnTo>
                <a:lnTo>
                  <a:pt x="144" y="30"/>
                </a:lnTo>
                <a:lnTo>
                  <a:pt x="138" y="32"/>
                </a:lnTo>
                <a:lnTo>
                  <a:pt x="133" y="33"/>
                </a:lnTo>
                <a:lnTo>
                  <a:pt x="122" y="38"/>
                </a:lnTo>
                <a:lnTo>
                  <a:pt x="110" y="41"/>
                </a:lnTo>
                <a:lnTo>
                  <a:pt x="99" y="45"/>
                </a:lnTo>
                <a:lnTo>
                  <a:pt x="89" y="47"/>
                </a:lnTo>
                <a:lnTo>
                  <a:pt x="79" y="49"/>
                </a:lnTo>
                <a:lnTo>
                  <a:pt x="70" y="50"/>
                </a:lnTo>
                <a:lnTo>
                  <a:pt x="61" y="50"/>
                </a:lnTo>
                <a:lnTo>
                  <a:pt x="52" y="50"/>
                </a:lnTo>
                <a:lnTo>
                  <a:pt x="43" y="50"/>
                </a:lnTo>
                <a:lnTo>
                  <a:pt x="35" y="50"/>
                </a:lnTo>
                <a:lnTo>
                  <a:pt x="28" y="50"/>
                </a:lnTo>
                <a:lnTo>
                  <a:pt x="22" y="50"/>
                </a:lnTo>
                <a:lnTo>
                  <a:pt x="17" y="50"/>
                </a:lnTo>
                <a:lnTo>
                  <a:pt x="12" y="49"/>
                </a:lnTo>
                <a:lnTo>
                  <a:pt x="9" y="49"/>
                </a:lnTo>
                <a:lnTo>
                  <a:pt x="5" y="48"/>
                </a:lnTo>
                <a:lnTo>
                  <a:pt x="3" y="47"/>
                </a:lnTo>
                <a:lnTo>
                  <a:pt x="1" y="47"/>
                </a:lnTo>
                <a:lnTo>
                  <a:pt x="0" y="46"/>
                </a:lnTo>
                <a:lnTo>
                  <a:pt x="0" y="45"/>
                </a:lnTo>
                <a:lnTo>
                  <a:pt x="0" y="44"/>
                </a:lnTo>
                <a:lnTo>
                  <a:pt x="0" y="42"/>
                </a:lnTo>
                <a:lnTo>
                  <a:pt x="1" y="42"/>
                </a:lnTo>
                <a:lnTo>
                  <a:pt x="3" y="41"/>
                </a:lnTo>
                <a:lnTo>
                  <a:pt x="3" y="40"/>
                </a:lnTo>
                <a:lnTo>
                  <a:pt x="5" y="40"/>
                </a:lnTo>
                <a:lnTo>
                  <a:pt x="7" y="39"/>
                </a:lnTo>
                <a:lnTo>
                  <a:pt x="9" y="38"/>
                </a:lnTo>
                <a:lnTo>
                  <a:pt x="12" y="38"/>
                </a:lnTo>
                <a:lnTo>
                  <a:pt x="16" y="37"/>
                </a:lnTo>
                <a:lnTo>
                  <a:pt x="20" y="36"/>
                </a:lnTo>
                <a:lnTo>
                  <a:pt x="25" y="33"/>
                </a:lnTo>
                <a:lnTo>
                  <a:pt x="29" y="32"/>
                </a:lnTo>
                <a:lnTo>
                  <a:pt x="35" y="31"/>
                </a:lnTo>
                <a:lnTo>
                  <a:pt x="41" y="29"/>
                </a:lnTo>
                <a:lnTo>
                  <a:pt x="47" y="28"/>
                </a:lnTo>
                <a:lnTo>
                  <a:pt x="55" y="26"/>
                </a:lnTo>
                <a:lnTo>
                  <a:pt x="62" y="23"/>
                </a:lnTo>
                <a:lnTo>
                  <a:pt x="71" y="22"/>
                </a:lnTo>
                <a:lnTo>
                  <a:pt x="79" y="20"/>
                </a:lnTo>
                <a:lnTo>
                  <a:pt x="79" y="20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155"/>
          <p:cNvSpPr>
            <a:spLocks/>
          </p:cNvSpPr>
          <p:nvPr/>
        </p:nvSpPr>
        <p:spPr bwMode="auto">
          <a:xfrm>
            <a:off x="5692783" y="2067201"/>
            <a:ext cx="149173" cy="196780"/>
          </a:xfrm>
          <a:custGeom>
            <a:avLst/>
            <a:gdLst>
              <a:gd name="T0" fmla="*/ 33 w 47"/>
              <a:gd name="T1" fmla="*/ 62 h 62"/>
              <a:gd name="T2" fmla="*/ 32 w 47"/>
              <a:gd name="T3" fmla="*/ 62 h 62"/>
              <a:gd name="T4" fmla="*/ 31 w 47"/>
              <a:gd name="T5" fmla="*/ 61 h 62"/>
              <a:gd name="T6" fmla="*/ 29 w 47"/>
              <a:gd name="T7" fmla="*/ 58 h 62"/>
              <a:gd name="T8" fmla="*/ 26 w 47"/>
              <a:gd name="T9" fmla="*/ 55 h 62"/>
              <a:gd name="T10" fmla="*/ 23 w 47"/>
              <a:gd name="T11" fmla="*/ 51 h 62"/>
              <a:gd name="T12" fmla="*/ 21 w 47"/>
              <a:gd name="T13" fmla="*/ 46 h 62"/>
              <a:gd name="T14" fmla="*/ 17 w 47"/>
              <a:gd name="T15" fmla="*/ 39 h 62"/>
              <a:gd name="T16" fmla="*/ 14 w 47"/>
              <a:gd name="T17" fmla="*/ 32 h 62"/>
              <a:gd name="T18" fmla="*/ 11 w 47"/>
              <a:gd name="T19" fmla="*/ 26 h 62"/>
              <a:gd name="T20" fmla="*/ 7 w 47"/>
              <a:gd name="T21" fmla="*/ 20 h 62"/>
              <a:gd name="T22" fmla="*/ 5 w 47"/>
              <a:gd name="T23" fmla="*/ 16 h 62"/>
              <a:gd name="T24" fmla="*/ 3 w 47"/>
              <a:gd name="T25" fmla="*/ 11 h 62"/>
              <a:gd name="T26" fmla="*/ 2 w 47"/>
              <a:gd name="T27" fmla="*/ 8 h 62"/>
              <a:gd name="T28" fmla="*/ 0 w 47"/>
              <a:gd name="T29" fmla="*/ 4 h 62"/>
              <a:gd name="T30" fmla="*/ 0 w 47"/>
              <a:gd name="T31" fmla="*/ 3 h 62"/>
              <a:gd name="T32" fmla="*/ 2 w 47"/>
              <a:gd name="T33" fmla="*/ 2 h 62"/>
              <a:gd name="T34" fmla="*/ 4 w 47"/>
              <a:gd name="T35" fmla="*/ 0 h 62"/>
              <a:gd name="T36" fmla="*/ 7 w 47"/>
              <a:gd name="T37" fmla="*/ 0 h 62"/>
              <a:gd name="T38" fmla="*/ 11 w 47"/>
              <a:gd name="T39" fmla="*/ 0 h 62"/>
              <a:gd name="T40" fmla="*/ 16 w 47"/>
              <a:gd name="T41" fmla="*/ 2 h 62"/>
              <a:gd name="T42" fmla="*/ 22 w 47"/>
              <a:gd name="T43" fmla="*/ 4 h 62"/>
              <a:gd name="T44" fmla="*/ 27 w 47"/>
              <a:gd name="T45" fmla="*/ 7 h 62"/>
              <a:gd name="T46" fmla="*/ 33 w 47"/>
              <a:gd name="T47" fmla="*/ 11 h 62"/>
              <a:gd name="T48" fmla="*/ 38 w 47"/>
              <a:gd name="T49" fmla="*/ 16 h 62"/>
              <a:gd name="T50" fmla="*/ 41 w 47"/>
              <a:gd name="T51" fmla="*/ 19 h 62"/>
              <a:gd name="T52" fmla="*/ 42 w 47"/>
              <a:gd name="T53" fmla="*/ 22 h 62"/>
              <a:gd name="T54" fmla="*/ 44 w 47"/>
              <a:gd name="T55" fmla="*/ 26 h 62"/>
              <a:gd name="T56" fmla="*/ 45 w 47"/>
              <a:gd name="T57" fmla="*/ 28 h 62"/>
              <a:gd name="T58" fmla="*/ 47 w 47"/>
              <a:gd name="T59" fmla="*/ 31 h 62"/>
              <a:gd name="T60" fmla="*/ 47 w 47"/>
              <a:gd name="T61" fmla="*/ 36 h 62"/>
              <a:gd name="T62" fmla="*/ 47 w 47"/>
              <a:gd name="T63" fmla="*/ 39 h 62"/>
              <a:gd name="T64" fmla="*/ 45 w 47"/>
              <a:gd name="T65" fmla="*/ 43 h 62"/>
              <a:gd name="T66" fmla="*/ 44 w 47"/>
              <a:gd name="T67" fmla="*/ 47 h 62"/>
              <a:gd name="T68" fmla="*/ 43 w 47"/>
              <a:gd name="T69" fmla="*/ 51 h 62"/>
              <a:gd name="T70" fmla="*/ 42 w 47"/>
              <a:gd name="T71" fmla="*/ 54 h 62"/>
              <a:gd name="T72" fmla="*/ 40 w 47"/>
              <a:gd name="T73" fmla="*/ 56 h 62"/>
              <a:gd name="T74" fmla="*/ 39 w 47"/>
              <a:gd name="T75" fmla="*/ 58 h 62"/>
              <a:gd name="T76" fmla="*/ 36 w 47"/>
              <a:gd name="T77" fmla="*/ 60 h 62"/>
              <a:gd name="T78" fmla="*/ 35 w 47"/>
              <a:gd name="T79" fmla="*/ 61 h 62"/>
              <a:gd name="T80" fmla="*/ 33 w 47"/>
              <a:gd name="T81" fmla="*/ 62 h 62"/>
              <a:gd name="T82" fmla="*/ 33 w 47"/>
              <a:gd name="T83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" h="62">
                <a:moveTo>
                  <a:pt x="33" y="62"/>
                </a:moveTo>
                <a:lnTo>
                  <a:pt x="32" y="62"/>
                </a:lnTo>
                <a:lnTo>
                  <a:pt x="31" y="61"/>
                </a:lnTo>
                <a:lnTo>
                  <a:pt x="29" y="58"/>
                </a:lnTo>
                <a:lnTo>
                  <a:pt x="26" y="55"/>
                </a:lnTo>
                <a:lnTo>
                  <a:pt x="23" y="51"/>
                </a:lnTo>
                <a:lnTo>
                  <a:pt x="21" y="46"/>
                </a:lnTo>
                <a:lnTo>
                  <a:pt x="17" y="39"/>
                </a:lnTo>
                <a:lnTo>
                  <a:pt x="14" y="32"/>
                </a:lnTo>
                <a:lnTo>
                  <a:pt x="11" y="26"/>
                </a:lnTo>
                <a:lnTo>
                  <a:pt x="7" y="20"/>
                </a:lnTo>
                <a:lnTo>
                  <a:pt x="5" y="16"/>
                </a:lnTo>
                <a:lnTo>
                  <a:pt x="3" y="11"/>
                </a:lnTo>
                <a:lnTo>
                  <a:pt x="2" y="8"/>
                </a:lnTo>
                <a:lnTo>
                  <a:pt x="0" y="4"/>
                </a:ln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6" y="2"/>
                </a:lnTo>
                <a:lnTo>
                  <a:pt x="22" y="4"/>
                </a:lnTo>
                <a:lnTo>
                  <a:pt x="27" y="7"/>
                </a:lnTo>
                <a:lnTo>
                  <a:pt x="33" y="11"/>
                </a:lnTo>
                <a:lnTo>
                  <a:pt x="38" y="16"/>
                </a:lnTo>
                <a:lnTo>
                  <a:pt x="41" y="19"/>
                </a:lnTo>
                <a:lnTo>
                  <a:pt x="42" y="22"/>
                </a:lnTo>
                <a:lnTo>
                  <a:pt x="44" y="26"/>
                </a:lnTo>
                <a:lnTo>
                  <a:pt x="45" y="28"/>
                </a:lnTo>
                <a:lnTo>
                  <a:pt x="47" y="31"/>
                </a:lnTo>
                <a:lnTo>
                  <a:pt x="47" y="36"/>
                </a:lnTo>
                <a:lnTo>
                  <a:pt x="47" y="39"/>
                </a:lnTo>
                <a:lnTo>
                  <a:pt x="45" y="43"/>
                </a:lnTo>
                <a:lnTo>
                  <a:pt x="44" y="47"/>
                </a:lnTo>
                <a:lnTo>
                  <a:pt x="43" y="51"/>
                </a:lnTo>
                <a:lnTo>
                  <a:pt x="42" y="54"/>
                </a:lnTo>
                <a:lnTo>
                  <a:pt x="40" y="56"/>
                </a:lnTo>
                <a:lnTo>
                  <a:pt x="39" y="58"/>
                </a:lnTo>
                <a:lnTo>
                  <a:pt x="36" y="60"/>
                </a:lnTo>
                <a:lnTo>
                  <a:pt x="35" y="61"/>
                </a:lnTo>
                <a:lnTo>
                  <a:pt x="33" y="62"/>
                </a:lnTo>
                <a:lnTo>
                  <a:pt x="33" y="62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156"/>
          <p:cNvSpPr>
            <a:spLocks/>
          </p:cNvSpPr>
          <p:nvPr/>
        </p:nvSpPr>
        <p:spPr bwMode="auto">
          <a:xfrm>
            <a:off x="4943748" y="2375068"/>
            <a:ext cx="653819" cy="526864"/>
          </a:xfrm>
          <a:custGeom>
            <a:avLst/>
            <a:gdLst>
              <a:gd name="T0" fmla="*/ 120 w 206"/>
              <a:gd name="T1" fmla="*/ 97 h 166"/>
              <a:gd name="T2" fmla="*/ 103 w 206"/>
              <a:gd name="T3" fmla="*/ 114 h 166"/>
              <a:gd name="T4" fmla="*/ 88 w 206"/>
              <a:gd name="T5" fmla="*/ 128 h 166"/>
              <a:gd name="T6" fmla="*/ 74 w 206"/>
              <a:gd name="T7" fmla="*/ 141 h 166"/>
              <a:gd name="T8" fmla="*/ 63 w 206"/>
              <a:gd name="T9" fmla="*/ 151 h 166"/>
              <a:gd name="T10" fmla="*/ 53 w 206"/>
              <a:gd name="T11" fmla="*/ 158 h 166"/>
              <a:gd name="T12" fmla="*/ 46 w 206"/>
              <a:gd name="T13" fmla="*/ 162 h 166"/>
              <a:gd name="T14" fmla="*/ 40 w 206"/>
              <a:gd name="T15" fmla="*/ 164 h 166"/>
              <a:gd name="T16" fmla="*/ 36 w 206"/>
              <a:gd name="T17" fmla="*/ 166 h 166"/>
              <a:gd name="T18" fmla="*/ 30 w 206"/>
              <a:gd name="T19" fmla="*/ 164 h 166"/>
              <a:gd name="T20" fmla="*/ 23 w 206"/>
              <a:gd name="T21" fmla="*/ 161 h 166"/>
              <a:gd name="T22" fmla="*/ 17 w 206"/>
              <a:gd name="T23" fmla="*/ 155 h 166"/>
              <a:gd name="T24" fmla="*/ 11 w 206"/>
              <a:gd name="T25" fmla="*/ 148 h 166"/>
              <a:gd name="T26" fmla="*/ 5 w 206"/>
              <a:gd name="T27" fmla="*/ 141 h 166"/>
              <a:gd name="T28" fmla="*/ 2 w 206"/>
              <a:gd name="T29" fmla="*/ 135 h 166"/>
              <a:gd name="T30" fmla="*/ 0 w 206"/>
              <a:gd name="T31" fmla="*/ 131 h 166"/>
              <a:gd name="T32" fmla="*/ 0 w 206"/>
              <a:gd name="T33" fmla="*/ 128 h 166"/>
              <a:gd name="T34" fmla="*/ 1 w 206"/>
              <a:gd name="T35" fmla="*/ 126 h 166"/>
              <a:gd name="T36" fmla="*/ 3 w 206"/>
              <a:gd name="T37" fmla="*/ 125 h 166"/>
              <a:gd name="T38" fmla="*/ 6 w 206"/>
              <a:gd name="T39" fmla="*/ 124 h 166"/>
              <a:gd name="T40" fmla="*/ 14 w 206"/>
              <a:gd name="T41" fmla="*/ 126 h 166"/>
              <a:gd name="T42" fmla="*/ 23 w 206"/>
              <a:gd name="T43" fmla="*/ 126 h 166"/>
              <a:gd name="T44" fmla="*/ 27 w 206"/>
              <a:gd name="T45" fmla="*/ 124 h 166"/>
              <a:gd name="T46" fmla="*/ 29 w 206"/>
              <a:gd name="T47" fmla="*/ 122 h 166"/>
              <a:gd name="T48" fmla="*/ 34 w 206"/>
              <a:gd name="T49" fmla="*/ 119 h 166"/>
              <a:gd name="T50" fmla="*/ 38 w 206"/>
              <a:gd name="T51" fmla="*/ 117 h 166"/>
              <a:gd name="T52" fmla="*/ 45 w 206"/>
              <a:gd name="T53" fmla="*/ 113 h 166"/>
              <a:gd name="T54" fmla="*/ 53 w 206"/>
              <a:gd name="T55" fmla="*/ 108 h 166"/>
              <a:gd name="T56" fmla="*/ 62 w 206"/>
              <a:gd name="T57" fmla="*/ 101 h 166"/>
              <a:gd name="T58" fmla="*/ 72 w 206"/>
              <a:gd name="T59" fmla="*/ 95 h 166"/>
              <a:gd name="T60" fmla="*/ 90 w 206"/>
              <a:gd name="T61" fmla="*/ 83 h 166"/>
              <a:gd name="T62" fmla="*/ 112 w 206"/>
              <a:gd name="T63" fmla="*/ 67 h 166"/>
              <a:gd name="T64" fmla="*/ 144 w 206"/>
              <a:gd name="T65" fmla="*/ 44 h 166"/>
              <a:gd name="T66" fmla="*/ 169 w 206"/>
              <a:gd name="T67" fmla="*/ 23 h 166"/>
              <a:gd name="T68" fmla="*/ 177 w 206"/>
              <a:gd name="T69" fmla="*/ 17 h 166"/>
              <a:gd name="T70" fmla="*/ 183 w 206"/>
              <a:gd name="T71" fmla="*/ 11 h 166"/>
              <a:gd name="T72" fmla="*/ 190 w 206"/>
              <a:gd name="T73" fmla="*/ 7 h 166"/>
              <a:gd name="T74" fmla="*/ 196 w 206"/>
              <a:gd name="T75" fmla="*/ 3 h 166"/>
              <a:gd name="T76" fmla="*/ 199 w 206"/>
              <a:gd name="T77" fmla="*/ 1 h 166"/>
              <a:gd name="T78" fmla="*/ 203 w 206"/>
              <a:gd name="T79" fmla="*/ 0 h 166"/>
              <a:gd name="T80" fmla="*/ 205 w 206"/>
              <a:gd name="T81" fmla="*/ 1 h 166"/>
              <a:gd name="T82" fmla="*/ 206 w 206"/>
              <a:gd name="T83" fmla="*/ 2 h 166"/>
              <a:gd name="T84" fmla="*/ 204 w 206"/>
              <a:gd name="T85" fmla="*/ 7 h 166"/>
              <a:gd name="T86" fmla="*/ 199 w 206"/>
              <a:gd name="T87" fmla="*/ 12 h 166"/>
              <a:gd name="T88" fmla="*/ 192 w 206"/>
              <a:gd name="T89" fmla="*/ 21 h 166"/>
              <a:gd name="T90" fmla="*/ 183 w 206"/>
              <a:gd name="T91" fmla="*/ 32 h 166"/>
              <a:gd name="T92" fmla="*/ 171 w 206"/>
              <a:gd name="T93" fmla="*/ 45 h 166"/>
              <a:gd name="T94" fmla="*/ 156 w 206"/>
              <a:gd name="T95" fmla="*/ 61 h 166"/>
              <a:gd name="T96" fmla="*/ 139 w 206"/>
              <a:gd name="T97" fmla="*/ 79 h 166"/>
              <a:gd name="T98" fmla="*/ 129 w 206"/>
              <a:gd name="T99" fmla="*/ 8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6" h="166">
                <a:moveTo>
                  <a:pt x="129" y="88"/>
                </a:moveTo>
                <a:lnTo>
                  <a:pt x="120" y="97"/>
                </a:lnTo>
                <a:lnTo>
                  <a:pt x="111" y="106"/>
                </a:lnTo>
                <a:lnTo>
                  <a:pt x="103" y="114"/>
                </a:lnTo>
                <a:lnTo>
                  <a:pt x="94" y="122"/>
                </a:lnTo>
                <a:lnTo>
                  <a:pt x="88" y="128"/>
                </a:lnTo>
                <a:lnTo>
                  <a:pt x="81" y="135"/>
                </a:lnTo>
                <a:lnTo>
                  <a:pt x="74" y="141"/>
                </a:lnTo>
                <a:lnTo>
                  <a:pt x="67" y="146"/>
                </a:lnTo>
                <a:lnTo>
                  <a:pt x="63" y="151"/>
                </a:lnTo>
                <a:lnTo>
                  <a:pt x="57" y="154"/>
                </a:lnTo>
                <a:lnTo>
                  <a:pt x="53" y="158"/>
                </a:lnTo>
                <a:lnTo>
                  <a:pt x="49" y="160"/>
                </a:lnTo>
                <a:lnTo>
                  <a:pt x="46" y="162"/>
                </a:lnTo>
                <a:lnTo>
                  <a:pt x="43" y="164"/>
                </a:lnTo>
                <a:lnTo>
                  <a:pt x="40" y="164"/>
                </a:lnTo>
                <a:lnTo>
                  <a:pt x="39" y="166"/>
                </a:lnTo>
                <a:lnTo>
                  <a:pt x="36" y="166"/>
                </a:lnTo>
                <a:lnTo>
                  <a:pt x="32" y="166"/>
                </a:lnTo>
                <a:lnTo>
                  <a:pt x="30" y="164"/>
                </a:lnTo>
                <a:lnTo>
                  <a:pt x="27" y="163"/>
                </a:lnTo>
                <a:lnTo>
                  <a:pt x="23" y="161"/>
                </a:lnTo>
                <a:lnTo>
                  <a:pt x="20" y="159"/>
                </a:lnTo>
                <a:lnTo>
                  <a:pt x="17" y="155"/>
                </a:lnTo>
                <a:lnTo>
                  <a:pt x="14" y="151"/>
                </a:lnTo>
                <a:lnTo>
                  <a:pt x="11" y="148"/>
                </a:lnTo>
                <a:lnTo>
                  <a:pt x="8" y="144"/>
                </a:lnTo>
                <a:lnTo>
                  <a:pt x="5" y="141"/>
                </a:lnTo>
                <a:lnTo>
                  <a:pt x="3" y="139"/>
                </a:lnTo>
                <a:lnTo>
                  <a:pt x="2" y="135"/>
                </a:lnTo>
                <a:lnTo>
                  <a:pt x="1" y="133"/>
                </a:lnTo>
                <a:lnTo>
                  <a:pt x="0" y="131"/>
                </a:lnTo>
                <a:lnTo>
                  <a:pt x="0" y="129"/>
                </a:lnTo>
                <a:lnTo>
                  <a:pt x="0" y="128"/>
                </a:lnTo>
                <a:lnTo>
                  <a:pt x="0" y="127"/>
                </a:lnTo>
                <a:lnTo>
                  <a:pt x="1" y="126"/>
                </a:lnTo>
                <a:lnTo>
                  <a:pt x="2" y="126"/>
                </a:lnTo>
                <a:lnTo>
                  <a:pt x="3" y="125"/>
                </a:lnTo>
                <a:lnTo>
                  <a:pt x="5" y="125"/>
                </a:lnTo>
                <a:lnTo>
                  <a:pt x="6" y="124"/>
                </a:lnTo>
                <a:lnTo>
                  <a:pt x="10" y="124"/>
                </a:lnTo>
                <a:lnTo>
                  <a:pt x="14" y="126"/>
                </a:lnTo>
                <a:lnTo>
                  <a:pt x="19" y="126"/>
                </a:lnTo>
                <a:lnTo>
                  <a:pt x="23" y="126"/>
                </a:lnTo>
                <a:lnTo>
                  <a:pt x="27" y="124"/>
                </a:lnTo>
                <a:lnTo>
                  <a:pt x="27" y="124"/>
                </a:lnTo>
                <a:lnTo>
                  <a:pt x="28" y="123"/>
                </a:lnTo>
                <a:lnTo>
                  <a:pt x="29" y="122"/>
                </a:lnTo>
                <a:lnTo>
                  <a:pt x="31" y="122"/>
                </a:lnTo>
                <a:lnTo>
                  <a:pt x="34" y="119"/>
                </a:lnTo>
                <a:lnTo>
                  <a:pt x="36" y="118"/>
                </a:lnTo>
                <a:lnTo>
                  <a:pt x="38" y="117"/>
                </a:lnTo>
                <a:lnTo>
                  <a:pt x="41" y="115"/>
                </a:lnTo>
                <a:lnTo>
                  <a:pt x="45" y="113"/>
                </a:lnTo>
                <a:lnTo>
                  <a:pt x="48" y="110"/>
                </a:lnTo>
                <a:lnTo>
                  <a:pt x="53" y="108"/>
                </a:lnTo>
                <a:lnTo>
                  <a:pt x="57" y="105"/>
                </a:lnTo>
                <a:lnTo>
                  <a:pt x="62" y="101"/>
                </a:lnTo>
                <a:lnTo>
                  <a:pt x="67" y="98"/>
                </a:lnTo>
                <a:lnTo>
                  <a:pt x="72" y="95"/>
                </a:lnTo>
                <a:lnTo>
                  <a:pt x="77" y="90"/>
                </a:lnTo>
                <a:lnTo>
                  <a:pt x="90" y="83"/>
                </a:lnTo>
                <a:lnTo>
                  <a:pt x="101" y="75"/>
                </a:lnTo>
                <a:lnTo>
                  <a:pt x="112" y="67"/>
                </a:lnTo>
                <a:lnTo>
                  <a:pt x="123" y="60"/>
                </a:lnTo>
                <a:lnTo>
                  <a:pt x="144" y="44"/>
                </a:lnTo>
                <a:lnTo>
                  <a:pt x="164" y="28"/>
                </a:lnTo>
                <a:lnTo>
                  <a:pt x="169" y="23"/>
                </a:lnTo>
                <a:lnTo>
                  <a:pt x="172" y="20"/>
                </a:lnTo>
                <a:lnTo>
                  <a:pt x="177" y="17"/>
                </a:lnTo>
                <a:lnTo>
                  <a:pt x="180" y="13"/>
                </a:lnTo>
                <a:lnTo>
                  <a:pt x="183" y="11"/>
                </a:lnTo>
                <a:lnTo>
                  <a:pt x="187" y="9"/>
                </a:lnTo>
                <a:lnTo>
                  <a:pt x="190" y="7"/>
                </a:lnTo>
                <a:lnTo>
                  <a:pt x="192" y="4"/>
                </a:lnTo>
                <a:lnTo>
                  <a:pt x="196" y="3"/>
                </a:lnTo>
                <a:lnTo>
                  <a:pt x="198" y="2"/>
                </a:lnTo>
                <a:lnTo>
                  <a:pt x="199" y="1"/>
                </a:lnTo>
                <a:lnTo>
                  <a:pt x="201" y="0"/>
                </a:lnTo>
                <a:lnTo>
                  <a:pt x="203" y="0"/>
                </a:lnTo>
                <a:lnTo>
                  <a:pt x="204" y="0"/>
                </a:lnTo>
                <a:lnTo>
                  <a:pt x="205" y="1"/>
                </a:lnTo>
                <a:lnTo>
                  <a:pt x="206" y="1"/>
                </a:lnTo>
                <a:lnTo>
                  <a:pt x="206" y="2"/>
                </a:lnTo>
                <a:lnTo>
                  <a:pt x="205" y="4"/>
                </a:lnTo>
                <a:lnTo>
                  <a:pt x="204" y="7"/>
                </a:lnTo>
                <a:lnTo>
                  <a:pt x="203" y="9"/>
                </a:lnTo>
                <a:lnTo>
                  <a:pt x="199" y="12"/>
                </a:lnTo>
                <a:lnTo>
                  <a:pt x="197" y="17"/>
                </a:lnTo>
                <a:lnTo>
                  <a:pt x="192" y="21"/>
                </a:lnTo>
                <a:lnTo>
                  <a:pt x="188" y="27"/>
                </a:lnTo>
                <a:lnTo>
                  <a:pt x="183" y="32"/>
                </a:lnTo>
                <a:lnTo>
                  <a:pt x="178" y="38"/>
                </a:lnTo>
                <a:lnTo>
                  <a:pt x="171" y="45"/>
                </a:lnTo>
                <a:lnTo>
                  <a:pt x="164" y="53"/>
                </a:lnTo>
                <a:lnTo>
                  <a:pt x="156" y="61"/>
                </a:lnTo>
                <a:lnTo>
                  <a:pt x="148" y="69"/>
                </a:lnTo>
                <a:lnTo>
                  <a:pt x="139" y="79"/>
                </a:lnTo>
                <a:lnTo>
                  <a:pt x="129" y="88"/>
                </a:lnTo>
                <a:lnTo>
                  <a:pt x="129" y="88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157"/>
          <p:cNvSpPr>
            <a:spLocks/>
          </p:cNvSpPr>
          <p:nvPr/>
        </p:nvSpPr>
        <p:spPr bwMode="auto">
          <a:xfrm>
            <a:off x="6019691" y="1654597"/>
            <a:ext cx="206303" cy="193605"/>
          </a:xfrm>
          <a:custGeom>
            <a:avLst/>
            <a:gdLst>
              <a:gd name="T0" fmla="*/ 62 w 65"/>
              <a:gd name="T1" fmla="*/ 56 h 61"/>
              <a:gd name="T2" fmla="*/ 62 w 65"/>
              <a:gd name="T3" fmla="*/ 59 h 61"/>
              <a:gd name="T4" fmla="*/ 61 w 65"/>
              <a:gd name="T5" fmla="*/ 60 h 61"/>
              <a:gd name="T6" fmla="*/ 60 w 65"/>
              <a:gd name="T7" fmla="*/ 60 h 61"/>
              <a:gd name="T8" fmla="*/ 59 w 65"/>
              <a:gd name="T9" fmla="*/ 61 h 61"/>
              <a:gd name="T10" fmla="*/ 56 w 65"/>
              <a:gd name="T11" fmla="*/ 61 h 61"/>
              <a:gd name="T12" fmla="*/ 55 w 65"/>
              <a:gd name="T13" fmla="*/ 61 h 61"/>
              <a:gd name="T14" fmla="*/ 53 w 65"/>
              <a:gd name="T15" fmla="*/ 60 h 61"/>
              <a:gd name="T16" fmla="*/ 51 w 65"/>
              <a:gd name="T17" fmla="*/ 59 h 61"/>
              <a:gd name="T18" fmla="*/ 47 w 65"/>
              <a:gd name="T19" fmla="*/ 58 h 61"/>
              <a:gd name="T20" fmla="*/ 44 w 65"/>
              <a:gd name="T21" fmla="*/ 56 h 61"/>
              <a:gd name="T22" fmla="*/ 41 w 65"/>
              <a:gd name="T23" fmla="*/ 53 h 61"/>
              <a:gd name="T24" fmla="*/ 37 w 65"/>
              <a:gd name="T25" fmla="*/ 50 h 61"/>
              <a:gd name="T26" fmla="*/ 33 w 65"/>
              <a:gd name="T27" fmla="*/ 46 h 61"/>
              <a:gd name="T28" fmla="*/ 28 w 65"/>
              <a:gd name="T29" fmla="*/ 42 h 61"/>
              <a:gd name="T30" fmla="*/ 24 w 65"/>
              <a:gd name="T31" fmla="*/ 36 h 61"/>
              <a:gd name="T32" fmla="*/ 18 w 65"/>
              <a:gd name="T33" fmla="*/ 31 h 61"/>
              <a:gd name="T34" fmla="*/ 12 w 65"/>
              <a:gd name="T35" fmla="*/ 24 h 61"/>
              <a:gd name="T36" fmla="*/ 8 w 65"/>
              <a:gd name="T37" fmla="*/ 19 h 61"/>
              <a:gd name="T38" fmla="*/ 4 w 65"/>
              <a:gd name="T39" fmla="*/ 15 h 61"/>
              <a:gd name="T40" fmla="*/ 1 w 65"/>
              <a:gd name="T41" fmla="*/ 10 h 61"/>
              <a:gd name="T42" fmla="*/ 0 w 65"/>
              <a:gd name="T43" fmla="*/ 7 h 61"/>
              <a:gd name="T44" fmla="*/ 0 w 65"/>
              <a:gd name="T45" fmla="*/ 5 h 61"/>
              <a:gd name="T46" fmla="*/ 0 w 65"/>
              <a:gd name="T47" fmla="*/ 2 h 61"/>
              <a:gd name="T48" fmla="*/ 1 w 65"/>
              <a:gd name="T49" fmla="*/ 1 h 61"/>
              <a:gd name="T50" fmla="*/ 2 w 65"/>
              <a:gd name="T51" fmla="*/ 0 h 61"/>
              <a:gd name="T52" fmla="*/ 4 w 65"/>
              <a:gd name="T53" fmla="*/ 0 h 61"/>
              <a:gd name="T54" fmla="*/ 8 w 65"/>
              <a:gd name="T55" fmla="*/ 0 h 61"/>
              <a:gd name="T56" fmla="*/ 12 w 65"/>
              <a:gd name="T57" fmla="*/ 1 h 61"/>
              <a:gd name="T58" fmla="*/ 17 w 65"/>
              <a:gd name="T59" fmla="*/ 1 h 61"/>
              <a:gd name="T60" fmla="*/ 23 w 65"/>
              <a:gd name="T61" fmla="*/ 3 h 61"/>
              <a:gd name="T62" fmla="*/ 28 w 65"/>
              <a:gd name="T63" fmla="*/ 5 h 61"/>
              <a:gd name="T64" fmla="*/ 36 w 65"/>
              <a:gd name="T65" fmla="*/ 6 h 61"/>
              <a:gd name="T66" fmla="*/ 42 w 65"/>
              <a:gd name="T67" fmla="*/ 9 h 61"/>
              <a:gd name="T68" fmla="*/ 47 w 65"/>
              <a:gd name="T69" fmla="*/ 11 h 61"/>
              <a:gd name="T70" fmla="*/ 52 w 65"/>
              <a:gd name="T71" fmla="*/ 15 h 61"/>
              <a:gd name="T72" fmla="*/ 55 w 65"/>
              <a:gd name="T73" fmla="*/ 18 h 61"/>
              <a:gd name="T74" fmla="*/ 59 w 65"/>
              <a:gd name="T75" fmla="*/ 20 h 61"/>
              <a:gd name="T76" fmla="*/ 62 w 65"/>
              <a:gd name="T77" fmla="*/ 25 h 61"/>
              <a:gd name="T78" fmla="*/ 63 w 65"/>
              <a:gd name="T79" fmla="*/ 28 h 61"/>
              <a:gd name="T80" fmla="*/ 65 w 65"/>
              <a:gd name="T81" fmla="*/ 33 h 61"/>
              <a:gd name="T82" fmla="*/ 65 w 65"/>
              <a:gd name="T83" fmla="*/ 37 h 61"/>
              <a:gd name="T84" fmla="*/ 65 w 65"/>
              <a:gd name="T85" fmla="*/ 41 h 61"/>
              <a:gd name="T86" fmla="*/ 65 w 65"/>
              <a:gd name="T87" fmla="*/ 44 h 61"/>
              <a:gd name="T88" fmla="*/ 65 w 65"/>
              <a:gd name="T89" fmla="*/ 47 h 61"/>
              <a:gd name="T90" fmla="*/ 65 w 65"/>
              <a:gd name="T91" fmla="*/ 50 h 61"/>
              <a:gd name="T92" fmla="*/ 64 w 65"/>
              <a:gd name="T93" fmla="*/ 53 h 61"/>
              <a:gd name="T94" fmla="*/ 62 w 65"/>
              <a:gd name="T95" fmla="*/ 56 h 61"/>
              <a:gd name="T96" fmla="*/ 62 w 65"/>
              <a:gd name="T97" fmla="*/ 5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61">
                <a:moveTo>
                  <a:pt x="62" y="56"/>
                </a:moveTo>
                <a:lnTo>
                  <a:pt x="62" y="59"/>
                </a:lnTo>
                <a:lnTo>
                  <a:pt x="61" y="60"/>
                </a:lnTo>
                <a:lnTo>
                  <a:pt x="60" y="60"/>
                </a:lnTo>
                <a:lnTo>
                  <a:pt x="59" y="61"/>
                </a:lnTo>
                <a:lnTo>
                  <a:pt x="56" y="61"/>
                </a:lnTo>
                <a:lnTo>
                  <a:pt x="55" y="61"/>
                </a:lnTo>
                <a:lnTo>
                  <a:pt x="53" y="60"/>
                </a:lnTo>
                <a:lnTo>
                  <a:pt x="51" y="59"/>
                </a:lnTo>
                <a:lnTo>
                  <a:pt x="47" y="58"/>
                </a:lnTo>
                <a:lnTo>
                  <a:pt x="44" y="56"/>
                </a:lnTo>
                <a:lnTo>
                  <a:pt x="41" y="53"/>
                </a:lnTo>
                <a:lnTo>
                  <a:pt x="37" y="50"/>
                </a:lnTo>
                <a:lnTo>
                  <a:pt x="33" y="46"/>
                </a:lnTo>
                <a:lnTo>
                  <a:pt x="28" y="42"/>
                </a:lnTo>
                <a:lnTo>
                  <a:pt x="24" y="36"/>
                </a:lnTo>
                <a:lnTo>
                  <a:pt x="18" y="31"/>
                </a:lnTo>
                <a:lnTo>
                  <a:pt x="12" y="24"/>
                </a:lnTo>
                <a:lnTo>
                  <a:pt x="8" y="19"/>
                </a:lnTo>
                <a:lnTo>
                  <a:pt x="4" y="15"/>
                </a:lnTo>
                <a:lnTo>
                  <a:pt x="1" y="10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1" y="1"/>
                </a:lnTo>
                <a:lnTo>
                  <a:pt x="2" y="0"/>
                </a:lnTo>
                <a:lnTo>
                  <a:pt x="4" y="0"/>
                </a:lnTo>
                <a:lnTo>
                  <a:pt x="8" y="0"/>
                </a:lnTo>
                <a:lnTo>
                  <a:pt x="12" y="1"/>
                </a:lnTo>
                <a:lnTo>
                  <a:pt x="17" y="1"/>
                </a:lnTo>
                <a:lnTo>
                  <a:pt x="23" y="3"/>
                </a:lnTo>
                <a:lnTo>
                  <a:pt x="28" y="5"/>
                </a:lnTo>
                <a:lnTo>
                  <a:pt x="36" y="6"/>
                </a:lnTo>
                <a:lnTo>
                  <a:pt x="42" y="9"/>
                </a:lnTo>
                <a:lnTo>
                  <a:pt x="47" y="11"/>
                </a:lnTo>
                <a:lnTo>
                  <a:pt x="52" y="15"/>
                </a:lnTo>
                <a:lnTo>
                  <a:pt x="55" y="18"/>
                </a:lnTo>
                <a:lnTo>
                  <a:pt x="59" y="20"/>
                </a:lnTo>
                <a:lnTo>
                  <a:pt x="62" y="25"/>
                </a:lnTo>
                <a:lnTo>
                  <a:pt x="63" y="28"/>
                </a:lnTo>
                <a:lnTo>
                  <a:pt x="65" y="33"/>
                </a:lnTo>
                <a:lnTo>
                  <a:pt x="65" y="37"/>
                </a:lnTo>
                <a:lnTo>
                  <a:pt x="65" y="41"/>
                </a:lnTo>
                <a:lnTo>
                  <a:pt x="65" y="44"/>
                </a:lnTo>
                <a:lnTo>
                  <a:pt x="65" y="47"/>
                </a:lnTo>
                <a:lnTo>
                  <a:pt x="65" y="50"/>
                </a:lnTo>
                <a:lnTo>
                  <a:pt x="64" y="53"/>
                </a:lnTo>
                <a:lnTo>
                  <a:pt x="62" y="56"/>
                </a:lnTo>
                <a:lnTo>
                  <a:pt x="62" y="56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158"/>
          <p:cNvSpPr>
            <a:spLocks/>
          </p:cNvSpPr>
          <p:nvPr/>
        </p:nvSpPr>
        <p:spPr bwMode="auto">
          <a:xfrm>
            <a:off x="5851477" y="1873596"/>
            <a:ext cx="622080" cy="145998"/>
          </a:xfrm>
          <a:custGeom>
            <a:avLst/>
            <a:gdLst>
              <a:gd name="T0" fmla="*/ 18 w 196"/>
              <a:gd name="T1" fmla="*/ 27 h 46"/>
              <a:gd name="T2" fmla="*/ 50 w 196"/>
              <a:gd name="T3" fmla="*/ 20 h 46"/>
              <a:gd name="T4" fmla="*/ 78 w 196"/>
              <a:gd name="T5" fmla="*/ 15 h 46"/>
              <a:gd name="T6" fmla="*/ 101 w 196"/>
              <a:gd name="T7" fmla="*/ 9 h 46"/>
              <a:gd name="T8" fmla="*/ 122 w 196"/>
              <a:gd name="T9" fmla="*/ 6 h 46"/>
              <a:gd name="T10" fmla="*/ 139 w 196"/>
              <a:gd name="T11" fmla="*/ 2 h 46"/>
              <a:gd name="T12" fmla="*/ 151 w 196"/>
              <a:gd name="T13" fmla="*/ 1 h 46"/>
              <a:gd name="T14" fmla="*/ 159 w 196"/>
              <a:gd name="T15" fmla="*/ 0 h 46"/>
              <a:gd name="T16" fmla="*/ 169 w 196"/>
              <a:gd name="T17" fmla="*/ 0 h 46"/>
              <a:gd name="T18" fmla="*/ 181 w 196"/>
              <a:gd name="T19" fmla="*/ 1 h 46"/>
              <a:gd name="T20" fmla="*/ 189 w 196"/>
              <a:gd name="T21" fmla="*/ 3 h 46"/>
              <a:gd name="T22" fmla="*/ 193 w 196"/>
              <a:gd name="T23" fmla="*/ 6 h 46"/>
              <a:gd name="T24" fmla="*/ 195 w 196"/>
              <a:gd name="T25" fmla="*/ 9 h 46"/>
              <a:gd name="T26" fmla="*/ 196 w 196"/>
              <a:gd name="T27" fmla="*/ 11 h 46"/>
              <a:gd name="T28" fmla="*/ 196 w 196"/>
              <a:gd name="T29" fmla="*/ 12 h 46"/>
              <a:gd name="T30" fmla="*/ 195 w 196"/>
              <a:gd name="T31" fmla="*/ 15 h 46"/>
              <a:gd name="T32" fmla="*/ 192 w 196"/>
              <a:gd name="T33" fmla="*/ 17 h 46"/>
              <a:gd name="T34" fmla="*/ 188 w 196"/>
              <a:gd name="T35" fmla="*/ 18 h 46"/>
              <a:gd name="T36" fmla="*/ 183 w 196"/>
              <a:gd name="T37" fmla="*/ 19 h 46"/>
              <a:gd name="T38" fmla="*/ 176 w 196"/>
              <a:gd name="T39" fmla="*/ 21 h 46"/>
              <a:gd name="T40" fmla="*/ 167 w 196"/>
              <a:gd name="T41" fmla="*/ 22 h 46"/>
              <a:gd name="T42" fmla="*/ 158 w 196"/>
              <a:gd name="T43" fmla="*/ 24 h 46"/>
              <a:gd name="T44" fmla="*/ 141 w 196"/>
              <a:gd name="T45" fmla="*/ 26 h 46"/>
              <a:gd name="T46" fmla="*/ 119 w 196"/>
              <a:gd name="T47" fmla="*/ 29 h 46"/>
              <a:gd name="T48" fmla="*/ 100 w 196"/>
              <a:gd name="T49" fmla="*/ 33 h 46"/>
              <a:gd name="T50" fmla="*/ 83 w 196"/>
              <a:gd name="T51" fmla="*/ 37 h 46"/>
              <a:gd name="T52" fmla="*/ 69 w 196"/>
              <a:gd name="T53" fmla="*/ 40 h 46"/>
              <a:gd name="T54" fmla="*/ 57 w 196"/>
              <a:gd name="T55" fmla="*/ 43 h 46"/>
              <a:gd name="T56" fmla="*/ 47 w 196"/>
              <a:gd name="T57" fmla="*/ 45 h 46"/>
              <a:gd name="T58" fmla="*/ 41 w 196"/>
              <a:gd name="T59" fmla="*/ 46 h 46"/>
              <a:gd name="T60" fmla="*/ 34 w 196"/>
              <a:gd name="T61" fmla="*/ 45 h 46"/>
              <a:gd name="T62" fmla="*/ 27 w 196"/>
              <a:gd name="T63" fmla="*/ 44 h 46"/>
              <a:gd name="T64" fmla="*/ 18 w 196"/>
              <a:gd name="T65" fmla="*/ 40 h 46"/>
              <a:gd name="T66" fmla="*/ 7 w 196"/>
              <a:gd name="T67" fmla="*/ 35 h 46"/>
              <a:gd name="T68" fmla="*/ 0 w 196"/>
              <a:gd name="T69" fmla="*/ 3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6" h="46">
                <a:moveTo>
                  <a:pt x="0" y="31"/>
                </a:moveTo>
                <a:lnTo>
                  <a:pt x="18" y="27"/>
                </a:lnTo>
                <a:lnTo>
                  <a:pt x="34" y="24"/>
                </a:lnTo>
                <a:lnTo>
                  <a:pt x="50" y="20"/>
                </a:lnTo>
                <a:lnTo>
                  <a:pt x="64" y="17"/>
                </a:lnTo>
                <a:lnTo>
                  <a:pt x="78" y="15"/>
                </a:lnTo>
                <a:lnTo>
                  <a:pt x="90" y="11"/>
                </a:lnTo>
                <a:lnTo>
                  <a:pt x="101" y="9"/>
                </a:lnTo>
                <a:lnTo>
                  <a:pt x="113" y="8"/>
                </a:lnTo>
                <a:lnTo>
                  <a:pt x="122" y="6"/>
                </a:lnTo>
                <a:lnTo>
                  <a:pt x="131" y="4"/>
                </a:lnTo>
                <a:lnTo>
                  <a:pt x="139" y="2"/>
                </a:lnTo>
                <a:lnTo>
                  <a:pt x="145" y="2"/>
                </a:lnTo>
                <a:lnTo>
                  <a:pt x="151" y="1"/>
                </a:lnTo>
                <a:lnTo>
                  <a:pt x="156" y="0"/>
                </a:lnTo>
                <a:lnTo>
                  <a:pt x="159" y="0"/>
                </a:lnTo>
                <a:lnTo>
                  <a:pt x="162" y="0"/>
                </a:lnTo>
                <a:lnTo>
                  <a:pt x="169" y="0"/>
                </a:lnTo>
                <a:lnTo>
                  <a:pt x="175" y="0"/>
                </a:lnTo>
                <a:lnTo>
                  <a:pt x="181" y="1"/>
                </a:lnTo>
                <a:lnTo>
                  <a:pt x="187" y="2"/>
                </a:lnTo>
                <a:lnTo>
                  <a:pt x="189" y="3"/>
                </a:lnTo>
                <a:lnTo>
                  <a:pt x="192" y="4"/>
                </a:lnTo>
                <a:lnTo>
                  <a:pt x="193" y="6"/>
                </a:lnTo>
                <a:lnTo>
                  <a:pt x="194" y="7"/>
                </a:lnTo>
                <a:lnTo>
                  <a:pt x="195" y="9"/>
                </a:lnTo>
                <a:lnTo>
                  <a:pt x="196" y="10"/>
                </a:lnTo>
                <a:lnTo>
                  <a:pt x="196" y="11"/>
                </a:lnTo>
                <a:lnTo>
                  <a:pt x="196" y="12"/>
                </a:lnTo>
                <a:lnTo>
                  <a:pt x="196" y="12"/>
                </a:lnTo>
                <a:lnTo>
                  <a:pt x="196" y="13"/>
                </a:lnTo>
                <a:lnTo>
                  <a:pt x="195" y="15"/>
                </a:lnTo>
                <a:lnTo>
                  <a:pt x="194" y="16"/>
                </a:lnTo>
                <a:lnTo>
                  <a:pt x="192" y="17"/>
                </a:lnTo>
                <a:lnTo>
                  <a:pt x="190" y="17"/>
                </a:lnTo>
                <a:lnTo>
                  <a:pt x="188" y="18"/>
                </a:lnTo>
                <a:lnTo>
                  <a:pt x="185" y="19"/>
                </a:lnTo>
                <a:lnTo>
                  <a:pt x="183" y="19"/>
                </a:lnTo>
                <a:lnTo>
                  <a:pt x="179" y="20"/>
                </a:lnTo>
                <a:lnTo>
                  <a:pt x="176" y="21"/>
                </a:lnTo>
                <a:lnTo>
                  <a:pt x="171" y="21"/>
                </a:lnTo>
                <a:lnTo>
                  <a:pt x="167" y="22"/>
                </a:lnTo>
                <a:lnTo>
                  <a:pt x="162" y="22"/>
                </a:lnTo>
                <a:lnTo>
                  <a:pt x="158" y="24"/>
                </a:lnTo>
                <a:lnTo>
                  <a:pt x="152" y="24"/>
                </a:lnTo>
                <a:lnTo>
                  <a:pt x="141" y="26"/>
                </a:lnTo>
                <a:lnTo>
                  <a:pt x="130" y="28"/>
                </a:lnTo>
                <a:lnTo>
                  <a:pt x="119" y="29"/>
                </a:lnTo>
                <a:lnTo>
                  <a:pt x="109" y="31"/>
                </a:lnTo>
                <a:lnTo>
                  <a:pt x="100" y="33"/>
                </a:lnTo>
                <a:lnTo>
                  <a:pt x="92" y="35"/>
                </a:lnTo>
                <a:lnTo>
                  <a:pt x="83" y="37"/>
                </a:lnTo>
                <a:lnTo>
                  <a:pt x="77" y="38"/>
                </a:lnTo>
                <a:lnTo>
                  <a:pt x="69" y="40"/>
                </a:lnTo>
                <a:lnTo>
                  <a:pt x="63" y="42"/>
                </a:lnTo>
                <a:lnTo>
                  <a:pt x="57" y="43"/>
                </a:lnTo>
                <a:lnTo>
                  <a:pt x="52" y="44"/>
                </a:lnTo>
                <a:lnTo>
                  <a:pt x="47" y="45"/>
                </a:lnTo>
                <a:lnTo>
                  <a:pt x="44" y="45"/>
                </a:lnTo>
                <a:lnTo>
                  <a:pt x="41" y="46"/>
                </a:lnTo>
                <a:lnTo>
                  <a:pt x="37" y="46"/>
                </a:lnTo>
                <a:lnTo>
                  <a:pt x="34" y="45"/>
                </a:lnTo>
                <a:lnTo>
                  <a:pt x="30" y="45"/>
                </a:lnTo>
                <a:lnTo>
                  <a:pt x="27" y="44"/>
                </a:lnTo>
                <a:lnTo>
                  <a:pt x="23" y="42"/>
                </a:lnTo>
                <a:lnTo>
                  <a:pt x="18" y="40"/>
                </a:lnTo>
                <a:lnTo>
                  <a:pt x="12" y="37"/>
                </a:lnTo>
                <a:lnTo>
                  <a:pt x="7" y="35"/>
                </a:lnTo>
                <a:lnTo>
                  <a:pt x="0" y="31"/>
                </a:lnTo>
                <a:lnTo>
                  <a:pt x="0" y="31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161"/>
          <p:cNvSpPr>
            <a:spLocks/>
          </p:cNvSpPr>
          <p:nvPr/>
        </p:nvSpPr>
        <p:spPr bwMode="auto">
          <a:xfrm>
            <a:off x="6394209" y="2013246"/>
            <a:ext cx="225346" cy="244388"/>
          </a:xfrm>
          <a:custGeom>
            <a:avLst/>
            <a:gdLst>
              <a:gd name="T0" fmla="*/ 31 w 71"/>
              <a:gd name="T1" fmla="*/ 30 h 77"/>
              <a:gd name="T2" fmla="*/ 32 w 71"/>
              <a:gd name="T3" fmla="*/ 28 h 77"/>
              <a:gd name="T4" fmla="*/ 33 w 71"/>
              <a:gd name="T5" fmla="*/ 26 h 77"/>
              <a:gd name="T6" fmla="*/ 34 w 71"/>
              <a:gd name="T7" fmla="*/ 22 h 77"/>
              <a:gd name="T8" fmla="*/ 34 w 71"/>
              <a:gd name="T9" fmla="*/ 20 h 77"/>
              <a:gd name="T10" fmla="*/ 34 w 71"/>
              <a:gd name="T11" fmla="*/ 18 h 77"/>
              <a:gd name="T12" fmla="*/ 34 w 71"/>
              <a:gd name="T13" fmla="*/ 17 h 77"/>
              <a:gd name="T14" fmla="*/ 33 w 71"/>
              <a:gd name="T15" fmla="*/ 15 h 77"/>
              <a:gd name="T16" fmla="*/ 33 w 71"/>
              <a:gd name="T17" fmla="*/ 13 h 77"/>
              <a:gd name="T18" fmla="*/ 31 w 71"/>
              <a:gd name="T19" fmla="*/ 12 h 77"/>
              <a:gd name="T20" fmla="*/ 30 w 71"/>
              <a:gd name="T21" fmla="*/ 11 h 77"/>
              <a:gd name="T22" fmla="*/ 30 w 71"/>
              <a:gd name="T23" fmla="*/ 10 h 77"/>
              <a:gd name="T24" fmla="*/ 28 w 71"/>
              <a:gd name="T25" fmla="*/ 9 h 77"/>
              <a:gd name="T26" fmla="*/ 28 w 71"/>
              <a:gd name="T27" fmla="*/ 7 h 77"/>
              <a:gd name="T28" fmla="*/ 28 w 71"/>
              <a:gd name="T29" fmla="*/ 6 h 77"/>
              <a:gd name="T30" fmla="*/ 31 w 71"/>
              <a:gd name="T31" fmla="*/ 2 h 77"/>
              <a:gd name="T32" fmla="*/ 32 w 71"/>
              <a:gd name="T33" fmla="*/ 1 h 77"/>
              <a:gd name="T34" fmla="*/ 33 w 71"/>
              <a:gd name="T35" fmla="*/ 0 h 77"/>
              <a:gd name="T36" fmla="*/ 35 w 71"/>
              <a:gd name="T37" fmla="*/ 0 h 77"/>
              <a:gd name="T38" fmla="*/ 37 w 71"/>
              <a:gd name="T39" fmla="*/ 1 h 77"/>
              <a:gd name="T40" fmla="*/ 41 w 71"/>
              <a:gd name="T41" fmla="*/ 1 h 77"/>
              <a:gd name="T42" fmla="*/ 44 w 71"/>
              <a:gd name="T43" fmla="*/ 2 h 77"/>
              <a:gd name="T44" fmla="*/ 48 w 71"/>
              <a:gd name="T45" fmla="*/ 4 h 77"/>
              <a:gd name="T46" fmla="*/ 52 w 71"/>
              <a:gd name="T47" fmla="*/ 7 h 77"/>
              <a:gd name="T48" fmla="*/ 57 w 71"/>
              <a:gd name="T49" fmla="*/ 9 h 77"/>
              <a:gd name="T50" fmla="*/ 60 w 71"/>
              <a:gd name="T51" fmla="*/ 11 h 77"/>
              <a:gd name="T52" fmla="*/ 63 w 71"/>
              <a:gd name="T53" fmla="*/ 13 h 77"/>
              <a:gd name="T54" fmla="*/ 66 w 71"/>
              <a:gd name="T55" fmla="*/ 16 h 77"/>
              <a:gd name="T56" fmla="*/ 68 w 71"/>
              <a:gd name="T57" fmla="*/ 18 h 77"/>
              <a:gd name="T58" fmla="*/ 69 w 71"/>
              <a:gd name="T59" fmla="*/ 20 h 77"/>
              <a:gd name="T60" fmla="*/ 71 w 71"/>
              <a:gd name="T61" fmla="*/ 21 h 77"/>
              <a:gd name="T62" fmla="*/ 71 w 71"/>
              <a:gd name="T63" fmla="*/ 24 h 77"/>
              <a:gd name="T64" fmla="*/ 71 w 71"/>
              <a:gd name="T65" fmla="*/ 25 h 77"/>
              <a:gd name="T66" fmla="*/ 71 w 71"/>
              <a:gd name="T67" fmla="*/ 26 h 77"/>
              <a:gd name="T68" fmla="*/ 70 w 71"/>
              <a:gd name="T69" fmla="*/ 27 h 77"/>
              <a:gd name="T70" fmla="*/ 69 w 71"/>
              <a:gd name="T71" fmla="*/ 28 h 77"/>
              <a:gd name="T72" fmla="*/ 67 w 71"/>
              <a:gd name="T73" fmla="*/ 31 h 77"/>
              <a:gd name="T74" fmla="*/ 63 w 71"/>
              <a:gd name="T75" fmla="*/ 35 h 77"/>
              <a:gd name="T76" fmla="*/ 58 w 71"/>
              <a:gd name="T77" fmla="*/ 38 h 77"/>
              <a:gd name="T78" fmla="*/ 52 w 71"/>
              <a:gd name="T79" fmla="*/ 44 h 77"/>
              <a:gd name="T80" fmla="*/ 45 w 71"/>
              <a:gd name="T81" fmla="*/ 48 h 77"/>
              <a:gd name="T82" fmla="*/ 37 w 71"/>
              <a:gd name="T83" fmla="*/ 55 h 77"/>
              <a:gd name="T84" fmla="*/ 30 w 71"/>
              <a:gd name="T85" fmla="*/ 61 h 77"/>
              <a:gd name="T86" fmla="*/ 23 w 71"/>
              <a:gd name="T87" fmla="*/ 65 h 77"/>
              <a:gd name="T88" fmla="*/ 17 w 71"/>
              <a:gd name="T89" fmla="*/ 70 h 77"/>
              <a:gd name="T90" fmla="*/ 12 w 71"/>
              <a:gd name="T91" fmla="*/ 73 h 77"/>
              <a:gd name="T92" fmla="*/ 8 w 71"/>
              <a:gd name="T93" fmla="*/ 75 h 77"/>
              <a:gd name="T94" fmla="*/ 5 w 71"/>
              <a:gd name="T95" fmla="*/ 77 h 77"/>
              <a:gd name="T96" fmla="*/ 3 w 71"/>
              <a:gd name="T97" fmla="*/ 77 h 77"/>
              <a:gd name="T98" fmla="*/ 0 w 71"/>
              <a:gd name="T99" fmla="*/ 77 h 77"/>
              <a:gd name="T100" fmla="*/ 0 w 71"/>
              <a:gd name="T101" fmla="*/ 75 h 77"/>
              <a:gd name="T102" fmla="*/ 0 w 71"/>
              <a:gd name="T103" fmla="*/ 74 h 77"/>
              <a:gd name="T104" fmla="*/ 0 w 71"/>
              <a:gd name="T105" fmla="*/ 72 h 77"/>
              <a:gd name="T106" fmla="*/ 1 w 71"/>
              <a:gd name="T107" fmla="*/ 71 h 77"/>
              <a:gd name="T108" fmla="*/ 3 w 71"/>
              <a:gd name="T109" fmla="*/ 68 h 77"/>
              <a:gd name="T110" fmla="*/ 5 w 71"/>
              <a:gd name="T111" fmla="*/ 65 h 77"/>
              <a:gd name="T112" fmla="*/ 7 w 71"/>
              <a:gd name="T113" fmla="*/ 62 h 77"/>
              <a:gd name="T114" fmla="*/ 10 w 71"/>
              <a:gd name="T115" fmla="*/ 57 h 77"/>
              <a:gd name="T116" fmla="*/ 16 w 71"/>
              <a:gd name="T117" fmla="*/ 49 h 77"/>
              <a:gd name="T118" fmla="*/ 22 w 71"/>
              <a:gd name="T119" fmla="*/ 43 h 77"/>
              <a:gd name="T120" fmla="*/ 26 w 71"/>
              <a:gd name="T121" fmla="*/ 36 h 77"/>
              <a:gd name="T122" fmla="*/ 31 w 71"/>
              <a:gd name="T123" fmla="*/ 30 h 77"/>
              <a:gd name="T124" fmla="*/ 31 w 71"/>
              <a:gd name="T125" fmla="*/ 3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" h="77">
                <a:moveTo>
                  <a:pt x="31" y="30"/>
                </a:moveTo>
                <a:lnTo>
                  <a:pt x="32" y="28"/>
                </a:lnTo>
                <a:lnTo>
                  <a:pt x="33" y="26"/>
                </a:lnTo>
                <a:lnTo>
                  <a:pt x="34" y="22"/>
                </a:lnTo>
                <a:lnTo>
                  <a:pt x="34" y="20"/>
                </a:lnTo>
                <a:lnTo>
                  <a:pt x="34" y="18"/>
                </a:lnTo>
                <a:lnTo>
                  <a:pt x="34" y="17"/>
                </a:lnTo>
                <a:lnTo>
                  <a:pt x="33" y="15"/>
                </a:lnTo>
                <a:lnTo>
                  <a:pt x="33" y="13"/>
                </a:lnTo>
                <a:lnTo>
                  <a:pt x="31" y="12"/>
                </a:lnTo>
                <a:lnTo>
                  <a:pt x="30" y="11"/>
                </a:lnTo>
                <a:lnTo>
                  <a:pt x="30" y="10"/>
                </a:lnTo>
                <a:lnTo>
                  <a:pt x="28" y="9"/>
                </a:lnTo>
                <a:lnTo>
                  <a:pt x="28" y="7"/>
                </a:lnTo>
                <a:lnTo>
                  <a:pt x="28" y="6"/>
                </a:lnTo>
                <a:lnTo>
                  <a:pt x="31" y="2"/>
                </a:lnTo>
                <a:lnTo>
                  <a:pt x="32" y="1"/>
                </a:lnTo>
                <a:lnTo>
                  <a:pt x="33" y="0"/>
                </a:lnTo>
                <a:lnTo>
                  <a:pt x="35" y="0"/>
                </a:lnTo>
                <a:lnTo>
                  <a:pt x="37" y="1"/>
                </a:lnTo>
                <a:lnTo>
                  <a:pt x="41" y="1"/>
                </a:lnTo>
                <a:lnTo>
                  <a:pt x="44" y="2"/>
                </a:lnTo>
                <a:lnTo>
                  <a:pt x="48" y="4"/>
                </a:lnTo>
                <a:lnTo>
                  <a:pt x="52" y="7"/>
                </a:lnTo>
                <a:lnTo>
                  <a:pt x="57" y="9"/>
                </a:lnTo>
                <a:lnTo>
                  <a:pt x="60" y="11"/>
                </a:lnTo>
                <a:lnTo>
                  <a:pt x="63" y="13"/>
                </a:lnTo>
                <a:lnTo>
                  <a:pt x="66" y="16"/>
                </a:lnTo>
                <a:lnTo>
                  <a:pt x="68" y="18"/>
                </a:lnTo>
                <a:lnTo>
                  <a:pt x="69" y="20"/>
                </a:lnTo>
                <a:lnTo>
                  <a:pt x="71" y="21"/>
                </a:lnTo>
                <a:lnTo>
                  <a:pt x="71" y="24"/>
                </a:lnTo>
                <a:lnTo>
                  <a:pt x="71" y="25"/>
                </a:lnTo>
                <a:lnTo>
                  <a:pt x="71" y="26"/>
                </a:lnTo>
                <a:lnTo>
                  <a:pt x="70" y="27"/>
                </a:lnTo>
                <a:lnTo>
                  <a:pt x="69" y="28"/>
                </a:lnTo>
                <a:lnTo>
                  <a:pt x="67" y="31"/>
                </a:lnTo>
                <a:lnTo>
                  <a:pt x="63" y="35"/>
                </a:lnTo>
                <a:lnTo>
                  <a:pt x="58" y="38"/>
                </a:lnTo>
                <a:lnTo>
                  <a:pt x="52" y="44"/>
                </a:lnTo>
                <a:lnTo>
                  <a:pt x="45" y="48"/>
                </a:lnTo>
                <a:lnTo>
                  <a:pt x="37" y="55"/>
                </a:lnTo>
                <a:lnTo>
                  <a:pt x="30" y="61"/>
                </a:lnTo>
                <a:lnTo>
                  <a:pt x="23" y="65"/>
                </a:lnTo>
                <a:lnTo>
                  <a:pt x="17" y="70"/>
                </a:lnTo>
                <a:lnTo>
                  <a:pt x="12" y="73"/>
                </a:lnTo>
                <a:lnTo>
                  <a:pt x="8" y="75"/>
                </a:lnTo>
                <a:lnTo>
                  <a:pt x="5" y="77"/>
                </a:lnTo>
                <a:lnTo>
                  <a:pt x="3" y="77"/>
                </a:lnTo>
                <a:lnTo>
                  <a:pt x="0" y="77"/>
                </a:lnTo>
                <a:lnTo>
                  <a:pt x="0" y="75"/>
                </a:lnTo>
                <a:lnTo>
                  <a:pt x="0" y="74"/>
                </a:lnTo>
                <a:lnTo>
                  <a:pt x="0" y="72"/>
                </a:lnTo>
                <a:lnTo>
                  <a:pt x="1" y="71"/>
                </a:lnTo>
                <a:lnTo>
                  <a:pt x="3" y="68"/>
                </a:lnTo>
                <a:lnTo>
                  <a:pt x="5" y="65"/>
                </a:lnTo>
                <a:lnTo>
                  <a:pt x="7" y="62"/>
                </a:lnTo>
                <a:lnTo>
                  <a:pt x="10" y="57"/>
                </a:lnTo>
                <a:lnTo>
                  <a:pt x="16" y="49"/>
                </a:lnTo>
                <a:lnTo>
                  <a:pt x="22" y="43"/>
                </a:lnTo>
                <a:lnTo>
                  <a:pt x="26" y="36"/>
                </a:lnTo>
                <a:lnTo>
                  <a:pt x="31" y="30"/>
                </a:lnTo>
                <a:lnTo>
                  <a:pt x="31" y="30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Freeform 162"/>
          <p:cNvSpPr>
            <a:spLocks/>
          </p:cNvSpPr>
          <p:nvPr/>
        </p:nvSpPr>
        <p:spPr bwMode="auto">
          <a:xfrm>
            <a:off x="6368818" y="2308416"/>
            <a:ext cx="209476" cy="222171"/>
          </a:xfrm>
          <a:custGeom>
            <a:avLst/>
            <a:gdLst>
              <a:gd name="T0" fmla="*/ 60 w 66"/>
              <a:gd name="T1" fmla="*/ 37 h 70"/>
              <a:gd name="T2" fmla="*/ 64 w 66"/>
              <a:gd name="T3" fmla="*/ 43 h 70"/>
              <a:gd name="T4" fmla="*/ 65 w 66"/>
              <a:gd name="T5" fmla="*/ 47 h 70"/>
              <a:gd name="T6" fmla="*/ 66 w 66"/>
              <a:gd name="T7" fmla="*/ 50 h 70"/>
              <a:gd name="T8" fmla="*/ 66 w 66"/>
              <a:gd name="T9" fmla="*/ 52 h 70"/>
              <a:gd name="T10" fmla="*/ 66 w 66"/>
              <a:gd name="T11" fmla="*/ 56 h 70"/>
              <a:gd name="T12" fmla="*/ 66 w 66"/>
              <a:gd name="T13" fmla="*/ 58 h 70"/>
              <a:gd name="T14" fmla="*/ 65 w 66"/>
              <a:gd name="T15" fmla="*/ 60 h 70"/>
              <a:gd name="T16" fmla="*/ 65 w 66"/>
              <a:gd name="T17" fmla="*/ 64 h 70"/>
              <a:gd name="T18" fmla="*/ 62 w 66"/>
              <a:gd name="T19" fmla="*/ 66 h 70"/>
              <a:gd name="T20" fmla="*/ 61 w 66"/>
              <a:gd name="T21" fmla="*/ 67 h 70"/>
              <a:gd name="T22" fmla="*/ 60 w 66"/>
              <a:gd name="T23" fmla="*/ 68 h 70"/>
              <a:gd name="T24" fmla="*/ 59 w 66"/>
              <a:gd name="T25" fmla="*/ 69 h 70"/>
              <a:gd name="T26" fmla="*/ 58 w 66"/>
              <a:gd name="T27" fmla="*/ 70 h 70"/>
              <a:gd name="T28" fmla="*/ 57 w 66"/>
              <a:gd name="T29" fmla="*/ 70 h 70"/>
              <a:gd name="T30" fmla="*/ 56 w 66"/>
              <a:gd name="T31" fmla="*/ 70 h 70"/>
              <a:gd name="T32" fmla="*/ 53 w 66"/>
              <a:gd name="T33" fmla="*/ 70 h 70"/>
              <a:gd name="T34" fmla="*/ 50 w 66"/>
              <a:gd name="T35" fmla="*/ 68 h 70"/>
              <a:gd name="T36" fmla="*/ 47 w 66"/>
              <a:gd name="T37" fmla="*/ 66 h 70"/>
              <a:gd name="T38" fmla="*/ 43 w 66"/>
              <a:gd name="T39" fmla="*/ 61 h 70"/>
              <a:gd name="T40" fmla="*/ 38 w 66"/>
              <a:gd name="T41" fmla="*/ 57 h 70"/>
              <a:gd name="T42" fmla="*/ 33 w 66"/>
              <a:gd name="T43" fmla="*/ 51 h 70"/>
              <a:gd name="T44" fmla="*/ 27 w 66"/>
              <a:gd name="T45" fmla="*/ 44 h 70"/>
              <a:gd name="T46" fmla="*/ 21 w 66"/>
              <a:gd name="T47" fmla="*/ 37 h 70"/>
              <a:gd name="T48" fmla="*/ 15 w 66"/>
              <a:gd name="T49" fmla="*/ 29 h 70"/>
              <a:gd name="T50" fmla="*/ 11 w 66"/>
              <a:gd name="T51" fmla="*/ 22 h 70"/>
              <a:gd name="T52" fmla="*/ 6 w 66"/>
              <a:gd name="T53" fmla="*/ 16 h 70"/>
              <a:gd name="T54" fmla="*/ 3 w 66"/>
              <a:gd name="T55" fmla="*/ 12 h 70"/>
              <a:gd name="T56" fmla="*/ 2 w 66"/>
              <a:gd name="T57" fmla="*/ 7 h 70"/>
              <a:gd name="T58" fmla="*/ 0 w 66"/>
              <a:gd name="T59" fmla="*/ 4 h 70"/>
              <a:gd name="T60" fmla="*/ 0 w 66"/>
              <a:gd name="T61" fmla="*/ 2 h 70"/>
              <a:gd name="T62" fmla="*/ 0 w 66"/>
              <a:gd name="T63" fmla="*/ 0 h 70"/>
              <a:gd name="T64" fmla="*/ 2 w 66"/>
              <a:gd name="T65" fmla="*/ 0 h 70"/>
              <a:gd name="T66" fmla="*/ 3 w 66"/>
              <a:gd name="T67" fmla="*/ 0 h 70"/>
              <a:gd name="T68" fmla="*/ 5 w 66"/>
              <a:gd name="T69" fmla="*/ 0 h 70"/>
              <a:gd name="T70" fmla="*/ 7 w 66"/>
              <a:gd name="T71" fmla="*/ 2 h 70"/>
              <a:gd name="T72" fmla="*/ 11 w 66"/>
              <a:gd name="T73" fmla="*/ 3 h 70"/>
              <a:gd name="T74" fmla="*/ 15 w 66"/>
              <a:gd name="T75" fmla="*/ 4 h 70"/>
              <a:gd name="T76" fmla="*/ 20 w 66"/>
              <a:gd name="T77" fmla="*/ 5 h 70"/>
              <a:gd name="T78" fmla="*/ 25 w 66"/>
              <a:gd name="T79" fmla="*/ 7 h 70"/>
              <a:gd name="T80" fmla="*/ 31 w 66"/>
              <a:gd name="T81" fmla="*/ 11 h 70"/>
              <a:gd name="T82" fmla="*/ 36 w 66"/>
              <a:gd name="T83" fmla="*/ 13 h 70"/>
              <a:gd name="T84" fmla="*/ 41 w 66"/>
              <a:gd name="T85" fmla="*/ 15 h 70"/>
              <a:gd name="T86" fmla="*/ 45 w 66"/>
              <a:gd name="T87" fmla="*/ 19 h 70"/>
              <a:gd name="T88" fmla="*/ 49 w 66"/>
              <a:gd name="T89" fmla="*/ 22 h 70"/>
              <a:gd name="T90" fmla="*/ 52 w 66"/>
              <a:gd name="T91" fmla="*/ 25 h 70"/>
              <a:gd name="T92" fmla="*/ 56 w 66"/>
              <a:gd name="T93" fmla="*/ 29 h 70"/>
              <a:gd name="T94" fmla="*/ 58 w 66"/>
              <a:gd name="T95" fmla="*/ 32 h 70"/>
              <a:gd name="T96" fmla="*/ 60 w 66"/>
              <a:gd name="T97" fmla="*/ 37 h 70"/>
              <a:gd name="T98" fmla="*/ 60 w 66"/>
              <a:gd name="T99" fmla="*/ 3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6" h="70">
                <a:moveTo>
                  <a:pt x="60" y="37"/>
                </a:moveTo>
                <a:lnTo>
                  <a:pt x="64" y="43"/>
                </a:lnTo>
                <a:lnTo>
                  <a:pt x="65" y="47"/>
                </a:lnTo>
                <a:lnTo>
                  <a:pt x="66" y="50"/>
                </a:lnTo>
                <a:lnTo>
                  <a:pt x="66" y="52"/>
                </a:lnTo>
                <a:lnTo>
                  <a:pt x="66" y="56"/>
                </a:lnTo>
                <a:lnTo>
                  <a:pt x="66" y="58"/>
                </a:lnTo>
                <a:lnTo>
                  <a:pt x="65" y="60"/>
                </a:lnTo>
                <a:lnTo>
                  <a:pt x="65" y="64"/>
                </a:lnTo>
                <a:lnTo>
                  <a:pt x="62" y="66"/>
                </a:lnTo>
                <a:lnTo>
                  <a:pt x="61" y="67"/>
                </a:lnTo>
                <a:lnTo>
                  <a:pt x="60" y="68"/>
                </a:lnTo>
                <a:lnTo>
                  <a:pt x="59" y="69"/>
                </a:lnTo>
                <a:lnTo>
                  <a:pt x="58" y="70"/>
                </a:lnTo>
                <a:lnTo>
                  <a:pt x="57" y="70"/>
                </a:lnTo>
                <a:lnTo>
                  <a:pt x="56" y="70"/>
                </a:lnTo>
                <a:lnTo>
                  <a:pt x="53" y="70"/>
                </a:lnTo>
                <a:lnTo>
                  <a:pt x="50" y="68"/>
                </a:lnTo>
                <a:lnTo>
                  <a:pt x="47" y="66"/>
                </a:lnTo>
                <a:lnTo>
                  <a:pt x="43" y="61"/>
                </a:lnTo>
                <a:lnTo>
                  <a:pt x="38" y="57"/>
                </a:lnTo>
                <a:lnTo>
                  <a:pt x="33" y="51"/>
                </a:lnTo>
                <a:lnTo>
                  <a:pt x="27" y="44"/>
                </a:lnTo>
                <a:lnTo>
                  <a:pt x="21" y="37"/>
                </a:lnTo>
                <a:lnTo>
                  <a:pt x="15" y="29"/>
                </a:lnTo>
                <a:lnTo>
                  <a:pt x="11" y="22"/>
                </a:lnTo>
                <a:lnTo>
                  <a:pt x="6" y="16"/>
                </a:lnTo>
                <a:lnTo>
                  <a:pt x="3" y="12"/>
                </a:lnTo>
                <a:lnTo>
                  <a:pt x="2" y="7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7" y="2"/>
                </a:lnTo>
                <a:lnTo>
                  <a:pt x="11" y="3"/>
                </a:lnTo>
                <a:lnTo>
                  <a:pt x="15" y="4"/>
                </a:lnTo>
                <a:lnTo>
                  <a:pt x="20" y="5"/>
                </a:lnTo>
                <a:lnTo>
                  <a:pt x="25" y="7"/>
                </a:lnTo>
                <a:lnTo>
                  <a:pt x="31" y="11"/>
                </a:lnTo>
                <a:lnTo>
                  <a:pt x="36" y="13"/>
                </a:lnTo>
                <a:lnTo>
                  <a:pt x="41" y="15"/>
                </a:lnTo>
                <a:lnTo>
                  <a:pt x="45" y="19"/>
                </a:lnTo>
                <a:lnTo>
                  <a:pt x="49" y="22"/>
                </a:lnTo>
                <a:lnTo>
                  <a:pt x="52" y="25"/>
                </a:lnTo>
                <a:lnTo>
                  <a:pt x="56" y="29"/>
                </a:lnTo>
                <a:lnTo>
                  <a:pt x="58" y="32"/>
                </a:lnTo>
                <a:lnTo>
                  <a:pt x="60" y="37"/>
                </a:lnTo>
                <a:lnTo>
                  <a:pt x="60" y="37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163"/>
          <p:cNvSpPr>
            <a:spLocks/>
          </p:cNvSpPr>
          <p:nvPr/>
        </p:nvSpPr>
        <p:spPr bwMode="auto">
          <a:xfrm>
            <a:off x="5616610" y="2308416"/>
            <a:ext cx="291997" cy="298344"/>
          </a:xfrm>
          <a:custGeom>
            <a:avLst/>
            <a:gdLst>
              <a:gd name="T0" fmla="*/ 5 w 92"/>
              <a:gd name="T1" fmla="*/ 76 h 94"/>
              <a:gd name="T2" fmla="*/ 2 w 92"/>
              <a:gd name="T3" fmla="*/ 68 h 94"/>
              <a:gd name="T4" fmla="*/ 0 w 92"/>
              <a:gd name="T5" fmla="*/ 63 h 94"/>
              <a:gd name="T6" fmla="*/ 0 w 92"/>
              <a:gd name="T7" fmla="*/ 58 h 94"/>
              <a:gd name="T8" fmla="*/ 3 w 92"/>
              <a:gd name="T9" fmla="*/ 52 h 94"/>
              <a:gd name="T10" fmla="*/ 5 w 92"/>
              <a:gd name="T11" fmla="*/ 51 h 94"/>
              <a:gd name="T12" fmla="*/ 9 w 92"/>
              <a:gd name="T13" fmla="*/ 50 h 94"/>
              <a:gd name="T14" fmla="*/ 13 w 92"/>
              <a:gd name="T15" fmla="*/ 51 h 94"/>
              <a:gd name="T16" fmla="*/ 17 w 92"/>
              <a:gd name="T17" fmla="*/ 52 h 94"/>
              <a:gd name="T18" fmla="*/ 20 w 92"/>
              <a:gd name="T19" fmla="*/ 51 h 94"/>
              <a:gd name="T20" fmla="*/ 26 w 92"/>
              <a:gd name="T21" fmla="*/ 49 h 94"/>
              <a:gd name="T22" fmla="*/ 29 w 92"/>
              <a:gd name="T23" fmla="*/ 46 h 94"/>
              <a:gd name="T24" fmla="*/ 36 w 92"/>
              <a:gd name="T25" fmla="*/ 41 h 94"/>
              <a:gd name="T26" fmla="*/ 47 w 92"/>
              <a:gd name="T27" fmla="*/ 33 h 94"/>
              <a:gd name="T28" fmla="*/ 59 w 92"/>
              <a:gd name="T29" fmla="*/ 22 h 94"/>
              <a:gd name="T30" fmla="*/ 73 w 92"/>
              <a:gd name="T31" fmla="*/ 11 h 94"/>
              <a:gd name="T32" fmla="*/ 82 w 92"/>
              <a:gd name="T33" fmla="*/ 4 h 94"/>
              <a:gd name="T34" fmla="*/ 89 w 92"/>
              <a:gd name="T35" fmla="*/ 0 h 94"/>
              <a:gd name="T36" fmla="*/ 91 w 92"/>
              <a:gd name="T37" fmla="*/ 0 h 94"/>
              <a:gd name="T38" fmla="*/ 92 w 92"/>
              <a:gd name="T39" fmla="*/ 2 h 94"/>
              <a:gd name="T40" fmla="*/ 91 w 92"/>
              <a:gd name="T41" fmla="*/ 5 h 94"/>
              <a:gd name="T42" fmla="*/ 89 w 92"/>
              <a:gd name="T43" fmla="*/ 10 h 94"/>
              <a:gd name="T44" fmla="*/ 86 w 92"/>
              <a:gd name="T45" fmla="*/ 14 h 94"/>
              <a:gd name="T46" fmla="*/ 82 w 92"/>
              <a:gd name="T47" fmla="*/ 21 h 94"/>
              <a:gd name="T48" fmla="*/ 77 w 92"/>
              <a:gd name="T49" fmla="*/ 29 h 94"/>
              <a:gd name="T50" fmla="*/ 72 w 92"/>
              <a:gd name="T51" fmla="*/ 39 h 94"/>
              <a:gd name="T52" fmla="*/ 65 w 92"/>
              <a:gd name="T53" fmla="*/ 49 h 94"/>
              <a:gd name="T54" fmla="*/ 57 w 92"/>
              <a:gd name="T55" fmla="*/ 60 h 94"/>
              <a:gd name="T56" fmla="*/ 51 w 92"/>
              <a:gd name="T57" fmla="*/ 69 h 94"/>
              <a:gd name="T58" fmla="*/ 46 w 92"/>
              <a:gd name="T59" fmla="*/ 77 h 94"/>
              <a:gd name="T60" fmla="*/ 41 w 92"/>
              <a:gd name="T61" fmla="*/ 84 h 94"/>
              <a:gd name="T62" fmla="*/ 37 w 92"/>
              <a:gd name="T63" fmla="*/ 88 h 94"/>
              <a:gd name="T64" fmla="*/ 33 w 92"/>
              <a:gd name="T65" fmla="*/ 92 h 94"/>
              <a:gd name="T66" fmla="*/ 30 w 92"/>
              <a:gd name="T67" fmla="*/ 94 h 94"/>
              <a:gd name="T68" fmla="*/ 28 w 92"/>
              <a:gd name="T69" fmla="*/ 94 h 94"/>
              <a:gd name="T70" fmla="*/ 22 w 92"/>
              <a:gd name="T71" fmla="*/ 94 h 94"/>
              <a:gd name="T72" fmla="*/ 18 w 92"/>
              <a:gd name="T73" fmla="*/ 91 h 94"/>
              <a:gd name="T74" fmla="*/ 13 w 92"/>
              <a:gd name="T75" fmla="*/ 86 h 94"/>
              <a:gd name="T76" fmla="*/ 9 w 92"/>
              <a:gd name="T77" fmla="*/ 8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94">
                <a:moveTo>
                  <a:pt x="9" y="81"/>
                </a:moveTo>
                <a:lnTo>
                  <a:pt x="5" y="76"/>
                </a:lnTo>
                <a:lnTo>
                  <a:pt x="4" y="72"/>
                </a:lnTo>
                <a:lnTo>
                  <a:pt x="2" y="68"/>
                </a:lnTo>
                <a:lnTo>
                  <a:pt x="1" y="65"/>
                </a:lnTo>
                <a:lnTo>
                  <a:pt x="0" y="63"/>
                </a:lnTo>
                <a:lnTo>
                  <a:pt x="0" y="60"/>
                </a:lnTo>
                <a:lnTo>
                  <a:pt x="0" y="58"/>
                </a:lnTo>
                <a:lnTo>
                  <a:pt x="1" y="56"/>
                </a:lnTo>
                <a:lnTo>
                  <a:pt x="3" y="52"/>
                </a:lnTo>
                <a:lnTo>
                  <a:pt x="4" y="51"/>
                </a:lnTo>
                <a:lnTo>
                  <a:pt x="5" y="51"/>
                </a:lnTo>
                <a:lnTo>
                  <a:pt x="6" y="50"/>
                </a:lnTo>
                <a:lnTo>
                  <a:pt x="9" y="50"/>
                </a:lnTo>
                <a:lnTo>
                  <a:pt x="11" y="50"/>
                </a:lnTo>
                <a:lnTo>
                  <a:pt x="13" y="51"/>
                </a:lnTo>
                <a:lnTo>
                  <a:pt x="15" y="52"/>
                </a:lnTo>
                <a:lnTo>
                  <a:pt x="17" y="52"/>
                </a:lnTo>
                <a:lnTo>
                  <a:pt x="19" y="52"/>
                </a:lnTo>
                <a:lnTo>
                  <a:pt x="20" y="51"/>
                </a:lnTo>
                <a:lnTo>
                  <a:pt x="23" y="50"/>
                </a:lnTo>
                <a:lnTo>
                  <a:pt x="26" y="49"/>
                </a:lnTo>
                <a:lnTo>
                  <a:pt x="27" y="48"/>
                </a:lnTo>
                <a:lnTo>
                  <a:pt x="29" y="46"/>
                </a:lnTo>
                <a:lnTo>
                  <a:pt x="32" y="43"/>
                </a:lnTo>
                <a:lnTo>
                  <a:pt x="36" y="41"/>
                </a:lnTo>
                <a:lnTo>
                  <a:pt x="41" y="38"/>
                </a:lnTo>
                <a:lnTo>
                  <a:pt x="47" y="33"/>
                </a:lnTo>
                <a:lnTo>
                  <a:pt x="53" y="28"/>
                </a:lnTo>
                <a:lnTo>
                  <a:pt x="59" y="22"/>
                </a:lnTo>
                <a:lnTo>
                  <a:pt x="66" y="16"/>
                </a:lnTo>
                <a:lnTo>
                  <a:pt x="73" y="11"/>
                </a:lnTo>
                <a:lnTo>
                  <a:pt x="77" y="7"/>
                </a:lnTo>
                <a:lnTo>
                  <a:pt x="82" y="4"/>
                </a:lnTo>
                <a:lnTo>
                  <a:pt x="85" y="2"/>
                </a:lnTo>
                <a:lnTo>
                  <a:pt x="89" y="0"/>
                </a:lnTo>
                <a:lnTo>
                  <a:pt x="90" y="0"/>
                </a:lnTo>
                <a:lnTo>
                  <a:pt x="91" y="0"/>
                </a:lnTo>
                <a:lnTo>
                  <a:pt x="92" y="2"/>
                </a:lnTo>
                <a:lnTo>
                  <a:pt x="92" y="2"/>
                </a:lnTo>
                <a:lnTo>
                  <a:pt x="92" y="3"/>
                </a:lnTo>
                <a:lnTo>
                  <a:pt x="91" y="5"/>
                </a:lnTo>
                <a:lnTo>
                  <a:pt x="90" y="7"/>
                </a:lnTo>
                <a:lnTo>
                  <a:pt x="89" y="10"/>
                </a:lnTo>
                <a:lnTo>
                  <a:pt x="88" y="12"/>
                </a:lnTo>
                <a:lnTo>
                  <a:pt x="86" y="14"/>
                </a:lnTo>
                <a:lnTo>
                  <a:pt x="84" y="17"/>
                </a:lnTo>
                <a:lnTo>
                  <a:pt x="82" y="21"/>
                </a:lnTo>
                <a:lnTo>
                  <a:pt x="80" y="25"/>
                </a:lnTo>
                <a:lnTo>
                  <a:pt x="77" y="29"/>
                </a:lnTo>
                <a:lnTo>
                  <a:pt x="74" y="33"/>
                </a:lnTo>
                <a:lnTo>
                  <a:pt x="72" y="39"/>
                </a:lnTo>
                <a:lnTo>
                  <a:pt x="68" y="43"/>
                </a:lnTo>
                <a:lnTo>
                  <a:pt x="65" y="49"/>
                </a:lnTo>
                <a:lnTo>
                  <a:pt x="60" y="55"/>
                </a:lnTo>
                <a:lnTo>
                  <a:pt x="57" y="60"/>
                </a:lnTo>
                <a:lnTo>
                  <a:pt x="55" y="65"/>
                </a:lnTo>
                <a:lnTo>
                  <a:pt x="51" y="69"/>
                </a:lnTo>
                <a:lnTo>
                  <a:pt x="48" y="74"/>
                </a:lnTo>
                <a:lnTo>
                  <a:pt x="46" y="77"/>
                </a:lnTo>
                <a:lnTo>
                  <a:pt x="44" y="81"/>
                </a:lnTo>
                <a:lnTo>
                  <a:pt x="41" y="84"/>
                </a:lnTo>
                <a:lnTo>
                  <a:pt x="39" y="86"/>
                </a:lnTo>
                <a:lnTo>
                  <a:pt x="37" y="88"/>
                </a:lnTo>
                <a:lnTo>
                  <a:pt x="35" y="91"/>
                </a:lnTo>
                <a:lnTo>
                  <a:pt x="33" y="92"/>
                </a:lnTo>
                <a:lnTo>
                  <a:pt x="31" y="93"/>
                </a:lnTo>
                <a:lnTo>
                  <a:pt x="30" y="94"/>
                </a:lnTo>
                <a:lnTo>
                  <a:pt x="29" y="94"/>
                </a:lnTo>
                <a:lnTo>
                  <a:pt x="28" y="94"/>
                </a:lnTo>
                <a:lnTo>
                  <a:pt x="26" y="94"/>
                </a:lnTo>
                <a:lnTo>
                  <a:pt x="22" y="94"/>
                </a:lnTo>
                <a:lnTo>
                  <a:pt x="20" y="93"/>
                </a:lnTo>
                <a:lnTo>
                  <a:pt x="18" y="91"/>
                </a:lnTo>
                <a:lnTo>
                  <a:pt x="15" y="88"/>
                </a:lnTo>
                <a:lnTo>
                  <a:pt x="13" y="86"/>
                </a:lnTo>
                <a:lnTo>
                  <a:pt x="11" y="84"/>
                </a:lnTo>
                <a:lnTo>
                  <a:pt x="9" y="81"/>
                </a:lnTo>
                <a:lnTo>
                  <a:pt x="9" y="81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Freeform 164"/>
          <p:cNvSpPr>
            <a:spLocks/>
          </p:cNvSpPr>
          <p:nvPr/>
        </p:nvSpPr>
        <p:spPr bwMode="auto">
          <a:xfrm>
            <a:off x="5565828" y="2670238"/>
            <a:ext cx="1212421" cy="206301"/>
          </a:xfrm>
          <a:custGeom>
            <a:avLst/>
            <a:gdLst>
              <a:gd name="T0" fmla="*/ 340 w 382"/>
              <a:gd name="T1" fmla="*/ 33 h 65"/>
              <a:gd name="T2" fmla="*/ 329 w 382"/>
              <a:gd name="T3" fmla="*/ 32 h 65"/>
              <a:gd name="T4" fmla="*/ 312 w 382"/>
              <a:gd name="T5" fmla="*/ 32 h 65"/>
              <a:gd name="T6" fmla="*/ 289 w 382"/>
              <a:gd name="T7" fmla="*/ 31 h 65"/>
              <a:gd name="T8" fmla="*/ 265 w 382"/>
              <a:gd name="T9" fmla="*/ 31 h 65"/>
              <a:gd name="T10" fmla="*/ 235 w 382"/>
              <a:gd name="T11" fmla="*/ 32 h 65"/>
              <a:gd name="T12" fmla="*/ 203 w 382"/>
              <a:gd name="T13" fmla="*/ 35 h 65"/>
              <a:gd name="T14" fmla="*/ 167 w 382"/>
              <a:gd name="T15" fmla="*/ 40 h 65"/>
              <a:gd name="T16" fmla="*/ 129 w 382"/>
              <a:gd name="T17" fmla="*/ 48 h 65"/>
              <a:gd name="T18" fmla="*/ 111 w 382"/>
              <a:gd name="T19" fmla="*/ 52 h 65"/>
              <a:gd name="T20" fmla="*/ 94 w 382"/>
              <a:gd name="T21" fmla="*/ 56 h 65"/>
              <a:gd name="T22" fmla="*/ 80 w 382"/>
              <a:gd name="T23" fmla="*/ 59 h 65"/>
              <a:gd name="T24" fmla="*/ 67 w 382"/>
              <a:gd name="T25" fmla="*/ 61 h 65"/>
              <a:gd name="T26" fmla="*/ 56 w 382"/>
              <a:gd name="T27" fmla="*/ 62 h 65"/>
              <a:gd name="T28" fmla="*/ 48 w 382"/>
              <a:gd name="T29" fmla="*/ 64 h 65"/>
              <a:gd name="T30" fmla="*/ 42 w 382"/>
              <a:gd name="T31" fmla="*/ 65 h 65"/>
              <a:gd name="T32" fmla="*/ 36 w 382"/>
              <a:gd name="T33" fmla="*/ 65 h 65"/>
              <a:gd name="T34" fmla="*/ 28 w 382"/>
              <a:gd name="T35" fmla="*/ 65 h 65"/>
              <a:gd name="T36" fmla="*/ 21 w 382"/>
              <a:gd name="T37" fmla="*/ 62 h 65"/>
              <a:gd name="T38" fmla="*/ 14 w 382"/>
              <a:gd name="T39" fmla="*/ 60 h 65"/>
              <a:gd name="T40" fmla="*/ 10 w 382"/>
              <a:gd name="T41" fmla="*/ 56 h 65"/>
              <a:gd name="T42" fmla="*/ 4 w 382"/>
              <a:gd name="T43" fmla="*/ 50 h 65"/>
              <a:gd name="T44" fmla="*/ 2 w 382"/>
              <a:gd name="T45" fmla="*/ 47 h 65"/>
              <a:gd name="T46" fmla="*/ 0 w 382"/>
              <a:gd name="T47" fmla="*/ 43 h 65"/>
              <a:gd name="T48" fmla="*/ 0 w 382"/>
              <a:gd name="T49" fmla="*/ 41 h 65"/>
              <a:gd name="T50" fmla="*/ 1 w 382"/>
              <a:gd name="T51" fmla="*/ 40 h 65"/>
              <a:gd name="T52" fmla="*/ 5 w 382"/>
              <a:gd name="T53" fmla="*/ 39 h 65"/>
              <a:gd name="T54" fmla="*/ 13 w 382"/>
              <a:gd name="T55" fmla="*/ 39 h 65"/>
              <a:gd name="T56" fmla="*/ 25 w 382"/>
              <a:gd name="T57" fmla="*/ 39 h 65"/>
              <a:gd name="T58" fmla="*/ 31 w 382"/>
              <a:gd name="T59" fmla="*/ 38 h 65"/>
              <a:gd name="T60" fmla="*/ 42 w 382"/>
              <a:gd name="T61" fmla="*/ 38 h 65"/>
              <a:gd name="T62" fmla="*/ 54 w 382"/>
              <a:gd name="T63" fmla="*/ 35 h 65"/>
              <a:gd name="T64" fmla="*/ 71 w 382"/>
              <a:gd name="T65" fmla="*/ 33 h 65"/>
              <a:gd name="T66" fmla="*/ 90 w 382"/>
              <a:gd name="T67" fmla="*/ 31 h 65"/>
              <a:gd name="T68" fmla="*/ 113 w 382"/>
              <a:gd name="T69" fmla="*/ 27 h 65"/>
              <a:gd name="T70" fmla="*/ 137 w 382"/>
              <a:gd name="T71" fmla="*/ 24 h 65"/>
              <a:gd name="T72" fmla="*/ 167 w 382"/>
              <a:gd name="T73" fmla="*/ 20 h 65"/>
              <a:gd name="T74" fmla="*/ 195 w 382"/>
              <a:gd name="T75" fmla="*/ 15 h 65"/>
              <a:gd name="T76" fmla="*/ 222 w 382"/>
              <a:gd name="T77" fmla="*/ 11 h 65"/>
              <a:gd name="T78" fmla="*/ 244 w 382"/>
              <a:gd name="T79" fmla="*/ 7 h 65"/>
              <a:gd name="T80" fmla="*/ 266 w 382"/>
              <a:gd name="T81" fmla="*/ 5 h 65"/>
              <a:gd name="T82" fmla="*/ 284 w 382"/>
              <a:gd name="T83" fmla="*/ 3 h 65"/>
              <a:gd name="T84" fmla="*/ 300 w 382"/>
              <a:gd name="T85" fmla="*/ 2 h 65"/>
              <a:gd name="T86" fmla="*/ 312 w 382"/>
              <a:gd name="T87" fmla="*/ 0 h 65"/>
              <a:gd name="T88" fmla="*/ 323 w 382"/>
              <a:gd name="T89" fmla="*/ 0 h 65"/>
              <a:gd name="T90" fmla="*/ 340 w 382"/>
              <a:gd name="T91" fmla="*/ 0 h 65"/>
              <a:gd name="T92" fmla="*/ 354 w 382"/>
              <a:gd name="T93" fmla="*/ 3 h 65"/>
              <a:gd name="T94" fmla="*/ 365 w 382"/>
              <a:gd name="T95" fmla="*/ 7 h 65"/>
              <a:gd name="T96" fmla="*/ 372 w 382"/>
              <a:gd name="T97" fmla="*/ 12 h 65"/>
              <a:gd name="T98" fmla="*/ 376 w 382"/>
              <a:gd name="T99" fmla="*/ 17 h 65"/>
              <a:gd name="T100" fmla="*/ 380 w 382"/>
              <a:gd name="T101" fmla="*/ 21 h 65"/>
              <a:gd name="T102" fmla="*/ 382 w 382"/>
              <a:gd name="T103" fmla="*/ 24 h 65"/>
              <a:gd name="T104" fmla="*/ 382 w 382"/>
              <a:gd name="T105" fmla="*/ 26 h 65"/>
              <a:gd name="T106" fmla="*/ 380 w 382"/>
              <a:gd name="T107" fmla="*/ 30 h 65"/>
              <a:gd name="T108" fmla="*/ 374 w 382"/>
              <a:gd name="T109" fmla="*/ 33 h 65"/>
              <a:gd name="T110" fmla="*/ 368 w 382"/>
              <a:gd name="T111" fmla="*/ 35 h 65"/>
              <a:gd name="T112" fmla="*/ 362 w 382"/>
              <a:gd name="T113" fmla="*/ 35 h 65"/>
              <a:gd name="T114" fmla="*/ 353 w 382"/>
              <a:gd name="T115" fmla="*/ 35 h 65"/>
              <a:gd name="T116" fmla="*/ 342 w 382"/>
              <a:gd name="T117" fmla="*/ 3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2" h="65">
                <a:moveTo>
                  <a:pt x="342" y="33"/>
                </a:moveTo>
                <a:lnTo>
                  <a:pt x="340" y="33"/>
                </a:lnTo>
                <a:lnTo>
                  <a:pt x="337" y="33"/>
                </a:lnTo>
                <a:lnTo>
                  <a:pt x="329" y="32"/>
                </a:lnTo>
                <a:lnTo>
                  <a:pt x="321" y="32"/>
                </a:lnTo>
                <a:lnTo>
                  <a:pt x="312" y="32"/>
                </a:lnTo>
                <a:lnTo>
                  <a:pt x="302" y="31"/>
                </a:lnTo>
                <a:lnTo>
                  <a:pt x="289" y="31"/>
                </a:lnTo>
                <a:lnTo>
                  <a:pt x="277" y="31"/>
                </a:lnTo>
                <a:lnTo>
                  <a:pt x="265" y="31"/>
                </a:lnTo>
                <a:lnTo>
                  <a:pt x="250" y="32"/>
                </a:lnTo>
                <a:lnTo>
                  <a:pt x="235" y="32"/>
                </a:lnTo>
                <a:lnTo>
                  <a:pt x="218" y="33"/>
                </a:lnTo>
                <a:lnTo>
                  <a:pt x="203" y="35"/>
                </a:lnTo>
                <a:lnTo>
                  <a:pt x="185" y="38"/>
                </a:lnTo>
                <a:lnTo>
                  <a:pt x="167" y="40"/>
                </a:lnTo>
                <a:lnTo>
                  <a:pt x="149" y="44"/>
                </a:lnTo>
                <a:lnTo>
                  <a:pt x="129" y="48"/>
                </a:lnTo>
                <a:lnTo>
                  <a:pt x="120" y="50"/>
                </a:lnTo>
                <a:lnTo>
                  <a:pt x="111" y="52"/>
                </a:lnTo>
                <a:lnTo>
                  <a:pt x="102" y="55"/>
                </a:lnTo>
                <a:lnTo>
                  <a:pt x="94" y="56"/>
                </a:lnTo>
                <a:lnTo>
                  <a:pt x="87" y="58"/>
                </a:lnTo>
                <a:lnTo>
                  <a:pt x="80" y="59"/>
                </a:lnTo>
                <a:lnTo>
                  <a:pt x="73" y="60"/>
                </a:lnTo>
                <a:lnTo>
                  <a:pt x="67" y="61"/>
                </a:lnTo>
                <a:lnTo>
                  <a:pt x="62" y="62"/>
                </a:lnTo>
                <a:lnTo>
                  <a:pt x="56" y="62"/>
                </a:lnTo>
                <a:lnTo>
                  <a:pt x="52" y="64"/>
                </a:lnTo>
                <a:lnTo>
                  <a:pt x="48" y="64"/>
                </a:lnTo>
                <a:lnTo>
                  <a:pt x="44" y="65"/>
                </a:lnTo>
                <a:lnTo>
                  <a:pt x="42" y="65"/>
                </a:lnTo>
                <a:lnTo>
                  <a:pt x="38" y="65"/>
                </a:lnTo>
                <a:lnTo>
                  <a:pt x="36" y="65"/>
                </a:lnTo>
                <a:lnTo>
                  <a:pt x="33" y="65"/>
                </a:lnTo>
                <a:lnTo>
                  <a:pt x="28" y="65"/>
                </a:lnTo>
                <a:lnTo>
                  <a:pt x="25" y="64"/>
                </a:lnTo>
                <a:lnTo>
                  <a:pt x="21" y="62"/>
                </a:lnTo>
                <a:lnTo>
                  <a:pt x="18" y="61"/>
                </a:lnTo>
                <a:lnTo>
                  <a:pt x="14" y="60"/>
                </a:lnTo>
                <a:lnTo>
                  <a:pt x="12" y="58"/>
                </a:lnTo>
                <a:lnTo>
                  <a:pt x="10" y="56"/>
                </a:lnTo>
                <a:lnTo>
                  <a:pt x="7" y="52"/>
                </a:lnTo>
                <a:lnTo>
                  <a:pt x="4" y="50"/>
                </a:lnTo>
                <a:lnTo>
                  <a:pt x="3" y="48"/>
                </a:lnTo>
                <a:lnTo>
                  <a:pt x="2" y="47"/>
                </a:lnTo>
                <a:lnTo>
                  <a:pt x="1" y="44"/>
                </a:lnTo>
                <a:lnTo>
                  <a:pt x="0" y="43"/>
                </a:lnTo>
                <a:lnTo>
                  <a:pt x="0" y="42"/>
                </a:lnTo>
                <a:lnTo>
                  <a:pt x="0" y="41"/>
                </a:lnTo>
                <a:lnTo>
                  <a:pt x="0" y="40"/>
                </a:lnTo>
                <a:lnTo>
                  <a:pt x="1" y="40"/>
                </a:lnTo>
                <a:lnTo>
                  <a:pt x="3" y="39"/>
                </a:lnTo>
                <a:lnTo>
                  <a:pt x="5" y="39"/>
                </a:lnTo>
                <a:lnTo>
                  <a:pt x="9" y="39"/>
                </a:lnTo>
                <a:lnTo>
                  <a:pt x="13" y="39"/>
                </a:lnTo>
                <a:lnTo>
                  <a:pt x="18" y="39"/>
                </a:lnTo>
                <a:lnTo>
                  <a:pt x="25" y="39"/>
                </a:lnTo>
                <a:lnTo>
                  <a:pt x="27" y="39"/>
                </a:lnTo>
                <a:lnTo>
                  <a:pt x="31" y="38"/>
                </a:lnTo>
                <a:lnTo>
                  <a:pt x="36" y="38"/>
                </a:lnTo>
                <a:lnTo>
                  <a:pt x="42" y="38"/>
                </a:lnTo>
                <a:lnTo>
                  <a:pt x="47" y="36"/>
                </a:lnTo>
                <a:lnTo>
                  <a:pt x="54" y="35"/>
                </a:lnTo>
                <a:lnTo>
                  <a:pt x="62" y="34"/>
                </a:lnTo>
                <a:lnTo>
                  <a:pt x="71" y="33"/>
                </a:lnTo>
                <a:lnTo>
                  <a:pt x="80" y="32"/>
                </a:lnTo>
                <a:lnTo>
                  <a:pt x="90" y="31"/>
                </a:lnTo>
                <a:lnTo>
                  <a:pt x="100" y="29"/>
                </a:lnTo>
                <a:lnTo>
                  <a:pt x="113" y="27"/>
                </a:lnTo>
                <a:lnTo>
                  <a:pt x="124" y="25"/>
                </a:lnTo>
                <a:lnTo>
                  <a:pt x="137" y="24"/>
                </a:lnTo>
                <a:lnTo>
                  <a:pt x="152" y="22"/>
                </a:lnTo>
                <a:lnTo>
                  <a:pt x="167" y="20"/>
                </a:lnTo>
                <a:lnTo>
                  <a:pt x="181" y="17"/>
                </a:lnTo>
                <a:lnTo>
                  <a:pt x="195" y="15"/>
                </a:lnTo>
                <a:lnTo>
                  <a:pt x="208" y="13"/>
                </a:lnTo>
                <a:lnTo>
                  <a:pt x="222" y="11"/>
                </a:lnTo>
                <a:lnTo>
                  <a:pt x="233" y="9"/>
                </a:lnTo>
                <a:lnTo>
                  <a:pt x="244" y="7"/>
                </a:lnTo>
                <a:lnTo>
                  <a:pt x="256" y="6"/>
                </a:lnTo>
                <a:lnTo>
                  <a:pt x="266" y="5"/>
                </a:lnTo>
                <a:lnTo>
                  <a:pt x="275" y="4"/>
                </a:lnTo>
                <a:lnTo>
                  <a:pt x="284" y="3"/>
                </a:lnTo>
                <a:lnTo>
                  <a:pt x="292" y="2"/>
                </a:lnTo>
                <a:lnTo>
                  <a:pt x="300" y="2"/>
                </a:lnTo>
                <a:lnTo>
                  <a:pt x="306" y="0"/>
                </a:lnTo>
                <a:lnTo>
                  <a:pt x="312" y="0"/>
                </a:lnTo>
                <a:lnTo>
                  <a:pt x="318" y="0"/>
                </a:lnTo>
                <a:lnTo>
                  <a:pt x="323" y="0"/>
                </a:lnTo>
                <a:lnTo>
                  <a:pt x="332" y="0"/>
                </a:lnTo>
                <a:lnTo>
                  <a:pt x="340" y="0"/>
                </a:lnTo>
                <a:lnTo>
                  <a:pt x="347" y="2"/>
                </a:lnTo>
                <a:lnTo>
                  <a:pt x="354" y="3"/>
                </a:lnTo>
                <a:lnTo>
                  <a:pt x="359" y="5"/>
                </a:lnTo>
                <a:lnTo>
                  <a:pt x="365" y="7"/>
                </a:lnTo>
                <a:lnTo>
                  <a:pt x="368" y="9"/>
                </a:lnTo>
                <a:lnTo>
                  <a:pt x="372" y="12"/>
                </a:lnTo>
                <a:lnTo>
                  <a:pt x="374" y="15"/>
                </a:lnTo>
                <a:lnTo>
                  <a:pt x="376" y="17"/>
                </a:lnTo>
                <a:lnTo>
                  <a:pt x="379" y="20"/>
                </a:lnTo>
                <a:lnTo>
                  <a:pt x="380" y="21"/>
                </a:lnTo>
                <a:lnTo>
                  <a:pt x="381" y="23"/>
                </a:lnTo>
                <a:lnTo>
                  <a:pt x="382" y="24"/>
                </a:lnTo>
                <a:lnTo>
                  <a:pt x="382" y="25"/>
                </a:lnTo>
                <a:lnTo>
                  <a:pt x="382" y="26"/>
                </a:lnTo>
                <a:lnTo>
                  <a:pt x="382" y="29"/>
                </a:lnTo>
                <a:lnTo>
                  <a:pt x="380" y="30"/>
                </a:lnTo>
                <a:lnTo>
                  <a:pt x="377" y="32"/>
                </a:lnTo>
                <a:lnTo>
                  <a:pt x="374" y="33"/>
                </a:lnTo>
                <a:lnTo>
                  <a:pt x="372" y="34"/>
                </a:lnTo>
                <a:lnTo>
                  <a:pt x="368" y="35"/>
                </a:lnTo>
                <a:lnTo>
                  <a:pt x="365" y="35"/>
                </a:lnTo>
                <a:lnTo>
                  <a:pt x="362" y="35"/>
                </a:lnTo>
                <a:lnTo>
                  <a:pt x="357" y="35"/>
                </a:lnTo>
                <a:lnTo>
                  <a:pt x="353" y="35"/>
                </a:lnTo>
                <a:lnTo>
                  <a:pt x="348" y="34"/>
                </a:lnTo>
                <a:lnTo>
                  <a:pt x="342" y="33"/>
                </a:lnTo>
                <a:lnTo>
                  <a:pt x="342" y="33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165"/>
          <p:cNvSpPr>
            <a:spLocks/>
          </p:cNvSpPr>
          <p:nvPr/>
        </p:nvSpPr>
        <p:spPr bwMode="auto">
          <a:xfrm>
            <a:off x="6067301" y="2597239"/>
            <a:ext cx="142825" cy="914077"/>
          </a:xfrm>
          <a:custGeom>
            <a:avLst/>
            <a:gdLst>
              <a:gd name="T0" fmla="*/ 2 w 45"/>
              <a:gd name="T1" fmla="*/ 16 h 288"/>
              <a:gd name="T2" fmla="*/ 0 w 45"/>
              <a:gd name="T3" fmla="*/ 11 h 288"/>
              <a:gd name="T4" fmla="*/ 1 w 45"/>
              <a:gd name="T5" fmla="*/ 8 h 288"/>
              <a:gd name="T6" fmla="*/ 1 w 45"/>
              <a:gd name="T7" fmla="*/ 4 h 288"/>
              <a:gd name="T8" fmla="*/ 4 w 45"/>
              <a:gd name="T9" fmla="*/ 2 h 288"/>
              <a:gd name="T10" fmla="*/ 9 w 45"/>
              <a:gd name="T11" fmla="*/ 1 h 288"/>
              <a:gd name="T12" fmla="*/ 17 w 45"/>
              <a:gd name="T13" fmla="*/ 1 h 288"/>
              <a:gd name="T14" fmla="*/ 24 w 45"/>
              <a:gd name="T15" fmla="*/ 2 h 288"/>
              <a:gd name="T16" fmla="*/ 32 w 45"/>
              <a:gd name="T17" fmla="*/ 4 h 288"/>
              <a:gd name="T18" fmla="*/ 38 w 45"/>
              <a:gd name="T19" fmla="*/ 8 h 288"/>
              <a:gd name="T20" fmla="*/ 41 w 45"/>
              <a:gd name="T21" fmla="*/ 10 h 288"/>
              <a:gd name="T22" fmla="*/ 44 w 45"/>
              <a:gd name="T23" fmla="*/ 12 h 288"/>
              <a:gd name="T24" fmla="*/ 45 w 45"/>
              <a:gd name="T25" fmla="*/ 16 h 288"/>
              <a:gd name="T26" fmla="*/ 45 w 45"/>
              <a:gd name="T27" fmla="*/ 21 h 288"/>
              <a:gd name="T28" fmla="*/ 44 w 45"/>
              <a:gd name="T29" fmla="*/ 28 h 288"/>
              <a:gd name="T30" fmla="*/ 42 w 45"/>
              <a:gd name="T31" fmla="*/ 35 h 288"/>
              <a:gd name="T32" fmla="*/ 41 w 45"/>
              <a:gd name="T33" fmla="*/ 41 h 288"/>
              <a:gd name="T34" fmla="*/ 40 w 45"/>
              <a:gd name="T35" fmla="*/ 49 h 288"/>
              <a:gd name="T36" fmla="*/ 39 w 45"/>
              <a:gd name="T37" fmla="*/ 59 h 288"/>
              <a:gd name="T38" fmla="*/ 39 w 45"/>
              <a:gd name="T39" fmla="*/ 72 h 288"/>
              <a:gd name="T40" fmla="*/ 38 w 45"/>
              <a:gd name="T41" fmla="*/ 87 h 288"/>
              <a:gd name="T42" fmla="*/ 38 w 45"/>
              <a:gd name="T43" fmla="*/ 102 h 288"/>
              <a:gd name="T44" fmla="*/ 38 w 45"/>
              <a:gd name="T45" fmla="*/ 122 h 288"/>
              <a:gd name="T46" fmla="*/ 38 w 45"/>
              <a:gd name="T47" fmla="*/ 142 h 288"/>
              <a:gd name="T48" fmla="*/ 38 w 45"/>
              <a:gd name="T49" fmla="*/ 161 h 288"/>
              <a:gd name="T50" fmla="*/ 37 w 45"/>
              <a:gd name="T51" fmla="*/ 179 h 288"/>
              <a:gd name="T52" fmla="*/ 37 w 45"/>
              <a:gd name="T53" fmla="*/ 196 h 288"/>
              <a:gd name="T54" fmla="*/ 36 w 45"/>
              <a:gd name="T55" fmla="*/ 211 h 288"/>
              <a:gd name="T56" fmla="*/ 35 w 45"/>
              <a:gd name="T57" fmla="*/ 224 h 288"/>
              <a:gd name="T58" fmla="*/ 35 w 45"/>
              <a:gd name="T59" fmla="*/ 237 h 288"/>
              <a:gd name="T60" fmla="*/ 33 w 45"/>
              <a:gd name="T61" fmla="*/ 248 h 288"/>
              <a:gd name="T62" fmla="*/ 31 w 45"/>
              <a:gd name="T63" fmla="*/ 260 h 288"/>
              <a:gd name="T64" fmla="*/ 28 w 45"/>
              <a:gd name="T65" fmla="*/ 273 h 288"/>
              <a:gd name="T66" fmla="*/ 24 w 45"/>
              <a:gd name="T67" fmla="*/ 282 h 288"/>
              <a:gd name="T68" fmla="*/ 21 w 45"/>
              <a:gd name="T69" fmla="*/ 287 h 288"/>
              <a:gd name="T70" fmla="*/ 20 w 45"/>
              <a:gd name="T71" fmla="*/ 287 h 288"/>
              <a:gd name="T72" fmla="*/ 17 w 45"/>
              <a:gd name="T73" fmla="*/ 284 h 288"/>
              <a:gd name="T74" fmla="*/ 14 w 45"/>
              <a:gd name="T75" fmla="*/ 277 h 288"/>
              <a:gd name="T76" fmla="*/ 12 w 45"/>
              <a:gd name="T77" fmla="*/ 268 h 288"/>
              <a:gd name="T78" fmla="*/ 9 w 45"/>
              <a:gd name="T79" fmla="*/ 256 h 288"/>
              <a:gd name="T80" fmla="*/ 6 w 45"/>
              <a:gd name="T81" fmla="*/ 243 h 288"/>
              <a:gd name="T82" fmla="*/ 5 w 45"/>
              <a:gd name="T83" fmla="*/ 231 h 288"/>
              <a:gd name="T84" fmla="*/ 5 w 45"/>
              <a:gd name="T85" fmla="*/ 221 h 288"/>
              <a:gd name="T86" fmla="*/ 6 w 45"/>
              <a:gd name="T87" fmla="*/ 213 h 288"/>
              <a:gd name="T88" fmla="*/ 6 w 45"/>
              <a:gd name="T89" fmla="*/ 206 h 288"/>
              <a:gd name="T90" fmla="*/ 8 w 45"/>
              <a:gd name="T91" fmla="*/ 197 h 288"/>
              <a:gd name="T92" fmla="*/ 8 w 45"/>
              <a:gd name="T93" fmla="*/ 187 h 288"/>
              <a:gd name="T94" fmla="*/ 8 w 45"/>
              <a:gd name="T95" fmla="*/ 173 h 288"/>
              <a:gd name="T96" fmla="*/ 9 w 45"/>
              <a:gd name="T97" fmla="*/ 158 h 288"/>
              <a:gd name="T98" fmla="*/ 9 w 45"/>
              <a:gd name="T99" fmla="*/ 140 h 288"/>
              <a:gd name="T100" fmla="*/ 9 w 45"/>
              <a:gd name="T101" fmla="*/ 120 h 288"/>
              <a:gd name="T102" fmla="*/ 9 w 45"/>
              <a:gd name="T103" fmla="*/ 99 h 288"/>
              <a:gd name="T104" fmla="*/ 8 w 45"/>
              <a:gd name="T105" fmla="*/ 80 h 288"/>
              <a:gd name="T106" fmla="*/ 8 w 45"/>
              <a:gd name="T107" fmla="*/ 63 h 288"/>
              <a:gd name="T108" fmla="*/ 8 w 45"/>
              <a:gd name="T109" fmla="*/ 49 h 288"/>
              <a:gd name="T110" fmla="*/ 6 w 45"/>
              <a:gd name="T111" fmla="*/ 38 h 288"/>
              <a:gd name="T112" fmla="*/ 5 w 45"/>
              <a:gd name="T113" fmla="*/ 29 h 288"/>
              <a:gd name="T114" fmla="*/ 5 w 45"/>
              <a:gd name="T115" fmla="*/ 22 h 288"/>
              <a:gd name="T116" fmla="*/ 4 w 45"/>
              <a:gd name="T117" fmla="*/ 19 h 288"/>
              <a:gd name="T118" fmla="*/ 3 w 45"/>
              <a:gd name="T119" fmla="*/ 1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" h="288">
                <a:moveTo>
                  <a:pt x="3" y="18"/>
                </a:moveTo>
                <a:lnTo>
                  <a:pt x="2" y="16"/>
                </a:lnTo>
                <a:lnTo>
                  <a:pt x="1" y="13"/>
                </a:lnTo>
                <a:lnTo>
                  <a:pt x="0" y="11"/>
                </a:lnTo>
                <a:lnTo>
                  <a:pt x="0" y="10"/>
                </a:lnTo>
                <a:lnTo>
                  <a:pt x="1" y="8"/>
                </a:lnTo>
                <a:lnTo>
                  <a:pt x="1" y="6"/>
                </a:lnTo>
                <a:lnTo>
                  <a:pt x="1" y="4"/>
                </a:lnTo>
                <a:lnTo>
                  <a:pt x="2" y="3"/>
                </a:lnTo>
                <a:lnTo>
                  <a:pt x="4" y="2"/>
                </a:lnTo>
                <a:lnTo>
                  <a:pt x="6" y="1"/>
                </a:lnTo>
                <a:lnTo>
                  <a:pt x="9" y="1"/>
                </a:lnTo>
                <a:lnTo>
                  <a:pt x="12" y="0"/>
                </a:lnTo>
                <a:lnTo>
                  <a:pt x="17" y="1"/>
                </a:lnTo>
                <a:lnTo>
                  <a:pt x="21" y="1"/>
                </a:lnTo>
                <a:lnTo>
                  <a:pt x="24" y="2"/>
                </a:lnTo>
                <a:lnTo>
                  <a:pt x="29" y="3"/>
                </a:lnTo>
                <a:lnTo>
                  <a:pt x="32" y="4"/>
                </a:lnTo>
                <a:lnTo>
                  <a:pt x="36" y="6"/>
                </a:lnTo>
                <a:lnTo>
                  <a:pt x="38" y="8"/>
                </a:lnTo>
                <a:lnTo>
                  <a:pt x="40" y="9"/>
                </a:lnTo>
                <a:lnTo>
                  <a:pt x="41" y="10"/>
                </a:lnTo>
                <a:lnTo>
                  <a:pt x="42" y="11"/>
                </a:lnTo>
                <a:lnTo>
                  <a:pt x="44" y="12"/>
                </a:lnTo>
                <a:lnTo>
                  <a:pt x="44" y="13"/>
                </a:lnTo>
                <a:lnTo>
                  <a:pt x="45" y="16"/>
                </a:lnTo>
                <a:lnTo>
                  <a:pt x="45" y="18"/>
                </a:lnTo>
                <a:lnTo>
                  <a:pt x="45" y="21"/>
                </a:lnTo>
                <a:lnTo>
                  <a:pt x="44" y="25"/>
                </a:lnTo>
                <a:lnTo>
                  <a:pt x="44" y="28"/>
                </a:lnTo>
                <a:lnTo>
                  <a:pt x="42" y="32"/>
                </a:lnTo>
                <a:lnTo>
                  <a:pt x="42" y="35"/>
                </a:lnTo>
                <a:lnTo>
                  <a:pt x="41" y="38"/>
                </a:lnTo>
                <a:lnTo>
                  <a:pt x="41" y="41"/>
                </a:lnTo>
                <a:lnTo>
                  <a:pt x="41" y="45"/>
                </a:lnTo>
                <a:lnTo>
                  <a:pt x="40" y="49"/>
                </a:lnTo>
                <a:lnTo>
                  <a:pt x="40" y="55"/>
                </a:lnTo>
                <a:lnTo>
                  <a:pt x="39" y="59"/>
                </a:lnTo>
                <a:lnTo>
                  <a:pt x="39" y="66"/>
                </a:lnTo>
                <a:lnTo>
                  <a:pt x="39" y="72"/>
                </a:lnTo>
                <a:lnTo>
                  <a:pt x="39" y="79"/>
                </a:lnTo>
                <a:lnTo>
                  <a:pt x="38" y="87"/>
                </a:lnTo>
                <a:lnTo>
                  <a:pt x="38" y="94"/>
                </a:lnTo>
                <a:lnTo>
                  <a:pt x="38" y="102"/>
                </a:lnTo>
                <a:lnTo>
                  <a:pt x="38" y="111"/>
                </a:lnTo>
                <a:lnTo>
                  <a:pt x="38" y="122"/>
                </a:lnTo>
                <a:lnTo>
                  <a:pt x="38" y="132"/>
                </a:lnTo>
                <a:lnTo>
                  <a:pt x="38" y="142"/>
                </a:lnTo>
                <a:lnTo>
                  <a:pt x="38" y="152"/>
                </a:lnTo>
                <a:lnTo>
                  <a:pt x="38" y="161"/>
                </a:lnTo>
                <a:lnTo>
                  <a:pt x="37" y="170"/>
                </a:lnTo>
                <a:lnTo>
                  <a:pt x="37" y="179"/>
                </a:lnTo>
                <a:lnTo>
                  <a:pt x="37" y="188"/>
                </a:lnTo>
                <a:lnTo>
                  <a:pt x="37" y="196"/>
                </a:lnTo>
                <a:lnTo>
                  <a:pt x="36" y="204"/>
                </a:lnTo>
                <a:lnTo>
                  <a:pt x="36" y="211"/>
                </a:lnTo>
                <a:lnTo>
                  <a:pt x="36" y="219"/>
                </a:lnTo>
                <a:lnTo>
                  <a:pt x="35" y="224"/>
                </a:lnTo>
                <a:lnTo>
                  <a:pt x="35" y="231"/>
                </a:lnTo>
                <a:lnTo>
                  <a:pt x="35" y="237"/>
                </a:lnTo>
                <a:lnTo>
                  <a:pt x="33" y="242"/>
                </a:lnTo>
                <a:lnTo>
                  <a:pt x="33" y="248"/>
                </a:lnTo>
                <a:lnTo>
                  <a:pt x="32" y="252"/>
                </a:lnTo>
                <a:lnTo>
                  <a:pt x="31" y="260"/>
                </a:lnTo>
                <a:lnTo>
                  <a:pt x="29" y="267"/>
                </a:lnTo>
                <a:lnTo>
                  <a:pt x="28" y="273"/>
                </a:lnTo>
                <a:lnTo>
                  <a:pt x="26" y="277"/>
                </a:lnTo>
                <a:lnTo>
                  <a:pt x="24" y="282"/>
                </a:lnTo>
                <a:lnTo>
                  <a:pt x="23" y="285"/>
                </a:lnTo>
                <a:lnTo>
                  <a:pt x="21" y="287"/>
                </a:lnTo>
                <a:lnTo>
                  <a:pt x="21" y="288"/>
                </a:lnTo>
                <a:lnTo>
                  <a:pt x="20" y="287"/>
                </a:lnTo>
                <a:lnTo>
                  <a:pt x="19" y="286"/>
                </a:lnTo>
                <a:lnTo>
                  <a:pt x="17" y="284"/>
                </a:lnTo>
                <a:lnTo>
                  <a:pt x="15" y="282"/>
                </a:lnTo>
                <a:lnTo>
                  <a:pt x="14" y="277"/>
                </a:lnTo>
                <a:lnTo>
                  <a:pt x="13" y="273"/>
                </a:lnTo>
                <a:lnTo>
                  <a:pt x="12" y="268"/>
                </a:lnTo>
                <a:lnTo>
                  <a:pt x="11" y="261"/>
                </a:lnTo>
                <a:lnTo>
                  <a:pt x="9" y="256"/>
                </a:lnTo>
                <a:lnTo>
                  <a:pt x="8" y="249"/>
                </a:lnTo>
                <a:lnTo>
                  <a:pt x="6" y="243"/>
                </a:lnTo>
                <a:lnTo>
                  <a:pt x="5" y="237"/>
                </a:lnTo>
                <a:lnTo>
                  <a:pt x="5" y="231"/>
                </a:lnTo>
                <a:lnTo>
                  <a:pt x="5" y="225"/>
                </a:lnTo>
                <a:lnTo>
                  <a:pt x="5" y="221"/>
                </a:lnTo>
                <a:lnTo>
                  <a:pt x="6" y="216"/>
                </a:lnTo>
                <a:lnTo>
                  <a:pt x="6" y="213"/>
                </a:lnTo>
                <a:lnTo>
                  <a:pt x="6" y="211"/>
                </a:lnTo>
                <a:lnTo>
                  <a:pt x="6" y="206"/>
                </a:lnTo>
                <a:lnTo>
                  <a:pt x="8" y="203"/>
                </a:lnTo>
                <a:lnTo>
                  <a:pt x="8" y="197"/>
                </a:lnTo>
                <a:lnTo>
                  <a:pt x="8" y="193"/>
                </a:lnTo>
                <a:lnTo>
                  <a:pt x="8" y="187"/>
                </a:lnTo>
                <a:lnTo>
                  <a:pt x="8" y="180"/>
                </a:lnTo>
                <a:lnTo>
                  <a:pt x="8" y="173"/>
                </a:lnTo>
                <a:lnTo>
                  <a:pt x="9" y="166"/>
                </a:lnTo>
                <a:lnTo>
                  <a:pt x="9" y="158"/>
                </a:lnTo>
                <a:lnTo>
                  <a:pt x="9" y="149"/>
                </a:lnTo>
                <a:lnTo>
                  <a:pt x="9" y="140"/>
                </a:lnTo>
                <a:lnTo>
                  <a:pt x="9" y="131"/>
                </a:lnTo>
                <a:lnTo>
                  <a:pt x="9" y="120"/>
                </a:lnTo>
                <a:lnTo>
                  <a:pt x="9" y="110"/>
                </a:lnTo>
                <a:lnTo>
                  <a:pt x="9" y="99"/>
                </a:lnTo>
                <a:lnTo>
                  <a:pt x="9" y="89"/>
                </a:lnTo>
                <a:lnTo>
                  <a:pt x="8" y="80"/>
                </a:lnTo>
                <a:lnTo>
                  <a:pt x="8" y="72"/>
                </a:lnTo>
                <a:lnTo>
                  <a:pt x="8" y="63"/>
                </a:lnTo>
                <a:lnTo>
                  <a:pt x="8" y="56"/>
                </a:lnTo>
                <a:lnTo>
                  <a:pt x="8" y="49"/>
                </a:lnTo>
                <a:lnTo>
                  <a:pt x="6" y="43"/>
                </a:lnTo>
                <a:lnTo>
                  <a:pt x="6" y="38"/>
                </a:lnTo>
                <a:lnTo>
                  <a:pt x="6" y="32"/>
                </a:lnTo>
                <a:lnTo>
                  <a:pt x="5" y="29"/>
                </a:lnTo>
                <a:lnTo>
                  <a:pt x="5" y="26"/>
                </a:lnTo>
                <a:lnTo>
                  <a:pt x="5" y="22"/>
                </a:lnTo>
                <a:lnTo>
                  <a:pt x="4" y="20"/>
                </a:lnTo>
                <a:lnTo>
                  <a:pt x="4" y="19"/>
                </a:lnTo>
                <a:lnTo>
                  <a:pt x="3" y="18"/>
                </a:lnTo>
                <a:lnTo>
                  <a:pt x="3" y="18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166"/>
          <p:cNvSpPr>
            <a:spLocks/>
          </p:cNvSpPr>
          <p:nvPr/>
        </p:nvSpPr>
        <p:spPr bwMode="auto">
          <a:xfrm>
            <a:off x="6187908" y="2403632"/>
            <a:ext cx="145998" cy="199953"/>
          </a:xfrm>
          <a:custGeom>
            <a:avLst/>
            <a:gdLst>
              <a:gd name="T0" fmla="*/ 0 w 46"/>
              <a:gd name="T1" fmla="*/ 19 h 63"/>
              <a:gd name="T2" fmla="*/ 0 w 46"/>
              <a:gd name="T3" fmla="*/ 14 h 63"/>
              <a:gd name="T4" fmla="*/ 0 w 46"/>
              <a:gd name="T5" fmla="*/ 11 h 63"/>
              <a:gd name="T6" fmla="*/ 1 w 46"/>
              <a:gd name="T7" fmla="*/ 8 h 63"/>
              <a:gd name="T8" fmla="*/ 1 w 46"/>
              <a:gd name="T9" fmla="*/ 5 h 63"/>
              <a:gd name="T10" fmla="*/ 2 w 46"/>
              <a:gd name="T11" fmla="*/ 3 h 63"/>
              <a:gd name="T12" fmla="*/ 2 w 46"/>
              <a:gd name="T13" fmla="*/ 2 h 63"/>
              <a:gd name="T14" fmla="*/ 3 w 46"/>
              <a:gd name="T15" fmla="*/ 1 h 63"/>
              <a:gd name="T16" fmla="*/ 4 w 46"/>
              <a:gd name="T17" fmla="*/ 0 h 63"/>
              <a:gd name="T18" fmla="*/ 6 w 46"/>
              <a:gd name="T19" fmla="*/ 0 h 63"/>
              <a:gd name="T20" fmla="*/ 8 w 46"/>
              <a:gd name="T21" fmla="*/ 0 h 63"/>
              <a:gd name="T22" fmla="*/ 9 w 46"/>
              <a:gd name="T23" fmla="*/ 1 h 63"/>
              <a:gd name="T24" fmla="*/ 12 w 46"/>
              <a:gd name="T25" fmla="*/ 3 h 63"/>
              <a:gd name="T26" fmla="*/ 15 w 46"/>
              <a:gd name="T27" fmla="*/ 4 h 63"/>
              <a:gd name="T28" fmla="*/ 18 w 46"/>
              <a:gd name="T29" fmla="*/ 7 h 63"/>
              <a:gd name="T30" fmla="*/ 22 w 46"/>
              <a:gd name="T31" fmla="*/ 9 h 63"/>
              <a:gd name="T32" fmla="*/ 27 w 46"/>
              <a:gd name="T33" fmla="*/ 11 h 63"/>
              <a:gd name="T34" fmla="*/ 31 w 46"/>
              <a:gd name="T35" fmla="*/ 16 h 63"/>
              <a:gd name="T36" fmla="*/ 35 w 46"/>
              <a:gd name="T37" fmla="*/ 19 h 63"/>
              <a:gd name="T38" fmla="*/ 38 w 46"/>
              <a:gd name="T39" fmla="*/ 22 h 63"/>
              <a:gd name="T40" fmla="*/ 41 w 46"/>
              <a:gd name="T41" fmla="*/ 27 h 63"/>
              <a:gd name="T42" fmla="*/ 43 w 46"/>
              <a:gd name="T43" fmla="*/ 30 h 63"/>
              <a:gd name="T44" fmla="*/ 45 w 46"/>
              <a:gd name="T45" fmla="*/ 35 h 63"/>
              <a:gd name="T46" fmla="*/ 46 w 46"/>
              <a:gd name="T47" fmla="*/ 38 h 63"/>
              <a:gd name="T48" fmla="*/ 46 w 46"/>
              <a:gd name="T49" fmla="*/ 43 h 63"/>
              <a:gd name="T50" fmla="*/ 46 w 46"/>
              <a:gd name="T51" fmla="*/ 47 h 63"/>
              <a:gd name="T52" fmla="*/ 46 w 46"/>
              <a:gd name="T53" fmla="*/ 51 h 63"/>
              <a:gd name="T54" fmla="*/ 46 w 46"/>
              <a:gd name="T55" fmla="*/ 54 h 63"/>
              <a:gd name="T56" fmla="*/ 46 w 46"/>
              <a:gd name="T57" fmla="*/ 56 h 63"/>
              <a:gd name="T58" fmla="*/ 46 w 46"/>
              <a:gd name="T59" fmla="*/ 58 h 63"/>
              <a:gd name="T60" fmla="*/ 45 w 46"/>
              <a:gd name="T61" fmla="*/ 60 h 63"/>
              <a:gd name="T62" fmla="*/ 45 w 46"/>
              <a:gd name="T63" fmla="*/ 61 h 63"/>
              <a:gd name="T64" fmla="*/ 44 w 46"/>
              <a:gd name="T65" fmla="*/ 62 h 63"/>
              <a:gd name="T66" fmla="*/ 43 w 46"/>
              <a:gd name="T67" fmla="*/ 63 h 63"/>
              <a:gd name="T68" fmla="*/ 41 w 46"/>
              <a:gd name="T69" fmla="*/ 63 h 63"/>
              <a:gd name="T70" fmla="*/ 39 w 46"/>
              <a:gd name="T71" fmla="*/ 63 h 63"/>
              <a:gd name="T72" fmla="*/ 36 w 46"/>
              <a:gd name="T73" fmla="*/ 62 h 63"/>
              <a:gd name="T74" fmla="*/ 34 w 46"/>
              <a:gd name="T75" fmla="*/ 60 h 63"/>
              <a:gd name="T76" fmla="*/ 30 w 46"/>
              <a:gd name="T77" fmla="*/ 57 h 63"/>
              <a:gd name="T78" fmla="*/ 26 w 46"/>
              <a:gd name="T79" fmla="*/ 54 h 63"/>
              <a:gd name="T80" fmla="*/ 21 w 46"/>
              <a:gd name="T81" fmla="*/ 51 h 63"/>
              <a:gd name="T82" fmla="*/ 17 w 46"/>
              <a:gd name="T83" fmla="*/ 46 h 63"/>
              <a:gd name="T84" fmla="*/ 13 w 46"/>
              <a:gd name="T85" fmla="*/ 42 h 63"/>
              <a:gd name="T86" fmla="*/ 10 w 46"/>
              <a:gd name="T87" fmla="*/ 37 h 63"/>
              <a:gd name="T88" fmla="*/ 7 w 46"/>
              <a:gd name="T89" fmla="*/ 34 h 63"/>
              <a:gd name="T90" fmla="*/ 4 w 46"/>
              <a:gd name="T91" fmla="*/ 29 h 63"/>
              <a:gd name="T92" fmla="*/ 2 w 46"/>
              <a:gd name="T93" fmla="*/ 26 h 63"/>
              <a:gd name="T94" fmla="*/ 1 w 46"/>
              <a:gd name="T95" fmla="*/ 22 h 63"/>
              <a:gd name="T96" fmla="*/ 0 w 46"/>
              <a:gd name="T97" fmla="*/ 19 h 63"/>
              <a:gd name="T98" fmla="*/ 0 w 46"/>
              <a:gd name="T99" fmla="*/ 1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" h="63">
                <a:moveTo>
                  <a:pt x="0" y="19"/>
                </a:moveTo>
                <a:lnTo>
                  <a:pt x="0" y="14"/>
                </a:lnTo>
                <a:lnTo>
                  <a:pt x="0" y="11"/>
                </a:lnTo>
                <a:lnTo>
                  <a:pt x="1" y="8"/>
                </a:lnTo>
                <a:lnTo>
                  <a:pt x="1" y="5"/>
                </a:lnTo>
                <a:lnTo>
                  <a:pt x="2" y="3"/>
                </a:lnTo>
                <a:lnTo>
                  <a:pt x="2" y="2"/>
                </a:lnTo>
                <a:lnTo>
                  <a:pt x="3" y="1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9" y="1"/>
                </a:lnTo>
                <a:lnTo>
                  <a:pt x="12" y="3"/>
                </a:lnTo>
                <a:lnTo>
                  <a:pt x="15" y="4"/>
                </a:lnTo>
                <a:lnTo>
                  <a:pt x="18" y="7"/>
                </a:lnTo>
                <a:lnTo>
                  <a:pt x="22" y="9"/>
                </a:lnTo>
                <a:lnTo>
                  <a:pt x="27" y="11"/>
                </a:lnTo>
                <a:lnTo>
                  <a:pt x="31" y="16"/>
                </a:lnTo>
                <a:lnTo>
                  <a:pt x="35" y="19"/>
                </a:lnTo>
                <a:lnTo>
                  <a:pt x="38" y="22"/>
                </a:lnTo>
                <a:lnTo>
                  <a:pt x="41" y="27"/>
                </a:lnTo>
                <a:lnTo>
                  <a:pt x="43" y="30"/>
                </a:lnTo>
                <a:lnTo>
                  <a:pt x="45" y="35"/>
                </a:lnTo>
                <a:lnTo>
                  <a:pt x="46" y="38"/>
                </a:lnTo>
                <a:lnTo>
                  <a:pt x="46" y="43"/>
                </a:lnTo>
                <a:lnTo>
                  <a:pt x="46" y="47"/>
                </a:lnTo>
                <a:lnTo>
                  <a:pt x="46" y="51"/>
                </a:lnTo>
                <a:lnTo>
                  <a:pt x="46" y="54"/>
                </a:lnTo>
                <a:lnTo>
                  <a:pt x="46" y="56"/>
                </a:lnTo>
                <a:lnTo>
                  <a:pt x="46" y="58"/>
                </a:lnTo>
                <a:lnTo>
                  <a:pt x="45" y="60"/>
                </a:lnTo>
                <a:lnTo>
                  <a:pt x="45" y="61"/>
                </a:lnTo>
                <a:lnTo>
                  <a:pt x="44" y="62"/>
                </a:lnTo>
                <a:lnTo>
                  <a:pt x="43" y="63"/>
                </a:lnTo>
                <a:lnTo>
                  <a:pt x="41" y="63"/>
                </a:lnTo>
                <a:lnTo>
                  <a:pt x="39" y="63"/>
                </a:lnTo>
                <a:lnTo>
                  <a:pt x="36" y="62"/>
                </a:lnTo>
                <a:lnTo>
                  <a:pt x="34" y="60"/>
                </a:lnTo>
                <a:lnTo>
                  <a:pt x="30" y="57"/>
                </a:lnTo>
                <a:lnTo>
                  <a:pt x="26" y="54"/>
                </a:lnTo>
                <a:lnTo>
                  <a:pt x="21" y="51"/>
                </a:lnTo>
                <a:lnTo>
                  <a:pt x="17" y="46"/>
                </a:lnTo>
                <a:lnTo>
                  <a:pt x="13" y="42"/>
                </a:lnTo>
                <a:lnTo>
                  <a:pt x="10" y="37"/>
                </a:lnTo>
                <a:lnTo>
                  <a:pt x="7" y="34"/>
                </a:lnTo>
                <a:lnTo>
                  <a:pt x="4" y="29"/>
                </a:lnTo>
                <a:lnTo>
                  <a:pt x="2" y="26"/>
                </a:lnTo>
                <a:lnTo>
                  <a:pt x="1" y="22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任意多边形 123"/>
          <p:cNvSpPr/>
          <p:nvPr/>
        </p:nvSpPr>
        <p:spPr>
          <a:xfrm>
            <a:off x="5204006" y="3044756"/>
            <a:ext cx="135060" cy="174025"/>
          </a:xfrm>
          <a:custGeom>
            <a:avLst/>
            <a:gdLst>
              <a:gd name="connsiteX0" fmla="*/ 3174 w 135060"/>
              <a:gd name="connsiteY0" fmla="*/ 0 h 174025"/>
              <a:gd name="connsiteX1" fmla="*/ 6348 w 135060"/>
              <a:gd name="connsiteY1" fmla="*/ 0 h 174025"/>
              <a:gd name="connsiteX2" fmla="*/ 9522 w 135060"/>
              <a:gd name="connsiteY2" fmla="*/ 0 h 174025"/>
              <a:gd name="connsiteX3" fmla="*/ 19043 w 135060"/>
              <a:gd name="connsiteY3" fmla="*/ 0 h 174025"/>
              <a:gd name="connsiteX4" fmla="*/ 25391 w 135060"/>
              <a:gd name="connsiteY4" fmla="*/ 0 h 174025"/>
              <a:gd name="connsiteX5" fmla="*/ 34913 w 135060"/>
              <a:gd name="connsiteY5" fmla="*/ 3174 h 174025"/>
              <a:gd name="connsiteX6" fmla="*/ 47608 w 135060"/>
              <a:gd name="connsiteY6" fmla="*/ 6348 h 174025"/>
              <a:gd name="connsiteX7" fmla="*/ 60304 w 135060"/>
              <a:gd name="connsiteY7" fmla="*/ 9522 h 174025"/>
              <a:gd name="connsiteX8" fmla="*/ 72999 w 135060"/>
              <a:gd name="connsiteY8" fmla="*/ 15870 h 174025"/>
              <a:gd name="connsiteX9" fmla="*/ 85695 w 135060"/>
              <a:gd name="connsiteY9" fmla="*/ 19044 h 174025"/>
              <a:gd name="connsiteX10" fmla="*/ 101564 w 135060"/>
              <a:gd name="connsiteY10" fmla="*/ 25391 h 174025"/>
              <a:gd name="connsiteX11" fmla="*/ 114260 w 135060"/>
              <a:gd name="connsiteY11" fmla="*/ 31739 h 174025"/>
              <a:gd name="connsiteX12" fmla="*/ 123781 w 135060"/>
              <a:gd name="connsiteY12" fmla="*/ 31739 h 174025"/>
              <a:gd name="connsiteX13" fmla="*/ 135060 w 135060"/>
              <a:gd name="connsiteY13" fmla="*/ 34559 h 174025"/>
              <a:gd name="connsiteX14" fmla="*/ 135060 w 135060"/>
              <a:gd name="connsiteY14" fmla="*/ 174025 h 174025"/>
              <a:gd name="connsiteX15" fmla="*/ 133303 w 135060"/>
              <a:gd name="connsiteY15" fmla="*/ 171390 h 174025"/>
              <a:gd name="connsiteX16" fmla="*/ 123781 w 135060"/>
              <a:gd name="connsiteY16" fmla="*/ 155520 h 174025"/>
              <a:gd name="connsiteX17" fmla="*/ 114260 w 135060"/>
              <a:gd name="connsiteY17" fmla="*/ 142825 h 174025"/>
              <a:gd name="connsiteX18" fmla="*/ 101564 w 135060"/>
              <a:gd name="connsiteY18" fmla="*/ 123782 h 174025"/>
              <a:gd name="connsiteX19" fmla="*/ 82521 w 135060"/>
              <a:gd name="connsiteY19" fmla="*/ 111086 h 174025"/>
              <a:gd name="connsiteX20" fmla="*/ 63478 w 135060"/>
              <a:gd name="connsiteY20" fmla="*/ 92043 h 174025"/>
              <a:gd name="connsiteX21" fmla="*/ 47608 w 135060"/>
              <a:gd name="connsiteY21" fmla="*/ 73000 h 174025"/>
              <a:gd name="connsiteX22" fmla="*/ 31739 w 135060"/>
              <a:gd name="connsiteY22" fmla="*/ 57130 h 174025"/>
              <a:gd name="connsiteX23" fmla="*/ 22217 w 135060"/>
              <a:gd name="connsiteY23" fmla="*/ 41261 h 174025"/>
              <a:gd name="connsiteX24" fmla="*/ 9522 w 135060"/>
              <a:gd name="connsiteY24" fmla="*/ 28565 h 174025"/>
              <a:gd name="connsiteX25" fmla="*/ 3174 w 135060"/>
              <a:gd name="connsiteY25" fmla="*/ 15870 h 174025"/>
              <a:gd name="connsiteX26" fmla="*/ 3174 w 135060"/>
              <a:gd name="connsiteY26" fmla="*/ 9522 h 174025"/>
              <a:gd name="connsiteX27" fmla="*/ 0 w 135060"/>
              <a:gd name="connsiteY27" fmla="*/ 6348 h 174025"/>
              <a:gd name="connsiteX28" fmla="*/ 3174 w 135060"/>
              <a:gd name="connsiteY28" fmla="*/ 0 h 17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060" h="174025">
                <a:moveTo>
                  <a:pt x="3174" y="0"/>
                </a:moveTo>
                <a:lnTo>
                  <a:pt x="6348" y="0"/>
                </a:lnTo>
                <a:lnTo>
                  <a:pt x="9522" y="0"/>
                </a:lnTo>
                <a:lnTo>
                  <a:pt x="19043" y="0"/>
                </a:lnTo>
                <a:lnTo>
                  <a:pt x="25391" y="0"/>
                </a:lnTo>
                <a:lnTo>
                  <a:pt x="34913" y="3174"/>
                </a:lnTo>
                <a:lnTo>
                  <a:pt x="47608" y="6348"/>
                </a:lnTo>
                <a:lnTo>
                  <a:pt x="60304" y="9522"/>
                </a:lnTo>
                <a:lnTo>
                  <a:pt x="72999" y="15870"/>
                </a:lnTo>
                <a:lnTo>
                  <a:pt x="85695" y="19044"/>
                </a:lnTo>
                <a:lnTo>
                  <a:pt x="101564" y="25391"/>
                </a:lnTo>
                <a:lnTo>
                  <a:pt x="114260" y="31739"/>
                </a:lnTo>
                <a:lnTo>
                  <a:pt x="123781" y="31739"/>
                </a:lnTo>
                <a:lnTo>
                  <a:pt x="135060" y="34559"/>
                </a:lnTo>
                <a:lnTo>
                  <a:pt x="135060" y="174025"/>
                </a:lnTo>
                <a:lnTo>
                  <a:pt x="133303" y="171390"/>
                </a:lnTo>
                <a:lnTo>
                  <a:pt x="123781" y="155520"/>
                </a:lnTo>
                <a:lnTo>
                  <a:pt x="114260" y="142825"/>
                </a:lnTo>
                <a:lnTo>
                  <a:pt x="101564" y="123782"/>
                </a:lnTo>
                <a:lnTo>
                  <a:pt x="82521" y="111086"/>
                </a:lnTo>
                <a:lnTo>
                  <a:pt x="63478" y="92043"/>
                </a:lnTo>
                <a:lnTo>
                  <a:pt x="47608" y="73000"/>
                </a:lnTo>
                <a:lnTo>
                  <a:pt x="31739" y="57130"/>
                </a:lnTo>
                <a:lnTo>
                  <a:pt x="22217" y="41261"/>
                </a:lnTo>
                <a:lnTo>
                  <a:pt x="9522" y="28565"/>
                </a:lnTo>
                <a:lnTo>
                  <a:pt x="3174" y="15870"/>
                </a:lnTo>
                <a:lnTo>
                  <a:pt x="3174" y="9522"/>
                </a:lnTo>
                <a:lnTo>
                  <a:pt x="0" y="6348"/>
                </a:lnTo>
                <a:lnTo>
                  <a:pt x="3174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任意多边形 124"/>
          <p:cNvSpPr/>
          <p:nvPr/>
        </p:nvSpPr>
        <p:spPr>
          <a:xfrm>
            <a:off x="5339066" y="1689511"/>
            <a:ext cx="182328" cy="1615502"/>
          </a:xfrm>
          <a:custGeom>
            <a:avLst/>
            <a:gdLst>
              <a:gd name="connsiteX0" fmla="*/ 33156 w 182328"/>
              <a:gd name="connsiteY0" fmla="*/ 0 h 1615502"/>
              <a:gd name="connsiteX1" fmla="*/ 39503 w 182328"/>
              <a:gd name="connsiteY1" fmla="*/ 0 h 1615502"/>
              <a:gd name="connsiteX2" fmla="*/ 52199 w 182328"/>
              <a:gd name="connsiteY2" fmla="*/ 0 h 1615502"/>
              <a:gd name="connsiteX3" fmla="*/ 61721 w 182328"/>
              <a:gd name="connsiteY3" fmla="*/ 3174 h 1615502"/>
              <a:gd name="connsiteX4" fmla="*/ 74416 w 182328"/>
              <a:gd name="connsiteY4" fmla="*/ 3174 h 1615502"/>
              <a:gd name="connsiteX5" fmla="*/ 93459 w 182328"/>
              <a:gd name="connsiteY5" fmla="*/ 9522 h 1615502"/>
              <a:gd name="connsiteX6" fmla="*/ 112503 w 182328"/>
              <a:gd name="connsiteY6" fmla="*/ 12696 h 1615502"/>
              <a:gd name="connsiteX7" fmla="*/ 125198 w 182328"/>
              <a:gd name="connsiteY7" fmla="*/ 19043 h 1615502"/>
              <a:gd name="connsiteX8" fmla="*/ 141068 w 182328"/>
              <a:gd name="connsiteY8" fmla="*/ 25391 h 1615502"/>
              <a:gd name="connsiteX9" fmla="*/ 150589 w 182328"/>
              <a:gd name="connsiteY9" fmla="*/ 28565 h 1615502"/>
              <a:gd name="connsiteX10" fmla="*/ 163285 w 182328"/>
              <a:gd name="connsiteY10" fmla="*/ 38087 h 1615502"/>
              <a:gd name="connsiteX11" fmla="*/ 169633 w 182328"/>
              <a:gd name="connsiteY11" fmla="*/ 41260 h 1615502"/>
              <a:gd name="connsiteX12" fmla="*/ 175980 w 182328"/>
              <a:gd name="connsiteY12" fmla="*/ 47608 h 1615502"/>
              <a:gd name="connsiteX13" fmla="*/ 179154 w 182328"/>
              <a:gd name="connsiteY13" fmla="*/ 53956 h 1615502"/>
              <a:gd name="connsiteX14" fmla="*/ 179154 w 182328"/>
              <a:gd name="connsiteY14" fmla="*/ 57130 h 1615502"/>
              <a:gd name="connsiteX15" fmla="*/ 182328 w 182328"/>
              <a:gd name="connsiteY15" fmla="*/ 66651 h 1615502"/>
              <a:gd name="connsiteX16" fmla="*/ 182328 w 182328"/>
              <a:gd name="connsiteY16" fmla="*/ 72999 h 1615502"/>
              <a:gd name="connsiteX17" fmla="*/ 179154 w 182328"/>
              <a:gd name="connsiteY17" fmla="*/ 76173 h 1615502"/>
              <a:gd name="connsiteX18" fmla="*/ 175980 w 182328"/>
              <a:gd name="connsiteY18" fmla="*/ 92042 h 1615502"/>
              <a:gd name="connsiteX19" fmla="*/ 172806 w 182328"/>
              <a:gd name="connsiteY19" fmla="*/ 107912 h 1615502"/>
              <a:gd name="connsiteX20" fmla="*/ 169633 w 182328"/>
              <a:gd name="connsiteY20" fmla="*/ 107912 h 1615502"/>
              <a:gd name="connsiteX21" fmla="*/ 169633 w 182328"/>
              <a:gd name="connsiteY21" fmla="*/ 111086 h 1615502"/>
              <a:gd name="connsiteX22" fmla="*/ 169633 w 182328"/>
              <a:gd name="connsiteY22" fmla="*/ 120607 h 1615502"/>
              <a:gd name="connsiteX23" fmla="*/ 169633 w 182328"/>
              <a:gd name="connsiteY23" fmla="*/ 126955 h 1615502"/>
              <a:gd name="connsiteX24" fmla="*/ 169633 w 182328"/>
              <a:gd name="connsiteY24" fmla="*/ 133303 h 1615502"/>
              <a:gd name="connsiteX25" fmla="*/ 166459 w 182328"/>
              <a:gd name="connsiteY25" fmla="*/ 139651 h 1615502"/>
              <a:gd name="connsiteX26" fmla="*/ 166459 w 182328"/>
              <a:gd name="connsiteY26" fmla="*/ 152346 h 1615502"/>
              <a:gd name="connsiteX27" fmla="*/ 166459 w 182328"/>
              <a:gd name="connsiteY27" fmla="*/ 161868 h 1615502"/>
              <a:gd name="connsiteX28" fmla="*/ 166459 w 182328"/>
              <a:gd name="connsiteY28" fmla="*/ 174563 h 1615502"/>
              <a:gd name="connsiteX29" fmla="*/ 166459 w 182328"/>
              <a:gd name="connsiteY29" fmla="*/ 187259 h 1615502"/>
              <a:gd name="connsiteX30" fmla="*/ 166459 w 182328"/>
              <a:gd name="connsiteY30" fmla="*/ 203128 h 1615502"/>
              <a:gd name="connsiteX31" fmla="*/ 163285 w 182328"/>
              <a:gd name="connsiteY31" fmla="*/ 215824 h 1615502"/>
              <a:gd name="connsiteX32" fmla="*/ 163285 w 182328"/>
              <a:gd name="connsiteY32" fmla="*/ 234867 h 1615502"/>
              <a:gd name="connsiteX33" fmla="*/ 163285 w 182328"/>
              <a:gd name="connsiteY33" fmla="*/ 250736 h 1615502"/>
              <a:gd name="connsiteX34" fmla="*/ 163285 w 182328"/>
              <a:gd name="connsiteY34" fmla="*/ 269779 h 1615502"/>
              <a:gd name="connsiteX35" fmla="*/ 163285 w 182328"/>
              <a:gd name="connsiteY35" fmla="*/ 291997 h 1615502"/>
              <a:gd name="connsiteX36" fmla="*/ 163285 w 182328"/>
              <a:gd name="connsiteY36" fmla="*/ 311040 h 1615502"/>
              <a:gd name="connsiteX37" fmla="*/ 163285 w 182328"/>
              <a:gd name="connsiteY37" fmla="*/ 333257 h 1615502"/>
              <a:gd name="connsiteX38" fmla="*/ 163285 w 182328"/>
              <a:gd name="connsiteY38" fmla="*/ 355474 h 1615502"/>
              <a:gd name="connsiteX39" fmla="*/ 163285 w 182328"/>
              <a:gd name="connsiteY39" fmla="*/ 380865 h 1615502"/>
              <a:gd name="connsiteX40" fmla="*/ 163285 w 182328"/>
              <a:gd name="connsiteY40" fmla="*/ 406256 h 1615502"/>
              <a:gd name="connsiteX41" fmla="*/ 163285 w 182328"/>
              <a:gd name="connsiteY41" fmla="*/ 434821 h 1615502"/>
              <a:gd name="connsiteX42" fmla="*/ 163285 w 182328"/>
              <a:gd name="connsiteY42" fmla="*/ 463386 h 1615502"/>
              <a:gd name="connsiteX43" fmla="*/ 163285 w 182328"/>
              <a:gd name="connsiteY43" fmla="*/ 491951 h 1615502"/>
              <a:gd name="connsiteX44" fmla="*/ 163285 w 182328"/>
              <a:gd name="connsiteY44" fmla="*/ 520516 h 1615502"/>
              <a:gd name="connsiteX45" fmla="*/ 163285 w 182328"/>
              <a:gd name="connsiteY45" fmla="*/ 552254 h 1615502"/>
              <a:gd name="connsiteX46" fmla="*/ 163285 w 182328"/>
              <a:gd name="connsiteY46" fmla="*/ 583993 h 1615502"/>
              <a:gd name="connsiteX47" fmla="*/ 163285 w 182328"/>
              <a:gd name="connsiteY47" fmla="*/ 618906 h 1615502"/>
              <a:gd name="connsiteX48" fmla="*/ 163285 w 182328"/>
              <a:gd name="connsiteY48" fmla="*/ 653818 h 1615502"/>
              <a:gd name="connsiteX49" fmla="*/ 163285 w 182328"/>
              <a:gd name="connsiteY49" fmla="*/ 691905 h 1615502"/>
              <a:gd name="connsiteX50" fmla="*/ 163285 w 182328"/>
              <a:gd name="connsiteY50" fmla="*/ 726817 h 1615502"/>
              <a:gd name="connsiteX51" fmla="*/ 163285 w 182328"/>
              <a:gd name="connsiteY51" fmla="*/ 768078 h 1615502"/>
              <a:gd name="connsiteX52" fmla="*/ 163285 w 182328"/>
              <a:gd name="connsiteY52" fmla="*/ 802990 h 1615502"/>
              <a:gd name="connsiteX53" fmla="*/ 163285 w 182328"/>
              <a:gd name="connsiteY53" fmla="*/ 841077 h 1615502"/>
              <a:gd name="connsiteX54" fmla="*/ 163285 w 182328"/>
              <a:gd name="connsiteY54" fmla="*/ 879163 h 1615502"/>
              <a:gd name="connsiteX55" fmla="*/ 163285 w 182328"/>
              <a:gd name="connsiteY55" fmla="*/ 914076 h 1615502"/>
              <a:gd name="connsiteX56" fmla="*/ 163285 w 182328"/>
              <a:gd name="connsiteY56" fmla="*/ 945815 h 1615502"/>
              <a:gd name="connsiteX57" fmla="*/ 163285 w 182328"/>
              <a:gd name="connsiteY57" fmla="*/ 977553 h 1615502"/>
              <a:gd name="connsiteX58" fmla="*/ 163285 w 182328"/>
              <a:gd name="connsiteY58" fmla="*/ 1009292 h 1615502"/>
              <a:gd name="connsiteX59" fmla="*/ 163285 w 182328"/>
              <a:gd name="connsiteY59" fmla="*/ 1044205 h 1615502"/>
              <a:gd name="connsiteX60" fmla="*/ 163285 w 182328"/>
              <a:gd name="connsiteY60" fmla="*/ 1072770 h 1615502"/>
              <a:gd name="connsiteX61" fmla="*/ 163285 w 182328"/>
              <a:gd name="connsiteY61" fmla="*/ 1101335 h 1615502"/>
              <a:gd name="connsiteX62" fmla="*/ 163285 w 182328"/>
              <a:gd name="connsiteY62" fmla="*/ 1129899 h 1615502"/>
              <a:gd name="connsiteX63" fmla="*/ 163285 w 182328"/>
              <a:gd name="connsiteY63" fmla="*/ 1155290 h 1615502"/>
              <a:gd name="connsiteX64" fmla="*/ 163285 w 182328"/>
              <a:gd name="connsiteY64" fmla="*/ 1177508 h 1615502"/>
              <a:gd name="connsiteX65" fmla="*/ 156937 w 182328"/>
              <a:gd name="connsiteY65" fmla="*/ 1202899 h 1615502"/>
              <a:gd name="connsiteX66" fmla="*/ 156937 w 182328"/>
              <a:gd name="connsiteY66" fmla="*/ 1225116 h 1615502"/>
              <a:gd name="connsiteX67" fmla="*/ 156937 w 182328"/>
              <a:gd name="connsiteY67" fmla="*/ 1250507 h 1615502"/>
              <a:gd name="connsiteX68" fmla="*/ 156937 w 182328"/>
              <a:gd name="connsiteY68" fmla="*/ 1272724 h 1615502"/>
              <a:gd name="connsiteX69" fmla="*/ 156937 w 182328"/>
              <a:gd name="connsiteY69" fmla="*/ 1288593 h 1615502"/>
              <a:gd name="connsiteX70" fmla="*/ 156937 w 182328"/>
              <a:gd name="connsiteY70" fmla="*/ 1310810 h 1615502"/>
              <a:gd name="connsiteX71" fmla="*/ 153763 w 182328"/>
              <a:gd name="connsiteY71" fmla="*/ 1329854 h 1615502"/>
              <a:gd name="connsiteX72" fmla="*/ 153763 w 182328"/>
              <a:gd name="connsiteY72" fmla="*/ 1342549 h 1615502"/>
              <a:gd name="connsiteX73" fmla="*/ 153763 w 182328"/>
              <a:gd name="connsiteY73" fmla="*/ 1361592 h 1615502"/>
              <a:gd name="connsiteX74" fmla="*/ 153763 w 182328"/>
              <a:gd name="connsiteY74" fmla="*/ 1374288 h 1615502"/>
              <a:gd name="connsiteX75" fmla="*/ 153763 w 182328"/>
              <a:gd name="connsiteY75" fmla="*/ 1390157 h 1615502"/>
              <a:gd name="connsiteX76" fmla="*/ 150589 w 182328"/>
              <a:gd name="connsiteY76" fmla="*/ 1399679 h 1615502"/>
              <a:gd name="connsiteX77" fmla="*/ 150589 w 182328"/>
              <a:gd name="connsiteY77" fmla="*/ 1415548 h 1615502"/>
              <a:gd name="connsiteX78" fmla="*/ 150589 w 182328"/>
              <a:gd name="connsiteY78" fmla="*/ 1425070 h 1615502"/>
              <a:gd name="connsiteX79" fmla="*/ 150589 w 182328"/>
              <a:gd name="connsiteY79" fmla="*/ 1434591 h 1615502"/>
              <a:gd name="connsiteX80" fmla="*/ 150589 w 182328"/>
              <a:gd name="connsiteY80" fmla="*/ 1444113 h 1615502"/>
              <a:gd name="connsiteX81" fmla="*/ 147415 w 182328"/>
              <a:gd name="connsiteY81" fmla="*/ 1450461 h 1615502"/>
              <a:gd name="connsiteX82" fmla="*/ 147415 w 182328"/>
              <a:gd name="connsiteY82" fmla="*/ 1456808 h 1615502"/>
              <a:gd name="connsiteX83" fmla="*/ 147415 w 182328"/>
              <a:gd name="connsiteY83" fmla="*/ 1463156 h 1615502"/>
              <a:gd name="connsiteX84" fmla="*/ 141068 w 182328"/>
              <a:gd name="connsiteY84" fmla="*/ 1482199 h 1615502"/>
              <a:gd name="connsiteX85" fmla="*/ 134720 w 182328"/>
              <a:gd name="connsiteY85" fmla="*/ 1501243 h 1615502"/>
              <a:gd name="connsiteX86" fmla="*/ 125198 w 182328"/>
              <a:gd name="connsiteY86" fmla="*/ 1513938 h 1615502"/>
              <a:gd name="connsiteX87" fmla="*/ 118850 w 182328"/>
              <a:gd name="connsiteY87" fmla="*/ 1532981 h 1615502"/>
              <a:gd name="connsiteX88" fmla="*/ 112503 w 182328"/>
              <a:gd name="connsiteY88" fmla="*/ 1542503 h 1615502"/>
              <a:gd name="connsiteX89" fmla="*/ 106155 w 182328"/>
              <a:gd name="connsiteY89" fmla="*/ 1558372 h 1615502"/>
              <a:gd name="connsiteX90" fmla="*/ 93459 w 182328"/>
              <a:gd name="connsiteY90" fmla="*/ 1567894 h 1615502"/>
              <a:gd name="connsiteX91" fmla="*/ 87112 w 182328"/>
              <a:gd name="connsiteY91" fmla="*/ 1577416 h 1615502"/>
              <a:gd name="connsiteX92" fmla="*/ 74416 w 182328"/>
              <a:gd name="connsiteY92" fmla="*/ 1586937 h 1615502"/>
              <a:gd name="connsiteX93" fmla="*/ 68068 w 182328"/>
              <a:gd name="connsiteY93" fmla="*/ 1593285 h 1615502"/>
              <a:gd name="connsiteX94" fmla="*/ 61721 w 182328"/>
              <a:gd name="connsiteY94" fmla="*/ 1602807 h 1615502"/>
              <a:gd name="connsiteX95" fmla="*/ 52199 w 182328"/>
              <a:gd name="connsiteY95" fmla="*/ 1605981 h 1615502"/>
              <a:gd name="connsiteX96" fmla="*/ 42677 w 182328"/>
              <a:gd name="connsiteY96" fmla="*/ 1609154 h 1615502"/>
              <a:gd name="connsiteX97" fmla="*/ 36330 w 182328"/>
              <a:gd name="connsiteY97" fmla="*/ 1612328 h 1615502"/>
              <a:gd name="connsiteX98" fmla="*/ 29982 w 182328"/>
              <a:gd name="connsiteY98" fmla="*/ 1615502 h 1615502"/>
              <a:gd name="connsiteX99" fmla="*/ 23634 w 182328"/>
              <a:gd name="connsiteY99" fmla="*/ 1615502 h 1615502"/>
              <a:gd name="connsiteX100" fmla="*/ 17286 w 182328"/>
              <a:gd name="connsiteY100" fmla="*/ 1615502 h 1615502"/>
              <a:gd name="connsiteX101" fmla="*/ 10939 w 182328"/>
              <a:gd name="connsiteY101" fmla="*/ 1612328 h 1615502"/>
              <a:gd name="connsiteX102" fmla="*/ 7765 w 182328"/>
              <a:gd name="connsiteY102" fmla="*/ 1609154 h 1615502"/>
              <a:gd name="connsiteX103" fmla="*/ 7765 w 182328"/>
              <a:gd name="connsiteY103" fmla="*/ 1605981 h 1615502"/>
              <a:gd name="connsiteX104" fmla="*/ 4591 w 182328"/>
              <a:gd name="connsiteY104" fmla="*/ 1596459 h 1615502"/>
              <a:gd name="connsiteX105" fmla="*/ 4591 w 182328"/>
              <a:gd name="connsiteY105" fmla="*/ 1586937 h 1615502"/>
              <a:gd name="connsiteX106" fmla="*/ 4591 w 182328"/>
              <a:gd name="connsiteY106" fmla="*/ 1577416 h 1615502"/>
              <a:gd name="connsiteX107" fmla="*/ 7765 w 182328"/>
              <a:gd name="connsiteY107" fmla="*/ 1561546 h 1615502"/>
              <a:gd name="connsiteX108" fmla="*/ 7765 w 182328"/>
              <a:gd name="connsiteY108" fmla="*/ 1552025 h 1615502"/>
              <a:gd name="connsiteX109" fmla="*/ 4591 w 182328"/>
              <a:gd name="connsiteY109" fmla="*/ 1536155 h 1615502"/>
              <a:gd name="connsiteX110" fmla="*/ 0 w 182328"/>
              <a:gd name="connsiteY110" fmla="*/ 1529269 h 1615502"/>
              <a:gd name="connsiteX111" fmla="*/ 0 w 182328"/>
              <a:gd name="connsiteY111" fmla="*/ 1389803 h 1615502"/>
              <a:gd name="connsiteX112" fmla="*/ 1417 w 182328"/>
              <a:gd name="connsiteY112" fmla="*/ 1390157 h 1615502"/>
              <a:gd name="connsiteX113" fmla="*/ 10939 w 182328"/>
              <a:gd name="connsiteY113" fmla="*/ 1390157 h 1615502"/>
              <a:gd name="connsiteX114" fmla="*/ 23634 w 182328"/>
              <a:gd name="connsiteY114" fmla="*/ 1390157 h 1615502"/>
              <a:gd name="connsiteX115" fmla="*/ 29982 w 182328"/>
              <a:gd name="connsiteY115" fmla="*/ 1386983 h 1615502"/>
              <a:gd name="connsiteX116" fmla="*/ 36330 w 182328"/>
              <a:gd name="connsiteY116" fmla="*/ 1383809 h 1615502"/>
              <a:gd name="connsiteX117" fmla="*/ 39503 w 182328"/>
              <a:gd name="connsiteY117" fmla="*/ 1380635 h 1615502"/>
              <a:gd name="connsiteX118" fmla="*/ 42677 w 182328"/>
              <a:gd name="connsiteY118" fmla="*/ 1367940 h 1615502"/>
              <a:gd name="connsiteX119" fmla="*/ 45851 w 182328"/>
              <a:gd name="connsiteY119" fmla="*/ 1358418 h 1615502"/>
              <a:gd name="connsiteX120" fmla="*/ 45851 w 182328"/>
              <a:gd name="connsiteY120" fmla="*/ 1342549 h 1615502"/>
              <a:gd name="connsiteX121" fmla="*/ 52199 w 182328"/>
              <a:gd name="connsiteY121" fmla="*/ 1326680 h 1615502"/>
              <a:gd name="connsiteX122" fmla="*/ 55373 w 182328"/>
              <a:gd name="connsiteY122" fmla="*/ 1304463 h 1615502"/>
              <a:gd name="connsiteX123" fmla="*/ 58547 w 182328"/>
              <a:gd name="connsiteY123" fmla="*/ 1282245 h 1615502"/>
              <a:gd name="connsiteX124" fmla="*/ 58547 w 182328"/>
              <a:gd name="connsiteY124" fmla="*/ 1253681 h 1615502"/>
              <a:gd name="connsiteX125" fmla="*/ 61721 w 182328"/>
              <a:gd name="connsiteY125" fmla="*/ 1225116 h 1615502"/>
              <a:gd name="connsiteX126" fmla="*/ 61721 w 182328"/>
              <a:gd name="connsiteY126" fmla="*/ 1193377 h 1615502"/>
              <a:gd name="connsiteX127" fmla="*/ 64895 w 182328"/>
              <a:gd name="connsiteY127" fmla="*/ 1158464 h 1615502"/>
              <a:gd name="connsiteX128" fmla="*/ 64895 w 182328"/>
              <a:gd name="connsiteY128" fmla="*/ 1117204 h 1615502"/>
              <a:gd name="connsiteX129" fmla="*/ 68068 w 182328"/>
              <a:gd name="connsiteY129" fmla="*/ 1075944 h 1615502"/>
              <a:gd name="connsiteX130" fmla="*/ 68068 w 182328"/>
              <a:gd name="connsiteY130" fmla="*/ 1028335 h 1615502"/>
              <a:gd name="connsiteX131" fmla="*/ 68068 w 182328"/>
              <a:gd name="connsiteY131" fmla="*/ 980727 h 1615502"/>
              <a:gd name="connsiteX132" fmla="*/ 71242 w 182328"/>
              <a:gd name="connsiteY132" fmla="*/ 933119 h 1615502"/>
              <a:gd name="connsiteX133" fmla="*/ 71242 w 182328"/>
              <a:gd name="connsiteY133" fmla="*/ 885511 h 1615502"/>
              <a:gd name="connsiteX134" fmla="*/ 71242 w 182328"/>
              <a:gd name="connsiteY134" fmla="*/ 837903 h 1615502"/>
              <a:gd name="connsiteX135" fmla="*/ 74416 w 182328"/>
              <a:gd name="connsiteY135" fmla="*/ 793469 h 1615502"/>
              <a:gd name="connsiteX136" fmla="*/ 74416 w 182328"/>
              <a:gd name="connsiteY136" fmla="*/ 749034 h 1615502"/>
              <a:gd name="connsiteX137" fmla="*/ 74416 w 182328"/>
              <a:gd name="connsiteY137" fmla="*/ 707774 h 1615502"/>
              <a:gd name="connsiteX138" fmla="*/ 74416 w 182328"/>
              <a:gd name="connsiteY138" fmla="*/ 663340 h 1615502"/>
              <a:gd name="connsiteX139" fmla="*/ 74416 w 182328"/>
              <a:gd name="connsiteY139" fmla="*/ 625253 h 1615502"/>
              <a:gd name="connsiteX140" fmla="*/ 74416 w 182328"/>
              <a:gd name="connsiteY140" fmla="*/ 583993 h 1615502"/>
              <a:gd name="connsiteX141" fmla="*/ 74416 w 182328"/>
              <a:gd name="connsiteY141" fmla="*/ 545907 h 1615502"/>
              <a:gd name="connsiteX142" fmla="*/ 74416 w 182328"/>
              <a:gd name="connsiteY142" fmla="*/ 504646 h 1615502"/>
              <a:gd name="connsiteX143" fmla="*/ 74416 w 182328"/>
              <a:gd name="connsiteY143" fmla="*/ 469734 h 1615502"/>
              <a:gd name="connsiteX144" fmla="*/ 71242 w 182328"/>
              <a:gd name="connsiteY144" fmla="*/ 431647 h 1615502"/>
              <a:gd name="connsiteX145" fmla="*/ 71242 w 182328"/>
              <a:gd name="connsiteY145" fmla="*/ 399908 h 1615502"/>
              <a:gd name="connsiteX146" fmla="*/ 71242 w 182328"/>
              <a:gd name="connsiteY146" fmla="*/ 361822 h 1615502"/>
              <a:gd name="connsiteX147" fmla="*/ 68068 w 182328"/>
              <a:gd name="connsiteY147" fmla="*/ 330083 h 1615502"/>
              <a:gd name="connsiteX148" fmla="*/ 68068 w 182328"/>
              <a:gd name="connsiteY148" fmla="*/ 298344 h 1615502"/>
              <a:gd name="connsiteX149" fmla="*/ 68068 w 182328"/>
              <a:gd name="connsiteY149" fmla="*/ 269779 h 1615502"/>
              <a:gd name="connsiteX150" fmla="*/ 64895 w 182328"/>
              <a:gd name="connsiteY150" fmla="*/ 241215 h 1615502"/>
              <a:gd name="connsiteX151" fmla="*/ 64895 w 182328"/>
              <a:gd name="connsiteY151" fmla="*/ 215824 h 1615502"/>
              <a:gd name="connsiteX152" fmla="*/ 61721 w 182328"/>
              <a:gd name="connsiteY152" fmla="*/ 193606 h 1615502"/>
              <a:gd name="connsiteX153" fmla="*/ 61721 w 182328"/>
              <a:gd name="connsiteY153" fmla="*/ 174563 h 1615502"/>
              <a:gd name="connsiteX154" fmla="*/ 58547 w 182328"/>
              <a:gd name="connsiteY154" fmla="*/ 152346 h 1615502"/>
              <a:gd name="connsiteX155" fmla="*/ 58547 w 182328"/>
              <a:gd name="connsiteY155" fmla="*/ 133303 h 1615502"/>
              <a:gd name="connsiteX156" fmla="*/ 55373 w 182328"/>
              <a:gd name="connsiteY156" fmla="*/ 120607 h 1615502"/>
              <a:gd name="connsiteX157" fmla="*/ 52199 w 182328"/>
              <a:gd name="connsiteY157" fmla="*/ 101564 h 1615502"/>
              <a:gd name="connsiteX158" fmla="*/ 45851 w 182328"/>
              <a:gd name="connsiteY158" fmla="*/ 92042 h 1615502"/>
              <a:gd name="connsiteX159" fmla="*/ 45851 w 182328"/>
              <a:gd name="connsiteY159" fmla="*/ 79347 h 1615502"/>
              <a:gd name="connsiteX160" fmla="*/ 42677 w 182328"/>
              <a:gd name="connsiteY160" fmla="*/ 69825 h 1615502"/>
              <a:gd name="connsiteX161" fmla="*/ 39503 w 182328"/>
              <a:gd name="connsiteY161" fmla="*/ 63478 h 1615502"/>
              <a:gd name="connsiteX162" fmla="*/ 36330 w 182328"/>
              <a:gd name="connsiteY162" fmla="*/ 57130 h 1615502"/>
              <a:gd name="connsiteX163" fmla="*/ 29982 w 182328"/>
              <a:gd name="connsiteY163" fmla="*/ 53956 h 1615502"/>
              <a:gd name="connsiteX164" fmla="*/ 23634 w 182328"/>
              <a:gd name="connsiteY164" fmla="*/ 47608 h 1615502"/>
              <a:gd name="connsiteX165" fmla="*/ 17286 w 182328"/>
              <a:gd name="connsiteY165" fmla="*/ 41260 h 1615502"/>
              <a:gd name="connsiteX166" fmla="*/ 14112 w 182328"/>
              <a:gd name="connsiteY166" fmla="*/ 38087 h 1615502"/>
              <a:gd name="connsiteX167" fmla="*/ 10939 w 182328"/>
              <a:gd name="connsiteY167" fmla="*/ 28565 h 1615502"/>
              <a:gd name="connsiteX168" fmla="*/ 10939 w 182328"/>
              <a:gd name="connsiteY168" fmla="*/ 25391 h 1615502"/>
              <a:gd name="connsiteX169" fmla="*/ 10939 w 182328"/>
              <a:gd name="connsiteY169" fmla="*/ 19043 h 1615502"/>
              <a:gd name="connsiteX170" fmla="*/ 10939 w 182328"/>
              <a:gd name="connsiteY170" fmla="*/ 12696 h 1615502"/>
              <a:gd name="connsiteX171" fmla="*/ 14112 w 182328"/>
              <a:gd name="connsiteY171" fmla="*/ 9522 h 1615502"/>
              <a:gd name="connsiteX172" fmla="*/ 17286 w 182328"/>
              <a:gd name="connsiteY172" fmla="*/ 3174 h 1615502"/>
              <a:gd name="connsiteX173" fmla="*/ 26808 w 182328"/>
              <a:gd name="connsiteY173" fmla="*/ 3174 h 1615502"/>
              <a:gd name="connsiteX174" fmla="*/ 33156 w 182328"/>
              <a:gd name="connsiteY174" fmla="*/ 0 h 161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82328" h="1615502">
                <a:moveTo>
                  <a:pt x="33156" y="0"/>
                </a:moveTo>
                <a:lnTo>
                  <a:pt x="39503" y="0"/>
                </a:lnTo>
                <a:lnTo>
                  <a:pt x="52199" y="0"/>
                </a:lnTo>
                <a:lnTo>
                  <a:pt x="61721" y="3174"/>
                </a:lnTo>
                <a:lnTo>
                  <a:pt x="74416" y="3174"/>
                </a:lnTo>
                <a:lnTo>
                  <a:pt x="93459" y="9522"/>
                </a:lnTo>
                <a:lnTo>
                  <a:pt x="112503" y="12696"/>
                </a:lnTo>
                <a:lnTo>
                  <a:pt x="125198" y="19043"/>
                </a:lnTo>
                <a:lnTo>
                  <a:pt x="141068" y="25391"/>
                </a:lnTo>
                <a:lnTo>
                  <a:pt x="150589" y="28565"/>
                </a:lnTo>
                <a:lnTo>
                  <a:pt x="163285" y="38087"/>
                </a:lnTo>
                <a:lnTo>
                  <a:pt x="169633" y="41260"/>
                </a:lnTo>
                <a:lnTo>
                  <a:pt x="175980" y="47608"/>
                </a:lnTo>
                <a:lnTo>
                  <a:pt x="179154" y="53956"/>
                </a:lnTo>
                <a:lnTo>
                  <a:pt x="179154" y="57130"/>
                </a:lnTo>
                <a:lnTo>
                  <a:pt x="182328" y="66651"/>
                </a:lnTo>
                <a:lnTo>
                  <a:pt x="182328" y="72999"/>
                </a:lnTo>
                <a:lnTo>
                  <a:pt x="179154" y="76173"/>
                </a:lnTo>
                <a:lnTo>
                  <a:pt x="175980" y="92042"/>
                </a:lnTo>
                <a:lnTo>
                  <a:pt x="172806" y="107912"/>
                </a:lnTo>
                <a:lnTo>
                  <a:pt x="169633" y="107912"/>
                </a:lnTo>
                <a:lnTo>
                  <a:pt x="169633" y="111086"/>
                </a:lnTo>
                <a:lnTo>
                  <a:pt x="169633" y="120607"/>
                </a:lnTo>
                <a:lnTo>
                  <a:pt x="169633" y="126955"/>
                </a:lnTo>
                <a:lnTo>
                  <a:pt x="169633" y="133303"/>
                </a:lnTo>
                <a:lnTo>
                  <a:pt x="166459" y="139651"/>
                </a:lnTo>
                <a:lnTo>
                  <a:pt x="166459" y="152346"/>
                </a:lnTo>
                <a:lnTo>
                  <a:pt x="166459" y="161868"/>
                </a:lnTo>
                <a:lnTo>
                  <a:pt x="166459" y="174563"/>
                </a:lnTo>
                <a:lnTo>
                  <a:pt x="166459" y="187259"/>
                </a:lnTo>
                <a:lnTo>
                  <a:pt x="166459" y="203128"/>
                </a:lnTo>
                <a:lnTo>
                  <a:pt x="163285" y="215824"/>
                </a:lnTo>
                <a:lnTo>
                  <a:pt x="163285" y="234867"/>
                </a:lnTo>
                <a:lnTo>
                  <a:pt x="163285" y="250736"/>
                </a:lnTo>
                <a:lnTo>
                  <a:pt x="163285" y="269779"/>
                </a:lnTo>
                <a:lnTo>
                  <a:pt x="163285" y="291997"/>
                </a:lnTo>
                <a:lnTo>
                  <a:pt x="163285" y="311040"/>
                </a:lnTo>
                <a:lnTo>
                  <a:pt x="163285" y="333257"/>
                </a:lnTo>
                <a:lnTo>
                  <a:pt x="163285" y="355474"/>
                </a:lnTo>
                <a:lnTo>
                  <a:pt x="163285" y="380865"/>
                </a:lnTo>
                <a:lnTo>
                  <a:pt x="163285" y="406256"/>
                </a:lnTo>
                <a:lnTo>
                  <a:pt x="163285" y="434821"/>
                </a:lnTo>
                <a:lnTo>
                  <a:pt x="163285" y="463386"/>
                </a:lnTo>
                <a:lnTo>
                  <a:pt x="163285" y="491951"/>
                </a:lnTo>
                <a:lnTo>
                  <a:pt x="163285" y="520516"/>
                </a:lnTo>
                <a:lnTo>
                  <a:pt x="163285" y="552254"/>
                </a:lnTo>
                <a:lnTo>
                  <a:pt x="163285" y="583993"/>
                </a:lnTo>
                <a:lnTo>
                  <a:pt x="163285" y="618906"/>
                </a:lnTo>
                <a:lnTo>
                  <a:pt x="163285" y="653818"/>
                </a:lnTo>
                <a:lnTo>
                  <a:pt x="163285" y="691905"/>
                </a:lnTo>
                <a:lnTo>
                  <a:pt x="163285" y="726817"/>
                </a:lnTo>
                <a:lnTo>
                  <a:pt x="163285" y="768078"/>
                </a:lnTo>
                <a:lnTo>
                  <a:pt x="163285" y="802990"/>
                </a:lnTo>
                <a:lnTo>
                  <a:pt x="163285" y="841077"/>
                </a:lnTo>
                <a:lnTo>
                  <a:pt x="163285" y="879163"/>
                </a:lnTo>
                <a:lnTo>
                  <a:pt x="163285" y="914076"/>
                </a:lnTo>
                <a:lnTo>
                  <a:pt x="163285" y="945815"/>
                </a:lnTo>
                <a:lnTo>
                  <a:pt x="163285" y="977553"/>
                </a:lnTo>
                <a:lnTo>
                  <a:pt x="163285" y="1009292"/>
                </a:lnTo>
                <a:lnTo>
                  <a:pt x="163285" y="1044205"/>
                </a:lnTo>
                <a:lnTo>
                  <a:pt x="163285" y="1072770"/>
                </a:lnTo>
                <a:lnTo>
                  <a:pt x="163285" y="1101335"/>
                </a:lnTo>
                <a:lnTo>
                  <a:pt x="163285" y="1129899"/>
                </a:lnTo>
                <a:lnTo>
                  <a:pt x="163285" y="1155290"/>
                </a:lnTo>
                <a:lnTo>
                  <a:pt x="163285" y="1177508"/>
                </a:lnTo>
                <a:lnTo>
                  <a:pt x="156937" y="1202899"/>
                </a:lnTo>
                <a:lnTo>
                  <a:pt x="156937" y="1225116"/>
                </a:lnTo>
                <a:lnTo>
                  <a:pt x="156937" y="1250507"/>
                </a:lnTo>
                <a:lnTo>
                  <a:pt x="156937" y="1272724"/>
                </a:lnTo>
                <a:lnTo>
                  <a:pt x="156937" y="1288593"/>
                </a:lnTo>
                <a:lnTo>
                  <a:pt x="156937" y="1310810"/>
                </a:lnTo>
                <a:lnTo>
                  <a:pt x="153763" y="1329854"/>
                </a:lnTo>
                <a:lnTo>
                  <a:pt x="153763" y="1342549"/>
                </a:lnTo>
                <a:lnTo>
                  <a:pt x="153763" y="1361592"/>
                </a:lnTo>
                <a:lnTo>
                  <a:pt x="153763" y="1374288"/>
                </a:lnTo>
                <a:lnTo>
                  <a:pt x="153763" y="1390157"/>
                </a:lnTo>
                <a:lnTo>
                  <a:pt x="150589" y="1399679"/>
                </a:lnTo>
                <a:lnTo>
                  <a:pt x="150589" y="1415548"/>
                </a:lnTo>
                <a:lnTo>
                  <a:pt x="150589" y="1425070"/>
                </a:lnTo>
                <a:lnTo>
                  <a:pt x="150589" y="1434591"/>
                </a:lnTo>
                <a:lnTo>
                  <a:pt x="150589" y="1444113"/>
                </a:lnTo>
                <a:lnTo>
                  <a:pt x="147415" y="1450461"/>
                </a:lnTo>
                <a:lnTo>
                  <a:pt x="147415" y="1456808"/>
                </a:lnTo>
                <a:lnTo>
                  <a:pt x="147415" y="1463156"/>
                </a:lnTo>
                <a:lnTo>
                  <a:pt x="141068" y="1482199"/>
                </a:lnTo>
                <a:lnTo>
                  <a:pt x="134720" y="1501243"/>
                </a:lnTo>
                <a:lnTo>
                  <a:pt x="125198" y="1513938"/>
                </a:lnTo>
                <a:lnTo>
                  <a:pt x="118850" y="1532981"/>
                </a:lnTo>
                <a:lnTo>
                  <a:pt x="112503" y="1542503"/>
                </a:lnTo>
                <a:lnTo>
                  <a:pt x="106155" y="1558372"/>
                </a:lnTo>
                <a:lnTo>
                  <a:pt x="93459" y="1567894"/>
                </a:lnTo>
                <a:lnTo>
                  <a:pt x="87112" y="1577416"/>
                </a:lnTo>
                <a:lnTo>
                  <a:pt x="74416" y="1586937"/>
                </a:lnTo>
                <a:lnTo>
                  <a:pt x="68068" y="1593285"/>
                </a:lnTo>
                <a:lnTo>
                  <a:pt x="61721" y="1602807"/>
                </a:lnTo>
                <a:lnTo>
                  <a:pt x="52199" y="1605981"/>
                </a:lnTo>
                <a:lnTo>
                  <a:pt x="42677" y="1609154"/>
                </a:lnTo>
                <a:lnTo>
                  <a:pt x="36330" y="1612328"/>
                </a:lnTo>
                <a:lnTo>
                  <a:pt x="29982" y="1615502"/>
                </a:lnTo>
                <a:lnTo>
                  <a:pt x="23634" y="1615502"/>
                </a:lnTo>
                <a:lnTo>
                  <a:pt x="17286" y="1615502"/>
                </a:lnTo>
                <a:lnTo>
                  <a:pt x="10939" y="1612328"/>
                </a:lnTo>
                <a:lnTo>
                  <a:pt x="7765" y="1609154"/>
                </a:lnTo>
                <a:lnTo>
                  <a:pt x="7765" y="1605981"/>
                </a:lnTo>
                <a:lnTo>
                  <a:pt x="4591" y="1596459"/>
                </a:lnTo>
                <a:lnTo>
                  <a:pt x="4591" y="1586937"/>
                </a:lnTo>
                <a:lnTo>
                  <a:pt x="4591" y="1577416"/>
                </a:lnTo>
                <a:lnTo>
                  <a:pt x="7765" y="1561546"/>
                </a:lnTo>
                <a:lnTo>
                  <a:pt x="7765" y="1552025"/>
                </a:lnTo>
                <a:lnTo>
                  <a:pt x="4591" y="1536155"/>
                </a:lnTo>
                <a:lnTo>
                  <a:pt x="0" y="1529269"/>
                </a:lnTo>
                <a:lnTo>
                  <a:pt x="0" y="1389803"/>
                </a:lnTo>
                <a:lnTo>
                  <a:pt x="1417" y="1390157"/>
                </a:lnTo>
                <a:lnTo>
                  <a:pt x="10939" y="1390157"/>
                </a:lnTo>
                <a:lnTo>
                  <a:pt x="23634" y="1390157"/>
                </a:lnTo>
                <a:lnTo>
                  <a:pt x="29982" y="1386983"/>
                </a:lnTo>
                <a:lnTo>
                  <a:pt x="36330" y="1383809"/>
                </a:lnTo>
                <a:lnTo>
                  <a:pt x="39503" y="1380635"/>
                </a:lnTo>
                <a:lnTo>
                  <a:pt x="42677" y="1367940"/>
                </a:lnTo>
                <a:lnTo>
                  <a:pt x="45851" y="1358418"/>
                </a:lnTo>
                <a:lnTo>
                  <a:pt x="45851" y="1342549"/>
                </a:lnTo>
                <a:lnTo>
                  <a:pt x="52199" y="1326680"/>
                </a:lnTo>
                <a:lnTo>
                  <a:pt x="55373" y="1304463"/>
                </a:lnTo>
                <a:lnTo>
                  <a:pt x="58547" y="1282245"/>
                </a:lnTo>
                <a:lnTo>
                  <a:pt x="58547" y="1253681"/>
                </a:lnTo>
                <a:lnTo>
                  <a:pt x="61721" y="1225116"/>
                </a:lnTo>
                <a:lnTo>
                  <a:pt x="61721" y="1193377"/>
                </a:lnTo>
                <a:lnTo>
                  <a:pt x="64895" y="1158464"/>
                </a:lnTo>
                <a:lnTo>
                  <a:pt x="64895" y="1117204"/>
                </a:lnTo>
                <a:lnTo>
                  <a:pt x="68068" y="1075944"/>
                </a:lnTo>
                <a:lnTo>
                  <a:pt x="68068" y="1028335"/>
                </a:lnTo>
                <a:lnTo>
                  <a:pt x="68068" y="980727"/>
                </a:lnTo>
                <a:lnTo>
                  <a:pt x="71242" y="933119"/>
                </a:lnTo>
                <a:lnTo>
                  <a:pt x="71242" y="885511"/>
                </a:lnTo>
                <a:lnTo>
                  <a:pt x="71242" y="837903"/>
                </a:lnTo>
                <a:lnTo>
                  <a:pt x="74416" y="793469"/>
                </a:lnTo>
                <a:lnTo>
                  <a:pt x="74416" y="749034"/>
                </a:lnTo>
                <a:lnTo>
                  <a:pt x="74416" y="707774"/>
                </a:lnTo>
                <a:lnTo>
                  <a:pt x="74416" y="663340"/>
                </a:lnTo>
                <a:lnTo>
                  <a:pt x="74416" y="625253"/>
                </a:lnTo>
                <a:lnTo>
                  <a:pt x="74416" y="583993"/>
                </a:lnTo>
                <a:lnTo>
                  <a:pt x="74416" y="545907"/>
                </a:lnTo>
                <a:lnTo>
                  <a:pt x="74416" y="504646"/>
                </a:lnTo>
                <a:lnTo>
                  <a:pt x="74416" y="469734"/>
                </a:lnTo>
                <a:lnTo>
                  <a:pt x="71242" y="431647"/>
                </a:lnTo>
                <a:lnTo>
                  <a:pt x="71242" y="399908"/>
                </a:lnTo>
                <a:lnTo>
                  <a:pt x="71242" y="361822"/>
                </a:lnTo>
                <a:lnTo>
                  <a:pt x="68068" y="330083"/>
                </a:lnTo>
                <a:lnTo>
                  <a:pt x="68068" y="298344"/>
                </a:lnTo>
                <a:lnTo>
                  <a:pt x="68068" y="269779"/>
                </a:lnTo>
                <a:lnTo>
                  <a:pt x="64895" y="241215"/>
                </a:lnTo>
                <a:lnTo>
                  <a:pt x="64895" y="215824"/>
                </a:lnTo>
                <a:lnTo>
                  <a:pt x="61721" y="193606"/>
                </a:lnTo>
                <a:lnTo>
                  <a:pt x="61721" y="174563"/>
                </a:lnTo>
                <a:lnTo>
                  <a:pt x="58547" y="152346"/>
                </a:lnTo>
                <a:lnTo>
                  <a:pt x="58547" y="133303"/>
                </a:lnTo>
                <a:lnTo>
                  <a:pt x="55373" y="120607"/>
                </a:lnTo>
                <a:lnTo>
                  <a:pt x="52199" y="101564"/>
                </a:lnTo>
                <a:lnTo>
                  <a:pt x="45851" y="92042"/>
                </a:lnTo>
                <a:lnTo>
                  <a:pt x="45851" y="79347"/>
                </a:lnTo>
                <a:lnTo>
                  <a:pt x="42677" y="69825"/>
                </a:lnTo>
                <a:lnTo>
                  <a:pt x="39503" y="63478"/>
                </a:lnTo>
                <a:lnTo>
                  <a:pt x="36330" y="57130"/>
                </a:lnTo>
                <a:lnTo>
                  <a:pt x="29982" y="53956"/>
                </a:lnTo>
                <a:lnTo>
                  <a:pt x="23634" y="47608"/>
                </a:lnTo>
                <a:lnTo>
                  <a:pt x="17286" y="41260"/>
                </a:lnTo>
                <a:lnTo>
                  <a:pt x="14112" y="38087"/>
                </a:lnTo>
                <a:lnTo>
                  <a:pt x="10939" y="28565"/>
                </a:lnTo>
                <a:lnTo>
                  <a:pt x="10939" y="25391"/>
                </a:lnTo>
                <a:lnTo>
                  <a:pt x="10939" y="19043"/>
                </a:lnTo>
                <a:lnTo>
                  <a:pt x="10939" y="12696"/>
                </a:lnTo>
                <a:lnTo>
                  <a:pt x="14112" y="9522"/>
                </a:lnTo>
                <a:lnTo>
                  <a:pt x="17286" y="3174"/>
                </a:lnTo>
                <a:lnTo>
                  <a:pt x="26808" y="3174"/>
                </a:lnTo>
                <a:lnTo>
                  <a:pt x="33156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任意多边形 125"/>
          <p:cNvSpPr/>
          <p:nvPr/>
        </p:nvSpPr>
        <p:spPr>
          <a:xfrm>
            <a:off x="6070204" y="2203678"/>
            <a:ext cx="139923" cy="70891"/>
          </a:xfrm>
          <a:custGeom>
            <a:avLst/>
            <a:gdLst>
              <a:gd name="connsiteX0" fmla="*/ 139923 w 139923"/>
              <a:gd name="connsiteY0" fmla="*/ 0 h 70891"/>
              <a:gd name="connsiteX1" fmla="*/ 139923 w 139923"/>
              <a:gd name="connsiteY1" fmla="*/ 60303 h 70891"/>
              <a:gd name="connsiteX2" fmla="*/ 98663 w 139923"/>
              <a:gd name="connsiteY2" fmla="*/ 60303 h 70891"/>
              <a:gd name="connsiteX3" fmla="*/ 57402 w 139923"/>
              <a:gd name="connsiteY3" fmla="*/ 63477 h 70891"/>
              <a:gd name="connsiteX4" fmla="*/ 16142 w 139923"/>
              <a:gd name="connsiteY4" fmla="*/ 69825 h 70891"/>
              <a:gd name="connsiteX5" fmla="*/ 3354 w 139923"/>
              <a:gd name="connsiteY5" fmla="*/ 70891 h 70891"/>
              <a:gd name="connsiteX6" fmla="*/ 2487 w 139923"/>
              <a:gd name="connsiteY6" fmla="*/ 69130 h 70891"/>
              <a:gd name="connsiteX7" fmla="*/ 0 w 139923"/>
              <a:gd name="connsiteY7" fmla="*/ 38414 h 70891"/>
              <a:gd name="connsiteX8" fmla="*/ 1797 w 139923"/>
              <a:gd name="connsiteY8" fmla="*/ 15869 h 70891"/>
              <a:gd name="connsiteX9" fmla="*/ 6620 w 139923"/>
              <a:gd name="connsiteY9" fmla="*/ 15869 h 70891"/>
              <a:gd name="connsiteX10" fmla="*/ 9794 w 139923"/>
              <a:gd name="connsiteY10" fmla="*/ 15869 h 70891"/>
              <a:gd name="connsiteX11" fmla="*/ 16142 w 139923"/>
              <a:gd name="connsiteY11" fmla="*/ 12695 h 70891"/>
              <a:gd name="connsiteX12" fmla="*/ 22489 w 139923"/>
              <a:gd name="connsiteY12" fmla="*/ 12695 h 70891"/>
              <a:gd name="connsiteX13" fmla="*/ 32011 w 139923"/>
              <a:gd name="connsiteY13" fmla="*/ 9521 h 70891"/>
              <a:gd name="connsiteX14" fmla="*/ 41533 w 139923"/>
              <a:gd name="connsiteY14" fmla="*/ 9521 h 70891"/>
              <a:gd name="connsiteX15" fmla="*/ 57402 w 139923"/>
              <a:gd name="connsiteY15" fmla="*/ 6347 h 70891"/>
              <a:gd name="connsiteX16" fmla="*/ 73272 w 139923"/>
              <a:gd name="connsiteY16" fmla="*/ 6347 h 70891"/>
              <a:gd name="connsiteX17" fmla="*/ 92315 w 139923"/>
              <a:gd name="connsiteY17" fmla="*/ 3174 h 70891"/>
              <a:gd name="connsiteX18" fmla="*/ 114532 w 139923"/>
              <a:gd name="connsiteY18" fmla="*/ 3174 h 70891"/>
              <a:gd name="connsiteX19" fmla="*/ 139923 w 139923"/>
              <a:gd name="connsiteY19" fmla="*/ 0 h 7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923" h="70891">
                <a:moveTo>
                  <a:pt x="139923" y="0"/>
                </a:moveTo>
                <a:lnTo>
                  <a:pt x="139923" y="60303"/>
                </a:lnTo>
                <a:lnTo>
                  <a:pt x="98663" y="60303"/>
                </a:lnTo>
                <a:lnTo>
                  <a:pt x="57402" y="63477"/>
                </a:lnTo>
                <a:lnTo>
                  <a:pt x="16142" y="69825"/>
                </a:lnTo>
                <a:lnTo>
                  <a:pt x="3354" y="70891"/>
                </a:lnTo>
                <a:lnTo>
                  <a:pt x="2487" y="69130"/>
                </a:lnTo>
                <a:cubicBezTo>
                  <a:pt x="1132" y="59643"/>
                  <a:pt x="151" y="49068"/>
                  <a:pt x="0" y="38414"/>
                </a:cubicBezTo>
                <a:lnTo>
                  <a:pt x="1797" y="15869"/>
                </a:lnTo>
                <a:lnTo>
                  <a:pt x="6620" y="15869"/>
                </a:lnTo>
                <a:lnTo>
                  <a:pt x="9794" y="15869"/>
                </a:lnTo>
                <a:lnTo>
                  <a:pt x="16142" y="12695"/>
                </a:lnTo>
                <a:lnTo>
                  <a:pt x="22489" y="12695"/>
                </a:lnTo>
                <a:lnTo>
                  <a:pt x="32011" y="9521"/>
                </a:lnTo>
                <a:lnTo>
                  <a:pt x="41533" y="9521"/>
                </a:lnTo>
                <a:lnTo>
                  <a:pt x="57402" y="6347"/>
                </a:lnTo>
                <a:lnTo>
                  <a:pt x="73272" y="6347"/>
                </a:lnTo>
                <a:lnTo>
                  <a:pt x="92315" y="3174"/>
                </a:lnTo>
                <a:lnTo>
                  <a:pt x="114532" y="3174"/>
                </a:lnTo>
                <a:lnTo>
                  <a:pt x="139923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任意多边形 126"/>
          <p:cNvSpPr/>
          <p:nvPr/>
        </p:nvSpPr>
        <p:spPr>
          <a:xfrm>
            <a:off x="6056999" y="2490841"/>
            <a:ext cx="220842" cy="93648"/>
          </a:xfrm>
          <a:custGeom>
            <a:avLst/>
            <a:gdLst>
              <a:gd name="connsiteX0" fmla="*/ 182756 w 220842"/>
              <a:gd name="connsiteY0" fmla="*/ 0 h 93648"/>
              <a:gd name="connsiteX1" fmla="*/ 198625 w 220842"/>
              <a:gd name="connsiteY1" fmla="*/ 12696 h 93648"/>
              <a:gd name="connsiteX2" fmla="*/ 220842 w 220842"/>
              <a:gd name="connsiteY2" fmla="*/ 31739 h 93648"/>
              <a:gd name="connsiteX3" fmla="*/ 198625 w 220842"/>
              <a:gd name="connsiteY3" fmla="*/ 34913 h 93648"/>
              <a:gd name="connsiteX4" fmla="*/ 182756 w 220842"/>
              <a:gd name="connsiteY4" fmla="*/ 38087 h 93648"/>
              <a:gd name="connsiteX5" fmla="*/ 163712 w 220842"/>
              <a:gd name="connsiteY5" fmla="*/ 41261 h 93648"/>
              <a:gd name="connsiteX6" fmla="*/ 144669 w 220842"/>
              <a:gd name="connsiteY6" fmla="*/ 50782 h 93648"/>
              <a:gd name="connsiteX7" fmla="*/ 128800 w 220842"/>
              <a:gd name="connsiteY7" fmla="*/ 53956 h 93648"/>
              <a:gd name="connsiteX8" fmla="*/ 112930 w 220842"/>
              <a:gd name="connsiteY8" fmla="*/ 57130 h 93648"/>
              <a:gd name="connsiteX9" fmla="*/ 100235 w 220842"/>
              <a:gd name="connsiteY9" fmla="*/ 60304 h 93648"/>
              <a:gd name="connsiteX10" fmla="*/ 84365 w 220842"/>
              <a:gd name="connsiteY10" fmla="*/ 63478 h 93648"/>
              <a:gd name="connsiteX11" fmla="*/ 74844 w 220842"/>
              <a:gd name="connsiteY11" fmla="*/ 66652 h 93648"/>
              <a:gd name="connsiteX12" fmla="*/ 58974 w 220842"/>
              <a:gd name="connsiteY12" fmla="*/ 69825 h 93648"/>
              <a:gd name="connsiteX13" fmla="*/ 49453 w 220842"/>
              <a:gd name="connsiteY13" fmla="*/ 72999 h 93648"/>
              <a:gd name="connsiteX14" fmla="*/ 43105 w 220842"/>
              <a:gd name="connsiteY14" fmla="*/ 79347 h 93648"/>
              <a:gd name="connsiteX15" fmla="*/ 30409 w 220842"/>
              <a:gd name="connsiteY15" fmla="*/ 82521 h 93648"/>
              <a:gd name="connsiteX16" fmla="*/ 24062 w 220842"/>
              <a:gd name="connsiteY16" fmla="*/ 85695 h 93648"/>
              <a:gd name="connsiteX17" fmla="*/ 17714 w 220842"/>
              <a:gd name="connsiteY17" fmla="*/ 88869 h 93648"/>
              <a:gd name="connsiteX18" fmla="*/ 8192 w 220842"/>
              <a:gd name="connsiteY18" fmla="*/ 92043 h 93648"/>
              <a:gd name="connsiteX19" fmla="*/ 1769 w 220842"/>
              <a:gd name="connsiteY19" fmla="*/ 93648 h 93648"/>
              <a:gd name="connsiteX20" fmla="*/ 32 w 220842"/>
              <a:gd name="connsiteY20" fmla="*/ 79972 h 93648"/>
              <a:gd name="connsiteX21" fmla="*/ 3934 w 220842"/>
              <a:gd name="connsiteY21" fmla="*/ 48775 h 93648"/>
              <a:gd name="connsiteX22" fmla="*/ 11407 w 220842"/>
              <a:gd name="connsiteY22" fmla="*/ 34488 h 93648"/>
              <a:gd name="connsiteX23" fmla="*/ 16783 w 220842"/>
              <a:gd name="connsiteY23" fmla="*/ 31739 h 93648"/>
              <a:gd name="connsiteX24" fmla="*/ 17714 w 220842"/>
              <a:gd name="connsiteY24" fmla="*/ 31739 h 93648"/>
              <a:gd name="connsiteX25" fmla="*/ 27235 w 220842"/>
              <a:gd name="connsiteY25" fmla="*/ 31739 h 93648"/>
              <a:gd name="connsiteX26" fmla="*/ 39931 w 220842"/>
              <a:gd name="connsiteY26" fmla="*/ 31739 h 93648"/>
              <a:gd name="connsiteX27" fmla="*/ 52627 w 220842"/>
              <a:gd name="connsiteY27" fmla="*/ 28565 h 93648"/>
              <a:gd name="connsiteX28" fmla="*/ 68496 w 220842"/>
              <a:gd name="connsiteY28" fmla="*/ 25391 h 93648"/>
              <a:gd name="connsiteX29" fmla="*/ 81191 w 220842"/>
              <a:gd name="connsiteY29" fmla="*/ 22217 h 93648"/>
              <a:gd name="connsiteX30" fmla="*/ 100235 w 220842"/>
              <a:gd name="connsiteY30" fmla="*/ 15870 h 93648"/>
              <a:gd name="connsiteX31" fmla="*/ 116104 w 220842"/>
              <a:gd name="connsiteY31" fmla="*/ 12696 h 93648"/>
              <a:gd name="connsiteX32" fmla="*/ 138321 w 220842"/>
              <a:gd name="connsiteY32" fmla="*/ 9522 h 93648"/>
              <a:gd name="connsiteX33" fmla="*/ 157365 w 220842"/>
              <a:gd name="connsiteY33" fmla="*/ 6348 h 93648"/>
              <a:gd name="connsiteX34" fmla="*/ 182756 w 220842"/>
              <a:gd name="connsiteY34" fmla="*/ 0 h 9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0842" h="93648">
                <a:moveTo>
                  <a:pt x="182756" y="0"/>
                </a:moveTo>
                <a:lnTo>
                  <a:pt x="198625" y="12696"/>
                </a:lnTo>
                <a:lnTo>
                  <a:pt x="220842" y="31739"/>
                </a:lnTo>
                <a:lnTo>
                  <a:pt x="198625" y="34913"/>
                </a:lnTo>
                <a:lnTo>
                  <a:pt x="182756" y="38087"/>
                </a:lnTo>
                <a:lnTo>
                  <a:pt x="163712" y="41261"/>
                </a:lnTo>
                <a:lnTo>
                  <a:pt x="144669" y="50782"/>
                </a:lnTo>
                <a:lnTo>
                  <a:pt x="128800" y="53956"/>
                </a:lnTo>
                <a:lnTo>
                  <a:pt x="112930" y="57130"/>
                </a:lnTo>
                <a:lnTo>
                  <a:pt x="100235" y="60304"/>
                </a:lnTo>
                <a:lnTo>
                  <a:pt x="84365" y="63478"/>
                </a:lnTo>
                <a:lnTo>
                  <a:pt x="74844" y="66652"/>
                </a:lnTo>
                <a:lnTo>
                  <a:pt x="58974" y="69825"/>
                </a:lnTo>
                <a:lnTo>
                  <a:pt x="49453" y="72999"/>
                </a:lnTo>
                <a:lnTo>
                  <a:pt x="43105" y="79347"/>
                </a:lnTo>
                <a:lnTo>
                  <a:pt x="30409" y="82521"/>
                </a:lnTo>
                <a:lnTo>
                  <a:pt x="24062" y="85695"/>
                </a:lnTo>
                <a:lnTo>
                  <a:pt x="17714" y="88869"/>
                </a:lnTo>
                <a:lnTo>
                  <a:pt x="8192" y="92043"/>
                </a:lnTo>
                <a:lnTo>
                  <a:pt x="1769" y="93648"/>
                </a:lnTo>
                <a:lnTo>
                  <a:pt x="32" y="79972"/>
                </a:lnTo>
                <a:cubicBezTo>
                  <a:pt x="-206" y="69317"/>
                  <a:pt x="857" y="58582"/>
                  <a:pt x="3934" y="48775"/>
                </a:cubicBezTo>
                <a:cubicBezTo>
                  <a:pt x="5480" y="43852"/>
                  <a:pt x="1444" y="40838"/>
                  <a:pt x="11407" y="34488"/>
                </a:cubicBezTo>
                <a:lnTo>
                  <a:pt x="16783" y="31739"/>
                </a:lnTo>
                <a:lnTo>
                  <a:pt x="17714" y="31739"/>
                </a:lnTo>
                <a:lnTo>
                  <a:pt x="27235" y="31739"/>
                </a:lnTo>
                <a:lnTo>
                  <a:pt x="39931" y="31739"/>
                </a:lnTo>
                <a:lnTo>
                  <a:pt x="52627" y="28565"/>
                </a:lnTo>
                <a:lnTo>
                  <a:pt x="68496" y="25391"/>
                </a:lnTo>
                <a:lnTo>
                  <a:pt x="81191" y="22217"/>
                </a:lnTo>
                <a:lnTo>
                  <a:pt x="100235" y="15870"/>
                </a:lnTo>
                <a:lnTo>
                  <a:pt x="116104" y="12696"/>
                </a:lnTo>
                <a:lnTo>
                  <a:pt x="138321" y="9522"/>
                </a:lnTo>
                <a:lnTo>
                  <a:pt x="157365" y="6348"/>
                </a:lnTo>
                <a:lnTo>
                  <a:pt x="182756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任意多边形 127"/>
          <p:cNvSpPr/>
          <p:nvPr/>
        </p:nvSpPr>
        <p:spPr>
          <a:xfrm>
            <a:off x="5933998" y="1959289"/>
            <a:ext cx="215824" cy="336431"/>
          </a:xfrm>
          <a:custGeom>
            <a:avLst/>
            <a:gdLst>
              <a:gd name="connsiteX0" fmla="*/ 126956 w 215824"/>
              <a:gd name="connsiteY0" fmla="*/ 0 h 336431"/>
              <a:gd name="connsiteX1" fmla="*/ 145999 w 215824"/>
              <a:gd name="connsiteY1" fmla="*/ 9522 h 336431"/>
              <a:gd name="connsiteX2" fmla="*/ 165042 w 215824"/>
              <a:gd name="connsiteY2" fmla="*/ 25391 h 336431"/>
              <a:gd name="connsiteX3" fmla="*/ 177738 w 215824"/>
              <a:gd name="connsiteY3" fmla="*/ 34913 h 336431"/>
              <a:gd name="connsiteX4" fmla="*/ 193607 w 215824"/>
              <a:gd name="connsiteY4" fmla="*/ 47608 h 336431"/>
              <a:gd name="connsiteX5" fmla="*/ 199955 w 215824"/>
              <a:gd name="connsiteY5" fmla="*/ 53956 h 336431"/>
              <a:gd name="connsiteX6" fmla="*/ 206303 w 215824"/>
              <a:gd name="connsiteY6" fmla="*/ 60304 h 336431"/>
              <a:gd name="connsiteX7" fmla="*/ 209477 w 215824"/>
              <a:gd name="connsiteY7" fmla="*/ 66652 h 336431"/>
              <a:gd name="connsiteX8" fmla="*/ 215824 w 215824"/>
              <a:gd name="connsiteY8" fmla="*/ 76173 h 336431"/>
              <a:gd name="connsiteX9" fmla="*/ 215824 w 215824"/>
              <a:gd name="connsiteY9" fmla="*/ 82521 h 336431"/>
              <a:gd name="connsiteX10" fmla="*/ 209477 w 215824"/>
              <a:gd name="connsiteY10" fmla="*/ 88869 h 336431"/>
              <a:gd name="connsiteX11" fmla="*/ 206303 w 215824"/>
              <a:gd name="connsiteY11" fmla="*/ 101564 h 336431"/>
              <a:gd name="connsiteX12" fmla="*/ 199955 w 215824"/>
              <a:gd name="connsiteY12" fmla="*/ 111086 h 336431"/>
              <a:gd name="connsiteX13" fmla="*/ 193607 w 215824"/>
              <a:gd name="connsiteY13" fmla="*/ 120607 h 336431"/>
              <a:gd name="connsiteX14" fmla="*/ 187259 w 215824"/>
              <a:gd name="connsiteY14" fmla="*/ 139651 h 336431"/>
              <a:gd name="connsiteX15" fmla="*/ 171390 w 215824"/>
              <a:gd name="connsiteY15" fmla="*/ 152346 h 336431"/>
              <a:gd name="connsiteX16" fmla="*/ 161868 w 215824"/>
              <a:gd name="connsiteY16" fmla="*/ 174563 h 336431"/>
              <a:gd name="connsiteX17" fmla="*/ 145999 w 215824"/>
              <a:gd name="connsiteY17" fmla="*/ 190433 h 336431"/>
              <a:gd name="connsiteX18" fmla="*/ 136477 w 215824"/>
              <a:gd name="connsiteY18" fmla="*/ 203128 h 336431"/>
              <a:gd name="connsiteX19" fmla="*/ 126956 w 215824"/>
              <a:gd name="connsiteY19" fmla="*/ 218998 h 336431"/>
              <a:gd name="connsiteX20" fmla="*/ 120608 w 215824"/>
              <a:gd name="connsiteY20" fmla="*/ 228519 h 336431"/>
              <a:gd name="connsiteX21" fmla="*/ 117434 w 215824"/>
              <a:gd name="connsiteY21" fmla="*/ 234867 h 336431"/>
              <a:gd name="connsiteX22" fmla="*/ 117434 w 215824"/>
              <a:gd name="connsiteY22" fmla="*/ 244389 h 336431"/>
              <a:gd name="connsiteX23" fmla="*/ 117434 w 215824"/>
              <a:gd name="connsiteY23" fmla="*/ 247563 h 336431"/>
              <a:gd name="connsiteX24" fmla="*/ 120608 w 215824"/>
              <a:gd name="connsiteY24" fmla="*/ 250736 h 336431"/>
              <a:gd name="connsiteX25" fmla="*/ 123782 w 215824"/>
              <a:gd name="connsiteY25" fmla="*/ 257084 h 336431"/>
              <a:gd name="connsiteX26" fmla="*/ 133303 w 215824"/>
              <a:gd name="connsiteY26" fmla="*/ 260258 h 336431"/>
              <a:gd name="connsiteX27" fmla="*/ 136477 w 215824"/>
              <a:gd name="connsiteY27" fmla="*/ 260258 h 336431"/>
              <a:gd name="connsiteX28" fmla="*/ 138002 w 215824"/>
              <a:gd name="connsiteY28" fmla="*/ 260258 h 336431"/>
              <a:gd name="connsiteX29" fmla="*/ 136205 w 215824"/>
              <a:gd name="connsiteY29" fmla="*/ 282803 h 336431"/>
              <a:gd name="connsiteX30" fmla="*/ 138692 w 215824"/>
              <a:gd name="connsiteY30" fmla="*/ 313519 h 336431"/>
              <a:gd name="connsiteX31" fmla="*/ 139559 w 215824"/>
              <a:gd name="connsiteY31" fmla="*/ 315280 h 336431"/>
              <a:gd name="connsiteX32" fmla="*/ 114260 w 215824"/>
              <a:gd name="connsiteY32" fmla="*/ 317388 h 336431"/>
              <a:gd name="connsiteX33" fmla="*/ 92043 w 215824"/>
              <a:gd name="connsiteY33" fmla="*/ 326910 h 336431"/>
              <a:gd name="connsiteX34" fmla="*/ 76173 w 215824"/>
              <a:gd name="connsiteY34" fmla="*/ 330083 h 336431"/>
              <a:gd name="connsiteX35" fmla="*/ 60304 w 215824"/>
              <a:gd name="connsiteY35" fmla="*/ 333257 h 336431"/>
              <a:gd name="connsiteX36" fmla="*/ 50782 w 215824"/>
              <a:gd name="connsiteY36" fmla="*/ 336431 h 336431"/>
              <a:gd name="connsiteX37" fmla="*/ 38087 w 215824"/>
              <a:gd name="connsiteY37" fmla="*/ 336431 h 336431"/>
              <a:gd name="connsiteX38" fmla="*/ 28565 w 215824"/>
              <a:gd name="connsiteY38" fmla="*/ 336431 h 336431"/>
              <a:gd name="connsiteX39" fmla="*/ 25391 w 215824"/>
              <a:gd name="connsiteY39" fmla="*/ 336431 h 336431"/>
              <a:gd name="connsiteX40" fmla="*/ 22217 w 215824"/>
              <a:gd name="connsiteY40" fmla="*/ 336431 h 336431"/>
              <a:gd name="connsiteX41" fmla="*/ 12696 w 215824"/>
              <a:gd name="connsiteY41" fmla="*/ 330083 h 336431"/>
              <a:gd name="connsiteX42" fmla="*/ 9522 w 215824"/>
              <a:gd name="connsiteY42" fmla="*/ 317388 h 336431"/>
              <a:gd name="connsiteX43" fmla="*/ 6348 w 215824"/>
              <a:gd name="connsiteY43" fmla="*/ 304692 h 336431"/>
              <a:gd name="connsiteX44" fmla="*/ 3174 w 215824"/>
              <a:gd name="connsiteY44" fmla="*/ 288823 h 336431"/>
              <a:gd name="connsiteX45" fmla="*/ 3174 w 215824"/>
              <a:gd name="connsiteY45" fmla="*/ 282475 h 336431"/>
              <a:gd name="connsiteX46" fmla="*/ 0 w 215824"/>
              <a:gd name="connsiteY46" fmla="*/ 272954 h 336431"/>
              <a:gd name="connsiteX47" fmla="*/ 3174 w 215824"/>
              <a:gd name="connsiteY47" fmla="*/ 269780 h 336431"/>
              <a:gd name="connsiteX48" fmla="*/ 3174 w 215824"/>
              <a:gd name="connsiteY48" fmla="*/ 260258 h 336431"/>
              <a:gd name="connsiteX49" fmla="*/ 6348 w 215824"/>
              <a:gd name="connsiteY49" fmla="*/ 253910 h 336431"/>
              <a:gd name="connsiteX50" fmla="*/ 12696 w 215824"/>
              <a:gd name="connsiteY50" fmla="*/ 250736 h 336431"/>
              <a:gd name="connsiteX51" fmla="*/ 19043 w 215824"/>
              <a:gd name="connsiteY51" fmla="*/ 247563 h 336431"/>
              <a:gd name="connsiteX52" fmla="*/ 28565 w 215824"/>
              <a:gd name="connsiteY52" fmla="*/ 244389 h 336431"/>
              <a:gd name="connsiteX53" fmla="*/ 38087 w 215824"/>
              <a:gd name="connsiteY53" fmla="*/ 234867 h 336431"/>
              <a:gd name="connsiteX54" fmla="*/ 47608 w 215824"/>
              <a:gd name="connsiteY54" fmla="*/ 231693 h 336431"/>
              <a:gd name="connsiteX55" fmla="*/ 53956 w 215824"/>
              <a:gd name="connsiteY55" fmla="*/ 225345 h 336431"/>
              <a:gd name="connsiteX56" fmla="*/ 57130 w 215824"/>
              <a:gd name="connsiteY56" fmla="*/ 218998 h 336431"/>
              <a:gd name="connsiteX57" fmla="*/ 63478 w 215824"/>
              <a:gd name="connsiteY57" fmla="*/ 209476 h 336431"/>
              <a:gd name="connsiteX58" fmla="*/ 76173 w 215824"/>
              <a:gd name="connsiteY58" fmla="*/ 199954 h 336431"/>
              <a:gd name="connsiteX59" fmla="*/ 82521 w 215824"/>
              <a:gd name="connsiteY59" fmla="*/ 190433 h 336431"/>
              <a:gd name="connsiteX60" fmla="*/ 88869 w 215824"/>
              <a:gd name="connsiteY60" fmla="*/ 174563 h 336431"/>
              <a:gd name="connsiteX61" fmla="*/ 92043 w 215824"/>
              <a:gd name="connsiteY61" fmla="*/ 161868 h 336431"/>
              <a:gd name="connsiteX62" fmla="*/ 98391 w 215824"/>
              <a:gd name="connsiteY62" fmla="*/ 142825 h 336431"/>
              <a:gd name="connsiteX63" fmla="*/ 104738 w 215824"/>
              <a:gd name="connsiteY63" fmla="*/ 117434 h 336431"/>
              <a:gd name="connsiteX64" fmla="*/ 111086 w 215824"/>
              <a:gd name="connsiteY64" fmla="*/ 92043 h 336431"/>
              <a:gd name="connsiteX65" fmla="*/ 117434 w 215824"/>
              <a:gd name="connsiteY65" fmla="*/ 63478 h 336431"/>
              <a:gd name="connsiteX66" fmla="*/ 120608 w 215824"/>
              <a:gd name="connsiteY66" fmla="*/ 31739 h 336431"/>
              <a:gd name="connsiteX67" fmla="*/ 123782 w 215824"/>
              <a:gd name="connsiteY67" fmla="*/ 19043 h 336431"/>
              <a:gd name="connsiteX68" fmla="*/ 126956 w 215824"/>
              <a:gd name="connsiteY68" fmla="*/ 0 h 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5824" h="336431">
                <a:moveTo>
                  <a:pt x="126956" y="0"/>
                </a:moveTo>
                <a:lnTo>
                  <a:pt x="145999" y="9522"/>
                </a:lnTo>
                <a:lnTo>
                  <a:pt x="165042" y="25391"/>
                </a:lnTo>
                <a:lnTo>
                  <a:pt x="177738" y="34913"/>
                </a:lnTo>
                <a:lnTo>
                  <a:pt x="193607" y="47608"/>
                </a:lnTo>
                <a:lnTo>
                  <a:pt x="199955" y="53956"/>
                </a:lnTo>
                <a:lnTo>
                  <a:pt x="206303" y="60304"/>
                </a:lnTo>
                <a:lnTo>
                  <a:pt x="209477" y="66652"/>
                </a:lnTo>
                <a:lnTo>
                  <a:pt x="215824" y="76173"/>
                </a:lnTo>
                <a:lnTo>
                  <a:pt x="215824" y="82521"/>
                </a:lnTo>
                <a:lnTo>
                  <a:pt x="209477" y="88869"/>
                </a:lnTo>
                <a:lnTo>
                  <a:pt x="206303" y="101564"/>
                </a:lnTo>
                <a:lnTo>
                  <a:pt x="199955" y="111086"/>
                </a:lnTo>
                <a:lnTo>
                  <a:pt x="193607" y="120607"/>
                </a:lnTo>
                <a:lnTo>
                  <a:pt x="187259" y="139651"/>
                </a:lnTo>
                <a:lnTo>
                  <a:pt x="171390" y="152346"/>
                </a:lnTo>
                <a:lnTo>
                  <a:pt x="161868" y="174563"/>
                </a:lnTo>
                <a:lnTo>
                  <a:pt x="145999" y="190433"/>
                </a:lnTo>
                <a:lnTo>
                  <a:pt x="136477" y="203128"/>
                </a:lnTo>
                <a:lnTo>
                  <a:pt x="126956" y="218998"/>
                </a:lnTo>
                <a:lnTo>
                  <a:pt x="120608" y="228519"/>
                </a:lnTo>
                <a:lnTo>
                  <a:pt x="117434" y="234867"/>
                </a:lnTo>
                <a:lnTo>
                  <a:pt x="117434" y="244389"/>
                </a:lnTo>
                <a:lnTo>
                  <a:pt x="117434" y="247563"/>
                </a:lnTo>
                <a:lnTo>
                  <a:pt x="120608" y="250736"/>
                </a:lnTo>
                <a:lnTo>
                  <a:pt x="123782" y="257084"/>
                </a:lnTo>
                <a:lnTo>
                  <a:pt x="133303" y="260258"/>
                </a:lnTo>
                <a:lnTo>
                  <a:pt x="136477" y="260258"/>
                </a:lnTo>
                <a:lnTo>
                  <a:pt x="138002" y="260258"/>
                </a:lnTo>
                <a:lnTo>
                  <a:pt x="136205" y="282803"/>
                </a:lnTo>
                <a:cubicBezTo>
                  <a:pt x="136356" y="293457"/>
                  <a:pt x="137337" y="304032"/>
                  <a:pt x="138692" y="313519"/>
                </a:cubicBezTo>
                <a:lnTo>
                  <a:pt x="139559" y="315280"/>
                </a:lnTo>
                <a:lnTo>
                  <a:pt x="114260" y="317388"/>
                </a:lnTo>
                <a:lnTo>
                  <a:pt x="92043" y="326910"/>
                </a:lnTo>
                <a:lnTo>
                  <a:pt x="76173" y="330083"/>
                </a:lnTo>
                <a:lnTo>
                  <a:pt x="60304" y="333257"/>
                </a:lnTo>
                <a:lnTo>
                  <a:pt x="50782" y="336431"/>
                </a:lnTo>
                <a:lnTo>
                  <a:pt x="38087" y="336431"/>
                </a:lnTo>
                <a:lnTo>
                  <a:pt x="28565" y="336431"/>
                </a:lnTo>
                <a:lnTo>
                  <a:pt x="25391" y="336431"/>
                </a:lnTo>
                <a:lnTo>
                  <a:pt x="22217" y="336431"/>
                </a:lnTo>
                <a:lnTo>
                  <a:pt x="12696" y="330083"/>
                </a:lnTo>
                <a:lnTo>
                  <a:pt x="9522" y="317388"/>
                </a:lnTo>
                <a:lnTo>
                  <a:pt x="6348" y="304692"/>
                </a:lnTo>
                <a:lnTo>
                  <a:pt x="3174" y="288823"/>
                </a:lnTo>
                <a:lnTo>
                  <a:pt x="3174" y="282475"/>
                </a:lnTo>
                <a:lnTo>
                  <a:pt x="0" y="272954"/>
                </a:lnTo>
                <a:lnTo>
                  <a:pt x="3174" y="269780"/>
                </a:lnTo>
                <a:lnTo>
                  <a:pt x="3174" y="260258"/>
                </a:lnTo>
                <a:lnTo>
                  <a:pt x="6348" y="253910"/>
                </a:lnTo>
                <a:lnTo>
                  <a:pt x="12696" y="250736"/>
                </a:lnTo>
                <a:lnTo>
                  <a:pt x="19043" y="247563"/>
                </a:lnTo>
                <a:lnTo>
                  <a:pt x="28565" y="244389"/>
                </a:lnTo>
                <a:lnTo>
                  <a:pt x="38087" y="234867"/>
                </a:lnTo>
                <a:lnTo>
                  <a:pt x="47608" y="231693"/>
                </a:lnTo>
                <a:lnTo>
                  <a:pt x="53956" y="225345"/>
                </a:lnTo>
                <a:lnTo>
                  <a:pt x="57130" y="218998"/>
                </a:lnTo>
                <a:lnTo>
                  <a:pt x="63478" y="209476"/>
                </a:lnTo>
                <a:lnTo>
                  <a:pt x="76173" y="199954"/>
                </a:lnTo>
                <a:lnTo>
                  <a:pt x="82521" y="190433"/>
                </a:lnTo>
                <a:lnTo>
                  <a:pt x="88869" y="174563"/>
                </a:lnTo>
                <a:lnTo>
                  <a:pt x="92043" y="161868"/>
                </a:lnTo>
                <a:lnTo>
                  <a:pt x="98391" y="142825"/>
                </a:lnTo>
                <a:lnTo>
                  <a:pt x="104738" y="117434"/>
                </a:lnTo>
                <a:lnTo>
                  <a:pt x="111086" y="92043"/>
                </a:lnTo>
                <a:lnTo>
                  <a:pt x="117434" y="63478"/>
                </a:lnTo>
                <a:lnTo>
                  <a:pt x="120608" y="31739"/>
                </a:lnTo>
                <a:lnTo>
                  <a:pt x="123782" y="19043"/>
                </a:lnTo>
                <a:lnTo>
                  <a:pt x="126956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任意多边形 128"/>
          <p:cNvSpPr/>
          <p:nvPr/>
        </p:nvSpPr>
        <p:spPr>
          <a:xfrm>
            <a:off x="5903323" y="2084586"/>
            <a:ext cx="460213" cy="555427"/>
          </a:xfrm>
          <a:custGeom>
            <a:avLst/>
            <a:gdLst>
              <a:gd name="connsiteX0" fmla="*/ 368171 w 460213"/>
              <a:gd name="connsiteY0" fmla="*/ 0 h 555427"/>
              <a:gd name="connsiteX1" fmla="*/ 374518 w 460213"/>
              <a:gd name="connsiteY1" fmla="*/ 0 h 555427"/>
              <a:gd name="connsiteX2" fmla="*/ 380866 w 460213"/>
              <a:gd name="connsiteY2" fmla="*/ 0 h 555427"/>
              <a:gd name="connsiteX3" fmla="*/ 393562 w 460213"/>
              <a:gd name="connsiteY3" fmla="*/ 0 h 555427"/>
              <a:gd name="connsiteX4" fmla="*/ 399909 w 460213"/>
              <a:gd name="connsiteY4" fmla="*/ 3174 h 555427"/>
              <a:gd name="connsiteX5" fmla="*/ 406257 w 460213"/>
              <a:gd name="connsiteY5" fmla="*/ 9522 h 555427"/>
              <a:gd name="connsiteX6" fmla="*/ 412605 w 460213"/>
              <a:gd name="connsiteY6" fmla="*/ 12696 h 555427"/>
              <a:gd name="connsiteX7" fmla="*/ 422127 w 460213"/>
              <a:gd name="connsiteY7" fmla="*/ 15869 h 555427"/>
              <a:gd name="connsiteX8" fmla="*/ 428474 w 460213"/>
              <a:gd name="connsiteY8" fmla="*/ 22217 h 555427"/>
              <a:gd name="connsiteX9" fmla="*/ 434822 w 460213"/>
              <a:gd name="connsiteY9" fmla="*/ 28565 h 555427"/>
              <a:gd name="connsiteX10" fmla="*/ 447518 w 460213"/>
              <a:gd name="connsiteY10" fmla="*/ 47608 h 555427"/>
              <a:gd name="connsiteX11" fmla="*/ 453865 w 460213"/>
              <a:gd name="connsiteY11" fmla="*/ 66651 h 555427"/>
              <a:gd name="connsiteX12" fmla="*/ 457039 w 460213"/>
              <a:gd name="connsiteY12" fmla="*/ 79347 h 555427"/>
              <a:gd name="connsiteX13" fmla="*/ 460213 w 460213"/>
              <a:gd name="connsiteY13" fmla="*/ 88868 h 555427"/>
              <a:gd name="connsiteX14" fmla="*/ 457039 w 460213"/>
              <a:gd name="connsiteY14" fmla="*/ 95216 h 555427"/>
              <a:gd name="connsiteX15" fmla="*/ 457039 w 460213"/>
              <a:gd name="connsiteY15" fmla="*/ 101564 h 555427"/>
              <a:gd name="connsiteX16" fmla="*/ 453865 w 460213"/>
              <a:gd name="connsiteY16" fmla="*/ 104738 h 555427"/>
              <a:gd name="connsiteX17" fmla="*/ 450691 w 460213"/>
              <a:gd name="connsiteY17" fmla="*/ 111086 h 555427"/>
              <a:gd name="connsiteX18" fmla="*/ 441170 w 460213"/>
              <a:gd name="connsiteY18" fmla="*/ 120607 h 555427"/>
              <a:gd name="connsiteX19" fmla="*/ 434822 w 460213"/>
              <a:gd name="connsiteY19" fmla="*/ 126955 h 555427"/>
              <a:gd name="connsiteX20" fmla="*/ 428474 w 460213"/>
              <a:gd name="connsiteY20" fmla="*/ 136476 h 555427"/>
              <a:gd name="connsiteX21" fmla="*/ 418953 w 460213"/>
              <a:gd name="connsiteY21" fmla="*/ 149172 h 555427"/>
              <a:gd name="connsiteX22" fmla="*/ 406257 w 460213"/>
              <a:gd name="connsiteY22" fmla="*/ 158694 h 555427"/>
              <a:gd name="connsiteX23" fmla="*/ 396735 w 460213"/>
              <a:gd name="connsiteY23" fmla="*/ 171389 h 555427"/>
              <a:gd name="connsiteX24" fmla="*/ 380866 w 460213"/>
              <a:gd name="connsiteY24" fmla="*/ 187258 h 555427"/>
              <a:gd name="connsiteX25" fmla="*/ 368171 w 460213"/>
              <a:gd name="connsiteY25" fmla="*/ 199954 h 555427"/>
              <a:gd name="connsiteX26" fmla="*/ 349127 w 460213"/>
              <a:gd name="connsiteY26" fmla="*/ 215823 h 555427"/>
              <a:gd name="connsiteX27" fmla="*/ 336432 w 460213"/>
              <a:gd name="connsiteY27" fmla="*/ 234866 h 555427"/>
              <a:gd name="connsiteX28" fmla="*/ 314215 w 460213"/>
              <a:gd name="connsiteY28" fmla="*/ 250736 h 555427"/>
              <a:gd name="connsiteX29" fmla="*/ 295171 w 460213"/>
              <a:gd name="connsiteY29" fmla="*/ 269779 h 555427"/>
              <a:gd name="connsiteX30" fmla="*/ 272954 w 460213"/>
              <a:gd name="connsiteY30" fmla="*/ 288822 h 555427"/>
              <a:gd name="connsiteX31" fmla="*/ 257085 w 460213"/>
              <a:gd name="connsiteY31" fmla="*/ 304692 h 555427"/>
              <a:gd name="connsiteX32" fmla="*/ 238041 w 460213"/>
              <a:gd name="connsiteY32" fmla="*/ 323735 h 555427"/>
              <a:gd name="connsiteX33" fmla="*/ 222172 w 460213"/>
              <a:gd name="connsiteY33" fmla="*/ 336430 h 555427"/>
              <a:gd name="connsiteX34" fmla="*/ 206303 w 460213"/>
              <a:gd name="connsiteY34" fmla="*/ 355473 h 555427"/>
              <a:gd name="connsiteX35" fmla="*/ 193607 w 460213"/>
              <a:gd name="connsiteY35" fmla="*/ 364995 h 555427"/>
              <a:gd name="connsiteX36" fmla="*/ 180911 w 460213"/>
              <a:gd name="connsiteY36" fmla="*/ 380864 h 555427"/>
              <a:gd name="connsiteX37" fmla="*/ 171390 w 460213"/>
              <a:gd name="connsiteY37" fmla="*/ 390386 h 555427"/>
              <a:gd name="connsiteX38" fmla="*/ 161868 w 460213"/>
              <a:gd name="connsiteY38" fmla="*/ 396734 h 555427"/>
              <a:gd name="connsiteX39" fmla="*/ 155520 w 460213"/>
              <a:gd name="connsiteY39" fmla="*/ 409429 h 555427"/>
              <a:gd name="connsiteX40" fmla="*/ 149173 w 460213"/>
              <a:gd name="connsiteY40" fmla="*/ 415777 h 555427"/>
              <a:gd name="connsiteX41" fmla="*/ 145999 w 460213"/>
              <a:gd name="connsiteY41" fmla="*/ 422125 h 555427"/>
              <a:gd name="connsiteX42" fmla="*/ 142825 w 460213"/>
              <a:gd name="connsiteY42" fmla="*/ 428472 h 555427"/>
              <a:gd name="connsiteX43" fmla="*/ 139651 w 460213"/>
              <a:gd name="connsiteY43" fmla="*/ 431646 h 555427"/>
              <a:gd name="connsiteX44" fmla="*/ 139651 w 460213"/>
              <a:gd name="connsiteY44" fmla="*/ 434820 h 555427"/>
              <a:gd name="connsiteX45" fmla="*/ 139651 w 460213"/>
              <a:gd name="connsiteY45" fmla="*/ 437994 h 555427"/>
              <a:gd name="connsiteX46" fmla="*/ 142825 w 460213"/>
              <a:gd name="connsiteY46" fmla="*/ 437994 h 555427"/>
              <a:gd name="connsiteX47" fmla="*/ 145999 w 460213"/>
              <a:gd name="connsiteY47" fmla="*/ 437994 h 555427"/>
              <a:gd name="connsiteX48" fmla="*/ 149173 w 460213"/>
              <a:gd name="connsiteY48" fmla="*/ 437994 h 555427"/>
              <a:gd name="connsiteX49" fmla="*/ 155520 w 460213"/>
              <a:gd name="connsiteY49" fmla="*/ 441168 h 555427"/>
              <a:gd name="connsiteX50" fmla="*/ 161868 w 460213"/>
              <a:gd name="connsiteY50" fmla="*/ 437994 h 555427"/>
              <a:gd name="connsiteX51" fmla="*/ 170459 w 460213"/>
              <a:gd name="connsiteY51" fmla="*/ 437994 h 555427"/>
              <a:gd name="connsiteX52" fmla="*/ 165083 w 460213"/>
              <a:gd name="connsiteY52" fmla="*/ 440743 h 555427"/>
              <a:gd name="connsiteX53" fmla="*/ 157610 w 460213"/>
              <a:gd name="connsiteY53" fmla="*/ 455030 h 555427"/>
              <a:gd name="connsiteX54" fmla="*/ 153708 w 460213"/>
              <a:gd name="connsiteY54" fmla="*/ 486227 h 555427"/>
              <a:gd name="connsiteX55" fmla="*/ 155445 w 460213"/>
              <a:gd name="connsiteY55" fmla="*/ 499903 h 555427"/>
              <a:gd name="connsiteX56" fmla="*/ 149173 w 460213"/>
              <a:gd name="connsiteY56" fmla="*/ 501471 h 555427"/>
              <a:gd name="connsiteX57" fmla="*/ 139651 w 460213"/>
              <a:gd name="connsiteY57" fmla="*/ 507819 h 555427"/>
              <a:gd name="connsiteX58" fmla="*/ 126955 w 460213"/>
              <a:gd name="connsiteY58" fmla="*/ 517341 h 555427"/>
              <a:gd name="connsiteX59" fmla="*/ 117434 w 460213"/>
              <a:gd name="connsiteY59" fmla="*/ 520515 h 555427"/>
              <a:gd name="connsiteX60" fmla="*/ 111086 w 460213"/>
              <a:gd name="connsiteY60" fmla="*/ 523688 h 555427"/>
              <a:gd name="connsiteX61" fmla="*/ 101564 w 460213"/>
              <a:gd name="connsiteY61" fmla="*/ 530036 h 555427"/>
              <a:gd name="connsiteX62" fmla="*/ 95217 w 460213"/>
              <a:gd name="connsiteY62" fmla="*/ 533210 h 555427"/>
              <a:gd name="connsiteX63" fmla="*/ 92043 w 460213"/>
              <a:gd name="connsiteY63" fmla="*/ 536384 h 555427"/>
              <a:gd name="connsiteX64" fmla="*/ 88869 w 460213"/>
              <a:gd name="connsiteY64" fmla="*/ 542732 h 555427"/>
              <a:gd name="connsiteX65" fmla="*/ 82521 w 460213"/>
              <a:gd name="connsiteY65" fmla="*/ 545906 h 555427"/>
              <a:gd name="connsiteX66" fmla="*/ 76173 w 460213"/>
              <a:gd name="connsiteY66" fmla="*/ 549079 h 555427"/>
              <a:gd name="connsiteX67" fmla="*/ 69826 w 460213"/>
              <a:gd name="connsiteY67" fmla="*/ 552253 h 555427"/>
              <a:gd name="connsiteX68" fmla="*/ 63478 w 460213"/>
              <a:gd name="connsiteY68" fmla="*/ 555427 h 555427"/>
              <a:gd name="connsiteX69" fmla="*/ 60304 w 460213"/>
              <a:gd name="connsiteY69" fmla="*/ 555427 h 555427"/>
              <a:gd name="connsiteX70" fmla="*/ 53956 w 460213"/>
              <a:gd name="connsiteY70" fmla="*/ 552253 h 555427"/>
              <a:gd name="connsiteX71" fmla="*/ 44434 w 460213"/>
              <a:gd name="connsiteY71" fmla="*/ 552253 h 555427"/>
              <a:gd name="connsiteX72" fmla="*/ 41261 w 460213"/>
              <a:gd name="connsiteY72" fmla="*/ 552253 h 555427"/>
              <a:gd name="connsiteX73" fmla="*/ 34913 w 460213"/>
              <a:gd name="connsiteY73" fmla="*/ 549079 h 555427"/>
              <a:gd name="connsiteX74" fmla="*/ 31739 w 460213"/>
              <a:gd name="connsiteY74" fmla="*/ 545906 h 555427"/>
              <a:gd name="connsiteX75" fmla="*/ 28565 w 460213"/>
              <a:gd name="connsiteY75" fmla="*/ 542732 h 555427"/>
              <a:gd name="connsiteX76" fmla="*/ 25391 w 460213"/>
              <a:gd name="connsiteY76" fmla="*/ 533210 h 555427"/>
              <a:gd name="connsiteX77" fmla="*/ 19043 w 460213"/>
              <a:gd name="connsiteY77" fmla="*/ 530036 h 555427"/>
              <a:gd name="connsiteX78" fmla="*/ 15870 w 460213"/>
              <a:gd name="connsiteY78" fmla="*/ 514167 h 555427"/>
              <a:gd name="connsiteX79" fmla="*/ 9522 w 460213"/>
              <a:gd name="connsiteY79" fmla="*/ 495124 h 555427"/>
              <a:gd name="connsiteX80" fmla="*/ 6348 w 460213"/>
              <a:gd name="connsiteY80" fmla="*/ 479254 h 555427"/>
              <a:gd name="connsiteX81" fmla="*/ 3174 w 460213"/>
              <a:gd name="connsiteY81" fmla="*/ 472907 h 555427"/>
              <a:gd name="connsiteX82" fmla="*/ 3174 w 460213"/>
              <a:gd name="connsiteY82" fmla="*/ 466559 h 555427"/>
              <a:gd name="connsiteX83" fmla="*/ 0 w 460213"/>
              <a:gd name="connsiteY83" fmla="*/ 463385 h 555427"/>
              <a:gd name="connsiteX84" fmla="*/ 0 w 460213"/>
              <a:gd name="connsiteY84" fmla="*/ 460211 h 555427"/>
              <a:gd name="connsiteX85" fmla="*/ 0 w 460213"/>
              <a:gd name="connsiteY85" fmla="*/ 457037 h 555427"/>
              <a:gd name="connsiteX86" fmla="*/ 3174 w 460213"/>
              <a:gd name="connsiteY86" fmla="*/ 457037 h 555427"/>
              <a:gd name="connsiteX87" fmla="*/ 3174 w 460213"/>
              <a:gd name="connsiteY87" fmla="*/ 450689 h 555427"/>
              <a:gd name="connsiteX88" fmla="*/ 6348 w 460213"/>
              <a:gd name="connsiteY88" fmla="*/ 447516 h 555427"/>
              <a:gd name="connsiteX89" fmla="*/ 9522 w 460213"/>
              <a:gd name="connsiteY89" fmla="*/ 444342 h 555427"/>
              <a:gd name="connsiteX90" fmla="*/ 15870 w 460213"/>
              <a:gd name="connsiteY90" fmla="*/ 441168 h 555427"/>
              <a:gd name="connsiteX91" fmla="*/ 25391 w 460213"/>
              <a:gd name="connsiteY91" fmla="*/ 441168 h 555427"/>
              <a:gd name="connsiteX92" fmla="*/ 31739 w 460213"/>
              <a:gd name="connsiteY92" fmla="*/ 437994 h 555427"/>
              <a:gd name="connsiteX93" fmla="*/ 41261 w 460213"/>
              <a:gd name="connsiteY93" fmla="*/ 434820 h 555427"/>
              <a:gd name="connsiteX94" fmla="*/ 47608 w 460213"/>
              <a:gd name="connsiteY94" fmla="*/ 428472 h 555427"/>
              <a:gd name="connsiteX95" fmla="*/ 63478 w 460213"/>
              <a:gd name="connsiteY95" fmla="*/ 418951 h 555427"/>
              <a:gd name="connsiteX96" fmla="*/ 72999 w 460213"/>
              <a:gd name="connsiteY96" fmla="*/ 409429 h 555427"/>
              <a:gd name="connsiteX97" fmla="*/ 88869 w 460213"/>
              <a:gd name="connsiteY97" fmla="*/ 393560 h 555427"/>
              <a:gd name="connsiteX98" fmla="*/ 101564 w 460213"/>
              <a:gd name="connsiteY98" fmla="*/ 380864 h 555427"/>
              <a:gd name="connsiteX99" fmla="*/ 120608 w 460213"/>
              <a:gd name="connsiteY99" fmla="*/ 361821 h 555427"/>
              <a:gd name="connsiteX100" fmla="*/ 139651 w 460213"/>
              <a:gd name="connsiteY100" fmla="*/ 345952 h 555427"/>
              <a:gd name="connsiteX101" fmla="*/ 177738 w 460213"/>
              <a:gd name="connsiteY101" fmla="*/ 298344 h 555427"/>
              <a:gd name="connsiteX102" fmla="*/ 215824 w 460213"/>
              <a:gd name="connsiteY102" fmla="*/ 250736 h 555427"/>
              <a:gd name="connsiteX103" fmla="*/ 257085 w 460213"/>
              <a:gd name="connsiteY103" fmla="*/ 206302 h 555427"/>
              <a:gd name="connsiteX104" fmla="*/ 295171 w 460213"/>
              <a:gd name="connsiteY104" fmla="*/ 155520 h 555427"/>
              <a:gd name="connsiteX105" fmla="*/ 314215 w 460213"/>
              <a:gd name="connsiteY105" fmla="*/ 130129 h 555427"/>
              <a:gd name="connsiteX106" fmla="*/ 330084 w 460213"/>
              <a:gd name="connsiteY106" fmla="*/ 107912 h 555427"/>
              <a:gd name="connsiteX107" fmla="*/ 342779 w 460213"/>
              <a:gd name="connsiteY107" fmla="*/ 85695 h 555427"/>
              <a:gd name="connsiteX108" fmla="*/ 352301 w 460213"/>
              <a:gd name="connsiteY108" fmla="*/ 69825 h 555427"/>
              <a:gd name="connsiteX109" fmla="*/ 358649 w 460213"/>
              <a:gd name="connsiteY109" fmla="*/ 53956 h 555427"/>
              <a:gd name="connsiteX110" fmla="*/ 364997 w 460213"/>
              <a:gd name="connsiteY110" fmla="*/ 44434 h 555427"/>
              <a:gd name="connsiteX111" fmla="*/ 368171 w 460213"/>
              <a:gd name="connsiteY111" fmla="*/ 31739 h 555427"/>
              <a:gd name="connsiteX112" fmla="*/ 364997 w 460213"/>
              <a:gd name="connsiteY112" fmla="*/ 22217 h 555427"/>
              <a:gd name="connsiteX113" fmla="*/ 364997 w 460213"/>
              <a:gd name="connsiteY113" fmla="*/ 19043 h 555427"/>
              <a:gd name="connsiteX114" fmla="*/ 358649 w 460213"/>
              <a:gd name="connsiteY114" fmla="*/ 12696 h 555427"/>
              <a:gd name="connsiteX115" fmla="*/ 358649 w 460213"/>
              <a:gd name="connsiteY115" fmla="*/ 9522 h 555427"/>
              <a:gd name="connsiteX116" fmla="*/ 358649 w 460213"/>
              <a:gd name="connsiteY116" fmla="*/ 3174 h 555427"/>
              <a:gd name="connsiteX117" fmla="*/ 364997 w 460213"/>
              <a:gd name="connsiteY117" fmla="*/ 3174 h 555427"/>
              <a:gd name="connsiteX118" fmla="*/ 368171 w 460213"/>
              <a:gd name="connsiteY118" fmla="*/ 0 h 55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60213" h="555427">
                <a:moveTo>
                  <a:pt x="368171" y="0"/>
                </a:moveTo>
                <a:lnTo>
                  <a:pt x="374518" y="0"/>
                </a:lnTo>
                <a:lnTo>
                  <a:pt x="380866" y="0"/>
                </a:lnTo>
                <a:lnTo>
                  <a:pt x="393562" y="0"/>
                </a:lnTo>
                <a:lnTo>
                  <a:pt x="399909" y="3174"/>
                </a:lnTo>
                <a:lnTo>
                  <a:pt x="406257" y="9522"/>
                </a:lnTo>
                <a:lnTo>
                  <a:pt x="412605" y="12696"/>
                </a:lnTo>
                <a:lnTo>
                  <a:pt x="422127" y="15869"/>
                </a:lnTo>
                <a:lnTo>
                  <a:pt x="428474" y="22217"/>
                </a:lnTo>
                <a:lnTo>
                  <a:pt x="434822" y="28565"/>
                </a:lnTo>
                <a:lnTo>
                  <a:pt x="447518" y="47608"/>
                </a:lnTo>
                <a:lnTo>
                  <a:pt x="453865" y="66651"/>
                </a:lnTo>
                <a:lnTo>
                  <a:pt x="457039" y="79347"/>
                </a:lnTo>
                <a:lnTo>
                  <a:pt x="460213" y="88868"/>
                </a:lnTo>
                <a:lnTo>
                  <a:pt x="457039" y="95216"/>
                </a:lnTo>
                <a:lnTo>
                  <a:pt x="457039" y="101564"/>
                </a:lnTo>
                <a:lnTo>
                  <a:pt x="453865" y="104738"/>
                </a:lnTo>
                <a:lnTo>
                  <a:pt x="450691" y="111086"/>
                </a:lnTo>
                <a:lnTo>
                  <a:pt x="441170" y="120607"/>
                </a:lnTo>
                <a:lnTo>
                  <a:pt x="434822" y="126955"/>
                </a:lnTo>
                <a:lnTo>
                  <a:pt x="428474" y="136476"/>
                </a:lnTo>
                <a:lnTo>
                  <a:pt x="418953" y="149172"/>
                </a:lnTo>
                <a:lnTo>
                  <a:pt x="406257" y="158694"/>
                </a:lnTo>
                <a:lnTo>
                  <a:pt x="396735" y="171389"/>
                </a:lnTo>
                <a:lnTo>
                  <a:pt x="380866" y="187258"/>
                </a:lnTo>
                <a:lnTo>
                  <a:pt x="368171" y="199954"/>
                </a:lnTo>
                <a:lnTo>
                  <a:pt x="349127" y="215823"/>
                </a:lnTo>
                <a:lnTo>
                  <a:pt x="336432" y="234866"/>
                </a:lnTo>
                <a:lnTo>
                  <a:pt x="314215" y="250736"/>
                </a:lnTo>
                <a:lnTo>
                  <a:pt x="295171" y="269779"/>
                </a:lnTo>
                <a:lnTo>
                  <a:pt x="272954" y="288822"/>
                </a:lnTo>
                <a:lnTo>
                  <a:pt x="257085" y="304692"/>
                </a:lnTo>
                <a:lnTo>
                  <a:pt x="238041" y="323735"/>
                </a:lnTo>
                <a:lnTo>
                  <a:pt x="222172" y="336430"/>
                </a:lnTo>
                <a:lnTo>
                  <a:pt x="206303" y="355473"/>
                </a:lnTo>
                <a:lnTo>
                  <a:pt x="193607" y="364995"/>
                </a:lnTo>
                <a:lnTo>
                  <a:pt x="180911" y="380864"/>
                </a:lnTo>
                <a:lnTo>
                  <a:pt x="171390" y="390386"/>
                </a:lnTo>
                <a:lnTo>
                  <a:pt x="161868" y="396734"/>
                </a:lnTo>
                <a:lnTo>
                  <a:pt x="155520" y="409429"/>
                </a:lnTo>
                <a:lnTo>
                  <a:pt x="149173" y="415777"/>
                </a:lnTo>
                <a:lnTo>
                  <a:pt x="145999" y="422125"/>
                </a:lnTo>
                <a:lnTo>
                  <a:pt x="142825" y="428472"/>
                </a:lnTo>
                <a:lnTo>
                  <a:pt x="139651" y="431646"/>
                </a:lnTo>
                <a:lnTo>
                  <a:pt x="139651" y="434820"/>
                </a:lnTo>
                <a:lnTo>
                  <a:pt x="139651" y="437994"/>
                </a:lnTo>
                <a:lnTo>
                  <a:pt x="142825" y="437994"/>
                </a:lnTo>
                <a:lnTo>
                  <a:pt x="145999" y="437994"/>
                </a:lnTo>
                <a:lnTo>
                  <a:pt x="149173" y="437994"/>
                </a:lnTo>
                <a:lnTo>
                  <a:pt x="155520" y="441168"/>
                </a:lnTo>
                <a:lnTo>
                  <a:pt x="161868" y="437994"/>
                </a:lnTo>
                <a:lnTo>
                  <a:pt x="170459" y="437994"/>
                </a:lnTo>
                <a:lnTo>
                  <a:pt x="165083" y="440743"/>
                </a:lnTo>
                <a:cubicBezTo>
                  <a:pt x="155120" y="447093"/>
                  <a:pt x="159156" y="450107"/>
                  <a:pt x="157610" y="455030"/>
                </a:cubicBezTo>
                <a:cubicBezTo>
                  <a:pt x="154533" y="464837"/>
                  <a:pt x="153470" y="475572"/>
                  <a:pt x="153708" y="486227"/>
                </a:cubicBezTo>
                <a:lnTo>
                  <a:pt x="155445" y="499903"/>
                </a:lnTo>
                <a:lnTo>
                  <a:pt x="149173" y="501471"/>
                </a:lnTo>
                <a:lnTo>
                  <a:pt x="139651" y="507819"/>
                </a:lnTo>
                <a:lnTo>
                  <a:pt x="126955" y="517341"/>
                </a:lnTo>
                <a:lnTo>
                  <a:pt x="117434" y="520515"/>
                </a:lnTo>
                <a:lnTo>
                  <a:pt x="111086" y="523688"/>
                </a:lnTo>
                <a:lnTo>
                  <a:pt x="101564" y="530036"/>
                </a:lnTo>
                <a:lnTo>
                  <a:pt x="95217" y="533210"/>
                </a:lnTo>
                <a:lnTo>
                  <a:pt x="92043" y="536384"/>
                </a:lnTo>
                <a:lnTo>
                  <a:pt x="88869" y="542732"/>
                </a:lnTo>
                <a:lnTo>
                  <a:pt x="82521" y="545906"/>
                </a:lnTo>
                <a:lnTo>
                  <a:pt x="76173" y="549079"/>
                </a:lnTo>
                <a:lnTo>
                  <a:pt x="69826" y="552253"/>
                </a:lnTo>
                <a:lnTo>
                  <a:pt x="63478" y="555427"/>
                </a:lnTo>
                <a:lnTo>
                  <a:pt x="60304" y="555427"/>
                </a:lnTo>
                <a:lnTo>
                  <a:pt x="53956" y="552253"/>
                </a:lnTo>
                <a:lnTo>
                  <a:pt x="44434" y="552253"/>
                </a:lnTo>
                <a:lnTo>
                  <a:pt x="41261" y="552253"/>
                </a:lnTo>
                <a:lnTo>
                  <a:pt x="34913" y="549079"/>
                </a:lnTo>
                <a:lnTo>
                  <a:pt x="31739" y="545906"/>
                </a:lnTo>
                <a:lnTo>
                  <a:pt x="28565" y="542732"/>
                </a:lnTo>
                <a:lnTo>
                  <a:pt x="25391" y="533210"/>
                </a:lnTo>
                <a:lnTo>
                  <a:pt x="19043" y="530036"/>
                </a:lnTo>
                <a:lnTo>
                  <a:pt x="15870" y="514167"/>
                </a:lnTo>
                <a:lnTo>
                  <a:pt x="9522" y="495124"/>
                </a:lnTo>
                <a:lnTo>
                  <a:pt x="6348" y="479254"/>
                </a:lnTo>
                <a:lnTo>
                  <a:pt x="3174" y="472907"/>
                </a:lnTo>
                <a:lnTo>
                  <a:pt x="3174" y="466559"/>
                </a:lnTo>
                <a:lnTo>
                  <a:pt x="0" y="463385"/>
                </a:lnTo>
                <a:lnTo>
                  <a:pt x="0" y="460211"/>
                </a:lnTo>
                <a:lnTo>
                  <a:pt x="0" y="457037"/>
                </a:lnTo>
                <a:lnTo>
                  <a:pt x="3174" y="457037"/>
                </a:lnTo>
                <a:lnTo>
                  <a:pt x="3174" y="450689"/>
                </a:lnTo>
                <a:lnTo>
                  <a:pt x="6348" y="447516"/>
                </a:lnTo>
                <a:lnTo>
                  <a:pt x="9522" y="444342"/>
                </a:lnTo>
                <a:lnTo>
                  <a:pt x="15870" y="441168"/>
                </a:lnTo>
                <a:lnTo>
                  <a:pt x="25391" y="441168"/>
                </a:lnTo>
                <a:lnTo>
                  <a:pt x="31739" y="437994"/>
                </a:lnTo>
                <a:lnTo>
                  <a:pt x="41261" y="434820"/>
                </a:lnTo>
                <a:lnTo>
                  <a:pt x="47608" y="428472"/>
                </a:lnTo>
                <a:lnTo>
                  <a:pt x="63478" y="418951"/>
                </a:lnTo>
                <a:lnTo>
                  <a:pt x="72999" y="409429"/>
                </a:lnTo>
                <a:lnTo>
                  <a:pt x="88869" y="393560"/>
                </a:lnTo>
                <a:lnTo>
                  <a:pt x="101564" y="380864"/>
                </a:lnTo>
                <a:lnTo>
                  <a:pt x="120608" y="361821"/>
                </a:lnTo>
                <a:lnTo>
                  <a:pt x="139651" y="345952"/>
                </a:lnTo>
                <a:lnTo>
                  <a:pt x="177738" y="298344"/>
                </a:lnTo>
                <a:lnTo>
                  <a:pt x="215824" y="250736"/>
                </a:lnTo>
                <a:lnTo>
                  <a:pt x="257085" y="206302"/>
                </a:lnTo>
                <a:lnTo>
                  <a:pt x="295171" y="155520"/>
                </a:lnTo>
                <a:lnTo>
                  <a:pt x="314215" y="130129"/>
                </a:lnTo>
                <a:lnTo>
                  <a:pt x="330084" y="107912"/>
                </a:lnTo>
                <a:lnTo>
                  <a:pt x="342779" y="85695"/>
                </a:lnTo>
                <a:lnTo>
                  <a:pt x="352301" y="69825"/>
                </a:lnTo>
                <a:lnTo>
                  <a:pt x="358649" y="53956"/>
                </a:lnTo>
                <a:lnTo>
                  <a:pt x="364997" y="44434"/>
                </a:lnTo>
                <a:lnTo>
                  <a:pt x="368171" y="31739"/>
                </a:lnTo>
                <a:lnTo>
                  <a:pt x="364997" y="22217"/>
                </a:lnTo>
                <a:lnTo>
                  <a:pt x="364997" y="19043"/>
                </a:lnTo>
                <a:lnTo>
                  <a:pt x="358649" y="12696"/>
                </a:lnTo>
                <a:lnTo>
                  <a:pt x="358649" y="9522"/>
                </a:lnTo>
                <a:lnTo>
                  <a:pt x="358649" y="3174"/>
                </a:lnTo>
                <a:lnTo>
                  <a:pt x="364997" y="3174"/>
                </a:lnTo>
                <a:lnTo>
                  <a:pt x="368171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4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29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2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4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5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4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5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2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4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5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2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4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56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2661</Words>
  <PresentationFormat>全屏显示(16:9)</PresentationFormat>
  <Paragraphs>264</Paragraphs>
  <Slides>50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50</vt:i4>
      </vt:variant>
    </vt:vector>
  </HeadingPairs>
  <TitlesOfParts>
    <vt:vector size="60" baseType="lpstr">
      <vt:lpstr>Times New Roman</vt:lpstr>
      <vt:lpstr>Arial</vt:lpstr>
      <vt:lpstr>Kaiti SC</vt:lpstr>
      <vt:lpstr>Calibri</vt:lpstr>
      <vt:lpstr>宋体</vt:lpstr>
      <vt:lpstr>楷体</vt:lpstr>
      <vt:lpstr>黑体</vt:lpstr>
      <vt:lpstr>汉语拼音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2021-04-09T07:14:16Z</dcterms:created>
  <dcterms:modified xsi:type="dcterms:W3CDTF">2022-08-09T02:14:47Z</dcterms:modified>
</cp:coreProperties>
</file>