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433" r:id="rId2"/>
    <p:sldId id="1502" r:id="rId3"/>
    <p:sldId id="1501" r:id="rId4"/>
    <p:sldId id="1504" r:id="rId5"/>
    <p:sldId id="1469" r:id="rId6"/>
    <p:sldId id="1548" r:id="rId7"/>
    <p:sldId id="1595" r:id="rId8"/>
    <p:sldId id="1593" r:id="rId9"/>
    <p:sldId id="1553" r:id="rId10"/>
    <p:sldId id="1643" r:id="rId11"/>
    <p:sldId id="1646" r:id="rId12"/>
    <p:sldId id="1554" r:id="rId13"/>
    <p:sldId id="1647" r:id="rId14"/>
    <p:sldId id="1555" r:id="rId15"/>
    <p:sldId id="1523" r:id="rId16"/>
    <p:sldId id="1556" r:id="rId17"/>
    <p:sldId id="1524" r:id="rId18"/>
    <p:sldId id="1589" r:id="rId19"/>
    <p:sldId id="1513" r:id="rId20"/>
    <p:sldId id="1590" r:id="rId21"/>
    <p:sldId id="941" r:id="rId22"/>
    <p:sldId id="1568" r:id="rId23"/>
    <p:sldId id="1591" r:id="rId24"/>
    <p:sldId id="1573" r:id="rId25"/>
    <p:sldId id="1567" r:id="rId26"/>
    <p:sldId id="1137" r:id="rId27"/>
    <p:sldId id="1532" r:id="rId28"/>
    <p:sldId id="1562" r:id="rId29"/>
    <p:sldId id="1536" r:id="rId30"/>
    <p:sldId id="1534" r:id="rId31"/>
    <p:sldId id="1565" r:id="rId32"/>
    <p:sldId id="1539" r:id="rId33"/>
    <p:sldId id="1540" r:id="rId34"/>
    <p:sldId id="1475" r:id="rId35"/>
    <p:sldId id="1542" r:id="rId36"/>
    <p:sldId id="1543" r:id="rId37"/>
    <p:sldId id="1574" r:id="rId38"/>
    <p:sldId id="1645" r:id="rId39"/>
    <p:sldId id="1566" r:id="rId40"/>
    <p:sldId id="1545" r:id="rId41"/>
    <p:sldId id="1515" r:id="rId42"/>
    <p:sldId id="1650" r:id="rId43"/>
    <p:sldId id="1648" r:id="rId44"/>
    <p:sldId id="1592" r:id="rId45"/>
    <p:sldId id="1594" r:id="rId46"/>
    <p:sldId id="1575" r:id="rId4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仿宋" panose="02010609060101010101" pitchFamily="49" charset="-122"/>
      <p:regular r:id="rId54"/>
    </p:embeddedFont>
    <p:embeddedFont>
      <p:font typeface="汉语拼音" panose="02010600030101010101" charset="0"/>
      <p:regular r:id="rId55"/>
    </p:embeddedFont>
    <p:embeddedFont>
      <p:font typeface="黑体" panose="02010609060101010101" pitchFamily="49" charset="-122"/>
      <p:regular r:id="rId56"/>
    </p:embeddedFont>
    <p:embeddedFont>
      <p:font typeface="华文楷体" panose="02010600040101010101" pitchFamily="2" charset="-122"/>
      <p:regular r:id="rId57"/>
    </p:embeddedFont>
    <p:embeddedFont>
      <p:font typeface="楷体" panose="02010609060101010101" pitchFamily="49" charset="-122"/>
      <p:regular r:id="rId58"/>
    </p:embeddedFont>
  </p:embeddedFontLst>
  <p:custDataLst>
    <p:tags r:id="rId59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8">
          <p15:clr>
            <a:srgbClr val="A4A3A4"/>
          </p15:clr>
        </p15:guide>
        <p15:guide id="2" pos="22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CFF99"/>
    <a:srgbClr val="CCFFFF"/>
    <a:srgbClr val="0066FF"/>
    <a:srgbClr val="00CC66"/>
    <a:srgbClr val="90EC84"/>
    <a:srgbClr val="008000"/>
    <a:srgbClr val="DFFF7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00" autoAdjust="0"/>
    <p:restoredTop sz="94737" autoAdjust="0"/>
  </p:normalViewPr>
  <p:slideViewPr>
    <p:cSldViewPr>
      <p:cViewPr varScale="1">
        <p:scale>
          <a:sx n="141" d="100"/>
          <a:sy n="141" d="100"/>
        </p:scale>
        <p:origin x="336" y="114"/>
      </p:cViewPr>
      <p:guideLst>
        <p:guide orient="horz" pos="2084"/>
        <p:guide pos="2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228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88"/>
        <p:guide pos="22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76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27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/>
          <a:stretch/>
        </p:blipFill>
        <p:spPr bwMode="auto">
          <a:xfrm flipH="1">
            <a:off x="-15430" y="20191"/>
            <a:ext cx="182518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36164;&#26009;&#38142;&#25509;/&#35270;&#39057;/&#21160;&#28459;&#21476;&#35799;-&#21476;&#26391;&#26376;&#34892;&#65288;&#33410;&#36873;&#65289;.mp4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&#36164;&#26009;&#38142;&#25509;/&#35270;&#39057;/&#26391;&#35835;2&#36208;&#26376;&#20142;.mp4" TargetMode="Externa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36164;&#26009;&#38142;&#25509;/&#35270;&#39057;/&#21365;.mp4" TargetMode="External"/><Relationship Id="rId13" Type="http://schemas.openxmlformats.org/officeDocument/2006/relationships/image" Target="../media/image23.png"/><Relationship Id="rId18" Type="http://schemas.openxmlformats.org/officeDocument/2006/relationships/hyperlink" Target="&#36164;&#26009;&#38142;&#25509;/&#35270;&#39057;/&#33796;.mp4" TargetMode="External"/><Relationship Id="rId3" Type="http://schemas.openxmlformats.org/officeDocument/2006/relationships/image" Target="../media/image20.png"/><Relationship Id="rId21" Type="http://schemas.openxmlformats.org/officeDocument/2006/relationships/hyperlink" Target="&#36164;&#26009;&#38142;&#25509;/&#35270;&#39057;/&#29087;.mp4" TargetMode="External"/><Relationship Id="rId7" Type="http://schemas.openxmlformats.org/officeDocument/2006/relationships/hyperlink" Target="&#36164;&#26009;&#38142;&#25509;/&#35270;&#39057;/&#29301;.mp4" TargetMode="External"/><Relationship Id="rId12" Type="http://schemas.openxmlformats.org/officeDocument/2006/relationships/hyperlink" Target="&#36164;&#26009;&#38142;&#25509;/&#35270;&#39057;/&#22635;.mp4" TargetMode="External"/><Relationship Id="rId17" Type="http://schemas.openxmlformats.org/officeDocument/2006/relationships/hyperlink" Target="&#36164;&#26009;&#38142;&#25509;/&#35270;&#39057;/&#33889;.mp4" TargetMode="External"/><Relationship Id="rId2" Type="http://schemas.openxmlformats.org/officeDocument/2006/relationships/hyperlink" Target="&#36164;&#26009;&#38142;&#25509;/&#35270;&#39057;/&#40517;.mp4" TargetMode="External"/><Relationship Id="rId16" Type="http://schemas.openxmlformats.org/officeDocument/2006/relationships/hyperlink" Target="&#36164;&#26009;&#38142;&#25509;/&#35270;&#39057;/&#20439;.mp4" TargetMode="External"/><Relationship Id="rId20" Type="http://schemas.openxmlformats.org/officeDocument/2006/relationships/hyperlink" Target="&#36164;&#26009;&#38142;&#25509;/&#35270;&#39057;/&#31291;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hyperlink" Target="&#36164;&#26009;&#38142;&#25509;/&#35270;&#39057;/&#24196;.mp4" TargetMode="External"/><Relationship Id="rId5" Type="http://schemas.openxmlformats.org/officeDocument/2006/relationships/hyperlink" Target="&#36164;&#26009;&#38142;&#25509;/&#35270;&#39057;/&#28120;.mp4" TargetMode="External"/><Relationship Id="rId15" Type="http://schemas.openxmlformats.org/officeDocument/2006/relationships/hyperlink" Target="&#36164;&#26009;&#38142;&#25509;/&#35270;&#39057;/&#31292;.mp4" TargetMode="External"/><Relationship Id="rId10" Type="http://schemas.openxmlformats.org/officeDocument/2006/relationships/hyperlink" Target="&#36164;&#26009;&#38142;&#25509;/&#35270;&#39057;/&#27964;.mp4" TargetMode="External"/><Relationship Id="rId19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hyperlink" Target="&#36164;&#26009;&#38142;&#25509;/&#35270;&#39057;/&#22353;.mp4" TargetMode="External"/><Relationship Id="rId14" Type="http://schemas.openxmlformats.org/officeDocument/2006/relationships/hyperlink" Target="&#36164;&#26009;&#38142;&#25509;/&#35270;&#39057;/&#36291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25009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00582" y="2053770"/>
            <a:ext cx="7522017" cy="2374734"/>
            <a:chOff x="1280160" y="1611918"/>
            <a:chExt cx="9866982" cy="3373171"/>
          </a:xfrm>
        </p:grpSpPr>
        <p:grpSp>
          <p:nvGrpSpPr>
            <p:cNvPr id="6" name="21c7594e-f317-47f9-b75c-f42baa6d33f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280160" y="1834939"/>
              <a:ext cx="2146156" cy="2828252"/>
              <a:chOff x="4016376" y="1093788"/>
              <a:chExt cx="3479800" cy="5040312"/>
            </a:xfrm>
          </p:grpSpPr>
          <p:sp>
            <p:nvSpPr>
              <p:cNvPr id="9" name="ïSlíḋè"/>
              <p:cNvSpPr/>
              <p:nvPr/>
            </p:nvSpPr>
            <p:spPr bwMode="auto">
              <a:xfrm>
                <a:off x="4765676" y="4441825"/>
                <a:ext cx="715963" cy="1260475"/>
              </a:xfrm>
              <a:custGeom>
                <a:avLst/>
                <a:gdLst>
                  <a:gd name="T0" fmla="*/ 110 w 256"/>
                  <a:gd name="T1" fmla="*/ 0 h 451"/>
                  <a:gd name="T2" fmla="*/ 22 w 256"/>
                  <a:gd name="T3" fmla="*/ 298 h 451"/>
                  <a:gd name="T4" fmla="*/ 80 w 256"/>
                  <a:gd name="T5" fmla="*/ 443 h 451"/>
                  <a:gd name="T6" fmla="*/ 171 w 256"/>
                  <a:gd name="T7" fmla="*/ 343 h 451"/>
                  <a:gd name="T8" fmla="*/ 256 w 256"/>
                  <a:gd name="T9" fmla="*/ 56 h 451"/>
                  <a:gd name="T10" fmla="*/ 110 w 256"/>
                  <a:gd name="T11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451">
                    <a:moveTo>
                      <a:pt x="110" y="0"/>
                    </a:moveTo>
                    <a:cubicBezTo>
                      <a:pt x="76" y="114"/>
                      <a:pt x="29" y="273"/>
                      <a:pt x="22" y="298"/>
                    </a:cubicBezTo>
                    <a:cubicBezTo>
                      <a:pt x="0" y="372"/>
                      <a:pt x="57" y="436"/>
                      <a:pt x="80" y="443"/>
                    </a:cubicBezTo>
                    <a:cubicBezTo>
                      <a:pt x="107" y="451"/>
                      <a:pt x="149" y="417"/>
                      <a:pt x="171" y="343"/>
                    </a:cubicBezTo>
                    <a:cubicBezTo>
                      <a:pt x="178" y="318"/>
                      <a:pt x="223" y="169"/>
                      <a:pt x="256" y="56"/>
                    </a:cubicBezTo>
                    <a:cubicBezTo>
                      <a:pt x="186" y="50"/>
                      <a:pt x="135" y="20"/>
                      <a:pt x="110" y="0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" name="ïşľîḍé"/>
              <p:cNvSpPr/>
              <p:nvPr/>
            </p:nvSpPr>
            <p:spPr bwMode="auto">
              <a:xfrm>
                <a:off x="4724401" y="1093788"/>
                <a:ext cx="2771775" cy="2530475"/>
              </a:xfrm>
              <a:custGeom>
                <a:avLst/>
                <a:gdLst>
                  <a:gd name="T0" fmla="*/ 536 w 991"/>
                  <a:gd name="T1" fmla="*/ 829 h 906"/>
                  <a:gd name="T2" fmla="*/ 596 w 991"/>
                  <a:gd name="T3" fmla="*/ 875 h 906"/>
                  <a:gd name="T4" fmla="*/ 643 w 991"/>
                  <a:gd name="T5" fmla="*/ 825 h 906"/>
                  <a:gd name="T6" fmla="*/ 698 w 991"/>
                  <a:gd name="T7" fmla="*/ 906 h 906"/>
                  <a:gd name="T8" fmla="*/ 768 w 991"/>
                  <a:gd name="T9" fmla="*/ 829 h 906"/>
                  <a:gd name="T10" fmla="*/ 842 w 991"/>
                  <a:gd name="T11" fmla="*/ 883 h 906"/>
                  <a:gd name="T12" fmla="*/ 870 w 991"/>
                  <a:gd name="T13" fmla="*/ 790 h 906"/>
                  <a:gd name="T14" fmla="*/ 940 w 991"/>
                  <a:gd name="T15" fmla="*/ 869 h 906"/>
                  <a:gd name="T16" fmla="*/ 971 w 991"/>
                  <a:gd name="T17" fmla="*/ 721 h 906"/>
                  <a:gd name="T18" fmla="*/ 856 w 991"/>
                  <a:gd name="T19" fmla="*/ 315 h 906"/>
                  <a:gd name="T20" fmla="*/ 647 w 991"/>
                  <a:gd name="T21" fmla="*/ 19 h 906"/>
                  <a:gd name="T22" fmla="*/ 495 w 991"/>
                  <a:gd name="T23" fmla="*/ 17 h 906"/>
                  <a:gd name="T24" fmla="*/ 344 w 991"/>
                  <a:gd name="T25" fmla="*/ 19 h 906"/>
                  <a:gd name="T26" fmla="*/ 134 w 991"/>
                  <a:gd name="T27" fmla="*/ 315 h 906"/>
                  <a:gd name="T28" fmla="*/ 19 w 991"/>
                  <a:gd name="T29" fmla="*/ 721 h 906"/>
                  <a:gd name="T30" fmla="*/ 51 w 991"/>
                  <a:gd name="T31" fmla="*/ 869 h 906"/>
                  <a:gd name="T32" fmla="*/ 121 w 991"/>
                  <a:gd name="T33" fmla="*/ 790 h 906"/>
                  <a:gd name="T34" fmla="*/ 149 w 991"/>
                  <a:gd name="T35" fmla="*/ 883 h 906"/>
                  <a:gd name="T36" fmla="*/ 223 w 991"/>
                  <a:gd name="T37" fmla="*/ 829 h 906"/>
                  <a:gd name="T38" fmla="*/ 293 w 991"/>
                  <a:gd name="T39" fmla="*/ 906 h 906"/>
                  <a:gd name="T40" fmla="*/ 348 w 991"/>
                  <a:gd name="T41" fmla="*/ 825 h 906"/>
                  <a:gd name="T42" fmla="*/ 395 w 991"/>
                  <a:gd name="T43" fmla="*/ 875 h 906"/>
                  <a:gd name="T44" fmla="*/ 455 w 991"/>
                  <a:gd name="T45" fmla="*/ 829 h 906"/>
                  <a:gd name="T46" fmla="*/ 536 w 991"/>
                  <a:gd name="T47" fmla="*/ 829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91" h="906">
                    <a:moveTo>
                      <a:pt x="536" y="829"/>
                    </a:moveTo>
                    <a:cubicBezTo>
                      <a:pt x="548" y="865"/>
                      <a:pt x="596" y="875"/>
                      <a:pt x="596" y="875"/>
                    </a:cubicBezTo>
                    <a:cubicBezTo>
                      <a:pt x="625" y="861"/>
                      <a:pt x="643" y="825"/>
                      <a:pt x="643" y="825"/>
                    </a:cubicBezTo>
                    <a:cubicBezTo>
                      <a:pt x="659" y="881"/>
                      <a:pt x="698" y="906"/>
                      <a:pt x="698" y="906"/>
                    </a:cubicBezTo>
                    <a:cubicBezTo>
                      <a:pt x="761" y="893"/>
                      <a:pt x="768" y="829"/>
                      <a:pt x="768" y="829"/>
                    </a:cubicBezTo>
                    <a:cubicBezTo>
                      <a:pt x="796" y="872"/>
                      <a:pt x="842" y="883"/>
                      <a:pt x="842" y="883"/>
                    </a:cubicBezTo>
                    <a:cubicBezTo>
                      <a:pt x="874" y="837"/>
                      <a:pt x="870" y="790"/>
                      <a:pt x="870" y="790"/>
                    </a:cubicBezTo>
                    <a:cubicBezTo>
                      <a:pt x="891" y="845"/>
                      <a:pt x="940" y="869"/>
                      <a:pt x="940" y="869"/>
                    </a:cubicBezTo>
                    <a:cubicBezTo>
                      <a:pt x="940" y="869"/>
                      <a:pt x="991" y="823"/>
                      <a:pt x="971" y="721"/>
                    </a:cubicBezTo>
                    <a:cubicBezTo>
                      <a:pt x="952" y="619"/>
                      <a:pt x="869" y="501"/>
                      <a:pt x="856" y="315"/>
                    </a:cubicBezTo>
                    <a:cubicBezTo>
                      <a:pt x="844" y="130"/>
                      <a:pt x="731" y="40"/>
                      <a:pt x="647" y="19"/>
                    </a:cubicBezTo>
                    <a:cubicBezTo>
                      <a:pt x="569" y="0"/>
                      <a:pt x="495" y="17"/>
                      <a:pt x="495" y="17"/>
                    </a:cubicBezTo>
                    <a:cubicBezTo>
                      <a:pt x="495" y="17"/>
                      <a:pt x="421" y="0"/>
                      <a:pt x="344" y="19"/>
                    </a:cubicBezTo>
                    <a:cubicBezTo>
                      <a:pt x="259" y="40"/>
                      <a:pt x="147" y="130"/>
                      <a:pt x="134" y="315"/>
                    </a:cubicBezTo>
                    <a:cubicBezTo>
                      <a:pt x="121" y="501"/>
                      <a:pt x="39" y="619"/>
                      <a:pt x="19" y="721"/>
                    </a:cubicBezTo>
                    <a:cubicBezTo>
                      <a:pt x="0" y="823"/>
                      <a:pt x="51" y="869"/>
                      <a:pt x="51" y="869"/>
                    </a:cubicBezTo>
                    <a:cubicBezTo>
                      <a:pt x="51" y="869"/>
                      <a:pt x="100" y="845"/>
                      <a:pt x="121" y="790"/>
                    </a:cubicBezTo>
                    <a:cubicBezTo>
                      <a:pt x="121" y="790"/>
                      <a:pt x="117" y="837"/>
                      <a:pt x="149" y="883"/>
                    </a:cubicBezTo>
                    <a:cubicBezTo>
                      <a:pt x="149" y="883"/>
                      <a:pt x="194" y="872"/>
                      <a:pt x="223" y="829"/>
                    </a:cubicBezTo>
                    <a:cubicBezTo>
                      <a:pt x="223" y="829"/>
                      <a:pt x="230" y="893"/>
                      <a:pt x="293" y="906"/>
                    </a:cubicBezTo>
                    <a:cubicBezTo>
                      <a:pt x="293" y="906"/>
                      <a:pt x="332" y="881"/>
                      <a:pt x="348" y="825"/>
                    </a:cubicBezTo>
                    <a:cubicBezTo>
                      <a:pt x="348" y="825"/>
                      <a:pt x="365" y="861"/>
                      <a:pt x="395" y="875"/>
                    </a:cubicBezTo>
                    <a:cubicBezTo>
                      <a:pt x="395" y="875"/>
                      <a:pt x="443" y="865"/>
                      <a:pt x="455" y="829"/>
                    </a:cubicBezTo>
                    <a:cubicBezTo>
                      <a:pt x="536" y="829"/>
                      <a:pt x="536" y="829"/>
                      <a:pt x="536" y="829"/>
                    </a:cubicBezTo>
                  </a:path>
                </a:pathLst>
              </a:custGeom>
              <a:solidFill>
                <a:srgbClr val="311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" name="ï$ľiḋè"/>
              <p:cNvSpPr/>
              <p:nvPr/>
            </p:nvSpPr>
            <p:spPr bwMode="auto">
              <a:xfrm>
                <a:off x="5062538" y="3336925"/>
                <a:ext cx="307975" cy="222250"/>
              </a:xfrm>
              <a:custGeom>
                <a:avLst/>
                <a:gdLst>
                  <a:gd name="T0" fmla="*/ 35 w 110"/>
                  <a:gd name="T1" fmla="*/ 37 h 80"/>
                  <a:gd name="T2" fmla="*/ 0 w 110"/>
                  <a:gd name="T3" fmla="*/ 0 h 80"/>
                  <a:gd name="T4" fmla="*/ 28 w 110"/>
                  <a:gd name="T5" fmla="*/ 80 h 80"/>
                  <a:gd name="T6" fmla="*/ 102 w 110"/>
                  <a:gd name="T7" fmla="*/ 26 h 80"/>
                  <a:gd name="T8" fmla="*/ 102 w 110"/>
                  <a:gd name="T9" fmla="*/ 27 h 80"/>
                  <a:gd name="T10" fmla="*/ 110 w 110"/>
                  <a:gd name="T11" fmla="*/ 10 h 80"/>
                  <a:gd name="T12" fmla="*/ 35 w 110"/>
                  <a:gd name="T13" fmla="*/ 3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80">
                    <a:moveTo>
                      <a:pt x="35" y="37"/>
                    </a:moveTo>
                    <a:cubicBezTo>
                      <a:pt x="8" y="32"/>
                      <a:pt x="0" y="0"/>
                      <a:pt x="0" y="0"/>
                    </a:cubicBezTo>
                    <a:cubicBezTo>
                      <a:pt x="1" y="17"/>
                      <a:pt x="6" y="49"/>
                      <a:pt x="28" y="80"/>
                    </a:cubicBezTo>
                    <a:cubicBezTo>
                      <a:pt x="28" y="80"/>
                      <a:pt x="73" y="69"/>
                      <a:pt x="102" y="2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8" y="15"/>
                      <a:pt x="110" y="10"/>
                      <a:pt x="110" y="10"/>
                    </a:cubicBezTo>
                    <a:cubicBezTo>
                      <a:pt x="110" y="10"/>
                      <a:pt x="77" y="44"/>
                      <a:pt x="35" y="3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" name="íśļïḓé"/>
              <p:cNvSpPr/>
              <p:nvPr/>
            </p:nvSpPr>
            <p:spPr bwMode="auto">
              <a:xfrm>
                <a:off x="4768851" y="3260725"/>
                <a:ext cx="304800" cy="260350"/>
              </a:xfrm>
              <a:custGeom>
                <a:avLst/>
                <a:gdLst>
                  <a:gd name="T0" fmla="*/ 35 w 109"/>
                  <a:gd name="T1" fmla="*/ 93 h 93"/>
                  <a:gd name="T2" fmla="*/ 105 w 109"/>
                  <a:gd name="T3" fmla="*/ 14 h 93"/>
                  <a:gd name="T4" fmla="*/ 105 w 109"/>
                  <a:gd name="T5" fmla="*/ 15 h 93"/>
                  <a:gd name="T6" fmla="*/ 109 w 109"/>
                  <a:gd name="T7" fmla="*/ 0 h 93"/>
                  <a:gd name="T8" fmla="*/ 46 w 109"/>
                  <a:gd name="T9" fmla="*/ 44 h 93"/>
                  <a:gd name="T10" fmla="*/ 0 w 109"/>
                  <a:gd name="T11" fmla="*/ 10 h 93"/>
                  <a:gd name="T12" fmla="*/ 35 w 109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93">
                    <a:moveTo>
                      <a:pt x="35" y="93"/>
                    </a:moveTo>
                    <a:cubicBezTo>
                      <a:pt x="35" y="93"/>
                      <a:pt x="84" y="69"/>
                      <a:pt x="105" y="14"/>
                    </a:cubicBezTo>
                    <a:cubicBezTo>
                      <a:pt x="105" y="14"/>
                      <a:pt x="105" y="14"/>
                      <a:pt x="105" y="15"/>
                    </a:cubicBezTo>
                    <a:cubicBezTo>
                      <a:pt x="107" y="6"/>
                      <a:pt x="109" y="0"/>
                      <a:pt x="109" y="0"/>
                    </a:cubicBezTo>
                    <a:cubicBezTo>
                      <a:pt x="109" y="0"/>
                      <a:pt x="72" y="45"/>
                      <a:pt x="46" y="44"/>
                    </a:cubicBezTo>
                    <a:cubicBezTo>
                      <a:pt x="32" y="44"/>
                      <a:pt x="13" y="44"/>
                      <a:pt x="0" y="10"/>
                    </a:cubicBezTo>
                    <a:cubicBezTo>
                      <a:pt x="6" y="67"/>
                      <a:pt x="35" y="93"/>
                      <a:pt x="35" y="9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" name="ïSḻiḍê"/>
              <p:cNvSpPr/>
              <p:nvPr/>
            </p:nvSpPr>
            <p:spPr bwMode="auto">
              <a:xfrm>
                <a:off x="7158038" y="3211513"/>
                <a:ext cx="304800" cy="309562"/>
              </a:xfrm>
              <a:custGeom>
                <a:avLst/>
                <a:gdLst>
                  <a:gd name="T0" fmla="*/ 66 w 109"/>
                  <a:gd name="T1" fmla="*/ 52 h 111"/>
                  <a:gd name="T2" fmla="*/ 0 w 109"/>
                  <a:gd name="T3" fmla="*/ 32 h 111"/>
                  <a:gd name="T4" fmla="*/ 70 w 109"/>
                  <a:gd name="T5" fmla="*/ 111 h 111"/>
                  <a:gd name="T6" fmla="*/ 106 w 109"/>
                  <a:gd name="T7" fmla="*/ 0 h 111"/>
                  <a:gd name="T8" fmla="*/ 66 w 109"/>
                  <a:gd name="T9" fmla="*/ 5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11">
                    <a:moveTo>
                      <a:pt x="66" y="52"/>
                    </a:moveTo>
                    <a:cubicBezTo>
                      <a:pt x="31" y="64"/>
                      <a:pt x="0" y="32"/>
                      <a:pt x="0" y="32"/>
                    </a:cubicBezTo>
                    <a:cubicBezTo>
                      <a:pt x="21" y="87"/>
                      <a:pt x="70" y="111"/>
                      <a:pt x="70" y="111"/>
                    </a:cubicBezTo>
                    <a:cubicBezTo>
                      <a:pt x="70" y="111"/>
                      <a:pt x="109" y="76"/>
                      <a:pt x="106" y="0"/>
                    </a:cubicBezTo>
                    <a:cubicBezTo>
                      <a:pt x="104" y="7"/>
                      <a:pt x="97" y="41"/>
                      <a:pt x="66" y="5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" name="ïSḻïḋé"/>
              <p:cNvSpPr/>
              <p:nvPr/>
            </p:nvSpPr>
            <p:spPr bwMode="auto">
              <a:xfrm>
                <a:off x="4986338" y="1839913"/>
                <a:ext cx="2257425" cy="1784350"/>
              </a:xfrm>
              <a:custGeom>
                <a:avLst/>
                <a:gdLst>
                  <a:gd name="T0" fmla="*/ 604 w 807"/>
                  <a:gd name="T1" fmla="*/ 639 h 639"/>
                  <a:gd name="T2" fmla="*/ 674 w 807"/>
                  <a:gd name="T3" fmla="*/ 562 h 639"/>
                  <a:gd name="T4" fmla="*/ 748 w 807"/>
                  <a:gd name="T5" fmla="*/ 616 h 639"/>
                  <a:gd name="T6" fmla="*/ 773 w 807"/>
                  <a:gd name="T7" fmla="*/ 557 h 639"/>
                  <a:gd name="T8" fmla="*/ 674 w 807"/>
                  <a:gd name="T9" fmla="*/ 512 h 639"/>
                  <a:gd name="T10" fmla="*/ 725 w 807"/>
                  <a:gd name="T11" fmla="*/ 361 h 639"/>
                  <a:gd name="T12" fmla="*/ 807 w 807"/>
                  <a:gd name="T13" fmla="*/ 254 h 639"/>
                  <a:gd name="T14" fmla="*/ 778 w 807"/>
                  <a:gd name="T15" fmla="*/ 156 h 639"/>
                  <a:gd name="T16" fmla="*/ 720 w 807"/>
                  <a:gd name="T17" fmla="*/ 150 h 639"/>
                  <a:gd name="T18" fmla="*/ 720 w 807"/>
                  <a:gd name="T19" fmla="*/ 119 h 639"/>
                  <a:gd name="T20" fmla="*/ 767 w 807"/>
                  <a:gd name="T21" fmla="*/ 120 h 639"/>
                  <a:gd name="T22" fmla="*/ 721 w 807"/>
                  <a:gd name="T23" fmla="*/ 0 h 639"/>
                  <a:gd name="T24" fmla="*/ 81 w 807"/>
                  <a:gd name="T25" fmla="*/ 0 h 639"/>
                  <a:gd name="T26" fmla="*/ 37 w 807"/>
                  <a:gd name="T27" fmla="*/ 122 h 639"/>
                  <a:gd name="T28" fmla="*/ 90 w 807"/>
                  <a:gd name="T29" fmla="*/ 115 h 639"/>
                  <a:gd name="T30" fmla="*/ 90 w 807"/>
                  <a:gd name="T31" fmla="*/ 160 h 639"/>
                  <a:gd name="T32" fmla="*/ 21 w 807"/>
                  <a:gd name="T33" fmla="*/ 171 h 639"/>
                  <a:gd name="T34" fmla="*/ 0 w 807"/>
                  <a:gd name="T35" fmla="*/ 241 h 639"/>
                  <a:gd name="T36" fmla="*/ 84 w 807"/>
                  <a:gd name="T37" fmla="*/ 375 h 639"/>
                  <a:gd name="T38" fmla="*/ 129 w 807"/>
                  <a:gd name="T39" fmla="*/ 514 h 639"/>
                  <a:gd name="T40" fmla="*/ 199 w 807"/>
                  <a:gd name="T41" fmla="*/ 639 h 639"/>
                  <a:gd name="T42" fmla="*/ 254 w 807"/>
                  <a:gd name="T43" fmla="*/ 558 h 639"/>
                  <a:gd name="T44" fmla="*/ 301 w 807"/>
                  <a:gd name="T45" fmla="*/ 608 h 639"/>
                  <a:gd name="T46" fmla="*/ 361 w 807"/>
                  <a:gd name="T47" fmla="*/ 562 h 639"/>
                  <a:gd name="T48" fmla="*/ 442 w 807"/>
                  <a:gd name="T49" fmla="*/ 562 h 639"/>
                  <a:gd name="T50" fmla="*/ 502 w 807"/>
                  <a:gd name="T51" fmla="*/ 608 h 639"/>
                  <a:gd name="T52" fmla="*/ 549 w 807"/>
                  <a:gd name="T53" fmla="*/ 558 h 639"/>
                  <a:gd name="T54" fmla="*/ 604 w 807"/>
                  <a:gd name="T55" fmla="*/ 63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7" h="639">
                    <a:moveTo>
                      <a:pt x="604" y="639"/>
                    </a:moveTo>
                    <a:cubicBezTo>
                      <a:pt x="667" y="626"/>
                      <a:pt x="674" y="562"/>
                      <a:pt x="674" y="562"/>
                    </a:cubicBezTo>
                    <a:cubicBezTo>
                      <a:pt x="702" y="605"/>
                      <a:pt x="748" y="616"/>
                      <a:pt x="748" y="616"/>
                    </a:cubicBezTo>
                    <a:cubicBezTo>
                      <a:pt x="763" y="595"/>
                      <a:pt x="770" y="574"/>
                      <a:pt x="773" y="557"/>
                    </a:cubicBezTo>
                    <a:cubicBezTo>
                      <a:pt x="773" y="557"/>
                      <a:pt x="716" y="573"/>
                      <a:pt x="674" y="512"/>
                    </a:cubicBezTo>
                    <a:cubicBezTo>
                      <a:pt x="674" y="512"/>
                      <a:pt x="725" y="441"/>
                      <a:pt x="725" y="361"/>
                    </a:cubicBezTo>
                    <a:cubicBezTo>
                      <a:pt x="725" y="361"/>
                      <a:pt x="800" y="354"/>
                      <a:pt x="807" y="254"/>
                    </a:cubicBezTo>
                    <a:cubicBezTo>
                      <a:pt x="796" y="224"/>
                      <a:pt x="786" y="191"/>
                      <a:pt x="778" y="156"/>
                    </a:cubicBezTo>
                    <a:cubicBezTo>
                      <a:pt x="753" y="138"/>
                      <a:pt x="720" y="150"/>
                      <a:pt x="720" y="150"/>
                    </a:cubicBezTo>
                    <a:cubicBezTo>
                      <a:pt x="720" y="119"/>
                      <a:pt x="720" y="119"/>
                      <a:pt x="720" y="119"/>
                    </a:cubicBezTo>
                    <a:cubicBezTo>
                      <a:pt x="720" y="119"/>
                      <a:pt x="748" y="134"/>
                      <a:pt x="767" y="120"/>
                    </a:cubicBezTo>
                    <a:cubicBezTo>
                      <a:pt x="767" y="120"/>
                      <a:pt x="740" y="79"/>
                      <a:pt x="72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48" y="96"/>
                      <a:pt x="37" y="122"/>
                    </a:cubicBezTo>
                    <a:cubicBezTo>
                      <a:pt x="37" y="122"/>
                      <a:pt x="76" y="125"/>
                      <a:pt x="90" y="115"/>
                    </a:cubicBezTo>
                    <a:cubicBezTo>
                      <a:pt x="90" y="160"/>
                      <a:pt x="90" y="160"/>
                      <a:pt x="90" y="160"/>
                    </a:cubicBezTo>
                    <a:cubicBezTo>
                      <a:pt x="90" y="160"/>
                      <a:pt x="52" y="136"/>
                      <a:pt x="21" y="171"/>
                    </a:cubicBezTo>
                    <a:cubicBezTo>
                      <a:pt x="15" y="196"/>
                      <a:pt x="8" y="219"/>
                      <a:pt x="0" y="241"/>
                    </a:cubicBezTo>
                    <a:cubicBezTo>
                      <a:pt x="0" y="300"/>
                      <a:pt x="29" y="371"/>
                      <a:pt x="84" y="375"/>
                    </a:cubicBezTo>
                    <a:cubicBezTo>
                      <a:pt x="84" y="375"/>
                      <a:pt x="82" y="480"/>
                      <a:pt x="129" y="514"/>
                    </a:cubicBezTo>
                    <a:cubicBezTo>
                      <a:pt x="192" y="560"/>
                      <a:pt x="197" y="605"/>
                      <a:pt x="199" y="639"/>
                    </a:cubicBezTo>
                    <a:cubicBezTo>
                      <a:pt x="199" y="639"/>
                      <a:pt x="238" y="614"/>
                      <a:pt x="254" y="558"/>
                    </a:cubicBezTo>
                    <a:cubicBezTo>
                      <a:pt x="254" y="558"/>
                      <a:pt x="271" y="594"/>
                      <a:pt x="301" y="608"/>
                    </a:cubicBezTo>
                    <a:cubicBezTo>
                      <a:pt x="301" y="608"/>
                      <a:pt x="349" y="598"/>
                      <a:pt x="361" y="562"/>
                    </a:cubicBezTo>
                    <a:cubicBezTo>
                      <a:pt x="442" y="562"/>
                      <a:pt x="442" y="562"/>
                      <a:pt x="442" y="562"/>
                    </a:cubicBezTo>
                    <a:cubicBezTo>
                      <a:pt x="454" y="598"/>
                      <a:pt x="502" y="608"/>
                      <a:pt x="502" y="608"/>
                    </a:cubicBezTo>
                    <a:cubicBezTo>
                      <a:pt x="531" y="594"/>
                      <a:pt x="549" y="558"/>
                      <a:pt x="549" y="558"/>
                    </a:cubicBezTo>
                    <a:cubicBezTo>
                      <a:pt x="565" y="614"/>
                      <a:pt x="604" y="639"/>
                      <a:pt x="604" y="63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" name="îšlíḓe"/>
              <p:cNvSpPr/>
              <p:nvPr/>
            </p:nvSpPr>
            <p:spPr bwMode="auto">
              <a:xfrm>
                <a:off x="5797551" y="3314700"/>
                <a:ext cx="623888" cy="515937"/>
              </a:xfrm>
              <a:custGeom>
                <a:avLst/>
                <a:gdLst>
                  <a:gd name="T0" fmla="*/ 223 w 223"/>
                  <a:gd name="T1" fmla="*/ 185 h 185"/>
                  <a:gd name="T2" fmla="*/ 223 w 223"/>
                  <a:gd name="T3" fmla="*/ 144 h 185"/>
                  <a:gd name="T4" fmla="*/ 164 w 223"/>
                  <a:gd name="T5" fmla="*/ 70 h 185"/>
                  <a:gd name="T6" fmla="*/ 164 w 223"/>
                  <a:gd name="T7" fmla="*/ 0 h 185"/>
                  <a:gd name="T8" fmla="*/ 59 w 223"/>
                  <a:gd name="T9" fmla="*/ 0 h 185"/>
                  <a:gd name="T10" fmla="*/ 59 w 223"/>
                  <a:gd name="T11" fmla="*/ 70 h 185"/>
                  <a:gd name="T12" fmla="*/ 0 w 223"/>
                  <a:gd name="T13" fmla="*/ 144 h 185"/>
                  <a:gd name="T14" fmla="*/ 0 w 223"/>
                  <a:gd name="T15" fmla="*/ 185 h 185"/>
                  <a:gd name="T16" fmla="*/ 223 w 223"/>
                  <a:gd name="T17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3" h="185">
                    <a:moveTo>
                      <a:pt x="223" y="185"/>
                    </a:moveTo>
                    <a:cubicBezTo>
                      <a:pt x="223" y="144"/>
                      <a:pt x="223" y="144"/>
                      <a:pt x="223" y="144"/>
                    </a:cubicBezTo>
                    <a:cubicBezTo>
                      <a:pt x="176" y="133"/>
                      <a:pt x="164" y="87"/>
                      <a:pt x="164" y="70"/>
                    </a:cubicBezTo>
                    <a:cubicBezTo>
                      <a:pt x="164" y="53"/>
                      <a:pt x="164" y="0"/>
                      <a:pt x="164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53"/>
                      <a:pt x="59" y="70"/>
                    </a:cubicBezTo>
                    <a:cubicBezTo>
                      <a:pt x="59" y="87"/>
                      <a:pt x="46" y="133"/>
                      <a:pt x="0" y="144"/>
                    </a:cubicBezTo>
                    <a:cubicBezTo>
                      <a:pt x="0" y="185"/>
                      <a:pt x="0" y="185"/>
                      <a:pt x="0" y="185"/>
                    </a:cubicBezTo>
                    <a:lnTo>
                      <a:pt x="223" y="185"/>
                    </a:ln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" name="î$ľidê"/>
              <p:cNvSpPr/>
              <p:nvPr/>
            </p:nvSpPr>
            <p:spPr bwMode="auto">
              <a:xfrm>
                <a:off x="5962651" y="3314700"/>
                <a:ext cx="293688" cy="206375"/>
              </a:xfrm>
              <a:custGeom>
                <a:avLst/>
                <a:gdLst>
                  <a:gd name="T0" fmla="*/ 0 w 105"/>
                  <a:gd name="T1" fmla="*/ 0 h 74"/>
                  <a:gd name="T2" fmla="*/ 0 w 105"/>
                  <a:gd name="T3" fmla="*/ 70 h 74"/>
                  <a:gd name="T4" fmla="*/ 0 w 105"/>
                  <a:gd name="T5" fmla="*/ 72 h 74"/>
                  <a:gd name="T6" fmla="*/ 50 w 105"/>
                  <a:gd name="T7" fmla="*/ 59 h 74"/>
                  <a:gd name="T8" fmla="*/ 105 w 105"/>
                  <a:gd name="T9" fmla="*/ 74 h 74"/>
                  <a:gd name="T10" fmla="*/ 105 w 105"/>
                  <a:gd name="T11" fmla="*/ 70 h 74"/>
                  <a:gd name="T12" fmla="*/ 105 w 105"/>
                  <a:gd name="T13" fmla="*/ 0 h 74"/>
                  <a:gd name="T14" fmla="*/ 0 w 105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74">
                    <a:moveTo>
                      <a:pt x="0" y="0"/>
                    </a:moveTo>
                    <a:cubicBezTo>
                      <a:pt x="0" y="0"/>
                      <a:pt x="0" y="53"/>
                      <a:pt x="0" y="70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14" y="65"/>
                      <a:pt x="31" y="59"/>
                      <a:pt x="50" y="59"/>
                    </a:cubicBezTo>
                    <a:cubicBezTo>
                      <a:pt x="70" y="59"/>
                      <a:pt x="89" y="65"/>
                      <a:pt x="105" y="74"/>
                    </a:cubicBezTo>
                    <a:cubicBezTo>
                      <a:pt x="105" y="72"/>
                      <a:pt x="105" y="71"/>
                      <a:pt x="105" y="70"/>
                    </a:cubicBezTo>
                    <a:cubicBezTo>
                      <a:pt x="105" y="53"/>
                      <a:pt x="105" y="0"/>
                      <a:pt x="1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" name="ï$lïḋe"/>
              <p:cNvSpPr/>
              <p:nvPr/>
            </p:nvSpPr>
            <p:spPr bwMode="auto">
              <a:xfrm>
                <a:off x="5019676" y="3683000"/>
                <a:ext cx="2179638" cy="2451100"/>
              </a:xfrm>
              <a:custGeom>
                <a:avLst/>
                <a:gdLst>
                  <a:gd name="T0" fmla="*/ 165 w 779"/>
                  <a:gd name="T1" fmla="*/ 328 h 878"/>
                  <a:gd name="T2" fmla="*/ 121 w 779"/>
                  <a:gd name="T3" fmla="*/ 878 h 878"/>
                  <a:gd name="T4" fmla="*/ 658 w 779"/>
                  <a:gd name="T5" fmla="*/ 878 h 878"/>
                  <a:gd name="T6" fmla="*/ 613 w 779"/>
                  <a:gd name="T7" fmla="*/ 328 h 878"/>
                  <a:gd name="T8" fmla="*/ 779 w 779"/>
                  <a:gd name="T9" fmla="*/ 255 h 878"/>
                  <a:gd name="T10" fmla="*/ 718 w 779"/>
                  <a:gd name="T11" fmla="*/ 139 h 878"/>
                  <a:gd name="T12" fmla="*/ 625 w 779"/>
                  <a:gd name="T13" fmla="*/ 49 h 878"/>
                  <a:gd name="T14" fmla="*/ 497 w 779"/>
                  <a:gd name="T15" fmla="*/ 0 h 878"/>
                  <a:gd name="T16" fmla="*/ 389 w 779"/>
                  <a:gd name="T17" fmla="*/ 34 h 878"/>
                  <a:gd name="T18" fmla="*/ 281 w 779"/>
                  <a:gd name="T19" fmla="*/ 0 h 878"/>
                  <a:gd name="T20" fmla="*/ 154 w 779"/>
                  <a:gd name="T21" fmla="*/ 49 h 878"/>
                  <a:gd name="T22" fmla="*/ 60 w 779"/>
                  <a:gd name="T23" fmla="*/ 139 h 878"/>
                  <a:gd name="T24" fmla="*/ 0 w 779"/>
                  <a:gd name="T25" fmla="*/ 255 h 878"/>
                  <a:gd name="T26" fmla="*/ 165 w 779"/>
                  <a:gd name="T27" fmla="*/ 328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9" h="878">
                    <a:moveTo>
                      <a:pt x="165" y="328"/>
                    </a:moveTo>
                    <a:cubicBezTo>
                      <a:pt x="165" y="328"/>
                      <a:pt x="133" y="758"/>
                      <a:pt x="121" y="878"/>
                    </a:cubicBezTo>
                    <a:cubicBezTo>
                      <a:pt x="658" y="878"/>
                      <a:pt x="658" y="878"/>
                      <a:pt x="658" y="878"/>
                    </a:cubicBezTo>
                    <a:cubicBezTo>
                      <a:pt x="646" y="758"/>
                      <a:pt x="613" y="328"/>
                      <a:pt x="613" y="328"/>
                    </a:cubicBezTo>
                    <a:cubicBezTo>
                      <a:pt x="718" y="320"/>
                      <a:pt x="779" y="255"/>
                      <a:pt x="779" y="255"/>
                    </a:cubicBezTo>
                    <a:cubicBezTo>
                      <a:pt x="779" y="255"/>
                      <a:pt x="742" y="189"/>
                      <a:pt x="718" y="139"/>
                    </a:cubicBezTo>
                    <a:cubicBezTo>
                      <a:pt x="695" y="89"/>
                      <a:pt x="654" y="64"/>
                      <a:pt x="625" y="49"/>
                    </a:cubicBezTo>
                    <a:cubicBezTo>
                      <a:pt x="590" y="30"/>
                      <a:pt x="497" y="0"/>
                      <a:pt x="497" y="0"/>
                    </a:cubicBezTo>
                    <a:cubicBezTo>
                      <a:pt x="471" y="35"/>
                      <a:pt x="416" y="34"/>
                      <a:pt x="389" y="34"/>
                    </a:cubicBezTo>
                    <a:cubicBezTo>
                      <a:pt x="363" y="34"/>
                      <a:pt x="307" y="35"/>
                      <a:pt x="281" y="0"/>
                    </a:cubicBezTo>
                    <a:cubicBezTo>
                      <a:pt x="281" y="0"/>
                      <a:pt x="189" y="30"/>
                      <a:pt x="154" y="49"/>
                    </a:cubicBezTo>
                    <a:cubicBezTo>
                      <a:pt x="124" y="64"/>
                      <a:pt x="84" y="89"/>
                      <a:pt x="60" y="139"/>
                    </a:cubicBezTo>
                    <a:cubicBezTo>
                      <a:pt x="37" y="189"/>
                      <a:pt x="0" y="255"/>
                      <a:pt x="0" y="255"/>
                    </a:cubicBezTo>
                    <a:cubicBezTo>
                      <a:pt x="0" y="255"/>
                      <a:pt x="60" y="320"/>
                      <a:pt x="165" y="328"/>
                    </a:cubicBezTo>
                    <a:close/>
                  </a:path>
                </a:pathLst>
              </a:custGeom>
              <a:solidFill>
                <a:srgbClr val="EC4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8" name="işlíḍe"/>
              <p:cNvSpPr/>
              <p:nvPr/>
            </p:nvSpPr>
            <p:spPr bwMode="auto">
              <a:xfrm>
                <a:off x="5789613" y="3746500"/>
                <a:ext cx="638175" cy="98425"/>
              </a:xfrm>
              <a:custGeom>
                <a:avLst/>
                <a:gdLst>
                  <a:gd name="T0" fmla="*/ 228 w 228"/>
                  <a:gd name="T1" fmla="*/ 0 h 35"/>
                  <a:gd name="T2" fmla="*/ 175 w 228"/>
                  <a:gd name="T3" fmla="*/ 29 h 35"/>
                  <a:gd name="T4" fmla="*/ 114 w 228"/>
                  <a:gd name="T5" fmla="*/ 35 h 35"/>
                  <a:gd name="T6" fmla="*/ 84 w 228"/>
                  <a:gd name="T7" fmla="*/ 34 h 35"/>
                  <a:gd name="T8" fmla="*/ 53 w 228"/>
                  <a:gd name="T9" fmla="*/ 29 h 35"/>
                  <a:gd name="T10" fmla="*/ 0 w 228"/>
                  <a:gd name="T11" fmla="*/ 0 h 35"/>
                  <a:gd name="T12" fmla="*/ 55 w 228"/>
                  <a:gd name="T13" fmla="*/ 23 h 35"/>
                  <a:gd name="T14" fmla="*/ 114 w 228"/>
                  <a:gd name="T15" fmla="*/ 27 h 35"/>
                  <a:gd name="T16" fmla="*/ 174 w 228"/>
                  <a:gd name="T17" fmla="*/ 23 h 35"/>
                  <a:gd name="T18" fmla="*/ 228 w 228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35">
                    <a:moveTo>
                      <a:pt x="228" y="0"/>
                    </a:moveTo>
                    <a:cubicBezTo>
                      <a:pt x="215" y="15"/>
                      <a:pt x="195" y="25"/>
                      <a:pt x="175" y="29"/>
                    </a:cubicBezTo>
                    <a:cubicBezTo>
                      <a:pt x="155" y="34"/>
                      <a:pt x="134" y="35"/>
                      <a:pt x="114" y="35"/>
                    </a:cubicBezTo>
                    <a:cubicBezTo>
                      <a:pt x="104" y="35"/>
                      <a:pt x="94" y="35"/>
                      <a:pt x="84" y="34"/>
                    </a:cubicBezTo>
                    <a:cubicBezTo>
                      <a:pt x="74" y="33"/>
                      <a:pt x="63" y="32"/>
                      <a:pt x="53" y="29"/>
                    </a:cubicBezTo>
                    <a:cubicBezTo>
                      <a:pt x="34" y="25"/>
                      <a:pt x="14" y="15"/>
                      <a:pt x="0" y="0"/>
                    </a:cubicBezTo>
                    <a:cubicBezTo>
                      <a:pt x="16" y="13"/>
                      <a:pt x="35" y="20"/>
                      <a:pt x="55" y="23"/>
                    </a:cubicBezTo>
                    <a:cubicBezTo>
                      <a:pt x="74" y="27"/>
                      <a:pt x="94" y="27"/>
                      <a:pt x="114" y="27"/>
                    </a:cubicBezTo>
                    <a:cubicBezTo>
                      <a:pt x="134" y="27"/>
                      <a:pt x="154" y="27"/>
                      <a:pt x="174" y="23"/>
                    </a:cubicBezTo>
                    <a:cubicBezTo>
                      <a:pt x="193" y="20"/>
                      <a:pt x="212" y="13"/>
                      <a:pt x="228" y="0"/>
                    </a:cubicBezTo>
                    <a:close/>
                  </a:path>
                </a:pathLst>
              </a:custGeom>
              <a:solidFill>
                <a:srgbClr val="E91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9" name="íṧľîďè"/>
              <p:cNvSpPr/>
              <p:nvPr/>
            </p:nvSpPr>
            <p:spPr bwMode="auto">
              <a:xfrm>
                <a:off x="6626226" y="3819525"/>
                <a:ext cx="573088" cy="779462"/>
              </a:xfrm>
              <a:custGeom>
                <a:avLst/>
                <a:gdLst>
                  <a:gd name="T0" fmla="*/ 39 w 205"/>
                  <a:gd name="T1" fmla="*/ 279 h 279"/>
                  <a:gd name="T2" fmla="*/ 39 w 205"/>
                  <a:gd name="T3" fmla="*/ 279 h 279"/>
                  <a:gd name="T4" fmla="*/ 205 w 205"/>
                  <a:gd name="T5" fmla="*/ 206 h 279"/>
                  <a:gd name="T6" fmla="*/ 144 w 205"/>
                  <a:gd name="T7" fmla="*/ 90 h 279"/>
                  <a:gd name="T8" fmla="*/ 51 w 205"/>
                  <a:gd name="T9" fmla="*/ 0 h 279"/>
                  <a:gd name="T10" fmla="*/ 39 w 205"/>
                  <a:gd name="T11" fmla="*/ 27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5" h="279">
                    <a:moveTo>
                      <a:pt x="39" y="279"/>
                    </a:moveTo>
                    <a:cubicBezTo>
                      <a:pt x="39" y="279"/>
                      <a:pt x="39" y="279"/>
                      <a:pt x="39" y="279"/>
                    </a:cubicBezTo>
                    <a:cubicBezTo>
                      <a:pt x="144" y="271"/>
                      <a:pt x="205" y="206"/>
                      <a:pt x="205" y="206"/>
                    </a:cubicBezTo>
                    <a:cubicBezTo>
                      <a:pt x="205" y="206"/>
                      <a:pt x="168" y="140"/>
                      <a:pt x="144" y="90"/>
                    </a:cubicBezTo>
                    <a:cubicBezTo>
                      <a:pt x="121" y="40"/>
                      <a:pt x="80" y="15"/>
                      <a:pt x="51" y="0"/>
                    </a:cubicBezTo>
                    <a:cubicBezTo>
                      <a:pt x="51" y="0"/>
                      <a:pt x="0" y="120"/>
                      <a:pt x="39" y="279"/>
                    </a:cubicBezTo>
                    <a:close/>
                  </a:path>
                </a:pathLst>
              </a:custGeom>
              <a:solidFill>
                <a:srgbClr val="E91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0" name="îşḻïḑè"/>
              <p:cNvSpPr/>
              <p:nvPr/>
            </p:nvSpPr>
            <p:spPr bwMode="auto">
              <a:xfrm>
                <a:off x="5019676" y="3819525"/>
                <a:ext cx="568325" cy="779462"/>
              </a:xfrm>
              <a:custGeom>
                <a:avLst/>
                <a:gdLst>
                  <a:gd name="T0" fmla="*/ 153 w 203"/>
                  <a:gd name="T1" fmla="*/ 0 h 279"/>
                  <a:gd name="T2" fmla="*/ 60 w 203"/>
                  <a:gd name="T3" fmla="*/ 90 h 279"/>
                  <a:gd name="T4" fmla="*/ 0 w 203"/>
                  <a:gd name="T5" fmla="*/ 206 h 279"/>
                  <a:gd name="T6" fmla="*/ 165 w 203"/>
                  <a:gd name="T7" fmla="*/ 279 h 279"/>
                  <a:gd name="T8" fmla="*/ 153 w 203"/>
                  <a:gd name="T9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79">
                    <a:moveTo>
                      <a:pt x="153" y="0"/>
                    </a:moveTo>
                    <a:cubicBezTo>
                      <a:pt x="124" y="15"/>
                      <a:pt x="84" y="40"/>
                      <a:pt x="60" y="90"/>
                    </a:cubicBezTo>
                    <a:cubicBezTo>
                      <a:pt x="37" y="140"/>
                      <a:pt x="0" y="206"/>
                      <a:pt x="0" y="206"/>
                    </a:cubicBezTo>
                    <a:cubicBezTo>
                      <a:pt x="0" y="206"/>
                      <a:pt x="60" y="271"/>
                      <a:pt x="165" y="279"/>
                    </a:cubicBezTo>
                    <a:cubicBezTo>
                      <a:pt x="203" y="124"/>
                      <a:pt x="155" y="5"/>
                      <a:pt x="153" y="0"/>
                    </a:cubicBezTo>
                    <a:close/>
                  </a:path>
                </a:pathLst>
              </a:custGeom>
              <a:solidFill>
                <a:srgbClr val="E91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1" name="işļíḋé"/>
              <p:cNvSpPr/>
              <p:nvPr/>
            </p:nvSpPr>
            <p:spPr bwMode="auto">
              <a:xfrm>
                <a:off x="5459413" y="3963988"/>
                <a:ext cx="895350" cy="1414462"/>
              </a:xfrm>
              <a:custGeom>
                <a:avLst/>
                <a:gdLst>
                  <a:gd name="T0" fmla="*/ 83 w 320"/>
                  <a:gd name="T1" fmla="*/ 393 h 506"/>
                  <a:gd name="T2" fmla="*/ 187 w 320"/>
                  <a:gd name="T3" fmla="*/ 506 h 506"/>
                  <a:gd name="T4" fmla="*/ 314 w 320"/>
                  <a:gd name="T5" fmla="*/ 209 h 506"/>
                  <a:gd name="T6" fmla="*/ 306 w 320"/>
                  <a:gd name="T7" fmla="*/ 202 h 506"/>
                  <a:gd name="T8" fmla="*/ 308 w 320"/>
                  <a:gd name="T9" fmla="*/ 57 h 506"/>
                  <a:gd name="T10" fmla="*/ 274 w 320"/>
                  <a:gd name="T11" fmla="*/ 30 h 506"/>
                  <a:gd name="T12" fmla="*/ 273 w 320"/>
                  <a:gd name="T13" fmla="*/ 26 h 506"/>
                  <a:gd name="T14" fmla="*/ 270 w 320"/>
                  <a:gd name="T15" fmla="*/ 26 h 506"/>
                  <a:gd name="T16" fmla="*/ 269 w 320"/>
                  <a:gd name="T17" fmla="*/ 30 h 506"/>
                  <a:gd name="T18" fmla="*/ 246 w 320"/>
                  <a:gd name="T19" fmla="*/ 45 h 506"/>
                  <a:gd name="T20" fmla="*/ 214 w 320"/>
                  <a:gd name="T21" fmla="*/ 21 h 506"/>
                  <a:gd name="T22" fmla="*/ 215 w 320"/>
                  <a:gd name="T23" fmla="*/ 48 h 506"/>
                  <a:gd name="T24" fmla="*/ 191 w 320"/>
                  <a:gd name="T25" fmla="*/ 40 h 506"/>
                  <a:gd name="T26" fmla="*/ 149 w 320"/>
                  <a:gd name="T27" fmla="*/ 0 h 506"/>
                  <a:gd name="T28" fmla="*/ 146 w 320"/>
                  <a:gd name="T29" fmla="*/ 57 h 506"/>
                  <a:gd name="T30" fmla="*/ 140 w 320"/>
                  <a:gd name="T31" fmla="*/ 20 h 506"/>
                  <a:gd name="T32" fmla="*/ 149 w 320"/>
                  <a:gd name="T33" fmla="*/ 10 h 506"/>
                  <a:gd name="T34" fmla="*/ 130 w 320"/>
                  <a:gd name="T35" fmla="*/ 11 h 506"/>
                  <a:gd name="T36" fmla="*/ 128 w 320"/>
                  <a:gd name="T37" fmla="*/ 56 h 506"/>
                  <a:gd name="T38" fmla="*/ 119 w 320"/>
                  <a:gd name="T39" fmla="*/ 64 h 506"/>
                  <a:gd name="T40" fmla="*/ 116 w 320"/>
                  <a:gd name="T41" fmla="*/ 85 h 506"/>
                  <a:gd name="T42" fmla="*/ 115 w 320"/>
                  <a:gd name="T43" fmla="*/ 129 h 506"/>
                  <a:gd name="T44" fmla="*/ 105 w 320"/>
                  <a:gd name="T45" fmla="*/ 157 h 506"/>
                  <a:gd name="T46" fmla="*/ 99 w 320"/>
                  <a:gd name="T47" fmla="*/ 92 h 506"/>
                  <a:gd name="T48" fmla="*/ 82 w 320"/>
                  <a:gd name="T49" fmla="*/ 34 h 506"/>
                  <a:gd name="T50" fmla="*/ 72 w 320"/>
                  <a:gd name="T51" fmla="*/ 94 h 506"/>
                  <a:gd name="T52" fmla="*/ 75 w 320"/>
                  <a:gd name="T53" fmla="*/ 159 h 506"/>
                  <a:gd name="T54" fmla="*/ 66 w 320"/>
                  <a:gd name="T55" fmla="*/ 202 h 506"/>
                  <a:gd name="T56" fmla="*/ 63 w 320"/>
                  <a:gd name="T57" fmla="*/ 237 h 506"/>
                  <a:gd name="T58" fmla="*/ 15 w 320"/>
                  <a:gd name="T59" fmla="*/ 236 h 506"/>
                  <a:gd name="T60" fmla="*/ 0 w 320"/>
                  <a:gd name="T61" fmla="*/ 340 h 506"/>
                  <a:gd name="T62" fmla="*/ 56 w 320"/>
                  <a:gd name="T63" fmla="*/ 389 h 506"/>
                  <a:gd name="T64" fmla="*/ 237 w 320"/>
                  <a:gd name="T65" fmla="*/ 167 h 506"/>
                  <a:gd name="T66" fmla="*/ 228 w 320"/>
                  <a:gd name="T67" fmla="*/ 171 h 506"/>
                  <a:gd name="T68" fmla="*/ 224 w 320"/>
                  <a:gd name="T69" fmla="*/ 202 h 506"/>
                  <a:gd name="T70" fmla="*/ 220 w 320"/>
                  <a:gd name="T71" fmla="*/ 163 h 506"/>
                  <a:gd name="T72" fmla="*/ 221 w 320"/>
                  <a:gd name="T73" fmla="*/ 129 h 506"/>
                  <a:gd name="T74" fmla="*/ 219 w 320"/>
                  <a:gd name="T75" fmla="*/ 106 h 506"/>
                  <a:gd name="T76" fmla="*/ 211 w 320"/>
                  <a:gd name="T77" fmla="*/ 120 h 506"/>
                  <a:gd name="T78" fmla="*/ 219 w 320"/>
                  <a:gd name="T79" fmla="*/ 106 h 506"/>
                  <a:gd name="T80" fmla="*/ 205 w 320"/>
                  <a:gd name="T81" fmla="*/ 91 h 506"/>
                  <a:gd name="T82" fmla="*/ 197 w 320"/>
                  <a:gd name="T83" fmla="*/ 91 h 506"/>
                  <a:gd name="T84" fmla="*/ 188 w 320"/>
                  <a:gd name="T85" fmla="*/ 118 h 506"/>
                  <a:gd name="T86" fmla="*/ 191 w 320"/>
                  <a:gd name="T87" fmla="*/ 117 h 506"/>
                  <a:gd name="T88" fmla="*/ 191 w 320"/>
                  <a:gd name="T89" fmla="*/ 120 h 506"/>
                  <a:gd name="T90" fmla="*/ 188 w 320"/>
                  <a:gd name="T91" fmla="*/ 118 h 506"/>
                  <a:gd name="T92" fmla="*/ 152 w 320"/>
                  <a:gd name="T93" fmla="*/ 131 h 506"/>
                  <a:gd name="T94" fmla="*/ 152 w 320"/>
                  <a:gd name="T95" fmla="*/ 202 h 506"/>
                  <a:gd name="T96" fmla="*/ 150 w 320"/>
                  <a:gd name="T97" fmla="*/ 131 h 506"/>
                  <a:gd name="T98" fmla="*/ 27 w 320"/>
                  <a:gd name="T99" fmla="*/ 265 h 506"/>
                  <a:gd name="T100" fmla="*/ 69 w 320"/>
                  <a:gd name="T101" fmla="*/ 281 h 506"/>
                  <a:gd name="T102" fmla="*/ 79 w 320"/>
                  <a:gd name="T103" fmla="*/ 362 h 506"/>
                  <a:gd name="T104" fmla="*/ 16 w 320"/>
                  <a:gd name="T105" fmla="*/ 279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0" h="506">
                    <a:moveTo>
                      <a:pt x="56" y="389"/>
                    </a:moveTo>
                    <a:cubicBezTo>
                      <a:pt x="65" y="393"/>
                      <a:pt x="75" y="394"/>
                      <a:pt x="83" y="393"/>
                    </a:cubicBezTo>
                    <a:cubicBezTo>
                      <a:pt x="88" y="429"/>
                      <a:pt x="91" y="457"/>
                      <a:pt x="92" y="464"/>
                    </a:cubicBezTo>
                    <a:cubicBezTo>
                      <a:pt x="95" y="488"/>
                      <a:pt x="135" y="506"/>
                      <a:pt x="187" y="506"/>
                    </a:cubicBezTo>
                    <a:cubicBezTo>
                      <a:pt x="239" y="506"/>
                      <a:pt x="278" y="488"/>
                      <a:pt x="281" y="464"/>
                    </a:cubicBezTo>
                    <a:cubicBezTo>
                      <a:pt x="284" y="443"/>
                      <a:pt x="309" y="248"/>
                      <a:pt x="314" y="209"/>
                    </a:cubicBezTo>
                    <a:cubicBezTo>
                      <a:pt x="315" y="205"/>
                      <a:pt x="312" y="202"/>
                      <a:pt x="308" y="202"/>
                    </a:cubicBezTo>
                    <a:cubicBezTo>
                      <a:pt x="306" y="202"/>
                      <a:pt x="306" y="202"/>
                      <a:pt x="306" y="202"/>
                    </a:cubicBezTo>
                    <a:cubicBezTo>
                      <a:pt x="320" y="100"/>
                      <a:pt x="320" y="100"/>
                      <a:pt x="320" y="100"/>
                    </a:cubicBezTo>
                    <a:cubicBezTo>
                      <a:pt x="308" y="57"/>
                      <a:pt x="308" y="57"/>
                      <a:pt x="308" y="57"/>
                    </a:cubicBezTo>
                    <a:cubicBezTo>
                      <a:pt x="301" y="69"/>
                      <a:pt x="301" y="69"/>
                      <a:pt x="301" y="69"/>
                    </a:cubicBezTo>
                    <a:cubicBezTo>
                      <a:pt x="288" y="53"/>
                      <a:pt x="274" y="30"/>
                      <a:pt x="274" y="30"/>
                    </a:cubicBezTo>
                    <a:cubicBezTo>
                      <a:pt x="273" y="30"/>
                      <a:pt x="273" y="30"/>
                      <a:pt x="273" y="30"/>
                    </a:cubicBezTo>
                    <a:cubicBezTo>
                      <a:pt x="273" y="26"/>
                      <a:pt x="273" y="26"/>
                      <a:pt x="273" y="26"/>
                    </a:cubicBezTo>
                    <a:cubicBezTo>
                      <a:pt x="273" y="25"/>
                      <a:pt x="272" y="25"/>
                      <a:pt x="272" y="25"/>
                    </a:cubicBezTo>
                    <a:cubicBezTo>
                      <a:pt x="271" y="25"/>
                      <a:pt x="270" y="25"/>
                      <a:pt x="270" y="26"/>
                    </a:cubicBezTo>
                    <a:cubicBezTo>
                      <a:pt x="270" y="30"/>
                      <a:pt x="270" y="30"/>
                      <a:pt x="270" y="30"/>
                    </a:cubicBezTo>
                    <a:cubicBezTo>
                      <a:pt x="269" y="30"/>
                      <a:pt x="269" y="30"/>
                      <a:pt x="269" y="30"/>
                    </a:cubicBezTo>
                    <a:cubicBezTo>
                      <a:pt x="269" y="30"/>
                      <a:pt x="259" y="47"/>
                      <a:pt x="248" y="62"/>
                    </a:cubicBezTo>
                    <a:cubicBezTo>
                      <a:pt x="246" y="45"/>
                      <a:pt x="246" y="45"/>
                      <a:pt x="246" y="45"/>
                    </a:cubicBezTo>
                    <a:cubicBezTo>
                      <a:pt x="213" y="7"/>
                      <a:pt x="213" y="7"/>
                      <a:pt x="213" y="7"/>
                    </a:cubicBezTo>
                    <a:cubicBezTo>
                      <a:pt x="214" y="21"/>
                      <a:pt x="214" y="21"/>
                      <a:pt x="214" y="21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16" y="50"/>
                      <a:pt x="216" y="49"/>
                      <a:pt x="215" y="48"/>
                    </a:cubicBezTo>
                    <a:cubicBezTo>
                      <a:pt x="207" y="33"/>
                      <a:pt x="201" y="6"/>
                      <a:pt x="201" y="6"/>
                    </a:cubicBezTo>
                    <a:cubicBezTo>
                      <a:pt x="201" y="6"/>
                      <a:pt x="197" y="25"/>
                      <a:pt x="191" y="40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8" y="58"/>
                      <a:pt x="147" y="57"/>
                      <a:pt x="146" y="57"/>
                    </a:cubicBezTo>
                    <a:cubicBezTo>
                      <a:pt x="140" y="57"/>
                      <a:pt x="140" y="57"/>
                      <a:pt x="140" y="57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9" y="10"/>
                      <a:pt x="149" y="10"/>
                      <a:pt x="149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0" y="10"/>
                      <a:pt x="130" y="11"/>
                      <a:pt x="130" y="11"/>
                    </a:cubicBezTo>
                    <a:cubicBezTo>
                      <a:pt x="130" y="56"/>
                      <a:pt x="130" y="56"/>
                      <a:pt x="130" y="56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25" y="56"/>
                      <a:pt x="123" y="57"/>
                      <a:pt x="121" y="59"/>
                    </a:cubicBezTo>
                    <a:cubicBezTo>
                      <a:pt x="120" y="60"/>
                      <a:pt x="119" y="62"/>
                      <a:pt x="119" y="64"/>
                    </a:cubicBezTo>
                    <a:cubicBezTo>
                      <a:pt x="117" y="85"/>
                      <a:pt x="117" y="85"/>
                      <a:pt x="117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4" y="129"/>
                      <a:pt x="114" y="129"/>
                      <a:pt x="114" y="129"/>
                    </a:cubicBezTo>
                    <a:cubicBezTo>
                      <a:pt x="115" y="129"/>
                      <a:pt x="115" y="129"/>
                      <a:pt x="115" y="129"/>
                    </a:cubicBezTo>
                    <a:cubicBezTo>
                      <a:pt x="111" y="196"/>
                      <a:pt x="111" y="196"/>
                      <a:pt x="111" y="196"/>
                    </a:cubicBezTo>
                    <a:cubicBezTo>
                      <a:pt x="108" y="172"/>
                      <a:pt x="105" y="157"/>
                      <a:pt x="105" y="157"/>
                    </a:cubicBezTo>
                    <a:cubicBezTo>
                      <a:pt x="100" y="92"/>
                      <a:pt x="100" y="92"/>
                      <a:pt x="100" y="92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111" y="76"/>
                      <a:pt x="114" y="44"/>
                      <a:pt x="111" y="40"/>
                    </a:cubicBezTo>
                    <a:cubicBezTo>
                      <a:pt x="108" y="35"/>
                      <a:pt x="94" y="34"/>
                      <a:pt x="82" y="34"/>
                    </a:cubicBezTo>
                    <a:cubicBezTo>
                      <a:pt x="70" y="35"/>
                      <a:pt x="57" y="39"/>
                      <a:pt x="54" y="44"/>
                    </a:cubicBezTo>
                    <a:cubicBezTo>
                      <a:pt x="51" y="48"/>
                      <a:pt x="59" y="79"/>
                      <a:pt x="72" y="94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75" y="159"/>
                      <a:pt x="75" y="159"/>
                      <a:pt x="75" y="159"/>
                    </a:cubicBezTo>
                    <a:cubicBezTo>
                      <a:pt x="75" y="159"/>
                      <a:pt x="74" y="175"/>
                      <a:pt x="74" y="202"/>
                    </a:cubicBezTo>
                    <a:cubicBezTo>
                      <a:pt x="66" y="202"/>
                      <a:pt x="66" y="202"/>
                      <a:pt x="66" y="202"/>
                    </a:cubicBezTo>
                    <a:cubicBezTo>
                      <a:pt x="62" y="202"/>
                      <a:pt x="59" y="205"/>
                      <a:pt x="60" y="208"/>
                    </a:cubicBezTo>
                    <a:cubicBezTo>
                      <a:pt x="60" y="215"/>
                      <a:pt x="62" y="225"/>
                      <a:pt x="63" y="237"/>
                    </a:cubicBezTo>
                    <a:cubicBezTo>
                      <a:pt x="63" y="237"/>
                      <a:pt x="62" y="237"/>
                      <a:pt x="61" y="237"/>
                    </a:cubicBezTo>
                    <a:cubicBezTo>
                      <a:pt x="46" y="230"/>
                      <a:pt x="30" y="230"/>
                      <a:pt x="15" y="236"/>
                    </a:cubicBezTo>
                    <a:cubicBezTo>
                      <a:pt x="12" y="237"/>
                      <a:pt x="10" y="239"/>
                      <a:pt x="7" y="240"/>
                    </a:cubicBezTo>
                    <a:cubicBezTo>
                      <a:pt x="6" y="259"/>
                      <a:pt x="3" y="295"/>
                      <a:pt x="0" y="340"/>
                    </a:cubicBezTo>
                    <a:cubicBezTo>
                      <a:pt x="4" y="348"/>
                      <a:pt x="10" y="356"/>
                      <a:pt x="17" y="363"/>
                    </a:cubicBezTo>
                    <a:cubicBezTo>
                      <a:pt x="28" y="376"/>
                      <a:pt x="42" y="385"/>
                      <a:pt x="56" y="389"/>
                    </a:cubicBezTo>
                    <a:close/>
                    <a:moveTo>
                      <a:pt x="224" y="156"/>
                    </a:moveTo>
                    <a:cubicBezTo>
                      <a:pt x="225" y="163"/>
                      <a:pt x="230" y="167"/>
                      <a:pt x="237" y="167"/>
                    </a:cubicBezTo>
                    <a:cubicBezTo>
                      <a:pt x="232" y="167"/>
                      <a:pt x="232" y="167"/>
                      <a:pt x="232" y="167"/>
                    </a:cubicBezTo>
                    <a:cubicBezTo>
                      <a:pt x="230" y="167"/>
                      <a:pt x="228" y="169"/>
                      <a:pt x="228" y="171"/>
                    </a:cubicBezTo>
                    <a:cubicBezTo>
                      <a:pt x="231" y="202"/>
                      <a:pt x="231" y="202"/>
                      <a:pt x="231" y="202"/>
                    </a:cubicBezTo>
                    <a:cubicBezTo>
                      <a:pt x="224" y="202"/>
                      <a:pt x="224" y="202"/>
                      <a:pt x="224" y="202"/>
                    </a:cubicBezTo>
                    <a:cubicBezTo>
                      <a:pt x="225" y="198"/>
                      <a:pt x="225" y="195"/>
                      <a:pt x="225" y="192"/>
                    </a:cubicBezTo>
                    <a:cubicBezTo>
                      <a:pt x="225" y="186"/>
                      <a:pt x="224" y="177"/>
                      <a:pt x="220" y="163"/>
                    </a:cubicBezTo>
                    <a:cubicBezTo>
                      <a:pt x="215" y="150"/>
                      <a:pt x="213" y="143"/>
                      <a:pt x="215" y="138"/>
                    </a:cubicBezTo>
                    <a:cubicBezTo>
                      <a:pt x="216" y="134"/>
                      <a:pt x="220" y="132"/>
                      <a:pt x="221" y="129"/>
                    </a:cubicBezTo>
                    <a:lnTo>
                      <a:pt x="224" y="156"/>
                    </a:lnTo>
                    <a:close/>
                    <a:moveTo>
                      <a:pt x="219" y="106"/>
                    </a:moveTo>
                    <a:cubicBezTo>
                      <a:pt x="221" y="124"/>
                      <a:pt x="221" y="124"/>
                      <a:pt x="221" y="124"/>
                    </a:cubicBezTo>
                    <a:cubicBezTo>
                      <a:pt x="219" y="121"/>
                      <a:pt x="216" y="120"/>
                      <a:pt x="211" y="120"/>
                    </a:cubicBezTo>
                    <a:cubicBezTo>
                      <a:pt x="207" y="120"/>
                      <a:pt x="207" y="120"/>
                      <a:pt x="207" y="120"/>
                    </a:cubicBezTo>
                    <a:cubicBezTo>
                      <a:pt x="207" y="120"/>
                      <a:pt x="214" y="116"/>
                      <a:pt x="219" y="106"/>
                    </a:cubicBezTo>
                    <a:close/>
                    <a:moveTo>
                      <a:pt x="201" y="61"/>
                    </a:moveTo>
                    <a:cubicBezTo>
                      <a:pt x="203" y="61"/>
                      <a:pt x="205" y="75"/>
                      <a:pt x="205" y="91"/>
                    </a:cubicBezTo>
                    <a:cubicBezTo>
                      <a:pt x="205" y="107"/>
                      <a:pt x="203" y="120"/>
                      <a:pt x="201" y="120"/>
                    </a:cubicBezTo>
                    <a:cubicBezTo>
                      <a:pt x="199" y="120"/>
                      <a:pt x="197" y="107"/>
                      <a:pt x="197" y="91"/>
                    </a:cubicBezTo>
                    <a:cubicBezTo>
                      <a:pt x="197" y="75"/>
                      <a:pt x="199" y="61"/>
                      <a:pt x="201" y="61"/>
                    </a:cubicBezTo>
                    <a:close/>
                    <a:moveTo>
                      <a:pt x="188" y="118"/>
                    </a:move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91" y="117"/>
                      <a:pt x="191" y="117"/>
                      <a:pt x="191" y="117"/>
                    </a:cubicBezTo>
                    <a:cubicBezTo>
                      <a:pt x="193" y="119"/>
                      <a:pt x="195" y="120"/>
                      <a:pt x="195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0" y="120"/>
                      <a:pt x="189" y="120"/>
                      <a:pt x="188" y="120"/>
                    </a:cubicBezTo>
                    <a:lnTo>
                      <a:pt x="188" y="118"/>
                    </a:lnTo>
                    <a:close/>
                    <a:moveTo>
                      <a:pt x="150" y="131"/>
                    </a:move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46" y="202"/>
                      <a:pt x="146" y="202"/>
                      <a:pt x="146" y="202"/>
                    </a:cubicBezTo>
                    <a:lnTo>
                      <a:pt x="150" y="131"/>
                    </a:lnTo>
                    <a:close/>
                    <a:moveTo>
                      <a:pt x="16" y="279"/>
                    </a:moveTo>
                    <a:cubicBezTo>
                      <a:pt x="17" y="272"/>
                      <a:pt x="21" y="267"/>
                      <a:pt x="27" y="265"/>
                    </a:cubicBezTo>
                    <a:cubicBezTo>
                      <a:pt x="34" y="262"/>
                      <a:pt x="42" y="262"/>
                      <a:pt x="49" y="265"/>
                    </a:cubicBezTo>
                    <a:cubicBezTo>
                      <a:pt x="56" y="268"/>
                      <a:pt x="63" y="274"/>
                      <a:pt x="69" y="281"/>
                    </a:cubicBezTo>
                    <a:cubicBezTo>
                      <a:pt x="72" y="306"/>
                      <a:pt x="76" y="335"/>
                      <a:pt x="79" y="362"/>
                    </a:cubicBezTo>
                    <a:cubicBezTo>
                      <a:pt x="79" y="362"/>
                      <a:pt x="79" y="362"/>
                      <a:pt x="79" y="362"/>
                    </a:cubicBezTo>
                    <a:cubicBezTo>
                      <a:pt x="71" y="363"/>
                      <a:pt x="54" y="358"/>
                      <a:pt x="40" y="343"/>
                    </a:cubicBezTo>
                    <a:cubicBezTo>
                      <a:pt x="22" y="323"/>
                      <a:pt x="12" y="296"/>
                      <a:pt x="16" y="279"/>
                    </a:cubicBezTo>
                    <a:close/>
                  </a:path>
                </a:pathLst>
              </a:custGeom>
              <a:solidFill>
                <a:srgbClr val="E91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2" name="íšḻiḋe"/>
              <p:cNvSpPr/>
              <p:nvPr/>
            </p:nvSpPr>
            <p:spPr bwMode="auto">
              <a:xfrm>
                <a:off x="5440363" y="4883150"/>
                <a:ext cx="1377950" cy="760412"/>
              </a:xfrm>
              <a:custGeom>
                <a:avLst/>
                <a:gdLst>
                  <a:gd name="T0" fmla="*/ 480 w 493"/>
                  <a:gd name="T1" fmla="*/ 117 h 272"/>
                  <a:gd name="T2" fmla="*/ 297 w 493"/>
                  <a:gd name="T3" fmla="*/ 132 h 272"/>
                  <a:gd name="T4" fmla="*/ 205 w 493"/>
                  <a:gd name="T5" fmla="*/ 86 h 272"/>
                  <a:gd name="T6" fmla="*/ 108 w 493"/>
                  <a:gd name="T7" fmla="*/ 125 h 272"/>
                  <a:gd name="T8" fmla="*/ 80 w 493"/>
                  <a:gd name="T9" fmla="*/ 135 h 272"/>
                  <a:gd name="T10" fmla="*/ 54 w 493"/>
                  <a:gd name="T11" fmla="*/ 100 h 272"/>
                  <a:gd name="T12" fmla="*/ 32 w 493"/>
                  <a:gd name="T13" fmla="*/ 14 h 272"/>
                  <a:gd name="T14" fmla="*/ 7 w 493"/>
                  <a:gd name="T15" fmla="*/ 0 h 272"/>
                  <a:gd name="T16" fmla="*/ 0 w 493"/>
                  <a:gd name="T17" fmla="*/ 95 h 272"/>
                  <a:gd name="T18" fmla="*/ 4 w 493"/>
                  <a:gd name="T19" fmla="*/ 113 h 272"/>
                  <a:gd name="T20" fmla="*/ 47 w 493"/>
                  <a:gd name="T21" fmla="*/ 203 h 272"/>
                  <a:gd name="T22" fmla="*/ 95 w 493"/>
                  <a:gd name="T23" fmla="*/ 232 h 272"/>
                  <a:gd name="T24" fmla="*/ 297 w 493"/>
                  <a:gd name="T25" fmla="*/ 254 h 272"/>
                  <a:gd name="T26" fmla="*/ 493 w 493"/>
                  <a:gd name="T27" fmla="*/ 272 h 272"/>
                  <a:gd name="T28" fmla="*/ 480 w 493"/>
                  <a:gd name="T29" fmla="*/ 117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3" h="272">
                    <a:moveTo>
                      <a:pt x="480" y="117"/>
                    </a:moveTo>
                    <a:cubicBezTo>
                      <a:pt x="405" y="122"/>
                      <a:pt x="297" y="132"/>
                      <a:pt x="297" y="132"/>
                    </a:cubicBezTo>
                    <a:cubicBezTo>
                      <a:pt x="297" y="132"/>
                      <a:pt x="260" y="86"/>
                      <a:pt x="205" y="86"/>
                    </a:cubicBezTo>
                    <a:cubicBezTo>
                      <a:pt x="150" y="86"/>
                      <a:pt x="137" y="116"/>
                      <a:pt x="108" y="125"/>
                    </a:cubicBezTo>
                    <a:cubicBezTo>
                      <a:pt x="97" y="128"/>
                      <a:pt x="88" y="131"/>
                      <a:pt x="80" y="135"/>
                    </a:cubicBezTo>
                    <a:cubicBezTo>
                      <a:pt x="73" y="124"/>
                      <a:pt x="62" y="110"/>
                      <a:pt x="54" y="100"/>
                    </a:cubicBezTo>
                    <a:cubicBezTo>
                      <a:pt x="54" y="100"/>
                      <a:pt x="46" y="31"/>
                      <a:pt x="32" y="14"/>
                    </a:cubicBezTo>
                    <a:cubicBezTo>
                      <a:pt x="24" y="4"/>
                      <a:pt x="15" y="0"/>
                      <a:pt x="7" y="0"/>
                    </a:cubicBezTo>
                    <a:cubicBezTo>
                      <a:pt x="5" y="28"/>
                      <a:pt x="3" y="61"/>
                      <a:pt x="0" y="95"/>
                    </a:cubicBezTo>
                    <a:cubicBezTo>
                      <a:pt x="1" y="105"/>
                      <a:pt x="3" y="111"/>
                      <a:pt x="4" y="113"/>
                    </a:cubicBezTo>
                    <a:cubicBezTo>
                      <a:pt x="7" y="121"/>
                      <a:pt x="43" y="193"/>
                      <a:pt x="47" y="203"/>
                    </a:cubicBezTo>
                    <a:cubicBezTo>
                      <a:pt x="51" y="214"/>
                      <a:pt x="69" y="228"/>
                      <a:pt x="95" y="232"/>
                    </a:cubicBezTo>
                    <a:cubicBezTo>
                      <a:pt x="150" y="240"/>
                      <a:pt x="297" y="254"/>
                      <a:pt x="297" y="254"/>
                    </a:cubicBezTo>
                    <a:cubicBezTo>
                      <a:pt x="297" y="254"/>
                      <a:pt x="407" y="265"/>
                      <a:pt x="493" y="272"/>
                    </a:cubicBezTo>
                    <a:cubicBezTo>
                      <a:pt x="489" y="222"/>
                      <a:pt x="484" y="168"/>
                      <a:pt x="480" y="117"/>
                    </a:cubicBezTo>
                    <a:close/>
                  </a:path>
                </a:pathLst>
              </a:custGeom>
              <a:solidFill>
                <a:srgbClr val="E91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3" name="îşḻïḓe"/>
              <p:cNvSpPr/>
              <p:nvPr/>
            </p:nvSpPr>
            <p:spPr bwMode="auto">
              <a:xfrm>
                <a:off x="5019676" y="4037013"/>
                <a:ext cx="503238" cy="561975"/>
              </a:xfrm>
              <a:custGeom>
                <a:avLst/>
                <a:gdLst>
                  <a:gd name="T0" fmla="*/ 109 w 180"/>
                  <a:gd name="T1" fmla="*/ 158 h 201"/>
                  <a:gd name="T2" fmla="*/ 74 w 180"/>
                  <a:gd name="T3" fmla="*/ 66 h 201"/>
                  <a:gd name="T4" fmla="*/ 67 w 180"/>
                  <a:gd name="T5" fmla="*/ 0 h 201"/>
                  <a:gd name="T6" fmla="*/ 60 w 180"/>
                  <a:gd name="T7" fmla="*/ 12 h 201"/>
                  <a:gd name="T8" fmla="*/ 0 w 180"/>
                  <a:gd name="T9" fmla="*/ 128 h 201"/>
                  <a:gd name="T10" fmla="*/ 165 w 180"/>
                  <a:gd name="T11" fmla="*/ 201 h 201"/>
                  <a:gd name="T12" fmla="*/ 180 w 180"/>
                  <a:gd name="T13" fmla="*/ 79 h 201"/>
                  <a:gd name="T14" fmla="*/ 109 w 180"/>
                  <a:gd name="T15" fmla="*/ 15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0" h="201">
                    <a:moveTo>
                      <a:pt x="109" y="158"/>
                    </a:moveTo>
                    <a:cubicBezTo>
                      <a:pt x="81" y="149"/>
                      <a:pt x="72" y="112"/>
                      <a:pt x="74" y="66"/>
                    </a:cubicBezTo>
                    <a:cubicBezTo>
                      <a:pt x="75" y="38"/>
                      <a:pt x="71" y="14"/>
                      <a:pt x="67" y="0"/>
                    </a:cubicBezTo>
                    <a:cubicBezTo>
                      <a:pt x="65" y="4"/>
                      <a:pt x="63" y="8"/>
                      <a:pt x="60" y="12"/>
                    </a:cubicBezTo>
                    <a:cubicBezTo>
                      <a:pt x="37" y="62"/>
                      <a:pt x="0" y="128"/>
                      <a:pt x="0" y="128"/>
                    </a:cubicBezTo>
                    <a:cubicBezTo>
                      <a:pt x="0" y="128"/>
                      <a:pt x="60" y="193"/>
                      <a:pt x="165" y="201"/>
                    </a:cubicBezTo>
                    <a:cubicBezTo>
                      <a:pt x="176" y="157"/>
                      <a:pt x="180" y="116"/>
                      <a:pt x="180" y="79"/>
                    </a:cubicBezTo>
                    <a:cubicBezTo>
                      <a:pt x="177" y="126"/>
                      <a:pt x="136" y="166"/>
                      <a:pt x="109" y="158"/>
                    </a:cubicBezTo>
                    <a:close/>
                  </a:path>
                </a:pathLst>
              </a:custGeom>
              <a:solidFill>
                <a:srgbClr val="D81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4" name="ísľiďe"/>
              <p:cNvSpPr/>
              <p:nvPr/>
            </p:nvSpPr>
            <p:spPr bwMode="auto">
              <a:xfrm>
                <a:off x="6689726" y="4198938"/>
                <a:ext cx="509588" cy="400050"/>
              </a:xfrm>
              <a:custGeom>
                <a:avLst/>
                <a:gdLst>
                  <a:gd name="T0" fmla="*/ 70 w 182"/>
                  <a:gd name="T1" fmla="*/ 92 h 143"/>
                  <a:gd name="T2" fmla="*/ 2 w 182"/>
                  <a:gd name="T3" fmla="*/ 0 h 143"/>
                  <a:gd name="T4" fmla="*/ 16 w 182"/>
                  <a:gd name="T5" fmla="*/ 143 h 143"/>
                  <a:gd name="T6" fmla="*/ 182 w 182"/>
                  <a:gd name="T7" fmla="*/ 70 h 143"/>
                  <a:gd name="T8" fmla="*/ 176 w 182"/>
                  <a:gd name="T9" fmla="*/ 59 h 143"/>
                  <a:gd name="T10" fmla="*/ 70 w 182"/>
                  <a:gd name="T11" fmla="*/ 9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143">
                    <a:moveTo>
                      <a:pt x="70" y="92"/>
                    </a:moveTo>
                    <a:cubicBezTo>
                      <a:pt x="27" y="79"/>
                      <a:pt x="5" y="11"/>
                      <a:pt x="2" y="0"/>
                    </a:cubicBezTo>
                    <a:cubicBezTo>
                      <a:pt x="0" y="41"/>
                      <a:pt x="3" y="90"/>
                      <a:pt x="16" y="143"/>
                    </a:cubicBezTo>
                    <a:cubicBezTo>
                      <a:pt x="121" y="135"/>
                      <a:pt x="182" y="70"/>
                      <a:pt x="182" y="70"/>
                    </a:cubicBezTo>
                    <a:cubicBezTo>
                      <a:pt x="182" y="70"/>
                      <a:pt x="180" y="66"/>
                      <a:pt x="176" y="59"/>
                    </a:cubicBezTo>
                    <a:cubicBezTo>
                      <a:pt x="176" y="59"/>
                      <a:pt x="140" y="113"/>
                      <a:pt x="70" y="92"/>
                    </a:cubicBezTo>
                    <a:close/>
                  </a:path>
                </a:pathLst>
              </a:custGeom>
              <a:solidFill>
                <a:srgbClr val="D81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5" name="îsliḑe"/>
              <p:cNvSpPr/>
              <p:nvPr/>
            </p:nvSpPr>
            <p:spPr bwMode="auto">
              <a:xfrm>
                <a:off x="5876926" y="4011613"/>
                <a:ext cx="117475" cy="330200"/>
              </a:xfrm>
              <a:prstGeom prst="rect">
                <a:avLst/>
              </a:pr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6" name="ïsḷïḑe"/>
              <p:cNvSpPr/>
              <p:nvPr/>
            </p:nvSpPr>
            <p:spPr bwMode="auto">
              <a:xfrm>
                <a:off x="5876926" y="4011613"/>
                <a:ext cx="117475" cy="11112"/>
              </a:xfrm>
              <a:custGeom>
                <a:avLst/>
                <a:gdLst>
                  <a:gd name="T0" fmla="*/ 0 w 42"/>
                  <a:gd name="T1" fmla="*/ 0 h 4"/>
                  <a:gd name="T2" fmla="*/ 21 w 42"/>
                  <a:gd name="T3" fmla="*/ 0 h 4"/>
                  <a:gd name="T4" fmla="*/ 42 w 42"/>
                  <a:gd name="T5" fmla="*/ 0 h 4"/>
                  <a:gd name="T6" fmla="*/ 42 w 42"/>
                  <a:gd name="T7" fmla="*/ 0 h 4"/>
                  <a:gd name="T8" fmla="*/ 31 w 42"/>
                  <a:gd name="T9" fmla="*/ 3 h 4"/>
                  <a:gd name="T10" fmla="*/ 21 w 42"/>
                  <a:gd name="T11" fmla="*/ 4 h 4"/>
                  <a:gd name="T12" fmla="*/ 11 w 42"/>
                  <a:gd name="T13" fmla="*/ 3 h 4"/>
                  <a:gd name="T14" fmla="*/ 0 w 4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">
                    <a:moveTo>
                      <a:pt x="0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8" y="2"/>
                      <a:pt x="35" y="3"/>
                      <a:pt x="31" y="3"/>
                    </a:cubicBezTo>
                    <a:cubicBezTo>
                      <a:pt x="28" y="4"/>
                      <a:pt x="24" y="4"/>
                      <a:pt x="21" y="4"/>
                    </a:cubicBezTo>
                    <a:cubicBezTo>
                      <a:pt x="18" y="4"/>
                      <a:pt x="14" y="4"/>
                      <a:pt x="11" y="3"/>
                    </a:cubicBezTo>
                    <a:cubicBezTo>
                      <a:pt x="7" y="3"/>
                      <a:pt x="4" y="2"/>
                      <a:pt x="0" y="0"/>
                    </a:cubicBez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7" name="îṧḷîḋé"/>
              <p:cNvSpPr/>
              <p:nvPr/>
            </p:nvSpPr>
            <p:spPr bwMode="auto">
              <a:xfrm>
                <a:off x="5884863" y="4341813"/>
                <a:ext cx="100013" cy="569912"/>
              </a:xfrm>
              <a:prstGeom prst="rect">
                <a:avLst/>
              </a:prstGeom>
              <a:solidFill>
                <a:srgbClr val="FFE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8" name="íṡļíďe"/>
              <p:cNvSpPr/>
              <p:nvPr/>
            </p:nvSpPr>
            <p:spPr bwMode="auto">
              <a:xfrm>
                <a:off x="5892801" y="4911725"/>
                <a:ext cx="84138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29" name="îšlîḍè"/>
              <p:cNvSpPr/>
              <p:nvPr/>
            </p:nvSpPr>
            <p:spPr bwMode="auto">
              <a:xfrm>
                <a:off x="5819776" y="4040188"/>
                <a:ext cx="57150" cy="304800"/>
              </a:xfrm>
              <a:custGeom>
                <a:avLst/>
                <a:gdLst>
                  <a:gd name="T0" fmla="*/ 9 w 20"/>
                  <a:gd name="T1" fmla="*/ 109 h 109"/>
                  <a:gd name="T2" fmla="*/ 2 w 20"/>
                  <a:gd name="T3" fmla="*/ 109 h 109"/>
                  <a:gd name="T4" fmla="*/ 0 w 20"/>
                  <a:gd name="T5" fmla="*/ 108 h 109"/>
                  <a:gd name="T6" fmla="*/ 0 w 20"/>
                  <a:gd name="T7" fmla="*/ 1 h 109"/>
                  <a:gd name="T8" fmla="*/ 2 w 20"/>
                  <a:gd name="T9" fmla="*/ 0 h 109"/>
                  <a:gd name="T10" fmla="*/ 20 w 20"/>
                  <a:gd name="T11" fmla="*/ 0 h 109"/>
                  <a:gd name="T12" fmla="*/ 20 w 20"/>
                  <a:gd name="T13" fmla="*/ 10 h 109"/>
                  <a:gd name="T14" fmla="*/ 11 w 20"/>
                  <a:gd name="T15" fmla="*/ 10 h 109"/>
                  <a:gd name="T16" fmla="*/ 11 w 20"/>
                  <a:gd name="T17" fmla="*/ 108 h 109"/>
                  <a:gd name="T18" fmla="*/ 9 w 20"/>
                  <a:gd name="T1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09">
                    <a:moveTo>
                      <a:pt x="9" y="109"/>
                    </a:moveTo>
                    <a:cubicBezTo>
                      <a:pt x="2" y="109"/>
                      <a:pt x="2" y="109"/>
                      <a:pt x="2" y="109"/>
                    </a:cubicBezTo>
                    <a:cubicBezTo>
                      <a:pt x="1" y="109"/>
                      <a:pt x="0" y="109"/>
                      <a:pt x="0" y="10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8"/>
                      <a:pt x="11" y="108"/>
                      <a:pt x="11" y="108"/>
                    </a:cubicBezTo>
                    <a:cubicBezTo>
                      <a:pt x="11" y="109"/>
                      <a:pt x="10" y="109"/>
                      <a:pt x="9" y="109"/>
                    </a:cubicBezTo>
                    <a:close/>
                  </a:path>
                </a:pathLst>
              </a:custGeom>
              <a:solidFill>
                <a:srgbClr val="BCAA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0" name="ïs1îḑe"/>
              <p:cNvSpPr/>
              <p:nvPr/>
            </p:nvSpPr>
            <p:spPr bwMode="auto">
              <a:xfrm>
                <a:off x="5819776" y="4149725"/>
                <a:ext cx="31750" cy="195262"/>
              </a:xfrm>
              <a:custGeom>
                <a:avLst/>
                <a:gdLst>
                  <a:gd name="T0" fmla="*/ 0 w 11"/>
                  <a:gd name="T1" fmla="*/ 0 h 70"/>
                  <a:gd name="T2" fmla="*/ 0 w 11"/>
                  <a:gd name="T3" fmla="*/ 69 h 70"/>
                  <a:gd name="T4" fmla="*/ 2 w 11"/>
                  <a:gd name="T5" fmla="*/ 70 h 70"/>
                  <a:gd name="T6" fmla="*/ 9 w 11"/>
                  <a:gd name="T7" fmla="*/ 70 h 70"/>
                  <a:gd name="T8" fmla="*/ 11 w 11"/>
                  <a:gd name="T9" fmla="*/ 69 h 70"/>
                  <a:gd name="T10" fmla="*/ 11 w 11"/>
                  <a:gd name="T11" fmla="*/ 1 h 70"/>
                  <a:gd name="T12" fmla="*/ 0 w 11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0">
                    <a:moveTo>
                      <a:pt x="0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70"/>
                      <a:pt x="1" y="70"/>
                      <a:pt x="2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10" y="70"/>
                      <a:pt x="11" y="70"/>
                      <a:pt x="11" y="69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1" name="í$lîḋe"/>
              <p:cNvSpPr/>
              <p:nvPr/>
            </p:nvSpPr>
            <p:spPr bwMode="auto">
              <a:xfrm>
                <a:off x="5876926" y="4076700"/>
                <a:ext cx="117475" cy="265112"/>
              </a:xfrm>
              <a:custGeom>
                <a:avLst/>
                <a:gdLst>
                  <a:gd name="T0" fmla="*/ 26 w 42"/>
                  <a:gd name="T1" fmla="*/ 85 h 95"/>
                  <a:gd name="T2" fmla="*/ 10 w 42"/>
                  <a:gd name="T3" fmla="*/ 85 h 95"/>
                  <a:gd name="T4" fmla="*/ 12 w 42"/>
                  <a:gd name="T5" fmla="*/ 62 h 95"/>
                  <a:gd name="T6" fmla="*/ 11 w 42"/>
                  <a:gd name="T7" fmla="*/ 62 h 95"/>
                  <a:gd name="T8" fmla="*/ 13 w 42"/>
                  <a:gd name="T9" fmla="*/ 44 h 95"/>
                  <a:gd name="T10" fmla="*/ 1 w 42"/>
                  <a:gd name="T11" fmla="*/ 27 h 95"/>
                  <a:gd name="T12" fmla="*/ 0 w 42"/>
                  <a:gd name="T13" fmla="*/ 27 h 95"/>
                  <a:gd name="T14" fmla="*/ 0 w 42"/>
                  <a:gd name="T15" fmla="*/ 95 h 95"/>
                  <a:gd name="T16" fmla="*/ 42 w 42"/>
                  <a:gd name="T17" fmla="*/ 95 h 95"/>
                  <a:gd name="T18" fmla="*/ 42 w 42"/>
                  <a:gd name="T19" fmla="*/ 0 h 95"/>
                  <a:gd name="T20" fmla="*/ 20 w 42"/>
                  <a:gd name="T21" fmla="*/ 51 h 95"/>
                  <a:gd name="T22" fmla="*/ 26 w 42"/>
                  <a:gd name="T23" fmla="*/ 8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95">
                    <a:moveTo>
                      <a:pt x="26" y="85"/>
                    </a:moveTo>
                    <a:cubicBezTo>
                      <a:pt x="10" y="85"/>
                      <a:pt x="10" y="85"/>
                      <a:pt x="10" y="85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1" y="62"/>
                      <a:pt x="11" y="56"/>
                      <a:pt x="13" y="44"/>
                    </a:cubicBezTo>
                    <a:cubicBezTo>
                      <a:pt x="14" y="33"/>
                      <a:pt x="8" y="28"/>
                      <a:pt x="1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5" y="19"/>
                      <a:pt x="23" y="38"/>
                      <a:pt x="20" y="51"/>
                    </a:cubicBezTo>
                    <a:cubicBezTo>
                      <a:pt x="18" y="65"/>
                      <a:pt x="26" y="85"/>
                      <a:pt x="26" y="85"/>
                    </a:cubicBez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2" name="îŝľîdê"/>
              <p:cNvSpPr/>
              <p:nvPr/>
            </p:nvSpPr>
            <p:spPr bwMode="auto">
              <a:xfrm>
                <a:off x="5822951" y="4044950"/>
                <a:ext cx="22225" cy="46037"/>
              </a:xfrm>
              <a:custGeom>
                <a:avLst/>
                <a:gdLst>
                  <a:gd name="T0" fmla="*/ 8 w 8"/>
                  <a:gd name="T1" fmla="*/ 1 h 16"/>
                  <a:gd name="T2" fmla="*/ 2 w 8"/>
                  <a:gd name="T3" fmla="*/ 0 h 16"/>
                  <a:gd name="T4" fmla="*/ 1 w 8"/>
                  <a:gd name="T5" fmla="*/ 0 h 16"/>
                  <a:gd name="T6" fmla="*/ 1 w 8"/>
                  <a:gd name="T7" fmla="*/ 1 h 16"/>
                  <a:gd name="T8" fmla="*/ 1 w 8"/>
                  <a:gd name="T9" fmla="*/ 9 h 16"/>
                  <a:gd name="T10" fmla="*/ 2 w 8"/>
                  <a:gd name="T11" fmla="*/ 16 h 16"/>
                  <a:gd name="T12" fmla="*/ 3 w 8"/>
                  <a:gd name="T13" fmla="*/ 9 h 16"/>
                  <a:gd name="T14" fmla="*/ 3 w 8"/>
                  <a:gd name="T15" fmla="*/ 2 h 16"/>
                  <a:gd name="T16" fmla="*/ 8 w 8"/>
                  <a:gd name="T1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8" y="1"/>
                    </a:moveTo>
                    <a:cubicBezTo>
                      <a:pt x="6" y="1"/>
                      <a:pt x="4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0" y="6"/>
                      <a:pt x="1" y="9"/>
                    </a:cubicBezTo>
                    <a:cubicBezTo>
                      <a:pt x="1" y="11"/>
                      <a:pt x="1" y="14"/>
                      <a:pt x="2" y="16"/>
                    </a:cubicBezTo>
                    <a:cubicBezTo>
                      <a:pt x="3" y="14"/>
                      <a:pt x="3" y="11"/>
                      <a:pt x="3" y="9"/>
                    </a:cubicBezTo>
                    <a:cubicBezTo>
                      <a:pt x="4" y="6"/>
                      <a:pt x="3" y="4"/>
                      <a:pt x="3" y="2"/>
                    </a:cubicBezTo>
                    <a:cubicBezTo>
                      <a:pt x="5" y="2"/>
                      <a:pt x="6" y="1"/>
                      <a:pt x="8" y="1"/>
                    </a:cubicBez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3" name="íŝḻïḓé"/>
              <p:cNvSpPr/>
              <p:nvPr/>
            </p:nvSpPr>
            <p:spPr bwMode="auto">
              <a:xfrm>
                <a:off x="5884863" y="4341813"/>
                <a:ext cx="100013" cy="433387"/>
              </a:xfrm>
              <a:custGeom>
                <a:avLst/>
                <a:gdLst>
                  <a:gd name="T0" fmla="*/ 3 w 36"/>
                  <a:gd name="T1" fmla="*/ 17 h 155"/>
                  <a:gd name="T2" fmla="*/ 5 w 36"/>
                  <a:gd name="T3" fmla="*/ 5 h 155"/>
                  <a:gd name="T4" fmla="*/ 24 w 36"/>
                  <a:gd name="T5" fmla="*/ 5 h 155"/>
                  <a:gd name="T6" fmla="*/ 25 w 36"/>
                  <a:gd name="T7" fmla="*/ 15 h 155"/>
                  <a:gd name="T8" fmla="*/ 31 w 36"/>
                  <a:gd name="T9" fmla="*/ 25 h 155"/>
                  <a:gd name="T10" fmla="*/ 22 w 36"/>
                  <a:gd name="T11" fmla="*/ 57 h 155"/>
                  <a:gd name="T12" fmla="*/ 24 w 36"/>
                  <a:gd name="T13" fmla="*/ 107 h 155"/>
                  <a:gd name="T14" fmla="*/ 36 w 36"/>
                  <a:gd name="T15" fmla="*/ 155 h 155"/>
                  <a:gd name="T16" fmla="*/ 36 w 36"/>
                  <a:gd name="T17" fmla="*/ 0 h 155"/>
                  <a:gd name="T18" fmla="*/ 0 w 36"/>
                  <a:gd name="T19" fmla="*/ 0 h 155"/>
                  <a:gd name="T20" fmla="*/ 0 w 36"/>
                  <a:gd name="T21" fmla="*/ 17 h 155"/>
                  <a:gd name="T22" fmla="*/ 3 w 36"/>
                  <a:gd name="T23" fmla="*/ 1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5">
                    <a:moveTo>
                      <a:pt x="3" y="1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2" y="11"/>
                      <a:pt x="25" y="15"/>
                    </a:cubicBezTo>
                    <a:cubicBezTo>
                      <a:pt x="28" y="19"/>
                      <a:pt x="31" y="23"/>
                      <a:pt x="31" y="25"/>
                    </a:cubicBezTo>
                    <a:cubicBezTo>
                      <a:pt x="31" y="28"/>
                      <a:pt x="24" y="51"/>
                      <a:pt x="22" y="57"/>
                    </a:cubicBezTo>
                    <a:cubicBezTo>
                      <a:pt x="20" y="63"/>
                      <a:pt x="17" y="78"/>
                      <a:pt x="24" y="107"/>
                    </a:cubicBezTo>
                    <a:cubicBezTo>
                      <a:pt x="28" y="124"/>
                      <a:pt x="32" y="141"/>
                      <a:pt x="36" y="15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4" name="íṩliḑé"/>
              <p:cNvSpPr/>
              <p:nvPr/>
            </p:nvSpPr>
            <p:spPr bwMode="auto">
              <a:xfrm>
                <a:off x="6069013" y="4243388"/>
                <a:ext cx="117475" cy="234950"/>
              </a:xfrm>
              <a:custGeom>
                <a:avLst/>
                <a:gdLst>
                  <a:gd name="T0" fmla="*/ 31 w 42"/>
                  <a:gd name="T1" fmla="*/ 82 h 84"/>
                  <a:gd name="T2" fmla="*/ 19 w 42"/>
                  <a:gd name="T3" fmla="*/ 84 h 84"/>
                  <a:gd name="T4" fmla="*/ 6 w 42"/>
                  <a:gd name="T5" fmla="*/ 73 h 84"/>
                  <a:gd name="T6" fmla="*/ 0 w 42"/>
                  <a:gd name="T7" fmla="*/ 14 h 84"/>
                  <a:gd name="T8" fmla="*/ 11 w 42"/>
                  <a:gd name="T9" fmla="*/ 2 h 84"/>
                  <a:gd name="T10" fmla="*/ 23 w 42"/>
                  <a:gd name="T11" fmla="*/ 0 h 84"/>
                  <a:gd name="T12" fmla="*/ 36 w 42"/>
                  <a:gd name="T13" fmla="*/ 11 h 84"/>
                  <a:gd name="T14" fmla="*/ 41 w 42"/>
                  <a:gd name="T15" fmla="*/ 70 h 84"/>
                  <a:gd name="T16" fmla="*/ 31 w 42"/>
                  <a:gd name="T17" fmla="*/ 8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84">
                    <a:moveTo>
                      <a:pt x="31" y="82"/>
                    </a:moveTo>
                    <a:cubicBezTo>
                      <a:pt x="19" y="84"/>
                      <a:pt x="19" y="84"/>
                      <a:pt x="19" y="84"/>
                    </a:cubicBezTo>
                    <a:cubicBezTo>
                      <a:pt x="12" y="84"/>
                      <a:pt x="7" y="80"/>
                      <a:pt x="6" y="7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"/>
                      <a:pt x="4" y="2"/>
                      <a:pt x="1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9" y="0"/>
                      <a:pt x="35" y="4"/>
                      <a:pt x="36" y="11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6"/>
                      <a:pt x="37" y="82"/>
                      <a:pt x="31" y="82"/>
                    </a:cubicBezTo>
                    <a:close/>
                  </a:path>
                </a:pathLst>
              </a:custGeom>
              <a:solidFill>
                <a:srgbClr val="BCAA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5" name="ïsḷídè"/>
              <p:cNvSpPr/>
              <p:nvPr/>
            </p:nvSpPr>
            <p:spPr bwMode="auto">
              <a:xfrm>
                <a:off x="6097588" y="4473575"/>
                <a:ext cx="122238" cy="465137"/>
              </a:xfrm>
              <a:custGeom>
                <a:avLst/>
                <a:gdLst>
                  <a:gd name="T0" fmla="*/ 31 w 44"/>
                  <a:gd name="T1" fmla="*/ 166 h 167"/>
                  <a:gd name="T2" fmla="*/ 29 w 44"/>
                  <a:gd name="T3" fmla="*/ 166 h 167"/>
                  <a:gd name="T4" fmla="*/ 14 w 44"/>
                  <a:gd name="T5" fmla="*/ 153 h 167"/>
                  <a:gd name="T6" fmla="*/ 0 w 44"/>
                  <a:gd name="T7" fmla="*/ 6 h 167"/>
                  <a:gd name="T8" fmla="*/ 4 w 44"/>
                  <a:gd name="T9" fmla="*/ 2 h 167"/>
                  <a:gd name="T10" fmla="*/ 26 w 44"/>
                  <a:gd name="T11" fmla="*/ 0 h 167"/>
                  <a:gd name="T12" fmla="*/ 30 w 44"/>
                  <a:gd name="T13" fmla="*/ 3 h 167"/>
                  <a:gd name="T14" fmla="*/ 44 w 44"/>
                  <a:gd name="T15" fmla="*/ 151 h 167"/>
                  <a:gd name="T16" fmla="*/ 31 w 44"/>
                  <a:gd name="T17" fmla="*/ 16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67">
                    <a:moveTo>
                      <a:pt x="31" y="166"/>
                    </a:moveTo>
                    <a:cubicBezTo>
                      <a:pt x="29" y="166"/>
                      <a:pt x="29" y="166"/>
                      <a:pt x="29" y="166"/>
                    </a:cubicBezTo>
                    <a:cubicBezTo>
                      <a:pt x="22" y="167"/>
                      <a:pt x="15" y="161"/>
                      <a:pt x="14" y="15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2" y="2"/>
                      <a:pt x="4" y="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0"/>
                      <a:pt x="30" y="1"/>
                      <a:pt x="30" y="3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4" y="158"/>
                      <a:pt x="39" y="165"/>
                      <a:pt x="31" y="166"/>
                    </a:cubicBezTo>
                    <a:close/>
                  </a:path>
                </a:pathLst>
              </a:custGeom>
              <a:solidFill>
                <a:srgbClr val="FBC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6" name="islïḋe"/>
              <p:cNvSpPr/>
              <p:nvPr/>
            </p:nvSpPr>
            <p:spPr bwMode="auto">
              <a:xfrm>
                <a:off x="6054726" y="4032250"/>
                <a:ext cx="103188" cy="217487"/>
              </a:xfrm>
              <a:custGeom>
                <a:avLst/>
                <a:gdLst>
                  <a:gd name="T0" fmla="*/ 0 w 65"/>
                  <a:gd name="T1" fmla="*/ 0 h 137"/>
                  <a:gd name="T2" fmla="*/ 13 w 65"/>
                  <a:gd name="T3" fmla="*/ 137 h 137"/>
                  <a:gd name="T4" fmla="*/ 65 w 65"/>
                  <a:gd name="T5" fmla="*/ 133 h 137"/>
                  <a:gd name="T6" fmla="*/ 58 w 65"/>
                  <a:gd name="T7" fmla="*/ 67 h 137"/>
                  <a:gd name="T8" fmla="*/ 0 w 65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37">
                    <a:moveTo>
                      <a:pt x="0" y="0"/>
                    </a:moveTo>
                    <a:lnTo>
                      <a:pt x="13" y="137"/>
                    </a:lnTo>
                    <a:lnTo>
                      <a:pt x="65" y="133"/>
                    </a:lnTo>
                    <a:lnTo>
                      <a:pt x="58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7" name="íṥ1íḓe"/>
              <p:cNvSpPr/>
              <p:nvPr/>
            </p:nvSpPr>
            <p:spPr bwMode="auto">
              <a:xfrm>
                <a:off x="6061076" y="4098925"/>
                <a:ext cx="96838" cy="150812"/>
              </a:xfrm>
              <a:custGeom>
                <a:avLst/>
                <a:gdLst>
                  <a:gd name="T0" fmla="*/ 19 w 35"/>
                  <a:gd name="T1" fmla="*/ 34 h 54"/>
                  <a:gd name="T2" fmla="*/ 0 w 35"/>
                  <a:gd name="T3" fmla="*/ 0 h 54"/>
                  <a:gd name="T4" fmla="*/ 5 w 35"/>
                  <a:gd name="T5" fmla="*/ 54 h 54"/>
                  <a:gd name="T6" fmla="*/ 35 w 35"/>
                  <a:gd name="T7" fmla="*/ 52 h 54"/>
                  <a:gd name="T8" fmla="*/ 32 w 35"/>
                  <a:gd name="T9" fmla="*/ 21 h 54"/>
                  <a:gd name="T10" fmla="*/ 19 w 35"/>
                  <a:gd name="T11" fmla="*/ 3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54">
                    <a:moveTo>
                      <a:pt x="19" y="34"/>
                    </a:moveTo>
                    <a:cubicBezTo>
                      <a:pt x="17" y="28"/>
                      <a:pt x="4" y="7"/>
                      <a:pt x="0" y="0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25" y="28"/>
                      <a:pt x="19" y="34"/>
                      <a:pt x="19" y="34"/>
                    </a:cubicBez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8" name="îşḷiḋé"/>
              <p:cNvSpPr/>
              <p:nvPr/>
            </p:nvSpPr>
            <p:spPr bwMode="auto">
              <a:xfrm>
                <a:off x="6054726" y="4032250"/>
                <a:ext cx="95250" cy="147637"/>
              </a:xfrm>
              <a:custGeom>
                <a:avLst/>
                <a:gdLst>
                  <a:gd name="T0" fmla="*/ 58 w 60"/>
                  <a:gd name="T1" fmla="*/ 67 h 93"/>
                  <a:gd name="T2" fmla="*/ 0 w 60"/>
                  <a:gd name="T3" fmla="*/ 0 h 93"/>
                  <a:gd name="T4" fmla="*/ 2 w 60"/>
                  <a:gd name="T5" fmla="*/ 24 h 93"/>
                  <a:gd name="T6" fmla="*/ 60 w 60"/>
                  <a:gd name="T7" fmla="*/ 93 h 93"/>
                  <a:gd name="T8" fmla="*/ 58 w 60"/>
                  <a:gd name="T9" fmla="*/ 6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93">
                    <a:moveTo>
                      <a:pt x="58" y="67"/>
                    </a:moveTo>
                    <a:lnTo>
                      <a:pt x="0" y="0"/>
                    </a:lnTo>
                    <a:lnTo>
                      <a:pt x="2" y="24"/>
                    </a:lnTo>
                    <a:lnTo>
                      <a:pt x="60" y="93"/>
                    </a:lnTo>
                    <a:lnTo>
                      <a:pt x="58" y="6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39" name="îSľíde"/>
              <p:cNvSpPr/>
              <p:nvPr/>
            </p:nvSpPr>
            <p:spPr bwMode="auto">
              <a:xfrm>
                <a:off x="6142038" y="4157663"/>
                <a:ext cx="7938" cy="22225"/>
              </a:xfrm>
              <a:custGeom>
                <a:avLst/>
                <a:gdLst>
                  <a:gd name="T0" fmla="*/ 0 w 3"/>
                  <a:gd name="T1" fmla="*/ 3 h 8"/>
                  <a:gd name="T2" fmla="*/ 3 w 3"/>
                  <a:gd name="T3" fmla="*/ 8 h 8"/>
                  <a:gd name="T4" fmla="*/ 3 w 3"/>
                  <a:gd name="T5" fmla="*/ 0 h 8"/>
                  <a:gd name="T6" fmla="*/ 0 w 3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0" y="3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FD8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0" name="ï$ḷîḓe"/>
              <p:cNvSpPr/>
              <p:nvPr/>
            </p:nvSpPr>
            <p:spPr bwMode="auto">
              <a:xfrm>
                <a:off x="6075363" y="4335463"/>
                <a:ext cx="22225" cy="58737"/>
              </a:xfrm>
              <a:custGeom>
                <a:avLst/>
                <a:gdLst>
                  <a:gd name="T0" fmla="*/ 0 w 8"/>
                  <a:gd name="T1" fmla="*/ 0 h 21"/>
                  <a:gd name="T2" fmla="*/ 2 w 8"/>
                  <a:gd name="T3" fmla="*/ 21 h 21"/>
                  <a:gd name="T4" fmla="*/ 7 w 8"/>
                  <a:gd name="T5" fmla="*/ 10 h 21"/>
                  <a:gd name="T6" fmla="*/ 0 w 8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1">
                    <a:moveTo>
                      <a:pt x="0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4" y="18"/>
                      <a:pt x="8" y="16"/>
                      <a:pt x="7" y="10"/>
                    </a:cubicBezTo>
                    <a:cubicBezTo>
                      <a:pt x="7" y="3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1" name="í$ḷïḍe"/>
              <p:cNvSpPr/>
              <p:nvPr/>
            </p:nvSpPr>
            <p:spPr bwMode="auto">
              <a:xfrm>
                <a:off x="6069013" y="4243388"/>
                <a:ext cx="117475" cy="231775"/>
              </a:xfrm>
              <a:custGeom>
                <a:avLst/>
                <a:gdLst>
                  <a:gd name="T0" fmla="*/ 36 w 42"/>
                  <a:gd name="T1" fmla="*/ 11 h 83"/>
                  <a:gd name="T2" fmla="*/ 23 w 42"/>
                  <a:gd name="T3" fmla="*/ 0 h 83"/>
                  <a:gd name="T4" fmla="*/ 11 w 42"/>
                  <a:gd name="T5" fmla="*/ 2 h 83"/>
                  <a:gd name="T6" fmla="*/ 0 w 42"/>
                  <a:gd name="T7" fmla="*/ 14 h 83"/>
                  <a:gd name="T8" fmla="*/ 2 w 42"/>
                  <a:gd name="T9" fmla="*/ 31 h 83"/>
                  <a:gd name="T10" fmla="*/ 16 w 42"/>
                  <a:gd name="T11" fmla="*/ 8 h 83"/>
                  <a:gd name="T12" fmla="*/ 28 w 42"/>
                  <a:gd name="T13" fmla="*/ 83 h 83"/>
                  <a:gd name="T14" fmla="*/ 31 w 42"/>
                  <a:gd name="T15" fmla="*/ 82 h 83"/>
                  <a:gd name="T16" fmla="*/ 41 w 42"/>
                  <a:gd name="T17" fmla="*/ 70 h 83"/>
                  <a:gd name="T18" fmla="*/ 36 w 42"/>
                  <a:gd name="T19" fmla="*/ 1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83">
                    <a:moveTo>
                      <a:pt x="36" y="11"/>
                    </a:moveTo>
                    <a:cubicBezTo>
                      <a:pt x="35" y="4"/>
                      <a:pt x="29" y="0"/>
                      <a:pt x="23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4" y="2"/>
                      <a:pt x="0" y="8"/>
                      <a:pt x="0" y="14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6" y="26"/>
                      <a:pt x="15" y="14"/>
                      <a:pt x="16" y="8"/>
                    </a:cubicBezTo>
                    <a:cubicBezTo>
                      <a:pt x="16" y="8"/>
                      <a:pt x="25" y="37"/>
                      <a:pt x="28" y="83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7" y="82"/>
                      <a:pt x="42" y="76"/>
                      <a:pt x="41" y="70"/>
                    </a:cubicBez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2" name="ïṣľïḑè"/>
              <p:cNvSpPr/>
              <p:nvPr/>
            </p:nvSpPr>
            <p:spPr bwMode="auto">
              <a:xfrm>
                <a:off x="6099176" y="4506913"/>
                <a:ext cx="6350" cy="55562"/>
              </a:xfrm>
              <a:custGeom>
                <a:avLst/>
                <a:gdLst>
                  <a:gd name="T0" fmla="*/ 2 w 2"/>
                  <a:gd name="T1" fmla="*/ 13 h 20"/>
                  <a:gd name="T2" fmla="*/ 0 w 2"/>
                  <a:gd name="T3" fmla="*/ 0 h 20"/>
                  <a:gd name="T4" fmla="*/ 2 w 2"/>
                  <a:gd name="T5" fmla="*/ 20 h 20"/>
                  <a:gd name="T6" fmla="*/ 2 w 2"/>
                  <a:gd name="T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1"/>
                      <a:pt x="1" y="6"/>
                      <a:pt x="0" y="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8"/>
                      <a:pt x="2" y="15"/>
                      <a:pt x="2" y="13"/>
                    </a:cubicBezTo>
                    <a:close/>
                  </a:path>
                </a:pathLst>
              </a:custGeom>
              <a:solidFill>
                <a:srgbClr val="FFA7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3" name="íSḷïḑé"/>
              <p:cNvSpPr/>
              <p:nvPr/>
            </p:nvSpPr>
            <p:spPr bwMode="auto">
              <a:xfrm>
                <a:off x="6108701" y="4473575"/>
                <a:ext cx="111125" cy="465137"/>
              </a:xfrm>
              <a:custGeom>
                <a:avLst/>
                <a:gdLst>
                  <a:gd name="T0" fmla="*/ 26 w 40"/>
                  <a:gd name="T1" fmla="*/ 3 h 167"/>
                  <a:gd name="T2" fmla="*/ 22 w 40"/>
                  <a:gd name="T3" fmla="*/ 0 h 167"/>
                  <a:gd name="T4" fmla="*/ 14 w 40"/>
                  <a:gd name="T5" fmla="*/ 1 h 167"/>
                  <a:gd name="T6" fmla="*/ 14 w 40"/>
                  <a:gd name="T7" fmla="*/ 45 h 167"/>
                  <a:gd name="T8" fmla="*/ 0 w 40"/>
                  <a:gd name="T9" fmla="*/ 45 h 167"/>
                  <a:gd name="T10" fmla="*/ 10 w 40"/>
                  <a:gd name="T11" fmla="*/ 153 h 167"/>
                  <a:gd name="T12" fmla="*/ 25 w 40"/>
                  <a:gd name="T13" fmla="*/ 166 h 167"/>
                  <a:gd name="T14" fmla="*/ 27 w 40"/>
                  <a:gd name="T15" fmla="*/ 166 h 167"/>
                  <a:gd name="T16" fmla="*/ 40 w 40"/>
                  <a:gd name="T17" fmla="*/ 151 h 167"/>
                  <a:gd name="T18" fmla="*/ 26 w 40"/>
                  <a:gd name="T19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67">
                    <a:moveTo>
                      <a:pt x="26" y="3"/>
                    </a:moveTo>
                    <a:cubicBezTo>
                      <a:pt x="26" y="1"/>
                      <a:pt x="24" y="0"/>
                      <a:pt x="22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4"/>
                      <a:pt x="14" y="29"/>
                      <a:pt x="1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0" y="153"/>
                      <a:pt x="10" y="153"/>
                      <a:pt x="10" y="153"/>
                    </a:cubicBezTo>
                    <a:cubicBezTo>
                      <a:pt x="11" y="161"/>
                      <a:pt x="18" y="167"/>
                      <a:pt x="25" y="166"/>
                    </a:cubicBezTo>
                    <a:cubicBezTo>
                      <a:pt x="27" y="166"/>
                      <a:pt x="27" y="166"/>
                      <a:pt x="27" y="166"/>
                    </a:cubicBezTo>
                    <a:cubicBezTo>
                      <a:pt x="35" y="165"/>
                      <a:pt x="40" y="158"/>
                      <a:pt x="40" y="151"/>
                    </a:cubicBez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A7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4" name="ïŝḷiḓê"/>
              <p:cNvSpPr/>
              <p:nvPr/>
            </p:nvSpPr>
            <p:spPr bwMode="auto">
              <a:xfrm>
                <a:off x="6215063" y="4081463"/>
                <a:ext cx="7938" cy="28575"/>
              </a:xfrm>
              <a:custGeom>
                <a:avLst/>
                <a:gdLst>
                  <a:gd name="T0" fmla="*/ 2 w 3"/>
                  <a:gd name="T1" fmla="*/ 10 h 10"/>
                  <a:gd name="T2" fmla="*/ 0 w 3"/>
                  <a:gd name="T3" fmla="*/ 8 h 10"/>
                  <a:gd name="T4" fmla="*/ 0 w 3"/>
                  <a:gd name="T5" fmla="*/ 1 h 10"/>
                  <a:gd name="T6" fmla="*/ 2 w 3"/>
                  <a:gd name="T7" fmla="*/ 0 h 10"/>
                  <a:gd name="T8" fmla="*/ 3 w 3"/>
                  <a:gd name="T9" fmla="*/ 1 h 10"/>
                  <a:gd name="T10" fmla="*/ 3 w 3"/>
                  <a:gd name="T11" fmla="*/ 8 h 10"/>
                  <a:gd name="T12" fmla="*/ 2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2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5" name="iŝ1ide"/>
              <p:cNvSpPr/>
              <p:nvPr/>
            </p:nvSpPr>
            <p:spPr bwMode="auto">
              <a:xfrm>
                <a:off x="6122988" y="4210050"/>
                <a:ext cx="192088" cy="790575"/>
              </a:xfrm>
              <a:custGeom>
                <a:avLst/>
                <a:gdLst>
                  <a:gd name="T0" fmla="*/ 35 w 69"/>
                  <a:gd name="T1" fmla="*/ 283 h 283"/>
                  <a:gd name="T2" fmla="*/ 52 w 69"/>
                  <a:gd name="T3" fmla="*/ 241 h 283"/>
                  <a:gd name="T4" fmla="*/ 57 w 69"/>
                  <a:gd name="T5" fmla="*/ 60 h 283"/>
                  <a:gd name="T6" fmla="*/ 69 w 69"/>
                  <a:gd name="T7" fmla="*/ 2 h 283"/>
                  <a:gd name="T8" fmla="*/ 66 w 69"/>
                  <a:gd name="T9" fmla="*/ 0 h 283"/>
                  <a:gd name="T10" fmla="*/ 35 w 69"/>
                  <a:gd name="T11" fmla="*/ 4 h 283"/>
                  <a:gd name="T12" fmla="*/ 4 w 69"/>
                  <a:gd name="T13" fmla="*/ 0 h 283"/>
                  <a:gd name="T14" fmla="*/ 0 w 69"/>
                  <a:gd name="T15" fmla="*/ 2 h 283"/>
                  <a:gd name="T16" fmla="*/ 12 w 69"/>
                  <a:gd name="T17" fmla="*/ 60 h 283"/>
                  <a:gd name="T18" fmla="*/ 17 w 69"/>
                  <a:gd name="T19" fmla="*/ 241 h 283"/>
                  <a:gd name="T20" fmla="*/ 35 w 69"/>
                  <a:gd name="T21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83">
                    <a:moveTo>
                      <a:pt x="35" y="283"/>
                    </a:moveTo>
                    <a:cubicBezTo>
                      <a:pt x="46" y="283"/>
                      <a:pt x="52" y="272"/>
                      <a:pt x="52" y="241"/>
                    </a:cubicBezTo>
                    <a:cubicBezTo>
                      <a:pt x="52" y="230"/>
                      <a:pt x="51" y="110"/>
                      <a:pt x="57" y="60"/>
                    </a:cubicBezTo>
                    <a:cubicBezTo>
                      <a:pt x="63" y="10"/>
                      <a:pt x="69" y="2"/>
                      <a:pt x="69" y="2"/>
                    </a:cubicBezTo>
                    <a:cubicBezTo>
                      <a:pt x="68" y="0"/>
                      <a:pt x="66" y="0"/>
                      <a:pt x="66" y="0"/>
                    </a:cubicBezTo>
                    <a:cubicBezTo>
                      <a:pt x="66" y="0"/>
                      <a:pt x="60" y="4"/>
                      <a:pt x="35" y="4"/>
                    </a:cubicBezTo>
                    <a:cubicBezTo>
                      <a:pt x="9" y="4"/>
                      <a:pt x="4" y="0"/>
                      <a:pt x="4" y="0"/>
                    </a:cubicBezTo>
                    <a:cubicBezTo>
                      <a:pt x="4" y="0"/>
                      <a:pt x="2" y="0"/>
                      <a:pt x="0" y="2"/>
                    </a:cubicBezTo>
                    <a:cubicBezTo>
                      <a:pt x="0" y="2"/>
                      <a:pt x="7" y="10"/>
                      <a:pt x="12" y="60"/>
                    </a:cubicBezTo>
                    <a:cubicBezTo>
                      <a:pt x="18" y="110"/>
                      <a:pt x="17" y="230"/>
                      <a:pt x="17" y="241"/>
                    </a:cubicBezTo>
                    <a:cubicBezTo>
                      <a:pt x="17" y="272"/>
                      <a:pt x="23" y="283"/>
                      <a:pt x="35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6" name="íṣḷïdé"/>
              <p:cNvSpPr/>
              <p:nvPr/>
            </p:nvSpPr>
            <p:spPr bwMode="auto">
              <a:xfrm>
                <a:off x="6134101" y="4095750"/>
                <a:ext cx="173038" cy="125412"/>
              </a:xfrm>
              <a:custGeom>
                <a:avLst/>
                <a:gdLst>
                  <a:gd name="T0" fmla="*/ 31 w 62"/>
                  <a:gd name="T1" fmla="*/ 45 h 45"/>
                  <a:gd name="T2" fmla="*/ 62 w 62"/>
                  <a:gd name="T3" fmla="*/ 41 h 45"/>
                  <a:gd name="T4" fmla="*/ 33 w 62"/>
                  <a:gd name="T5" fmla="*/ 0 h 45"/>
                  <a:gd name="T6" fmla="*/ 28 w 62"/>
                  <a:gd name="T7" fmla="*/ 0 h 45"/>
                  <a:gd name="T8" fmla="*/ 0 w 62"/>
                  <a:gd name="T9" fmla="*/ 41 h 45"/>
                  <a:gd name="T10" fmla="*/ 31 w 62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45">
                    <a:moveTo>
                      <a:pt x="31" y="45"/>
                    </a:moveTo>
                    <a:cubicBezTo>
                      <a:pt x="56" y="45"/>
                      <a:pt x="62" y="41"/>
                      <a:pt x="62" y="41"/>
                    </a:cubicBezTo>
                    <a:cubicBezTo>
                      <a:pt x="48" y="25"/>
                      <a:pt x="33" y="0"/>
                      <a:pt x="3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13" y="25"/>
                      <a:pt x="0" y="41"/>
                    </a:cubicBezTo>
                    <a:cubicBezTo>
                      <a:pt x="0" y="41"/>
                      <a:pt x="5" y="45"/>
                      <a:pt x="31" y="45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7" name="îṣļîḍé"/>
              <p:cNvSpPr/>
              <p:nvPr/>
            </p:nvSpPr>
            <p:spPr bwMode="auto">
              <a:xfrm>
                <a:off x="6197601" y="4268788"/>
                <a:ext cx="42863" cy="165100"/>
              </a:xfrm>
              <a:custGeom>
                <a:avLst/>
                <a:gdLst>
                  <a:gd name="T0" fmla="*/ 9 w 15"/>
                  <a:gd name="T1" fmla="*/ 59 h 59"/>
                  <a:gd name="T2" fmla="*/ 6 w 15"/>
                  <a:gd name="T3" fmla="*/ 59 h 59"/>
                  <a:gd name="T4" fmla="*/ 0 w 15"/>
                  <a:gd name="T5" fmla="*/ 53 h 59"/>
                  <a:gd name="T6" fmla="*/ 0 w 15"/>
                  <a:gd name="T7" fmla="*/ 6 h 59"/>
                  <a:gd name="T8" fmla="*/ 6 w 15"/>
                  <a:gd name="T9" fmla="*/ 0 h 59"/>
                  <a:gd name="T10" fmla="*/ 9 w 15"/>
                  <a:gd name="T11" fmla="*/ 0 h 59"/>
                  <a:gd name="T12" fmla="*/ 15 w 15"/>
                  <a:gd name="T13" fmla="*/ 6 h 59"/>
                  <a:gd name="T14" fmla="*/ 15 w 15"/>
                  <a:gd name="T15" fmla="*/ 53 h 59"/>
                  <a:gd name="T16" fmla="*/ 9 w 15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9">
                    <a:moveTo>
                      <a:pt x="9" y="59"/>
                    </a:moveTo>
                    <a:cubicBezTo>
                      <a:pt x="6" y="59"/>
                      <a:pt x="6" y="59"/>
                      <a:pt x="6" y="59"/>
                    </a:cubicBezTo>
                    <a:cubicBezTo>
                      <a:pt x="3" y="59"/>
                      <a:pt x="0" y="57"/>
                      <a:pt x="0" y="5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5" y="3"/>
                      <a:pt x="15" y="6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7"/>
                      <a:pt x="12" y="59"/>
                      <a:pt x="9" y="59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8" name="íŝľide"/>
              <p:cNvSpPr/>
              <p:nvPr/>
            </p:nvSpPr>
            <p:spPr bwMode="auto">
              <a:xfrm>
                <a:off x="6211888" y="4095750"/>
                <a:ext cx="84138" cy="103187"/>
              </a:xfrm>
              <a:custGeom>
                <a:avLst/>
                <a:gdLst>
                  <a:gd name="T0" fmla="*/ 30 w 30"/>
                  <a:gd name="T1" fmla="*/ 37 h 37"/>
                  <a:gd name="T2" fmla="*/ 22 w 30"/>
                  <a:gd name="T3" fmla="*/ 29 h 37"/>
                  <a:gd name="T4" fmla="*/ 15 w 30"/>
                  <a:gd name="T5" fmla="*/ 20 h 37"/>
                  <a:gd name="T6" fmla="*/ 9 w 30"/>
                  <a:gd name="T7" fmla="*/ 10 h 37"/>
                  <a:gd name="T8" fmla="*/ 4 w 30"/>
                  <a:gd name="T9" fmla="*/ 0 h 37"/>
                  <a:gd name="T10" fmla="*/ 5 w 30"/>
                  <a:gd name="T11" fmla="*/ 1 h 37"/>
                  <a:gd name="T12" fmla="*/ 0 w 30"/>
                  <a:gd name="T13" fmla="*/ 0 h 37"/>
                  <a:gd name="T14" fmla="*/ 0 w 30"/>
                  <a:gd name="T15" fmla="*/ 0 h 37"/>
                  <a:gd name="T16" fmla="*/ 5 w 30"/>
                  <a:gd name="T17" fmla="*/ 0 h 37"/>
                  <a:gd name="T18" fmla="*/ 5 w 30"/>
                  <a:gd name="T19" fmla="*/ 0 h 37"/>
                  <a:gd name="T20" fmla="*/ 5 w 30"/>
                  <a:gd name="T21" fmla="*/ 0 h 37"/>
                  <a:gd name="T22" fmla="*/ 17 w 30"/>
                  <a:gd name="T23" fmla="*/ 18 h 37"/>
                  <a:gd name="T24" fmla="*/ 30 w 30"/>
                  <a:gd name="T25" fmla="*/ 36 h 37"/>
                  <a:gd name="T26" fmla="*/ 30 w 30"/>
                  <a:gd name="T2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cubicBezTo>
                      <a:pt x="27" y="34"/>
                      <a:pt x="24" y="32"/>
                      <a:pt x="22" y="29"/>
                    </a:cubicBezTo>
                    <a:cubicBezTo>
                      <a:pt x="19" y="26"/>
                      <a:pt x="17" y="23"/>
                      <a:pt x="15" y="20"/>
                    </a:cubicBezTo>
                    <a:cubicBezTo>
                      <a:pt x="13" y="17"/>
                      <a:pt x="11" y="14"/>
                      <a:pt x="9" y="10"/>
                    </a:cubicBezTo>
                    <a:cubicBezTo>
                      <a:pt x="7" y="7"/>
                      <a:pt x="5" y="4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6"/>
                      <a:pt x="13" y="12"/>
                      <a:pt x="17" y="18"/>
                    </a:cubicBezTo>
                    <a:cubicBezTo>
                      <a:pt x="21" y="24"/>
                      <a:pt x="26" y="31"/>
                      <a:pt x="30" y="36"/>
                    </a:cubicBez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49" name="íṧļiḓe"/>
              <p:cNvSpPr/>
              <p:nvPr/>
            </p:nvSpPr>
            <p:spPr bwMode="auto">
              <a:xfrm>
                <a:off x="6215063" y="4268788"/>
                <a:ext cx="25400" cy="128587"/>
              </a:xfrm>
              <a:custGeom>
                <a:avLst/>
                <a:gdLst>
                  <a:gd name="T0" fmla="*/ 0 w 9"/>
                  <a:gd name="T1" fmla="*/ 0 h 46"/>
                  <a:gd name="T2" fmla="*/ 7 w 9"/>
                  <a:gd name="T3" fmla="*/ 1 h 46"/>
                  <a:gd name="T4" fmla="*/ 9 w 9"/>
                  <a:gd name="T5" fmla="*/ 7 h 46"/>
                  <a:gd name="T6" fmla="*/ 9 w 9"/>
                  <a:gd name="T7" fmla="*/ 20 h 46"/>
                  <a:gd name="T8" fmla="*/ 9 w 9"/>
                  <a:gd name="T9" fmla="*/ 46 h 46"/>
                  <a:gd name="T10" fmla="*/ 9 w 9"/>
                  <a:gd name="T11" fmla="*/ 46 h 46"/>
                  <a:gd name="T12" fmla="*/ 6 w 9"/>
                  <a:gd name="T13" fmla="*/ 20 h 46"/>
                  <a:gd name="T14" fmla="*/ 7 w 9"/>
                  <a:gd name="T15" fmla="*/ 7 h 46"/>
                  <a:gd name="T16" fmla="*/ 7 w 9"/>
                  <a:gd name="T17" fmla="*/ 4 h 46"/>
                  <a:gd name="T18" fmla="*/ 6 w 9"/>
                  <a:gd name="T19" fmla="*/ 2 h 46"/>
                  <a:gd name="T20" fmla="*/ 3 w 9"/>
                  <a:gd name="T21" fmla="*/ 1 h 46"/>
                  <a:gd name="T22" fmla="*/ 0 w 9"/>
                  <a:gd name="T2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6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9" y="2"/>
                      <a:pt x="9" y="5"/>
                      <a:pt x="9" y="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7" y="38"/>
                      <a:pt x="6" y="29"/>
                      <a:pt x="6" y="20"/>
                    </a:cubicBezTo>
                    <a:cubicBezTo>
                      <a:pt x="6" y="16"/>
                      <a:pt x="7" y="11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6" y="3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0" name="íśľîďé"/>
              <p:cNvSpPr/>
              <p:nvPr/>
            </p:nvSpPr>
            <p:spPr bwMode="auto">
              <a:xfrm>
                <a:off x="6197601" y="4271963"/>
                <a:ext cx="42863" cy="161925"/>
              </a:xfrm>
              <a:custGeom>
                <a:avLst/>
                <a:gdLst>
                  <a:gd name="T0" fmla="*/ 13 w 15"/>
                  <a:gd name="T1" fmla="*/ 51 h 58"/>
                  <a:gd name="T2" fmla="*/ 9 w 15"/>
                  <a:gd name="T3" fmla="*/ 51 h 58"/>
                  <a:gd name="T4" fmla="*/ 4 w 15"/>
                  <a:gd name="T5" fmla="*/ 46 h 58"/>
                  <a:gd name="T6" fmla="*/ 4 w 15"/>
                  <a:gd name="T7" fmla="*/ 0 h 58"/>
                  <a:gd name="T8" fmla="*/ 0 w 15"/>
                  <a:gd name="T9" fmla="*/ 5 h 58"/>
                  <a:gd name="T10" fmla="*/ 0 w 15"/>
                  <a:gd name="T11" fmla="*/ 52 h 58"/>
                  <a:gd name="T12" fmla="*/ 6 w 15"/>
                  <a:gd name="T13" fmla="*/ 58 h 58"/>
                  <a:gd name="T14" fmla="*/ 9 w 15"/>
                  <a:gd name="T15" fmla="*/ 58 h 58"/>
                  <a:gd name="T16" fmla="*/ 15 w 15"/>
                  <a:gd name="T17" fmla="*/ 52 h 58"/>
                  <a:gd name="T18" fmla="*/ 15 w 15"/>
                  <a:gd name="T19" fmla="*/ 51 h 58"/>
                  <a:gd name="T20" fmla="*/ 13 w 15"/>
                  <a:gd name="T21" fmla="*/ 5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58">
                    <a:moveTo>
                      <a:pt x="13" y="51"/>
                    </a:moveTo>
                    <a:cubicBezTo>
                      <a:pt x="9" y="51"/>
                      <a:pt x="9" y="51"/>
                      <a:pt x="9" y="51"/>
                    </a:cubicBezTo>
                    <a:cubicBezTo>
                      <a:pt x="6" y="51"/>
                      <a:pt x="4" y="49"/>
                      <a:pt x="4" y="4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6"/>
                      <a:pt x="3" y="58"/>
                      <a:pt x="6" y="58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2" y="58"/>
                      <a:pt x="15" y="56"/>
                      <a:pt x="15" y="5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1"/>
                      <a:pt x="14" y="51"/>
                      <a:pt x="13" y="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1" name="ïŝļíḍe"/>
              <p:cNvSpPr/>
              <p:nvPr/>
            </p:nvSpPr>
            <p:spPr bwMode="auto">
              <a:xfrm>
                <a:off x="6134101" y="4151313"/>
                <a:ext cx="173038" cy="69850"/>
              </a:xfrm>
              <a:custGeom>
                <a:avLst/>
                <a:gdLst>
                  <a:gd name="T0" fmla="*/ 26 w 62"/>
                  <a:gd name="T1" fmla="*/ 17 h 25"/>
                  <a:gd name="T2" fmla="*/ 15 w 62"/>
                  <a:gd name="T3" fmla="*/ 0 h 25"/>
                  <a:gd name="T4" fmla="*/ 0 w 62"/>
                  <a:gd name="T5" fmla="*/ 21 h 25"/>
                  <a:gd name="T6" fmla="*/ 31 w 62"/>
                  <a:gd name="T7" fmla="*/ 25 h 25"/>
                  <a:gd name="T8" fmla="*/ 62 w 62"/>
                  <a:gd name="T9" fmla="*/ 21 h 25"/>
                  <a:gd name="T10" fmla="*/ 59 w 62"/>
                  <a:gd name="T11" fmla="*/ 18 h 25"/>
                  <a:gd name="T12" fmla="*/ 26 w 62"/>
                  <a:gd name="T13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25">
                    <a:moveTo>
                      <a:pt x="26" y="17"/>
                    </a:moveTo>
                    <a:cubicBezTo>
                      <a:pt x="19" y="13"/>
                      <a:pt x="16" y="7"/>
                      <a:pt x="15" y="0"/>
                    </a:cubicBezTo>
                    <a:cubicBezTo>
                      <a:pt x="10" y="7"/>
                      <a:pt x="5" y="15"/>
                      <a:pt x="0" y="21"/>
                    </a:cubicBezTo>
                    <a:cubicBezTo>
                      <a:pt x="0" y="21"/>
                      <a:pt x="5" y="25"/>
                      <a:pt x="31" y="25"/>
                    </a:cubicBezTo>
                    <a:cubicBezTo>
                      <a:pt x="56" y="25"/>
                      <a:pt x="62" y="21"/>
                      <a:pt x="62" y="21"/>
                    </a:cubicBezTo>
                    <a:cubicBezTo>
                      <a:pt x="61" y="20"/>
                      <a:pt x="60" y="19"/>
                      <a:pt x="59" y="18"/>
                    </a:cubicBezTo>
                    <a:cubicBezTo>
                      <a:pt x="51" y="20"/>
                      <a:pt x="36" y="23"/>
                      <a:pt x="26" y="1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2" name="îṩḻiḍê"/>
              <p:cNvSpPr/>
              <p:nvPr/>
            </p:nvSpPr>
            <p:spPr bwMode="auto">
              <a:xfrm>
                <a:off x="5943601" y="4029075"/>
                <a:ext cx="155575" cy="317500"/>
              </a:xfrm>
              <a:custGeom>
                <a:avLst/>
                <a:gdLst>
                  <a:gd name="T0" fmla="*/ 42 w 56"/>
                  <a:gd name="T1" fmla="*/ 42 h 114"/>
                  <a:gd name="T2" fmla="*/ 28 w 56"/>
                  <a:gd name="T3" fmla="*/ 0 h 114"/>
                  <a:gd name="T4" fmla="*/ 14 w 56"/>
                  <a:gd name="T5" fmla="*/ 42 h 114"/>
                  <a:gd name="T6" fmla="*/ 7 w 56"/>
                  <a:gd name="T7" fmla="*/ 92 h 114"/>
                  <a:gd name="T8" fmla="*/ 22 w 56"/>
                  <a:gd name="T9" fmla="*/ 114 h 114"/>
                  <a:gd name="T10" fmla="*/ 28 w 56"/>
                  <a:gd name="T11" fmla="*/ 114 h 114"/>
                  <a:gd name="T12" fmla="*/ 24 w 56"/>
                  <a:gd name="T13" fmla="*/ 85 h 114"/>
                  <a:gd name="T14" fmla="*/ 28 w 56"/>
                  <a:gd name="T15" fmla="*/ 55 h 114"/>
                  <a:gd name="T16" fmla="*/ 32 w 56"/>
                  <a:gd name="T17" fmla="*/ 85 h 114"/>
                  <a:gd name="T18" fmla="*/ 28 w 56"/>
                  <a:gd name="T19" fmla="*/ 114 h 114"/>
                  <a:gd name="T20" fmla="*/ 34 w 56"/>
                  <a:gd name="T21" fmla="*/ 114 h 114"/>
                  <a:gd name="T22" fmla="*/ 49 w 56"/>
                  <a:gd name="T23" fmla="*/ 92 h 114"/>
                  <a:gd name="T24" fmla="*/ 42 w 56"/>
                  <a:gd name="T25" fmla="*/ 4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14">
                    <a:moveTo>
                      <a:pt x="42" y="42"/>
                    </a:moveTo>
                    <a:cubicBezTo>
                      <a:pt x="34" y="27"/>
                      <a:pt x="28" y="0"/>
                      <a:pt x="28" y="0"/>
                    </a:cubicBezTo>
                    <a:cubicBezTo>
                      <a:pt x="28" y="0"/>
                      <a:pt x="22" y="27"/>
                      <a:pt x="14" y="42"/>
                    </a:cubicBezTo>
                    <a:cubicBezTo>
                      <a:pt x="7" y="56"/>
                      <a:pt x="0" y="73"/>
                      <a:pt x="7" y="92"/>
                    </a:cubicBezTo>
                    <a:cubicBezTo>
                      <a:pt x="12" y="108"/>
                      <a:pt x="22" y="114"/>
                      <a:pt x="22" y="114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6" y="114"/>
                      <a:pt x="24" y="101"/>
                      <a:pt x="24" y="85"/>
                    </a:cubicBezTo>
                    <a:cubicBezTo>
                      <a:pt x="24" y="69"/>
                      <a:pt x="26" y="55"/>
                      <a:pt x="28" y="55"/>
                    </a:cubicBezTo>
                    <a:cubicBezTo>
                      <a:pt x="30" y="55"/>
                      <a:pt x="32" y="69"/>
                      <a:pt x="32" y="85"/>
                    </a:cubicBezTo>
                    <a:cubicBezTo>
                      <a:pt x="32" y="101"/>
                      <a:pt x="30" y="114"/>
                      <a:pt x="28" y="114"/>
                    </a:cubicBezTo>
                    <a:cubicBezTo>
                      <a:pt x="34" y="114"/>
                      <a:pt x="34" y="114"/>
                      <a:pt x="34" y="114"/>
                    </a:cubicBezTo>
                    <a:cubicBezTo>
                      <a:pt x="34" y="114"/>
                      <a:pt x="44" y="108"/>
                      <a:pt x="49" y="92"/>
                    </a:cubicBezTo>
                    <a:cubicBezTo>
                      <a:pt x="56" y="73"/>
                      <a:pt x="49" y="56"/>
                      <a:pt x="42" y="42"/>
                    </a:cubicBezTo>
                    <a:close/>
                  </a:path>
                </a:pathLst>
              </a:custGeom>
              <a:solidFill>
                <a:srgbClr val="EFE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3" name="ïśliḓe"/>
              <p:cNvSpPr/>
              <p:nvPr/>
            </p:nvSpPr>
            <p:spPr bwMode="auto">
              <a:xfrm>
                <a:off x="5954713" y="4346575"/>
                <a:ext cx="133350" cy="774700"/>
              </a:xfrm>
              <a:custGeom>
                <a:avLst/>
                <a:gdLst>
                  <a:gd name="T0" fmla="*/ 34 w 48"/>
                  <a:gd name="T1" fmla="*/ 0 h 277"/>
                  <a:gd name="T2" fmla="*/ 45 w 48"/>
                  <a:gd name="T3" fmla="*/ 7 h 277"/>
                  <a:gd name="T4" fmla="*/ 38 w 48"/>
                  <a:gd name="T5" fmla="*/ 18 h 277"/>
                  <a:gd name="T6" fmla="*/ 43 w 48"/>
                  <a:gd name="T7" fmla="*/ 43 h 277"/>
                  <a:gd name="T8" fmla="*/ 48 w 48"/>
                  <a:gd name="T9" fmla="*/ 72 h 277"/>
                  <a:gd name="T10" fmla="*/ 36 w 48"/>
                  <a:gd name="T11" fmla="*/ 146 h 277"/>
                  <a:gd name="T12" fmla="*/ 30 w 48"/>
                  <a:gd name="T13" fmla="*/ 252 h 277"/>
                  <a:gd name="T14" fmla="*/ 24 w 48"/>
                  <a:gd name="T15" fmla="*/ 277 h 277"/>
                  <a:gd name="T16" fmla="*/ 18 w 48"/>
                  <a:gd name="T17" fmla="*/ 252 h 277"/>
                  <a:gd name="T18" fmla="*/ 12 w 48"/>
                  <a:gd name="T19" fmla="*/ 146 h 277"/>
                  <a:gd name="T20" fmla="*/ 0 w 48"/>
                  <a:gd name="T21" fmla="*/ 72 h 277"/>
                  <a:gd name="T22" fmla="*/ 5 w 48"/>
                  <a:gd name="T23" fmla="*/ 43 h 277"/>
                  <a:gd name="T24" fmla="*/ 10 w 48"/>
                  <a:gd name="T25" fmla="*/ 18 h 277"/>
                  <a:gd name="T26" fmla="*/ 3 w 48"/>
                  <a:gd name="T27" fmla="*/ 7 h 277"/>
                  <a:gd name="T28" fmla="*/ 14 w 48"/>
                  <a:gd name="T29" fmla="*/ 0 h 277"/>
                  <a:gd name="T30" fmla="*/ 34 w 48"/>
                  <a:gd name="T31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277">
                    <a:moveTo>
                      <a:pt x="34" y="0"/>
                    </a:moveTo>
                    <a:cubicBezTo>
                      <a:pt x="41" y="0"/>
                      <a:pt x="45" y="2"/>
                      <a:pt x="45" y="7"/>
                    </a:cubicBezTo>
                    <a:cubicBezTo>
                      <a:pt x="45" y="12"/>
                      <a:pt x="39" y="13"/>
                      <a:pt x="38" y="18"/>
                    </a:cubicBezTo>
                    <a:cubicBezTo>
                      <a:pt x="36" y="23"/>
                      <a:pt x="38" y="30"/>
                      <a:pt x="43" y="43"/>
                    </a:cubicBezTo>
                    <a:cubicBezTo>
                      <a:pt x="47" y="57"/>
                      <a:pt x="48" y="66"/>
                      <a:pt x="48" y="72"/>
                    </a:cubicBezTo>
                    <a:cubicBezTo>
                      <a:pt x="48" y="90"/>
                      <a:pt x="42" y="100"/>
                      <a:pt x="36" y="146"/>
                    </a:cubicBezTo>
                    <a:cubicBezTo>
                      <a:pt x="30" y="192"/>
                      <a:pt x="30" y="235"/>
                      <a:pt x="30" y="252"/>
                    </a:cubicBezTo>
                    <a:cubicBezTo>
                      <a:pt x="30" y="269"/>
                      <a:pt x="27" y="277"/>
                      <a:pt x="24" y="277"/>
                    </a:cubicBezTo>
                    <a:cubicBezTo>
                      <a:pt x="21" y="277"/>
                      <a:pt x="18" y="269"/>
                      <a:pt x="18" y="252"/>
                    </a:cubicBezTo>
                    <a:cubicBezTo>
                      <a:pt x="18" y="235"/>
                      <a:pt x="18" y="192"/>
                      <a:pt x="12" y="146"/>
                    </a:cubicBezTo>
                    <a:cubicBezTo>
                      <a:pt x="6" y="100"/>
                      <a:pt x="0" y="90"/>
                      <a:pt x="0" y="72"/>
                    </a:cubicBezTo>
                    <a:cubicBezTo>
                      <a:pt x="0" y="66"/>
                      <a:pt x="1" y="57"/>
                      <a:pt x="5" y="43"/>
                    </a:cubicBezTo>
                    <a:cubicBezTo>
                      <a:pt x="10" y="30"/>
                      <a:pt x="12" y="23"/>
                      <a:pt x="10" y="18"/>
                    </a:cubicBezTo>
                    <a:cubicBezTo>
                      <a:pt x="9" y="13"/>
                      <a:pt x="3" y="12"/>
                      <a:pt x="3" y="7"/>
                    </a:cubicBezTo>
                    <a:cubicBezTo>
                      <a:pt x="3" y="2"/>
                      <a:pt x="7" y="0"/>
                      <a:pt x="14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4" name="îSḷiḑe"/>
              <p:cNvSpPr/>
              <p:nvPr/>
            </p:nvSpPr>
            <p:spPr bwMode="auto">
              <a:xfrm>
                <a:off x="6021388" y="4241800"/>
                <a:ext cx="66675" cy="104775"/>
              </a:xfrm>
              <a:custGeom>
                <a:avLst/>
                <a:gdLst>
                  <a:gd name="T0" fmla="*/ 4 w 24"/>
                  <a:gd name="T1" fmla="*/ 16 h 38"/>
                  <a:gd name="T2" fmla="*/ 0 w 24"/>
                  <a:gd name="T3" fmla="*/ 38 h 38"/>
                  <a:gd name="T4" fmla="*/ 6 w 24"/>
                  <a:gd name="T5" fmla="*/ 38 h 38"/>
                  <a:gd name="T6" fmla="*/ 21 w 24"/>
                  <a:gd name="T7" fmla="*/ 16 h 38"/>
                  <a:gd name="T8" fmla="*/ 24 w 24"/>
                  <a:gd name="T9" fmla="*/ 0 h 38"/>
                  <a:gd name="T10" fmla="*/ 4 w 24"/>
                  <a:gd name="T11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8">
                    <a:moveTo>
                      <a:pt x="4" y="16"/>
                    </a:moveTo>
                    <a:cubicBezTo>
                      <a:pt x="4" y="29"/>
                      <a:pt x="2" y="38"/>
                      <a:pt x="0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16" y="32"/>
                      <a:pt x="21" y="16"/>
                    </a:cubicBezTo>
                    <a:cubicBezTo>
                      <a:pt x="23" y="11"/>
                      <a:pt x="24" y="5"/>
                      <a:pt x="24" y="0"/>
                    </a:cubicBezTo>
                    <a:cubicBezTo>
                      <a:pt x="20" y="8"/>
                      <a:pt x="14" y="15"/>
                      <a:pt x="4" y="1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5" name="íśḻîḑê"/>
              <p:cNvSpPr/>
              <p:nvPr/>
            </p:nvSpPr>
            <p:spPr bwMode="auto">
              <a:xfrm>
                <a:off x="5951538" y="4213225"/>
                <a:ext cx="69850" cy="133350"/>
              </a:xfrm>
              <a:custGeom>
                <a:avLst/>
                <a:gdLst>
                  <a:gd name="T0" fmla="*/ 21 w 25"/>
                  <a:gd name="T1" fmla="*/ 26 h 48"/>
                  <a:gd name="T2" fmla="*/ 2 w 25"/>
                  <a:gd name="T3" fmla="*/ 0 h 48"/>
                  <a:gd name="T4" fmla="*/ 4 w 25"/>
                  <a:gd name="T5" fmla="*/ 26 h 48"/>
                  <a:gd name="T6" fmla="*/ 19 w 25"/>
                  <a:gd name="T7" fmla="*/ 48 h 48"/>
                  <a:gd name="T8" fmla="*/ 25 w 25"/>
                  <a:gd name="T9" fmla="*/ 48 h 48"/>
                  <a:gd name="T10" fmla="*/ 21 w 25"/>
                  <a:gd name="T11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48">
                    <a:moveTo>
                      <a:pt x="21" y="26"/>
                    </a:moveTo>
                    <a:cubicBezTo>
                      <a:pt x="10" y="24"/>
                      <a:pt x="4" y="13"/>
                      <a:pt x="2" y="0"/>
                    </a:cubicBezTo>
                    <a:cubicBezTo>
                      <a:pt x="0" y="8"/>
                      <a:pt x="0" y="17"/>
                      <a:pt x="4" y="26"/>
                    </a:cubicBezTo>
                    <a:cubicBezTo>
                      <a:pt x="9" y="42"/>
                      <a:pt x="19" y="48"/>
                      <a:pt x="19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3" y="48"/>
                      <a:pt x="21" y="39"/>
                      <a:pt x="21" y="2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6" name="iṧḷïḓê"/>
              <p:cNvSpPr/>
              <p:nvPr/>
            </p:nvSpPr>
            <p:spPr bwMode="auto">
              <a:xfrm>
                <a:off x="6018213" y="4081463"/>
                <a:ext cx="46038" cy="79375"/>
              </a:xfrm>
              <a:custGeom>
                <a:avLst/>
                <a:gdLst>
                  <a:gd name="T0" fmla="*/ 2 w 16"/>
                  <a:gd name="T1" fmla="*/ 0 h 28"/>
                  <a:gd name="T2" fmla="*/ 6 w 16"/>
                  <a:gd name="T3" fmla="*/ 7 h 28"/>
                  <a:gd name="T4" fmla="*/ 9 w 16"/>
                  <a:gd name="T5" fmla="*/ 15 h 28"/>
                  <a:gd name="T6" fmla="*/ 12 w 16"/>
                  <a:gd name="T7" fmla="*/ 27 h 28"/>
                  <a:gd name="T8" fmla="*/ 6 w 16"/>
                  <a:gd name="T9" fmla="*/ 22 h 28"/>
                  <a:gd name="T10" fmla="*/ 4 w 16"/>
                  <a:gd name="T11" fmla="*/ 13 h 28"/>
                  <a:gd name="T12" fmla="*/ 0 w 16"/>
                  <a:gd name="T13" fmla="*/ 7 h 28"/>
                  <a:gd name="T14" fmla="*/ 2 w 16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8">
                    <a:moveTo>
                      <a:pt x="2" y="0"/>
                    </a:moveTo>
                    <a:cubicBezTo>
                      <a:pt x="4" y="2"/>
                      <a:pt x="6" y="4"/>
                      <a:pt x="6" y="7"/>
                    </a:cubicBezTo>
                    <a:cubicBezTo>
                      <a:pt x="6" y="11"/>
                      <a:pt x="6" y="11"/>
                      <a:pt x="9" y="15"/>
                    </a:cubicBezTo>
                    <a:cubicBezTo>
                      <a:pt x="10" y="16"/>
                      <a:pt x="16" y="26"/>
                      <a:pt x="12" y="27"/>
                    </a:cubicBezTo>
                    <a:cubicBezTo>
                      <a:pt x="10" y="28"/>
                      <a:pt x="7" y="23"/>
                      <a:pt x="6" y="22"/>
                    </a:cubicBezTo>
                    <a:cubicBezTo>
                      <a:pt x="4" y="19"/>
                      <a:pt x="5" y="17"/>
                      <a:pt x="4" y="13"/>
                    </a:cubicBezTo>
                    <a:cubicBezTo>
                      <a:pt x="4" y="11"/>
                      <a:pt x="1" y="9"/>
                      <a:pt x="0" y="7"/>
                    </a:cubicBezTo>
                    <a:cubicBezTo>
                      <a:pt x="0" y="5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7" name="işlíḑé"/>
              <p:cNvSpPr/>
              <p:nvPr/>
            </p:nvSpPr>
            <p:spPr bwMode="auto">
              <a:xfrm>
                <a:off x="5954713" y="4367213"/>
                <a:ext cx="133350" cy="754062"/>
              </a:xfrm>
              <a:custGeom>
                <a:avLst/>
                <a:gdLst>
                  <a:gd name="T0" fmla="*/ 43 w 48"/>
                  <a:gd name="T1" fmla="*/ 36 h 270"/>
                  <a:gd name="T2" fmla="*/ 38 w 48"/>
                  <a:gd name="T3" fmla="*/ 11 h 270"/>
                  <a:gd name="T4" fmla="*/ 45 w 48"/>
                  <a:gd name="T5" fmla="*/ 1 h 270"/>
                  <a:gd name="T6" fmla="*/ 31 w 48"/>
                  <a:gd name="T7" fmla="*/ 11 h 270"/>
                  <a:gd name="T8" fmla="*/ 40 w 48"/>
                  <a:gd name="T9" fmla="*/ 45 h 270"/>
                  <a:gd name="T10" fmla="*/ 24 w 48"/>
                  <a:gd name="T11" fmla="*/ 66 h 270"/>
                  <a:gd name="T12" fmla="*/ 6 w 48"/>
                  <a:gd name="T13" fmla="*/ 46 h 270"/>
                  <a:gd name="T14" fmla="*/ 19 w 48"/>
                  <a:gd name="T15" fmla="*/ 11 h 270"/>
                  <a:gd name="T16" fmla="*/ 3 w 48"/>
                  <a:gd name="T17" fmla="*/ 0 h 270"/>
                  <a:gd name="T18" fmla="*/ 10 w 48"/>
                  <a:gd name="T19" fmla="*/ 11 h 270"/>
                  <a:gd name="T20" fmla="*/ 5 w 48"/>
                  <a:gd name="T21" fmla="*/ 36 h 270"/>
                  <a:gd name="T22" fmla="*/ 0 w 48"/>
                  <a:gd name="T23" fmla="*/ 65 h 270"/>
                  <a:gd name="T24" fmla="*/ 12 w 48"/>
                  <a:gd name="T25" fmla="*/ 139 h 270"/>
                  <a:gd name="T26" fmla="*/ 18 w 48"/>
                  <a:gd name="T27" fmla="*/ 245 h 270"/>
                  <a:gd name="T28" fmla="*/ 24 w 48"/>
                  <a:gd name="T29" fmla="*/ 270 h 270"/>
                  <a:gd name="T30" fmla="*/ 30 w 48"/>
                  <a:gd name="T31" fmla="*/ 245 h 270"/>
                  <a:gd name="T32" fmla="*/ 36 w 48"/>
                  <a:gd name="T33" fmla="*/ 139 h 270"/>
                  <a:gd name="T34" fmla="*/ 48 w 48"/>
                  <a:gd name="T35" fmla="*/ 65 h 270"/>
                  <a:gd name="T36" fmla="*/ 43 w 48"/>
                  <a:gd name="T37" fmla="*/ 3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270">
                    <a:moveTo>
                      <a:pt x="43" y="36"/>
                    </a:moveTo>
                    <a:cubicBezTo>
                      <a:pt x="38" y="23"/>
                      <a:pt x="36" y="16"/>
                      <a:pt x="38" y="11"/>
                    </a:cubicBezTo>
                    <a:cubicBezTo>
                      <a:pt x="39" y="6"/>
                      <a:pt x="44" y="5"/>
                      <a:pt x="45" y="1"/>
                    </a:cubicBezTo>
                    <a:cubicBezTo>
                      <a:pt x="42" y="5"/>
                      <a:pt x="36" y="5"/>
                      <a:pt x="31" y="11"/>
                    </a:cubicBezTo>
                    <a:cubicBezTo>
                      <a:pt x="25" y="18"/>
                      <a:pt x="34" y="31"/>
                      <a:pt x="40" y="45"/>
                    </a:cubicBezTo>
                    <a:cubicBezTo>
                      <a:pt x="45" y="58"/>
                      <a:pt x="35" y="66"/>
                      <a:pt x="24" y="66"/>
                    </a:cubicBezTo>
                    <a:cubicBezTo>
                      <a:pt x="13" y="66"/>
                      <a:pt x="2" y="59"/>
                      <a:pt x="6" y="46"/>
                    </a:cubicBezTo>
                    <a:cubicBezTo>
                      <a:pt x="10" y="32"/>
                      <a:pt x="19" y="17"/>
                      <a:pt x="19" y="11"/>
                    </a:cubicBezTo>
                    <a:cubicBezTo>
                      <a:pt x="19" y="5"/>
                      <a:pt x="8" y="2"/>
                      <a:pt x="3" y="0"/>
                    </a:cubicBezTo>
                    <a:cubicBezTo>
                      <a:pt x="3" y="5"/>
                      <a:pt x="9" y="6"/>
                      <a:pt x="10" y="11"/>
                    </a:cubicBezTo>
                    <a:cubicBezTo>
                      <a:pt x="12" y="16"/>
                      <a:pt x="10" y="23"/>
                      <a:pt x="5" y="36"/>
                    </a:cubicBezTo>
                    <a:cubicBezTo>
                      <a:pt x="1" y="50"/>
                      <a:pt x="0" y="59"/>
                      <a:pt x="0" y="65"/>
                    </a:cubicBezTo>
                    <a:cubicBezTo>
                      <a:pt x="0" y="83"/>
                      <a:pt x="6" y="93"/>
                      <a:pt x="12" y="139"/>
                    </a:cubicBezTo>
                    <a:cubicBezTo>
                      <a:pt x="18" y="185"/>
                      <a:pt x="18" y="228"/>
                      <a:pt x="18" y="245"/>
                    </a:cubicBezTo>
                    <a:cubicBezTo>
                      <a:pt x="18" y="262"/>
                      <a:pt x="21" y="270"/>
                      <a:pt x="24" y="270"/>
                    </a:cubicBezTo>
                    <a:cubicBezTo>
                      <a:pt x="27" y="270"/>
                      <a:pt x="30" y="262"/>
                      <a:pt x="30" y="245"/>
                    </a:cubicBezTo>
                    <a:cubicBezTo>
                      <a:pt x="30" y="228"/>
                      <a:pt x="30" y="185"/>
                      <a:pt x="36" y="139"/>
                    </a:cubicBezTo>
                    <a:cubicBezTo>
                      <a:pt x="42" y="93"/>
                      <a:pt x="48" y="83"/>
                      <a:pt x="48" y="65"/>
                    </a:cubicBezTo>
                    <a:cubicBezTo>
                      <a:pt x="48" y="59"/>
                      <a:pt x="47" y="50"/>
                      <a:pt x="43" y="3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8" name="iṡľïdè"/>
              <p:cNvSpPr/>
              <p:nvPr/>
            </p:nvSpPr>
            <p:spPr bwMode="auto">
              <a:xfrm>
                <a:off x="6018213" y="4349750"/>
                <a:ext cx="42863" cy="14287"/>
              </a:xfrm>
              <a:custGeom>
                <a:avLst/>
                <a:gdLst>
                  <a:gd name="T0" fmla="*/ 0 w 15"/>
                  <a:gd name="T1" fmla="*/ 2 h 5"/>
                  <a:gd name="T2" fmla="*/ 2 w 15"/>
                  <a:gd name="T3" fmla="*/ 1 h 5"/>
                  <a:gd name="T4" fmla="*/ 5 w 15"/>
                  <a:gd name="T5" fmla="*/ 0 h 5"/>
                  <a:gd name="T6" fmla="*/ 7 w 15"/>
                  <a:gd name="T7" fmla="*/ 1 h 5"/>
                  <a:gd name="T8" fmla="*/ 15 w 15"/>
                  <a:gd name="T9" fmla="*/ 2 h 5"/>
                  <a:gd name="T10" fmla="*/ 15 w 15"/>
                  <a:gd name="T11" fmla="*/ 3 h 5"/>
                  <a:gd name="T12" fmla="*/ 7 w 15"/>
                  <a:gd name="T13" fmla="*/ 4 h 5"/>
                  <a:gd name="T14" fmla="*/ 5 w 15"/>
                  <a:gd name="T15" fmla="*/ 5 h 5"/>
                  <a:gd name="T16" fmla="*/ 2 w 15"/>
                  <a:gd name="T17" fmla="*/ 4 h 5"/>
                  <a:gd name="T18" fmla="*/ 0 w 15"/>
                  <a:gd name="T19" fmla="*/ 3 h 5"/>
                  <a:gd name="T20" fmla="*/ 0 w 15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5">
                    <a:moveTo>
                      <a:pt x="0" y="2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11" y="1"/>
                      <a:pt x="15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1" y="4"/>
                      <a:pt x="7" y="4"/>
                    </a:cubicBezTo>
                    <a:cubicBezTo>
                      <a:pt x="6" y="4"/>
                      <a:pt x="5" y="5"/>
                      <a:pt x="5" y="5"/>
                    </a:cubicBezTo>
                    <a:cubicBezTo>
                      <a:pt x="4" y="5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59" name="ïśļíḋê"/>
              <p:cNvSpPr/>
              <p:nvPr/>
            </p:nvSpPr>
            <p:spPr bwMode="auto">
              <a:xfrm>
                <a:off x="5657851" y="4268788"/>
                <a:ext cx="95250" cy="187325"/>
              </a:xfrm>
              <a:custGeom>
                <a:avLst/>
                <a:gdLst>
                  <a:gd name="T0" fmla="*/ 60 w 60"/>
                  <a:gd name="T1" fmla="*/ 115 h 118"/>
                  <a:gd name="T2" fmla="*/ 7 w 60"/>
                  <a:gd name="T3" fmla="*/ 118 h 118"/>
                  <a:gd name="T4" fmla="*/ 0 w 60"/>
                  <a:gd name="T5" fmla="*/ 4 h 118"/>
                  <a:gd name="T6" fmla="*/ 51 w 60"/>
                  <a:gd name="T7" fmla="*/ 0 h 118"/>
                  <a:gd name="T8" fmla="*/ 60 w 60"/>
                  <a:gd name="T9" fmla="*/ 11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18">
                    <a:moveTo>
                      <a:pt x="60" y="115"/>
                    </a:moveTo>
                    <a:lnTo>
                      <a:pt x="7" y="118"/>
                    </a:lnTo>
                    <a:lnTo>
                      <a:pt x="0" y="4"/>
                    </a:lnTo>
                    <a:lnTo>
                      <a:pt x="51" y="0"/>
                    </a:lnTo>
                    <a:lnTo>
                      <a:pt x="60" y="115"/>
                    </a:lnTo>
                    <a:close/>
                  </a:path>
                </a:pathLst>
              </a:custGeom>
              <a:solidFill>
                <a:srgbClr val="BCAA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0" name="ïšlíďe"/>
              <p:cNvSpPr/>
              <p:nvPr/>
            </p:nvSpPr>
            <p:spPr bwMode="auto">
              <a:xfrm>
                <a:off x="5664201" y="4451350"/>
                <a:ext cx="133350" cy="590550"/>
              </a:xfrm>
              <a:custGeom>
                <a:avLst/>
                <a:gdLst>
                  <a:gd name="T0" fmla="*/ 32 w 48"/>
                  <a:gd name="T1" fmla="*/ 0 h 212"/>
                  <a:gd name="T2" fmla="*/ 42 w 48"/>
                  <a:gd name="T3" fmla="*/ 82 h 212"/>
                  <a:gd name="T4" fmla="*/ 31 w 48"/>
                  <a:gd name="T5" fmla="*/ 212 h 212"/>
                  <a:gd name="T6" fmla="*/ 3 w 48"/>
                  <a:gd name="T7" fmla="*/ 85 h 212"/>
                  <a:gd name="T8" fmla="*/ 2 w 48"/>
                  <a:gd name="T9" fmla="*/ 2 h 212"/>
                  <a:gd name="T10" fmla="*/ 32 w 48"/>
                  <a:gd name="T1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212">
                    <a:moveTo>
                      <a:pt x="32" y="0"/>
                    </a:moveTo>
                    <a:cubicBezTo>
                      <a:pt x="32" y="0"/>
                      <a:pt x="39" y="34"/>
                      <a:pt x="42" y="82"/>
                    </a:cubicBezTo>
                    <a:cubicBezTo>
                      <a:pt x="48" y="159"/>
                      <a:pt x="31" y="212"/>
                      <a:pt x="31" y="212"/>
                    </a:cubicBezTo>
                    <a:cubicBezTo>
                      <a:pt x="31" y="212"/>
                      <a:pt x="8" y="162"/>
                      <a:pt x="3" y="85"/>
                    </a:cubicBezTo>
                    <a:cubicBezTo>
                      <a:pt x="0" y="37"/>
                      <a:pt x="2" y="2"/>
                      <a:pt x="2" y="2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26A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1" name="išḻidé"/>
              <p:cNvSpPr/>
              <p:nvPr/>
            </p:nvSpPr>
            <p:spPr bwMode="auto">
              <a:xfrm>
                <a:off x="5749926" y="4451350"/>
                <a:ext cx="17463" cy="74612"/>
              </a:xfrm>
              <a:custGeom>
                <a:avLst/>
                <a:gdLst>
                  <a:gd name="T0" fmla="*/ 1 w 6"/>
                  <a:gd name="T1" fmla="*/ 0 h 27"/>
                  <a:gd name="T2" fmla="*/ 6 w 6"/>
                  <a:gd name="T3" fmla="*/ 27 h 27"/>
                  <a:gd name="T4" fmla="*/ 5 w 6"/>
                  <a:gd name="T5" fmla="*/ 27 h 27"/>
                  <a:gd name="T6" fmla="*/ 3 w 6"/>
                  <a:gd name="T7" fmla="*/ 20 h 27"/>
                  <a:gd name="T8" fmla="*/ 1 w 6"/>
                  <a:gd name="T9" fmla="*/ 14 h 27"/>
                  <a:gd name="T10" fmla="*/ 1 w 6"/>
                  <a:gd name="T11" fmla="*/ 7 h 27"/>
                  <a:gd name="T12" fmla="*/ 1 w 6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7">
                    <a:moveTo>
                      <a:pt x="1" y="0"/>
                    </a:moveTo>
                    <a:cubicBezTo>
                      <a:pt x="3" y="9"/>
                      <a:pt x="4" y="18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5"/>
                      <a:pt x="4" y="22"/>
                      <a:pt x="3" y="20"/>
                    </a:cubicBezTo>
                    <a:cubicBezTo>
                      <a:pt x="2" y="18"/>
                      <a:pt x="2" y="16"/>
                      <a:pt x="1" y="14"/>
                    </a:cubicBezTo>
                    <a:cubicBezTo>
                      <a:pt x="1" y="11"/>
                      <a:pt x="1" y="9"/>
                      <a:pt x="1" y="7"/>
                    </a:cubicBezTo>
                    <a:cubicBezTo>
                      <a:pt x="0" y="5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00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2" name="iSļíďê"/>
              <p:cNvSpPr/>
              <p:nvPr/>
            </p:nvSpPr>
            <p:spPr bwMode="auto">
              <a:xfrm>
                <a:off x="5602288" y="4106863"/>
                <a:ext cx="176213" cy="168275"/>
              </a:xfrm>
              <a:custGeom>
                <a:avLst/>
                <a:gdLst>
                  <a:gd name="T0" fmla="*/ 48 w 63"/>
                  <a:gd name="T1" fmla="*/ 58 h 60"/>
                  <a:gd name="T2" fmla="*/ 60 w 63"/>
                  <a:gd name="T3" fmla="*/ 6 h 60"/>
                  <a:gd name="T4" fmla="*/ 31 w 63"/>
                  <a:gd name="T5" fmla="*/ 0 h 60"/>
                  <a:gd name="T6" fmla="*/ 3 w 63"/>
                  <a:gd name="T7" fmla="*/ 10 h 60"/>
                  <a:gd name="T8" fmla="*/ 21 w 63"/>
                  <a:gd name="T9" fmla="*/ 60 h 60"/>
                  <a:gd name="T10" fmla="*/ 48 w 63"/>
                  <a:gd name="T11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0">
                    <a:moveTo>
                      <a:pt x="48" y="58"/>
                    </a:moveTo>
                    <a:cubicBezTo>
                      <a:pt x="60" y="42"/>
                      <a:pt x="63" y="10"/>
                      <a:pt x="60" y="6"/>
                    </a:cubicBezTo>
                    <a:cubicBezTo>
                      <a:pt x="57" y="1"/>
                      <a:pt x="43" y="0"/>
                      <a:pt x="31" y="0"/>
                    </a:cubicBezTo>
                    <a:cubicBezTo>
                      <a:pt x="19" y="1"/>
                      <a:pt x="6" y="5"/>
                      <a:pt x="3" y="10"/>
                    </a:cubicBezTo>
                    <a:cubicBezTo>
                      <a:pt x="0" y="14"/>
                      <a:pt x="8" y="45"/>
                      <a:pt x="21" y="60"/>
                    </a:cubicBezTo>
                    <a:lnTo>
                      <a:pt x="48" y="58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3" name="îSľide"/>
              <p:cNvSpPr/>
              <p:nvPr/>
            </p:nvSpPr>
            <p:spPr bwMode="auto">
              <a:xfrm>
                <a:off x="5613401" y="4176713"/>
                <a:ext cx="147638" cy="98425"/>
              </a:xfrm>
              <a:custGeom>
                <a:avLst/>
                <a:gdLst>
                  <a:gd name="T0" fmla="*/ 33 w 53"/>
                  <a:gd name="T1" fmla="*/ 22 h 35"/>
                  <a:gd name="T2" fmla="*/ 0 w 53"/>
                  <a:gd name="T3" fmla="*/ 0 h 35"/>
                  <a:gd name="T4" fmla="*/ 17 w 53"/>
                  <a:gd name="T5" fmla="*/ 35 h 35"/>
                  <a:gd name="T6" fmla="*/ 44 w 53"/>
                  <a:gd name="T7" fmla="*/ 33 h 35"/>
                  <a:gd name="T8" fmla="*/ 53 w 53"/>
                  <a:gd name="T9" fmla="*/ 13 h 35"/>
                  <a:gd name="T10" fmla="*/ 33 w 53"/>
                  <a:gd name="T1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35">
                    <a:moveTo>
                      <a:pt x="33" y="22"/>
                    </a:moveTo>
                    <a:cubicBezTo>
                      <a:pt x="18" y="21"/>
                      <a:pt x="7" y="11"/>
                      <a:pt x="0" y="0"/>
                    </a:cubicBezTo>
                    <a:cubicBezTo>
                      <a:pt x="3" y="11"/>
                      <a:pt x="9" y="26"/>
                      <a:pt x="17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8" y="28"/>
                      <a:pt x="51" y="21"/>
                      <a:pt x="53" y="13"/>
                    </a:cubicBezTo>
                    <a:cubicBezTo>
                      <a:pt x="48" y="19"/>
                      <a:pt x="41" y="22"/>
                      <a:pt x="33" y="22"/>
                    </a:cubicBezTo>
                    <a:close/>
                  </a:path>
                </a:pathLst>
              </a:custGeom>
              <a:solidFill>
                <a:srgbClr val="FF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4" name="ïŝ1îḓe"/>
              <p:cNvSpPr/>
              <p:nvPr/>
            </p:nvSpPr>
            <p:spPr bwMode="auto">
              <a:xfrm>
                <a:off x="5632451" y="4151313"/>
                <a:ext cx="39688" cy="123825"/>
              </a:xfrm>
              <a:custGeom>
                <a:avLst/>
                <a:gdLst>
                  <a:gd name="T0" fmla="*/ 0 w 14"/>
                  <a:gd name="T1" fmla="*/ 0 h 44"/>
                  <a:gd name="T2" fmla="*/ 5 w 14"/>
                  <a:gd name="T3" fmla="*/ 23 h 44"/>
                  <a:gd name="T4" fmla="*/ 9 w 14"/>
                  <a:gd name="T5" fmla="*/ 33 h 44"/>
                  <a:gd name="T6" fmla="*/ 14 w 14"/>
                  <a:gd name="T7" fmla="*/ 44 h 44"/>
                  <a:gd name="T8" fmla="*/ 4 w 14"/>
                  <a:gd name="T9" fmla="*/ 23 h 44"/>
                  <a:gd name="T10" fmla="*/ 0 w 14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cubicBezTo>
                      <a:pt x="1" y="8"/>
                      <a:pt x="3" y="15"/>
                      <a:pt x="5" y="23"/>
                    </a:cubicBezTo>
                    <a:cubicBezTo>
                      <a:pt x="7" y="26"/>
                      <a:pt x="8" y="30"/>
                      <a:pt x="9" y="33"/>
                    </a:cubicBezTo>
                    <a:cubicBezTo>
                      <a:pt x="11" y="37"/>
                      <a:pt x="13" y="40"/>
                      <a:pt x="14" y="44"/>
                    </a:cubicBezTo>
                    <a:cubicBezTo>
                      <a:pt x="9" y="38"/>
                      <a:pt x="6" y="31"/>
                      <a:pt x="4" y="23"/>
                    </a:cubicBezTo>
                    <a:cubicBezTo>
                      <a:pt x="1" y="16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5" name="iŝļïďê"/>
              <p:cNvSpPr/>
              <p:nvPr/>
            </p:nvSpPr>
            <p:spPr bwMode="auto">
              <a:xfrm>
                <a:off x="5657851" y="4173538"/>
                <a:ext cx="28575" cy="98425"/>
              </a:xfrm>
              <a:custGeom>
                <a:avLst/>
                <a:gdLst>
                  <a:gd name="T0" fmla="*/ 0 w 10"/>
                  <a:gd name="T1" fmla="*/ 0 h 35"/>
                  <a:gd name="T2" fmla="*/ 5 w 10"/>
                  <a:gd name="T3" fmla="*/ 18 h 35"/>
                  <a:gd name="T4" fmla="*/ 7 w 10"/>
                  <a:gd name="T5" fmla="*/ 27 h 35"/>
                  <a:gd name="T6" fmla="*/ 10 w 10"/>
                  <a:gd name="T7" fmla="*/ 35 h 35"/>
                  <a:gd name="T8" fmla="*/ 3 w 10"/>
                  <a:gd name="T9" fmla="*/ 18 h 35"/>
                  <a:gd name="T10" fmla="*/ 0 w 10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5">
                    <a:moveTo>
                      <a:pt x="0" y="0"/>
                    </a:moveTo>
                    <a:cubicBezTo>
                      <a:pt x="2" y="6"/>
                      <a:pt x="3" y="12"/>
                      <a:pt x="5" y="18"/>
                    </a:cubicBezTo>
                    <a:cubicBezTo>
                      <a:pt x="5" y="21"/>
                      <a:pt x="6" y="24"/>
                      <a:pt x="7" y="27"/>
                    </a:cubicBezTo>
                    <a:cubicBezTo>
                      <a:pt x="8" y="30"/>
                      <a:pt x="9" y="33"/>
                      <a:pt x="10" y="35"/>
                    </a:cubicBezTo>
                    <a:cubicBezTo>
                      <a:pt x="7" y="30"/>
                      <a:pt x="4" y="24"/>
                      <a:pt x="3" y="18"/>
                    </a:cubicBezTo>
                    <a:cubicBezTo>
                      <a:pt x="1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6" name="îṧ1iḍé"/>
              <p:cNvSpPr/>
              <p:nvPr/>
            </p:nvSpPr>
            <p:spPr bwMode="auto">
              <a:xfrm>
                <a:off x="5672138" y="4129088"/>
                <a:ext cx="14288" cy="109537"/>
              </a:xfrm>
              <a:custGeom>
                <a:avLst/>
                <a:gdLst>
                  <a:gd name="T0" fmla="*/ 0 w 5"/>
                  <a:gd name="T1" fmla="*/ 0 h 39"/>
                  <a:gd name="T2" fmla="*/ 3 w 5"/>
                  <a:gd name="T3" fmla="*/ 19 h 39"/>
                  <a:gd name="T4" fmla="*/ 5 w 5"/>
                  <a:gd name="T5" fmla="*/ 39 h 39"/>
                  <a:gd name="T6" fmla="*/ 1 w 5"/>
                  <a:gd name="T7" fmla="*/ 20 h 39"/>
                  <a:gd name="T8" fmla="*/ 0 w 5"/>
                  <a:gd name="T9" fmla="*/ 10 h 39"/>
                  <a:gd name="T10" fmla="*/ 0 w 5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9">
                    <a:moveTo>
                      <a:pt x="0" y="0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" y="33"/>
                      <a:pt x="2" y="26"/>
                      <a:pt x="1" y="20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7" name="îšľîḑe"/>
              <p:cNvSpPr/>
              <p:nvPr/>
            </p:nvSpPr>
            <p:spPr bwMode="auto">
              <a:xfrm>
                <a:off x="5688013" y="4173538"/>
                <a:ext cx="9525" cy="101600"/>
              </a:xfrm>
              <a:custGeom>
                <a:avLst/>
                <a:gdLst>
                  <a:gd name="T0" fmla="*/ 0 w 3"/>
                  <a:gd name="T1" fmla="*/ 0 h 36"/>
                  <a:gd name="T2" fmla="*/ 2 w 3"/>
                  <a:gd name="T3" fmla="*/ 18 h 36"/>
                  <a:gd name="T4" fmla="*/ 3 w 3"/>
                  <a:gd name="T5" fmla="*/ 36 h 36"/>
                  <a:gd name="T6" fmla="*/ 0 w 3"/>
                  <a:gd name="T7" fmla="*/ 18 h 36"/>
                  <a:gd name="T8" fmla="*/ 0 w 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6">
                    <a:moveTo>
                      <a:pt x="0" y="0"/>
                    </a:moveTo>
                    <a:cubicBezTo>
                      <a:pt x="1" y="6"/>
                      <a:pt x="2" y="12"/>
                      <a:pt x="2" y="18"/>
                    </a:cubicBezTo>
                    <a:cubicBezTo>
                      <a:pt x="3" y="24"/>
                      <a:pt x="3" y="30"/>
                      <a:pt x="3" y="36"/>
                    </a:cubicBezTo>
                    <a:cubicBezTo>
                      <a:pt x="1" y="30"/>
                      <a:pt x="1" y="24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8" name="îṡľîḓe"/>
              <p:cNvSpPr/>
              <p:nvPr/>
            </p:nvSpPr>
            <p:spPr bwMode="auto">
              <a:xfrm>
                <a:off x="5708651" y="4146550"/>
                <a:ext cx="11113" cy="95250"/>
              </a:xfrm>
              <a:custGeom>
                <a:avLst/>
                <a:gdLst>
                  <a:gd name="T0" fmla="*/ 3 w 4"/>
                  <a:gd name="T1" fmla="*/ 0 h 34"/>
                  <a:gd name="T2" fmla="*/ 4 w 4"/>
                  <a:gd name="T3" fmla="*/ 17 h 34"/>
                  <a:gd name="T4" fmla="*/ 3 w 4"/>
                  <a:gd name="T5" fmla="*/ 26 h 34"/>
                  <a:gd name="T6" fmla="*/ 0 w 4"/>
                  <a:gd name="T7" fmla="*/ 34 h 34"/>
                  <a:gd name="T8" fmla="*/ 2 w 4"/>
                  <a:gd name="T9" fmla="*/ 17 h 34"/>
                  <a:gd name="T10" fmla="*/ 3 w 4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4">
                    <a:moveTo>
                      <a:pt x="3" y="0"/>
                    </a:moveTo>
                    <a:cubicBezTo>
                      <a:pt x="4" y="6"/>
                      <a:pt x="4" y="12"/>
                      <a:pt x="4" y="17"/>
                    </a:cubicBezTo>
                    <a:cubicBezTo>
                      <a:pt x="4" y="20"/>
                      <a:pt x="3" y="23"/>
                      <a:pt x="3" y="26"/>
                    </a:cubicBezTo>
                    <a:cubicBezTo>
                      <a:pt x="2" y="29"/>
                      <a:pt x="1" y="32"/>
                      <a:pt x="0" y="34"/>
                    </a:cubicBezTo>
                    <a:cubicBezTo>
                      <a:pt x="1" y="29"/>
                      <a:pt x="1" y="23"/>
                      <a:pt x="2" y="17"/>
                    </a:cubicBezTo>
                    <a:cubicBezTo>
                      <a:pt x="2" y="12"/>
                      <a:pt x="2" y="6"/>
                      <a:pt x="3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69" name="íšḻiḍe"/>
              <p:cNvSpPr/>
              <p:nvPr/>
            </p:nvSpPr>
            <p:spPr bwMode="auto">
              <a:xfrm>
                <a:off x="5719763" y="4173538"/>
                <a:ext cx="19050" cy="90487"/>
              </a:xfrm>
              <a:custGeom>
                <a:avLst/>
                <a:gdLst>
                  <a:gd name="T0" fmla="*/ 6 w 7"/>
                  <a:gd name="T1" fmla="*/ 0 h 32"/>
                  <a:gd name="T2" fmla="*/ 5 w 7"/>
                  <a:gd name="T3" fmla="*/ 16 h 32"/>
                  <a:gd name="T4" fmla="*/ 0 w 7"/>
                  <a:gd name="T5" fmla="*/ 32 h 32"/>
                  <a:gd name="T6" fmla="*/ 2 w 7"/>
                  <a:gd name="T7" fmla="*/ 24 h 32"/>
                  <a:gd name="T8" fmla="*/ 3 w 7"/>
                  <a:gd name="T9" fmla="*/ 16 h 32"/>
                  <a:gd name="T10" fmla="*/ 6 w 7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2">
                    <a:moveTo>
                      <a:pt x="6" y="0"/>
                    </a:moveTo>
                    <a:cubicBezTo>
                      <a:pt x="7" y="5"/>
                      <a:pt x="6" y="11"/>
                      <a:pt x="5" y="16"/>
                    </a:cubicBezTo>
                    <a:cubicBezTo>
                      <a:pt x="4" y="22"/>
                      <a:pt x="3" y="27"/>
                      <a:pt x="0" y="32"/>
                    </a:cubicBezTo>
                    <a:cubicBezTo>
                      <a:pt x="1" y="29"/>
                      <a:pt x="1" y="27"/>
                      <a:pt x="2" y="24"/>
                    </a:cubicBezTo>
                    <a:cubicBezTo>
                      <a:pt x="2" y="21"/>
                      <a:pt x="3" y="19"/>
                      <a:pt x="3" y="1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0" name="iṥ1îďè"/>
              <p:cNvSpPr/>
              <p:nvPr/>
            </p:nvSpPr>
            <p:spPr bwMode="auto">
              <a:xfrm>
                <a:off x="5730876" y="4129088"/>
                <a:ext cx="25400" cy="142875"/>
              </a:xfrm>
              <a:custGeom>
                <a:avLst/>
                <a:gdLst>
                  <a:gd name="T0" fmla="*/ 9 w 9"/>
                  <a:gd name="T1" fmla="*/ 0 h 51"/>
                  <a:gd name="T2" fmla="*/ 9 w 9"/>
                  <a:gd name="T3" fmla="*/ 13 h 51"/>
                  <a:gd name="T4" fmla="*/ 8 w 9"/>
                  <a:gd name="T5" fmla="*/ 26 h 51"/>
                  <a:gd name="T6" fmla="*/ 5 w 9"/>
                  <a:gd name="T7" fmla="*/ 39 h 51"/>
                  <a:gd name="T8" fmla="*/ 0 w 9"/>
                  <a:gd name="T9" fmla="*/ 51 h 51"/>
                  <a:gd name="T10" fmla="*/ 4 w 9"/>
                  <a:gd name="T11" fmla="*/ 38 h 51"/>
                  <a:gd name="T12" fmla="*/ 6 w 9"/>
                  <a:gd name="T13" fmla="*/ 26 h 51"/>
                  <a:gd name="T14" fmla="*/ 9 w 9"/>
                  <a:gd name="T1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1">
                    <a:moveTo>
                      <a:pt x="9" y="0"/>
                    </a:moveTo>
                    <a:cubicBezTo>
                      <a:pt x="9" y="5"/>
                      <a:pt x="9" y="9"/>
                      <a:pt x="9" y="13"/>
                    </a:cubicBezTo>
                    <a:cubicBezTo>
                      <a:pt x="9" y="17"/>
                      <a:pt x="9" y="22"/>
                      <a:pt x="8" y="26"/>
                    </a:cubicBezTo>
                    <a:cubicBezTo>
                      <a:pt x="7" y="30"/>
                      <a:pt x="6" y="34"/>
                      <a:pt x="5" y="39"/>
                    </a:cubicBezTo>
                    <a:cubicBezTo>
                      <a:pt x="4" y="43"/>
                      <a:pt x="2" y="47"/>
                      <a:pt x="0" y="51"/>
                    </a:cubicBezTo>
                    <a:cubicBezTo>
                      <a:pt x="2" y="46"/>
                      <a:pt x="3" y="42"/>
                      <a:pt x="4" y="38"/>
                    </a:cubicBezTo>
                    <a:cubicBezTo>
                      <a:pt x="5" y="34"/>
                      <a:pt x="5" y="30"/>
                      <a:pt x="6" y="26"/>
                    </a:cubicBezTo>
                    <a:cubicBezTo>
                      <a:pt x="7" y="17"/>
                      <a:pt x="8" y="9"/>
                      <a:pt x="9" y="0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1" name="is1ïďe"/>
              <p:cNvSpPr/>
              <p:nvPr/>
            </p:nvSpPr>
            <p:spPr bwMode="auto">
              <a:xfrm>
                <a:off x="5665788" y="4383088"/>
                <a:ext cx="87313" cy="73025"/>
              </a:xfrm>
              <a:custGeom>
                <a:avLst/>
                <a:gdLst>
                  <a:gd name="T0" fmla="*/ 17 w 31"/>
                  <a:gd name="T1" fmla="*/ 14 h 26"/>
                  <a:gd name="T2" fmla="*/ 0 w 31"/>
                  <a:gd name="T3" fmla="*/ 0 h 26"/>
                  <a:gd name="T4" fmla="*/ 1 w 31"/>
                  <a:gd name="T5" fmla="*/ 26 h 26"/>
                  <a:gd name="T6" fmla="*/ 31 w 31"/>
                  <a:gd name="T7" fmla="*/ 24 h 26"/>
                  <a:gd name="T8" fmla="*/ 30 w 31"/>
                  <a:gd name="T9" fmla="*/ 7 h 26"/>
                  <a:gd name="T10" fmla="*/ 17 w 31"/>
                  <a:gd name="T1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6">
                    <a:moveTo>
                      <a:pt x="17" y="14"/>
                    </a:moveTo>
                    <a:cubicBezTo>
                      <a:pt x="10" y="14"/>
                      <a:pt x="4" y="7"/>
                      <a:pt x="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6" y="11"/>
                      <a:pt x="22" y="14"/>
                      <a:pt x="17" y="14"/>
                    </a:cubicBez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2" name="îṣḷïḍe"/>
              <p:cNvSpPr/>
              <p:nvPr/>
            </p:nvSpPr>
            <p:spPr bwMode="auto">
              <a:xfrm>
                <a:off x="5665788" y="4486275"/>
                <a:ext cx="131763" cy="555625"/>
              </a:xfrm>
              <a:custGeom>
                <a:avLst/>
                <a:gdLst>
                  <a:gd name="T0" fmla="*/ 41 w 47"/>
                  <a:gd name="T1" fmla="*/ 69 h 199"/>
                  <a:gd name="T2" fmla="*/ 35 w 47"/>
                  <a:gd name="T3" fmla="*/ 13 h 199"/>
                  <a:gd name="T4" fmla="*/ 20 w 47"/>
                  <a:gd name="T5" fmla="*/ 25 h 199"/>
                  <a:gd name="T6" fmla="*/ 1 w 47"/>
                  <a:gd name="T7" fmla="*/ 0 h 199"/>
                  <a:gd name="T8" fmla="*/ 2 w 47"/>
                  <a:gd name="T9" fmla="*/ 72 h 199"/>
                  <a:gd name="T10" fmla="*/ 30 w 47"/>
                  <a:gd name="T11" fmla="*/ 199 h 199"/>
                  <a:gd name="T12" fmla="*/ 41 w 47"/>
                  <a:gd name="T13" fmla="*/ 6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99">
                    <a:moveTo>
                      <a:pt x="41" y="69"/>
                    </a:moveTo>
                    <a:cubicBezTo>
                      <a:pt x="40" y="47"/>
                      <a:pt x="38" y="27"/>
                      <a:pt x="35" y="13"/>
                    </a:cubicBezTo>
                    <a:cubicBezTo>
                      <a:pt x="33" y="19"/>
                      <a:pt x="28" y="24"/>
                      <a:pt x="20" y="25"/>
                    </a:cubicBezTo>
                    <a:cubicBezTo>
                      <a:pt x="8" y="25"/>
                      <a:pt x="3" y="9"/>
                      <a:pt x="1" y="0"/>
                    </a:cubicBezTo>
                    <a:cubicBezTo>
                      <a:pt x="0" y="14"/>
                      <a:pt x="0" y="40"/>
                      <a:pt x="2" y="72"/>
                    </a:cubicBezTo>
                    <a:cubicBezTo>
                      <a:pt x="7" y="149"/>
                      <a:pt x="30" y="199"/>
                      <a:pt x="30" y="199"/>
                    </a:cubicBezTo>
                    <a:cubicBezTo>
                      <a:pt x="30" y="199"/>
                      <a:pt x="47" y="146"/>
                      <a:pt x="41" y="69"/>
                    </a:cubicBezTo>
                    <a:close/>
                  </a:path>
                </a:pathLst>
              </a:custGeom>
              <a:solidFill>
                <a:srgbClr val="009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3" name="ïs1iďè"/>
              <p:cNvSpPr/>
              <p:nvPr/>
            </p:nvSpPr>
            <p:spPr bwMode="auto">
              <a:xfrm>
                <a:off x="5665788" y="4283075"/>
                <a:ext cx="69850" cy="4762"/>
              </a:xfrm>
              <a:custGeom>
                <a:avLst/>
                <a:gdLst>
                  <a:gd name="T0" fmla="*/ 0 w 25"/>
                  <a:gd name="T1" fmla="*/ 2 h 2"/>
                  <a:gd name="T2" fmla="*/ 13 w 25"/>
                  <a:gd name="T3" fmla="*/ 0 h 2"/>
                  <a:gd name="T4" fmla="*/ 25 w 25"/>
                  <a:gd name="T5" fmla="*/ 0 h 2"/>
                  <a:gd name="T6" fmla="*/ 13 w 25"/>
                  <a:gd name="T7" fmla="*/ 2 h 2"/>
                  <a:gd name="T8" fmla="*/ 0 w 2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">
                    <a:moveTo>
                      <a:pt x="0" y="2"/>
                    </a:moveTo>
                    <a:cubicBezTo>
                      <a:pt x="4" y="1"/>
                      <a:pt x="9" y="0"/>
                      <a:pt x="13" y="0"/>
                    </a:cubicBezTo>
                    <a:cubicBezTo>
                      <a:pt x="17" y="0"/>
                      <a:pt x="21" y="0"/>
                      <a:pt x="25" y="0"/>
                    </a:cubicBezTo>
                    <a:cubicBezTo>
                      <a:pt x="21" y="1"/>
                      <a:pt x="17" y="2"/>
                      <a:pt x="13" y="2"/>
                    </a:cubicBezTo>
                    <a:cubicBezTo>
                      <a:pt x="9" y="2"/>
                      <a:pt x="5" y="2"/>
                      <a:pt x="0" y="2"/>
                    </a:cubicBezTo>
                    <a:close/>
                  </a:path>
                </a:pathLst>
              </a:custGeom>
              <a:solidFill>
                <a:srgbClr val="789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4" name="ïṩ1íḑe"/>
              <p:cNvSpPr/>
              <p:nvPr/>
            </p:nvSpPr>
            <p:spPr bwMode="auto">
              <a:xfrm>
                <a:off x="5722938" y="4294188"/>
                <a:ext cx="23813" cy="73025"/>
              </a:xfrm>
              <a:custGeom>
                <a:avLst/>
                <a:gdLst>
                  <a:gd name="T0" fmla="*/ 4 w 9"/>
                  <a:gd name="T1" fmla="*/ 1 h 26"/>
                  <a:gd name="T2" fmla="*/ 6 w 9"/>
                  <a:gd name="T3" fmla="*/ 8 h 26"/>
                  <a:gd name="T4" fmla="*/ 7 w 9"/>
                  <a:gd name="T5" fmla="*/ 15 h 26"/>
                  <a:gd name="T6" fmla="*/ 6 w 9"/>
                  <a:gd name="T7" fmla="*/ 26 h 26"/>
                  <a:gd name="T8" fmla="*/ 3 w 9"/>
                  <a:gd name="T9" fmla="*/ 20 h 26"/>
                  <a:gd name="T10" fmla="*/ 4 w 9"/>
                  <a:gd name="T11" fmla="*/ 12 h 26"/>
                  <a:gd name="T12" fmla="*/ 4 w 9"/>
                  <a:gd name="T1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6">
                    <a:moveTo>
                      <a:pt x="4" y="1"/>
                    </a:moveTo>
                    <a:cubicBezTo>
                      <a:pt x="7" y="2"/>
                      <a:pt x="6" y="5"/>
                      <a:pt x="6" y="8"/>
                    </a:cubicBezTo>
                    <a:cubicBezTo>
                      <a:pt x="6" y="11"/>
                      <a:pt x="6" y="12"/>
                      <a:pt x="7" y="15"/>
                    </a:cubicBezTo>
                    <a:cubicBezTo>
                      <a:pt x="7" y="17"/>
                      <a:pt x="9" y="26"/>
                      <a:pt x="6" y="26"/>
                    </a:cubicBezTo>
                    <a:cubicBezTo>
                      <a:pt x="4" y="26"/>
                      <a:pt x="3" y="21"/>
                      <a:pt x="3" y="20"/>
                    </a:cubicBezTo>
                    <a:cubicBezTo>
                      <a:pt x="3" y="17"/>
                      <a:pt x="4" y="15"/>
                      <a:pt x="4" y="12"/>
                    </a:cubicBezTo>
                    <a:cubicBezTo>
                      <a:pt x="4" y="9"/>
                      <a:pt x="0" y="0"/>
                      <a:pt x="4" y="1"/>
                    </a:cubicBezTo>
                    <a:close/>
                  </a:path>
                </a:pathLst>
              </a:custGeom>
              <a:solidFill>
                <a:srgbClr val="D7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5" name="ïṥlïdê"/>
              <p:cNvSpPr/>
              <p:nvPr/>
            </p:nvSpPr>
            <p:spPr bwMode="auto">
              <a:xfrm>
                <a:off x="6146801" y="4171950"/>
                <a:ext cx="207963" cy="912812"/>
              </a:xfrm>
              <a:custGeom>
                <a:avLst/>
                <a:gdLst>
                  <a:gd name="T0" fmla="*/ 27 w 74"/>
                  <a:gd name="T1" fmla="*/ 326 h 327"/>
                  <a:gd name="T2" fmla="*/ 8 w 74"/>
                  <a:gd name="T3" fmla="*/ 324 h 327"/>
                  <a:gd name="T4" fmla="*/ 1 w 74"/>
                  <a:gd name="T5" fmla="*/ 314 h 327"/>
                  <a:gd name="T6" fmla="*/ 39 w 74"/>
                  <a:gd name="T7" fmla="*/ 38 h 327"/>
                  <a:gd name="T8" fmla="*/ 62 w 74"/>
                  <a:gd name="T9" fmla="*/ 0 h 327"/>
                  <a:gd name="T10" fmla="*/ 74 w 74"/>
                  <a:gd name="T11" fmla="*/ 43 h 327"/>
                  <a:gd name="T12" fmla="*/ 36 w 74"/>
                  <a:gd name="T13" fmla="*/ 319 h 327"/>
                  <a:gd name="T14" fmla="*/ 27 w 74"/>
                  <a:gd name="T15" fmla="*/ 326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327">
                    <a:moveTo>
                      <a:pt x="27" y="326"/>
                    </a:moveTo>
                    <a:cubicBezTo>
                      <a:pt x="8" y="324"/>
                      <a:pt x="8" y="324"/>
                      <a:pt x="8" y="324"/>
                    </a:cubicBezTo>
                    <a:cubicBezTo>
                      <a:pt x="4" y="323"/>
                      <a:pt x="0" y="319"/>
                      <a:pt x="1" y="314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36" y="319"/>
                      <a:pt x="36" y="319"/>
                      <a:pt x="36" y="319"/>
                    </a:cubicBezTo>
                    <a:cubicBezTo>
                      <a:pt x="36" y="324"/>
                      <a:pt x="31" y="327"/>
                      <a:pt x="27" y="326"/>
                    </a:cubicBezTo>
                    <a:close/>
                  </a:path>
                </a:pathLst>
              </a:custGeom>
              <a:solidFill>
                <a:srgbClr val="26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6" name="îšḻiḓè"/>
              <p:cNvSpPr/>
              <p:nvPr/>
            </p:nvSpPr>
            <p:spPr bwMode="auto">
              <a:xfrm>
                <a:off x="6318251" y="4291013"/>
                <a:ext cx="39688" cy="242887"/>
              </a:xfrm>
              <a:custGeom>
                <a:avLst/>
                <a:gdLst>
                  <a:gd name="T0" fmla="*/ 14 w 14"/>
                  <a:gd name="T1" fmla="*/ 0 h 87"/>
                  <a:gd name="T2" fmla="*/ 8 w 14"/>
                  <a:gd name="T3" fmla="*/ 43 h 87"/>
                  <a:gd name="T4" fmla="*/ 1 w 14"/>
                  <a:gd name="T5" fmla="*/ 87 h 87"/>
                  <a:gd name="T6" fmla="*/ 1 w 14"/>
                  <a:gd name="T7" fmla="*/ 87 h 87"/>
                  <a:gd name="T8" fmla="*/ 4 w 14"/>
                  <a:gd name="T9" fmla="*/ 43 h 87"/>
                  <a:gd name="T10" fmla="*/ 8 w 14"/>
                  <a:gd name="T11" fmla="*/ 21 h 87"/>
                  <a:gd name="T12" fmla="*/ 10 w 14"/>
                  <a:gd name="T13" fmla="*/ 10 h 87"/>
                  <a:gd name="T14" fmla="*/ 13 w 14"/>
                  <a:gd name="T15" fmla="*/ 0 h 87"/>
                  <a:gd name="T16" fmla="*/ 14 w 14"/>
                  <a:gd name="T1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87">
                    <a:moveTo>
                      <a:pt x="14" y="0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0" y="72"/>
                      <a:pt x="2" y="57"/>
                      <a:pt x="4" y="43"/>
                    </a:cubicBezTo>
                    <a:cubicBezTo>
                      <a:pt x="5" y="36"/>
                      <a:pt x="6" y="28"/>
                      <a:pt x="8" y="2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7"/>
                      <a:pt x="12" y="3"/>
                      <a:pt x="13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4DD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7" name="ïšľide"/>
              <p:cNvSpPr/>
              <p:nvPr/>
            </p:nvSpPr>
            <p:spPr bwMode="auto">
              <a:xfrm>
                <a:off x="6146801" y="4346575"/>
                <a:ext cx="174625" cy="738187"/>
              </a:xfrm>
              <a:custGeom>
                <a:avLst/>
                <a:gdLst>
                  <a:gd name="T0" fmla="*/ 45 w 62"/>
                  <a:gd name="T1" fmla="*/ 62 h 264"/>
                  <a:gd name="T2" fmla="*/ 36 w 62"/>
                  <a:gd name="T3" fmla="*/ 0 h 264"/>
                  <a:gd name="T4" fmla="*/ 1 w 62"/>
                  <a:gd name="T5" fmla="*/ 251 h 264"/>
                  <a:gd name="T6" fmla="*/ 8 w 62"/>
                  <a:gd name="T7" fmla="*/ 261 h 264"/>
                  <a:gd name="T8" fmla="*/ 27 w 62"/>
                  <a:gd name="T9" fmla="*/ 263 h 264"/>
                  <a:gd name="T10" fmla="*/ 36 w 62"/>
                  <a:gd name="T11" fmla="*/ 256 h 264"/>
                  <a:gd name="T12" fmla="*/ 62 w 62"/>
                  <a:gd name="T13" fmla="*/ 68 h 264"/>
                  <a:gd name="T14" fmla="*/ 45 w 62"/>
                  <a:gd name="T15" fmla="*/ 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64">
                    <a:moveTo>
                      <a:pt x="45" y="62"/>
                    </a:moveTo>
                    <a:cubicBezTo>
                      <a:pt x="38" y="51"/>
                      <a:pt x="36" y="22"/>
                      <a:pt x="36" y="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0" y="256"/>
                      <a:pt x="4" y="260"/>
                      <a:pt x="8" y="261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31" y="264"/>
                      <a:pt x="36" y="261"/>
                      <a:pt x="36" y="25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6" y="69"/>
                      <a:pt x="50" y="68"/>
                      <a:pt x="45" y="62"/>
                    </a:cubicBezTo>
                    <a:close/>
                  </a:path>
                </a:pathLst>
              </a:custGeom>
              <a:solidFill>
                <a:srgbClr val="00AC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8" name="íṣľîḋè"/>
              <p:cNvSpPr/>
              <p:nvPr/>
            </p:nvSpPr>
            <p:spPr bwMode="auto">
              <a:xfrm>
                <a:off x="6256338" y="4171950"/>
                <a:ext cx="98425" cy="122237"/>
              </a:xfrm>
              <a:custGeom>
                <a:avLst/>
                <a:gdLst>
                  <a:gd name="T0" fmla="*/ 0 w 35"/>
                  <a:gd name="T1" fmla="*/ 38 h 44"/>
                  <a:gd name="T2" fmla="*/ 8 w 35"/>
                  <a:gd name="T3" fmla="*/ 35 h 44"/>
                  <a:gd name="T4" fmla="*/ 14 w 35"/>
                  <a:gd name="T5" fmla="*/ 42 h 44"/>
                  <a:gd name="T6" fmla="*/ 24 w 35"/>
                  <a:gd name="T7" fmla="*/ 40 h 44"/>
                  <a:gd name="T8" fmla="*/ 30 w 35"/>
                  <a:gd name="T9" fmla="*/ 44 h 44"/>
                  <a:gd name="T10" fmla="*/ 35 w 35"/>
                  <a:gd name="T11" fmla="*/ 43 h 44"/>
                  <a:gd name="T12" fmla="*/ 23 w 35"/>
                  <a:gd name="T13" fmla="*/ 0 h 44"/>
                  <a:gd name="T14" fmla="*/ 0 w 35"/>
                  <a:gd name="T15" fmla="*/ 3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44">
                    <a:moveTo>
                      <a:pt x="0" y="38"/>
                    </a:moveTo>
                    <a:cubicBezTo>
                      <a:pt x="0" y="38"/>
                      <a:pt x="5" y="34"/>
                      <a:pt x="8" y="35"/>
                    </a:cubicBezTo>
                    <a:cubicBezTo>
                      <a:pt x="10" y="36"/>
                      <a:pt x="12" y="42"/>
                      <a:pt x="14" y="42"/>
                    </a:cubicBezTo>
                    <a:cubicBezTo>
                      <a:pt x="17" y="42"/>
                      <a:pt x="20" y="40"/>
                      <a:pt x="24" y="40"/>
                    </a:cubicBezTo>
                    <a:cubicBezTo>
                      <a:pt x="27" y="41"/>
                      <a:pt x="28" y="44"/>
                      <a:pt x="30" y="44"/>
                    </a:cubicBezTo>
                    <a:cubicBezTo>
                      <a:pt x="31" y="44"/>
                      <a:pt x="35" y="43"/>
                      <a:pt x="35" y="43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79" name="iSļîďè"/>
              <p:cNvSpPr/>
              <p:nvPr/>
            </p:nvSpPr>
            <p:spPr bwMode="auto">
              <a:xfrm>
                <a:off x="6299201" y="4171950"/>
                <a:ext cx="34925" cy="41275"/>
              </a:xfrm>
              <a:custGeom>
                <a:avLst/>
                <a:gdLst>
                  <a:gd name="T0" fmla="*/ 6 w 13"/>
                  <a:gd name="T1" fmla="*/ 15 h 15"/>
                  <a:gd name="T2" fmla="*/ 13 w 13"/>
                  <a:gd name="T3" fmla="*/ 15 h 15"/>
                  <a:gd name="T4" fmla="*/ 8 w 13"/>
                  <a:gd name="T5" fmla="*/ 0 h 15"/>
                  <a:gd name="T6" fmla="*/ 0 w 13"/>
                  <a:gd name="T7" fmla="*/ 13 h 15"/>
                  <a:gd name="T8" fmla="*/ 6 w 13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6" y="15"/>
                    </a:moveTo>
                    <a:cubicBezTo>
                      <a:pt x="9" y="15"/>
                      <a:pt x="11" y="15"/>
                      <a:pt x="13" y="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4"/>
                      <a:pt x="4" y="15"/>
                      <a:pt x="6" y="15"/>
                    </a:cubicBezTo>
                    <a:close/>
                  </a:path>
                </a:pathLst>
              </a:custGeom>
              <a:solidFill>
                <a:srgbClr val="26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0" name="íṣļiďè"/>
              <p:cNvSpPr/>
              <p:nvPr/>
            </p:nvSpPr>
            <p:spPr bwMode="auto">
              <a:xfrm>
                <a:off x="5746751" y="4168775"/>
                <a:ext cx="142875" cy="915987"/>
              </a:xfrm>
              <a:custGeom>
                <a:avLst/>
                <a:gdLst>
                  <a:gd name="T0" fmla="*/ 25 w 51"/>
                  <a:gd name="T1" fmla="*/ 0 h 328"/>
                  <a:gd name="T2" fmla="*/ 43 w 51"/>
                  <a:gd name="T3" fmla="*/ 1 h 328"/>
                  <a:gd name="T4" fmla="*/ 51 w 51"/>
                  <a:gd name="T5" fmla="*/ 10 h 328"/>
                  <a:gd name="T6" fmla="*/ 35 w 51"/>
                  <a:gd name="T7" fmla="*/ 289 h 328"/>
                  <a:gd name="T8" fmla="*/ 16 w 51"/>
                  <a:gd name="T9" fmla="*/ 328 h 328"/>
                  <a:gd name="T10" fmla="*/ 0 w 51"/>
                  <a:gd name="T11" fmla="*/ 287 h 328"/>
                  <a:gd name="T12" fmla="*/ 16 w 51"/>
                  <a:gd name="T13" fmla="*/ 8 h 328"/>
                  <a:gd name="T14" fmla="*/ 25 w 51"/>
                  <a:gd name="T15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28">
                    <a:moveTo>
                      <a:pt x="25" y="0"/>
                    </a:moveTo>
                    <a:cubicBezTo>
                      <a:pt x="43" y="1"/>
                      <a:pt x="43" y="1"/>
                      <a:pt x="43" y="1"/>
                    </a:cubicBezTo>
                    <a:cubicBezTo>
                      <a:pt x="48" y="2"/>
                      <a:pt x="51" y="6"/>
                      <a:pt x="51" y="10"/>
                    </a:cubicBezTo>
                    <a:cubicBezTo>
                      <a:pt x="35" y="289"/>
                      <a:pt x="35" y="289"/>
                      <a:pt x="35" y="289"/>
                    </a:cubicBezTo>
                    <a:cubicBezTo>
                      <a:pt x="16" y="328"/>
                      <a:pt x="16" y="328"/>
                      <a:pt x="16" y="328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20" y="0"/>
                      <a:pt x="25" y="0"/>
                    </a:cubicBezTo>
                    <a:close/>
                  </a:path>
                </a:pathLst>
              </a:custGeom>
              <a:solidFill>
                <a:srgbClr val="FBC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1" name="ïŝļïdé"/>
              <p:cNvSpPr/>
              <p:nvPr/>
            </p:nvSpPr>
            <p:spPr bwMode="auto">
              <a:xfrm>
                <a:off x="5870576" y="4378325"/>
                <a:ext cx="7938" cy="141287"/>
              </a:xfrm>
              <a:custGeom>
                <a:avLst/>
                <a:gdLst>
                  <a:gd name="T0" fmla="*/ 3 w 3"/>
                  <a:gd name="T1" fmla="*/ 0 h 51"/>
                  <a:gd name="T2" fmla="*/ 1 w 3"/>
                  <a:gd name="T3" fmla="*/ 51 h 51"/>
                  <a:gd name="T4" fmla="*/ 0 w 3"/>
                  <a:gd name="T5" fmla="*/ 51 h 51"/>
                  <a:gd name="T6" fmla="*/ 0 w 3"/>
                  <a:gd name="T7" fmla="*/ 38 h 51"/>
                  <a:gd name="T8" fmla="*/ 0 w 3"/>
                  <a:gd name="T9" fmla="*/ 25 h 51"/>
                  <a:gd name="T10" fmla="*/ 1 w 3"/>
                  <a:gd name="T11" fmla="*/ 13 h 51"/>
                  <a:gd name="T12" fmla="*/ 3 w 3"/>
                  <a:gd name="T1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1">
                    <a:moveTo>
                      <a:pt x="3" y="0"/>
                    </a:moveTo>
                    <a:cubicBezTo>
                      <a:pt x="3" y="17"/>
                      <a:pt x="2" y="34"/>
                      <a:pt x="1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46"/>
                      <a:pt x="0" y="42"/>
                      <a:pt x="0" y="38"/>
                    </a:cubicBezTo>
                    <a:cubicBezTo>
                      <a:pt x="0" y="34"/>
                      <a:pt x="0" y="30"/>
                      <a:pt x="0" y="25"/>
                    </a:cubicBezTo>
                    <a:cubicBezTo>
                      <a:pt x="0" y="21"/>
                      <a:pt x="1" y="17"/>
                      <a:pt x="1" y="13"/>
                    </a:cubicBezTo>
                    <a:cubicBezTo>
                      <a:pt x="2" y="9"/>
                      <a:pt x="2" y="4"/>
                      <a:pt x="3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2" name="íṧľîdê"/>
              <p:cNvSpPr/>
              <p:nvPr/>
            </p:nvSpPr>
            <p:spPr bwMode="auto">
              <a:xfrm>
                <a:off x="5746751" y="4422775"/>
                <a:ext cx="123825" cy="661987"/>
              </a:xfrm>
              <a:custGeom>
                <a:avLst/>
                <a:gdLst>
                  <a:gd name="T0" fmla="*/ 26 w 44"/>
                  <a:gd name="T1" fmla="*/ 34 h 237"/>
                  <a:gd name="T2" fmla="*/ 11 w 44"/>
                  <a:gd name="T3" fmla="*/ 0 h 237"/>
                  <a:gd name="T4" fmla="*/ 0 w 44"/>
                  <a:gd name="T5" fmla="*/ 196 h 237"/>
                  <a:gd name="T6" fmla="*/ 16 w 44"/>
                  <a:gd name="T7" fmla="*/ 237 h 237"/>
                  <a:gd name="T8" fmla="*/ 35 w 44"/>
                  <a:gd name="T9" fmla="*/ 198 h 237"/>
                  <a:gd name="T10" fmla="*/ 44 w 44"/>
                  <a:gd name="T11" fmla="*/ 36 h 237"/>
                  <a:gd name="T12" fmla="*/ 26 w 44"/>
                  <a:gd name="T13" fmla="*/ 34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7">
                    <a:moveTo>
                      <a:pt x="26" y="34"/>
                    </a:moveTo>
                    <a:cubicBezTo>
                      <a:pt x="18" y="26"/>
                      <a:pt x="14" y="12"/>
                      <a:pt x="11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16" y="237"/>
                      <a:pt x="16" y="237"/>
                      <a:pt x="16" y="237"/>
                    </a:cubicBezTo>
                    <a:cubicBezTo>
                      <a:pt x="35" y="198"/>
                      <a:pt x="35" y="198"/>
                      <a:pt x="35" y="19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9"/>
                      <a:pt x="32" y="41"/>
                      <a:pt x="26" y="34"/>
                    </a:cubicBezTo>
                    <a:close/>
                  </a:path>
                </a:pathLst>
              </a:custGeom>
              <a:solidFill>
                <a:srgbClr val="FFA7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3" name="ïŝľïďê"/>
              <p:cNvSpPr/>
              <p:nvPr/>
            </p:nvSpPr>
            <p:spPr bwMode="auto">
              <a:xfrm>
                <a:off x="5746751" y="4964113"/>
                <a:ext cx="98425" cy="120650"/>
              </a:xfrm>
              <a:custGeom>
                <a:avLst/>
                <a:gdLst>
                  <a:gd name="T0" fmla="*/ 35 w 35"/>
                  <a:gd name="T1" fmla="*/ 4 h 43"/>
                  <a:gd name="T2" fmla="*/ 28 w 35"/>
                  <a:gd name="T3" fmla="*/ 7 h 43"/>
                  <a:gd name="T4" fmla="*/ 21 w 35"/>
                  <a:gd name="T5" fmla="*/ 1 h 43"/>
                  <a:gd name="T6" fmla="*/ 12 w 35"/>
                  <a:gd name="T7" fmla="*/ 3 h 43"/>
                  <a:gd name="T8" fmla="*/ 6 w 35"/>
                  <a:gd name="T9" fmla="*/ 0 h 43"/>
                  <a:gd name="T10" fmla="*/ 0 w 35"/>
                  <a:gd name="T11" fmla="*/ 2 h 43"/>
                  <a:gd name="T12" fmla="*/ 16 w 35"/>
                  <a:gd name="T13" fmla="*/ 43 h 43"/>
                  <a:gd name="T14" fmla="*/ 35 w 35"/>
                  <a:gd name="T15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43">
                    <a:moveTo>
                      <a:pt x="35" y="4"/>
                    </a:moveTo>
                    <a:cubicBezTo>
                      <a:pt x="35" y="4"/>
                      <a:pt x="31" y="8"/>
                      <a:pt x="28" y="7"/>
                    </a:cubicBezTo>
                    <a:cubicBezTo>
                      <a:pt x="26" y="6"/>
                      <a:pt x="24" y="1"/>
                      <a:pt x="21" y="1"/>
                    </a:cubicBezTo>
                    <a:cubicBezTo>
                      <a:pt x="18" y="1"/>
                      <a:pt x="16" y="4"/>
                      <a:pt x="12" y="3"/>
                    </a:cubicBezTo>
                    <a:cubicBezTo>
                      <a:pt x="9" y="3"/>
                      <a:pt x="7" y="0"/>
                      <a:pt x="6" y="0"/>
                    </a:cubicBezTo>
                    <a:cubicBezTo>
                      <a:pt x="4" y="0"/>
                      <a:pt x="0" y="2"/>
                      <a:pt x="0" y="2"/>
                    </a:cubicBezTo>
                    <a:cubicBezTo>
                      <a:pt x="16" y="43"/>
                      <a:pt x="16" y="43"/>
                      <a:pt x="16" y="43"/>
                    </a:cubicBez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4" name="îśľïḓe"/>
              <p:cNvSpPr/>
              <p:nvPr/>
            </p:nvSpPr>
            <p:spPr bwMode="auto">
              <a:xfrm>
                <a:off x="5775326" y="5041900"/>
                <a:ext cx="33338" cy="42862"/>
              </a:xfrm>
              <a:custGeom>
                <a:avLst/>
                <a:gdLst>
                  <a:gd name="T0" fmla="*/ 6 w 12"/>
                  <a:gd name="T1" fmla="*/ 0 h 15"/>
                  <a:gd name="T2" fmla="*/ 0 w 12"/>
                  <a:gd name="T3" fmla="*/ 1 h 15"/>
                  <a:gd name="T4" fmla="*/ 6 w 12"/>
                  <a:gd name="T5" fmla="*/ 15 h 15"/>
                  <a:gd name="T6" fmla="*/ 12 w 12"/>
                  <a:gd name="T7" fmla="*/ 1 h 15"/>
                  <a:gd name="T8" fmla="*/ 6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5" name="iS1íḓe"/>
              <p:cNvSpPr/>
              <p:nvPr/>
            </p:nvSpPr>
            <p:spPr bwMode="auto">
              <a:xfrm>
                <a:off x="5786438" y="4168775"/>
                <a:ext cx="103188" cy="85725"/>
              </a:xfrm>
              <a:custGeom>
                <a:avLst/>
                <a:gdLst>
                  <a:gd name="T0" fmla="*/ 36 w 37"/>
                  <a:gd name="T1" fmla="*/ 31 h 31"/>
                  <a:gd name="T2" fmla="*/ 37 w 37"/>
                  <a:gd name="T3" fmla="*/ 10 h 31"/>
                  <a:gd name="T4" fmla="*/ 29 w 37"/>
                  <a:gd name="T5" fmla="*/ 1 h 31"/>
                  <a:gd name="T6" fmla="*/ 11 w 37"/>
                  <a:gd name="T7" fmla="*/ 0 h 31"/>
                  <a:gd name="T8" fmla="*/ 2 w 37"/>
                  <a:gd name="T9" fmla="*/ 8 h 31"/>
                  <a:gd name="T10" fmla="*/ 0 w 37"/>
                  <a:gd name="T11" fmla="*/ 29 h 31"/>
                  <a:gd name="T12" fmla="*/ 36 w 37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1">
                    <a:moveTo>
                      <a:pt x="36" y="31"/>
                    </a:move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6"/>
                      <a:pt x="34" y="2"/>
                      <a:pt x="29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2" y="4"/>
                      <a:pt x="2" y="8"/>
                    </a:cubicBezTo>
                    <a:cubicBezTo>
                      <a:pt x="0" y="29"/>
                      <a:pt x="0" y="29"/>
                      <a:pt x="0" y="29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FF8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6" name="ïş1iḋè"/>
              <p:cNvSpPr/>
              <p:nvPr/>
            </p:nvSpPr>
            <p:spPr bwMode="auto">
              <a:xfrm>
                <a:off x="5818188" y="4168775"/>
                <a:ext cx="71438" cy="58737"/>
              </a:xfrm>
              <a:custGeom>
                <a:avLst/>
                <a:gdLst>
                  <a:gd name="T0" fmla="*/ 25 w 26"/>
                  <a:gd name="T1" fmla="*/ 21 h 21"/>
                  <a:gd name="T2" fmla="*/ 24 w 26"/>
                  <a:gd name="T3" fmla="*/ 10 h 21"/>
                  <a:gd name="T4" fmla="*/ 20 w 26"/>
                  <a:gd name="T5" fmla="*/ 4 h 21"/>
                  <a:gd name="T6" fmla="*/ 18 w 26"/>
                  <a:gd name="T7" fmla="*/ 3 h 21"/>
                  <a:gd name="T8" fmla="*/ 15 w 26"/>
                  <a:gd name="T9" fmla="*/ 3 h 21"/>
                  <a:gd name="T10" fmla="*/ 10 w 26"/>
                  <a:gd name="T11" fmla="*/ 2 h 21"/>
                  <a:gd name="T12" fmla="*/ 0 w 26"/>
                  <a:gd name="T13" fmla="*/ 0 h 21"/>
                  <a:gd name="T14" fmla="*/ 0 w 26"/>
                  <a:gd name="T15" fmla="*/ 0 h 21"/>
                  <a:gd name="T16" fmla="*/ 10 w 26"/>
                  <a:gd name="T17" fmla="*/ 1 h 21"/>
                  <a:gd name="T18" fmla="*/ 15 w 26"/>
                  <a:gd name="T19" fmla="*/ 1 h 21"/>
                  <a:gd name="T20" fmla="*/ 21 w 26"/>
                  <a:gd name="T21" fmla="*/ 2 h 21"/>
                  <a:gd name="T22" fmla="*/ 26 w 26"/>
                  <a:gd name="T23" fmla="*/ 10 h 21"/>
                  <a:gd name="T24" fmla="*/ 25 w 26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25" y="21"/>
                    </a:moveTo>
                    <a:cubicBezTo>
                      <a:pt x="25" y="17"/>
                      <a:pt x="25" y="14"/>
                      <a:pt x="24" y="10"/>
                    </a:cubicBezTo>
                    <a:cubicBezTo>
                      <a:pt x="24" y="7"/>
                      <a:pt x="22" y="5"/>
                      <a:pt x="20" y="4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3" y="3"/>
                      <a:pt x="12" y="3"/>
                      <a:pt x="10" y="2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19" y="1"/>
                      <a:pt x="21" y="2"/>
                    </a:cubicBezTo>
                    <a:cubicBezTo>
                      <a:pt x="24" y="3"/>
                      <a:pt x="26" y="7"/>
                      <a:pt x="26" y="10"/>
                    </a:cubicBezTo>
                    <a:cubicBezTo>
                      <a:pt x="25" y="21"/>
                      <a:pt x="25" y="21"/>
                      <a:pt x="25" y="21"/>
                    </a:cubicBezTo>
                    <a:close/>
                  </a:path>
                </a:pathLst>
              </a:custGeom>
              <a:solidFill>
                <a:srgbClr val="F8BB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7" name="îṣľïḍè"/>
              <p:cNvSpPr/>
              <p:nvPr/>
            </p:nvSpPr>
            <p:spPr bwMode="auto">
              <a:xfrm>
                <a:off x="5778501" y="4249738"/>
                <a:ext cx="111125" cy="128587"/>
              </a:xfrm>
              <a:custGeom>
                <a:avLst/>
                <a:gdLst>
                  <a:gd name="T0" fmla="*/ 70 w 70"/>
                  <a:gd name="T1" fmla="*/ 3 h 81"/>
                  <a:gd name="T2" fmla="*/ 3 w 70"/>
                  <a:gd name="T3" fmla="*/ 0 h 81"/>
                  <a:gd name="T4" fmla="*/ 0 w 70"/>
                  <a:gd name="T5" fmla="*/ 77 h 81"/>
                  <a:gd name="T6" fmla="*/ 67 w 70"/>
                  <a:gd name="T7" fmla="*/ 81 h 81"/>
                  <a:gd name="T8" fmla="*/ 70 w 70"/>
                  <a:gd name="T9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81">
                    <a:moveTo>
                      <a:pt x="70" y="3"/>
                    </a:moveTo>
                    <a:lnTo>
                      <a:pt x="3" y="0"/>
                    </a:lnTo>
                    <a:lnTo>
                      <a:pt x="0" y="77"/>
                    </a:lnTo>
                    <a:lnTo>
                      <a:pt x="67" y="81"/>
                    </a:lnTo>
                    <a:lnTo>
                      <a:pt x="70" y="3"/>
                    </a:lnTo>
                    <a:close/>
                  </a:path>
                </a:pathLst>
              </a:custGeom>
              <a:solidFill>
                <a:srgbClr val="BCAA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8" name="ïṣ1îḑe"/>
              <p:cNvSpPr/>
              <p:nvPr/>
            </p:nvSpPr>
            <p:spPr bwMode="auto">
              <a:xfrm>
                <a:off x="5778501" y="4249738"/>
                <a:ext cx="106363" cy="128587"/>
              </a:xfrm>
              <a:custGeom>
                <a:avLst/>
                <a:gdLst>
                  <a:gd name="T0" fmla="*/ 16 w 38"/>
                  <a:gd name="T1" fmla="*/ 30 h 46"/>
                  <a:gd name="T2" fmla="*/ 5 w 38"/>
                  <a:gd name="T3" fmla="*/ 0 h 46"/>
                  <a:gd name="T4" fmla="*/ 2 w 38"/>
                  <a:gd name="T5" fmla="*/ 0 h 46"/>
                  <a:gd name="T6" fmla="*/ 0 w 38"/>
                  <a:gd name="T7" fmla="*/ 44 h 46"/>
                  <a:gd name="T8" fmla="*/ 38 w 38"/>
                  <a:gd name="T9" fmla="*/ 46 h 46"/>
                  <a:gd name="T10" fmla="*/ 38 w 38"/>
                  <a:gd name="T11" fmla="*/ 36 h 46"/>
                  <a:gd name="T12" fmla="*/ 16 w 38"/>
                  <a:gd name="T13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6">
                    <a:moveTo>
                      <a:pt x="16" y="30"/>
                    </a:moveTo>
                    <a:cubicBezTo>
                      <a:pt x="8" y="21"/>
                      <a:pt x="6" y="7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1" y="37"/>
                      <a:pt x="22" y="38"/>
                      <a:pt x="16" y="30"/>
                    </a:cubicBez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89" name="iṡļîḋé"/>
              <p:cNvSpPr/>
              <p:nvPr/>
            </p:nvSpPr>
            <p:spPr bwMode="auto">
              <a:xfrm>
                <a:off x="5870576" y="4271963"/>
                <a:ext cx="11113" cy="55562"/>
              </a:xfrm>
              <a:custGeom>
                <a:avLst/>
                <a:gdLst>
                  <a:gd name="T0" fmla="*/ 3 w 4"/>
                  <a:gd name="T1" fmla="*/ 0 h 20"/>
                  <a:gd name="T2" fmla="*/ 4 w 4"/>
                  <a:gd name="T3" fmla="*/ 4 h 20"/>
                  <a:gd name="T4" fmla="*/ 4 w 4"/>
                  <a:gd name="T5" fmla="*/ 7 h 20"/>
                  <a:gd name="T6" fmla="*/ 4 w 4"/>
                  <a:gd name="T7" fmla="*/ 10 h 20"/>
                  <a:gd name="T8" fmla="*/ 2 w 4"/>
                  <a:gd name="T9" fmla="*/ 20 h 20"/>
                  <a:gd name="T10" fmla="*/ 2 w 4"/>
                  <a:gd name="T11" fmla="*/ 20 h 20"/>
                  <a:gd name="T12" fmla="*/ 0 w 4"/>
                  <a:gd name="T13" fmla="*/ 10 h 20"/>
                  <a:gd name="T14" fmla="*/ 0 w 4"/>
                  <a:gd name="T15" fmla="*/ 7 h 20"/>
                  <a:gd name="T16" fmla="*/ 1 w 4"/>
                  <a:gd name="T17" fmla="*/ 4 h 20"/>
                  <a:gd name="T18" fmla="*/ 2 w 4"/>
                  <a:gd name="T19" fmla="*/ 0 h 20"/>
                  <a:gd name="T20" fmla="*/ 3 w 4"/>
                  <a:gd name="T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0">
                    <a:moveTo>
                      <a:pt x="3" y="0"/>
                    </a:moveTo>
                    <a:cubicBezTo>
                      <a:pt x="3" y="0"/>
                      <a:pt x="3" y="2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3" y="15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15"/>
                      <a:pt x="0" y="10"/>
                    </a:cubicBez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4"/>
                    </a:cubicBezTo>
                    <a:cubicBezTo>
                      <a:pt x="1" y="2"/>
                      <a:pt x="2" y="0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0" name="işḻîḑe"/>
              <p:cNvSpPr/>
              <p:nvPr/>
            </p:nvSpPr>
            <p:spPr bwMode="auto">
              <a:xfrm>
                <a:off x="5786438" y="4183063"/>
                <a:ext cx="101600" cy="71437"/>
              </a:xfrm>
              <a:custGeom>
                <a:avLst/>
                <a:gdLst>
                  <a:gd name="T0" fmla="*/ 19 w 36"/>
                  <a:gd name="T1" fmla="*/ 19 h 26"/>
                  <a:gd name="T2" fmla="*/ 2 w 36"/>
                  <a:gd name="T3" fmla="*/ 0 h 26"/>
                  <a:gd name="T4" fmla="*/ 2 w 36"/>
                  <a:gd name="T5" fmla="*/ 3 h 26"/>
                  <a:gd name="T6" fmla="*/ 0 w 36"/>
                  <a:gd name="T7" fmla="*/ 24 h 26"/>
                  <a:gd name="T8" fmla="*/ 36 w 36"/>
                  <a:gd name="T9" fmla="*/ 26 h 26"/>
                  <a:gd name="T10" fmla="*/ 36 w 36"/>
                  <a:gd name="T11" fmla="*/ 18 h 26"/>
                  <a:gd name="T12" fmla="*/ 19 w 36"/>
                  <a:gd name="T13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6">
                    <a:moveTo>
                      <a:pt x="19" y="19"/>
                    </a:moveTo>
                    <a:cubicBezTo>
                      <a:pt x="8" y="16"/>
                      <a:pt x="4" y="7"/>
                      <a:pt x="2" y="0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1" y="20"/>
                      <a:pt x="26" y="21"/>
                      <a:pt x="19" y="19"/>
                    </a:cubicBezTo>
                    <a:close/>
                  </a:path>
                </a:pathLst>
              </a:custGeom>
              <a:solidFill>
                <a:srgbClr val="F06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1" name="îš1íḑe"/>
              <p:cNvSpPr/>
              <p:nvPr/>
            </p:nvSpPr>
            <p:spPr bwMode="auto">
              <a:xfrm>
                <a:off x="5403851" y="4654550"/>
                <a:ext cx="363538" cy="460375"/>
              </a:xfrm>
              <a:custGeom>
                <a:avLst/>
                <a:gdLst>
                  <a:gd name="T0" fmla="*/ 76 w 130"/>
                  <a:gd name="T1" fmla="*/ 159 h 165"/>
                  <a:gd name="T2" fmla="*/ 37 w 130"/>
                  <a:gd name="T3" fmla="*/ 133 h 165"/>
                  <a:gd name="T4" fmla="*/ 6 w 130"/>
                  <a:gd name="T5" fmla="*/ 42 h 165"/>
                  <a:gd name="T6" fmla="*/ 35 w 130"/>
                  <a:gd name="T7" fmla="*/ 6 h 165"/>
                  <a:gd name="T8" fmla="*/ 81 w 130"/>
                  <a:gd name="T9" fmla="*/ 7 h 165"/>
                  <a:gd name="T10" fmla="*/ 127 w 130"/>
                  <a:gd name="T11" fmla="*/ 56 h 165"/>
                  <a:gd name="T12" fmla="*/ 118 w 130"/>
                  <a:gd name="T13" fmla="*/ 76 h 165"/>
                  <a:gd name="T14" fmla="*/ 98 w 130"/>
                  <a:gd name="T15" fmla="*/ 68 h 165"/>
                  <a:gd name="T16" fmla="*/ 69 w 130"/>
                  <a:gd name="T17" fmla="*/ 35 h 165"/>
                  <a:gd name="T18" fmla="*/ 47 w 130"/>
                  <a:gd name="T19" fmla="*/ 35 h 165"/>
                  <a:gd name="T20" fmla="*/ 36 w 130"/>
                  <a:gd name="T21" fmla="*/ 49 h 165"/>
                  <a:gd name="T22" fmla="*/ 60 w 130"/>
                  <a:gd name="T23" fmla="*/ 113 h 165"/>
                  <a:gd name="T24" fmla="*/ 99 w 130"/>
                  <a:gd name="T25" fmla="*/ 132 h 165"/>
                  <a:gd name="T26" fmla="*/ 113 w 130"/>
                  <a:gd name="T27" fmla="*/ 124 h 165"/>
                  <a:gd name="T28" fmla="*/ 128 w 130"/>
                  <a:gd name="T29" fmla="*/ 139 h 165"/>
                  <a:gd name="T30" fmla="*/ 112 w 130"/>
                  <a:gd name="T31" fmla="*/ 161 h 165"/>
                  <a:gd name="T32" fmla="*/ 76 w 130"/>
                  <a:gd name="T33" fmla="*/ 15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165">
                    <a:moveTo>
                      <a:pt x="76" y="159"/>
                    </a:moveTo>
                    <a:cubicBezTo>
                      <a:pt x="62" y="155"/>
                      <a:pt x="48" y="146"/>
                      <a:pt x="37" y="133"/>
                    </a:cubicBezTo>
                    <a:cubicBezTo>
                      <a:pt x="12" y="106"/>
                      <a:pt x="0" y="69"/>
                      <a:pt x="6" y="42"/>
                    </a:cubicBezTo>
                    <a:cubicBezTo>
                      <a:pt x="9" y="25"/>
                      <a:pt x="20" y="13"/>
                      <a:pt x="35" y="6"/>
                    </a:cubicBezTo>
                    <a:cubicBezTo>
                      <a:pt x="50" y="0"/>
                      <a:pt x="66" y="0"/>
                      <a:pt x="81" y="7"/>
                    </a:cubicBezTo>
                    <a:cubicBezTo>
                      <a:pt x="101" y="15"/>
                      <a:pt x="118" y="33"/>
                      <a:pt x="127" y="56"/>
                    </a:cubicBezTo>
                    <a:cubicBezTo>
                      <a:pt x="130" y="64"/>
                      <a:pt x="126" y="73"/>
                      <a:pt x="118" y="76"/>
                    </a:cubicBezTo>
                    <a:cubicBezTo>
                      <a:pt x="110" y="79"/>
                      <a:pt x="101" y="76"/>
                      <a:pt x="98" y="68"/>
                    </a:cubicBezTo>
                    <a:cubicBezTo>
                      <a:pt x="92" y="53"/>
                      <a:pt x="81" y="40"/>
                      <a:pt x="69" y="35"/>
                    </a:cubicBezTo>
                    <a:cubicBezTo>
                      <a:pt x="62" y="32"/>
                      <a:pt x="54" y="32"/>
                      <a:pt x="47" y="35"/>
                    </a:cubicBezTo>
                    <a:cubicBezTo>
                      <a:pt x="41" y="37"/>
                      <a:pt x="37" y="42"/>
                      <a:pt x="36" y="49"/>
                    </a:cubicBezTo>
                    <a:cubicBezTo>
                      <a:pt x="32" y="66"/>
                      <a:pt x="42" y="93"/>
                      <a:pt x="60" y="113"/>
                    </a:cubicBezTo>
                    <a:cubicBezTo>
                      <a:pt x="74" y="128"/>
                      <a:pt x="91" y="133"/>
                      <a:pt x="99" y="132"/>
                    </a:cubicBezTo>
                    <a:cubicBezTo>
                      <a:pt x="101" y="127"/>
                      <a:pt x="107" y="124"/>
                      <a:pt x="113" y="124"/>
                    </a:cubicBezTo>
                    <a:cubicBezTo>
                      <a:pt x="121" y="124"/>
                      <a:pt x="128" y="131"/>
                      <a:pt x="128" y="139"/>
                    </a:cubicBezTo>
                    <a:cubicBezTo>
                      <a:pt x="128" y="149"/>
                      <a:pt x="122" y="157"/>
                      <a:pt x="112" y="161"/>
                    </a:cubicBezTo>
                    <a:cubicBezTo>
                      <a:pt x="103" y="165"/>
                      <a:pt x="90" y="164"/>
                      <a:pt x="76" y="159"/>
                    </a:cubicBezTo>
                    <a:close/>
                  </a:path>
                </a:pathLst>
              </a:custGeom>
              <a:solidFill>
                <a:srgbClr val="FFB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2" name="ïšľiḍè"/>
              <p:cNvSpPr/>
              <p:nvPr/>
            </p:nvSpPr>
            <p:spPr bwMode="auto">
              <a:xfrm>
                <a:off x="5500688" y="4721225"/>
                <a:ext cx="266700" cy="153987"/>
              </a:xfrm>
              <a:custGeom>
                <a:avLst/>
                <a:gdLst>
                  <a:gd name="T0" fmla="*/ 83 w 95"/>
                  <a:gd name="T1" fmla="*/ 44 h 55"/>
                  <a:gd name="T2" fmla="*/ 63 w 95"/>
                  <a:gd name="T3" fmla="*/ 36 h 55"/>
                  <a:gd name="T4" fmla="*/ 34 w 95"/>
                  <a:gd name="T5" fmla="*/ 3 h 55"/>
                  <a:gd name="T6" fmla="*/ 12 w 95"/>
                  <a:gd name="T7" fmla="*/ 3 h 55"/>
                  <a:gd name="T8" fmla="*/ 1 w 95"/>
                  <a:gd name="T9" fmla="*/ 17 h 55"/>
                  <a:gd name="T10" fmla="*/ 0 w 95"/>
                  <a:gd name="T11" fmla="*/ 29 h 55"/>
                  <a:gd name="T12" fmla="*/ 1 w 95"/>
                  <a:gd name="T13" fmla="*/ 25 h 55"/>
                  <a:gd name="T14" fmla="*/ 12 w 95"/>
                  <a:gd name="T15" fmla="*/ 11 h 55"/>
                  <a:gd name="T16" fmla="*/ 34 w 95"/>
                  <a:gd name="T17" fmla="*/ 11 h 55"/>
                  <a:gd name="T18" fmla="*/ 63 w 95"/>
                  <a:gd name="T19" fmla="*/ 44 h 55"/>
                  <a:gd name="T20" fmla="*/ 83 w 95"/>
                  <a:gd name="T21" fmla="*/ 52 h 55"/>
                  <a:gd name="T22" fmla="*/ 93 w 95"/>
                  <a:gd name="T23" fmla="*/ 34 h 55"/>
                  <a:gd name="T24" fmla="*/ 83 w 95"/>
                  <a:gd name="T25" fmla="*/ 4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55">
                    <a:moveTo>
                      <a:pt x="83" y="44"/>
                    </a:moveTo>
                    <a:cubicBezTo>
                      <a:pt x="75" y="47"/>
                      <a:pt x="66" y="44"/>
                      <a:pt x="63" y="36"/>
                    </a:cubicBezTo>
                    <a:cubicBezTo>
                      <a:pt x="57" y="21"/>
                      <a:pt x="46" y="8"/>
                      <a:pt x="34" y="3"/>
                    </a:cubicBezTo>
                    <a:cubicBezTo>
                      <a:pt x="27" y="0"/>
                      <a:pt x="19" y="0"/>
                      <a:pt x="12" y="3"/>
                    </a:cubicBezTo>
                    <a:cubicBezTo>
                      <a:pt x="6" y="5"/>
                      <a:pt x="2" y="10"/>
                      <a:pt x="1" y="17"/>
                    </a:cubicBezTo>
                    <a:cubicBezTo>
                      <a:pt x="0" y="20"/>
                      <a:pt x="0" y="24"/>
                      <a:pt x="0" y="29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2" y="18"/>
                      <a:pt x="6" y="13"/>
                      <a:pt x="12" y="11"/>
                    </a:cubicBezTo>
                    <a:cubicBezTo>
                      <a:pt x="19" y="8"/>
                      <a:pt x="27" y="8"/>
                      <a:pt x="34" y="11"/>
                    </a:cubicBezTo>
                    <a:cubicBezTo>
                      <a:pt x="46" y="16"/>
                      <a:pt x="57" y="29"/>
                      <a:pt x="63" y="44"/>
                    </a:cubicBezTo>
                    <a:cubicBezTo>
                      <a:pt x="66" y="52"/>
                      <a:pt x="75" y="55"/>
                      <a:pt x="83" y="52"/>
                    </a:cubicBezTo>
                    <a:cubicBezTo>
                      <a:pt x="91" y="49"/>
                      <a:pt x="95" y="41"/>
                      <a:pt x="93" y="34"/>
                    </a:cubicBezTo>
                    <a:cubicBezTo>
                      <a:pt x="91" y="39"/>
                      <a:pt x="88" y="43"/>
                      <a:pt x="83" y="44"/>
                    </a:cubicBezTo>
                    <a:close/>
                  </a:path>
                </a:pathLst>
              </a:custGeom>
              <a:solidFill>
                <a:srgbClr val="FB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3" name="îşḻïde"/>
              <p:cNvSpPr/>
              <p:nvPr/>
            </p:nvSpPr>
            <p:spPr bwMode="auto">
              <a:xfrm>
                <a:off x="5411788" y="4799013"/>
                <a:ext cx="349250" cy="315912"/>
              </a:xfrm>
              <a:custGeom>
                <a:avLst/>
                <a:gdLst>
                  <a:gd name="T0" fmla="*/ 109 w 125"/>
                  <a:gd name="T1" fmla="*/ 101 h 113"/>
                  <a:gd name="T2" fmla="*/ 73 w 125"/>
                  <a:gd name="T3" fmla="*/ 99 h 113"/>
                  <a:gd name="T4" fmla="*/ 34 w 125"/>
                  <a:gd name="T5" fmla="*/ 73 h 113"/>
                  <a:gd name="T6" fmla="*/ 1 w 125"/>
                  <a:gd name="T7" fmla="*/ 0 h 113"/>
                  <a:gd name="T8" fmla="*/ 34 w 125"/>
                  <a:gd name="T9" fmla="*/ 81 h 113"/>
                  <a:gd name="T10" fmla="*/ 73 w 125"/>
                  <a:gd name="T11" fmla="*/ 107 h 113"/>
                  <a:gd name="T12" fmla="*/ 109 w 125"/>
                  <a:gd name="T13" fmla="*/ 109 h 113"/>
                  <a:gd name="T14" fmla="*/ 125 w 125"/>
                  <a:gd name="T15" fmla="*/ 87 h 113"/>
                  <a:gd name="T16" fmla="*/ 125 w 125"/>
                  <a:gd name="T17" fmla="*/ 84 h 113"/>
                  <a:gd name="T18" fmla="*/ 109 w 125"/>
                  <a:gd name="T1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113">
                    <a:moveTo>
                      <a:pt x="109" y="101"/>
                    </a:moveTo>
                    <a:cubicBezTo>
                      <a:pt x="100" y="105"/>
                      <a:pt x="87" y="104"/>
                      <a:pt x="73" y="99"/>
                    </a:cubicBezTo>
                    <a:cubicBezTo>
                      <a:pt x="59" y="95"/>
                      <a:pt x="45" y="86"/>
                      <a:pt x="34" y="73"/>
                    </a:cubicBezTo>
                    <a:cubicBezTo>
                      <a:pt x="14" y="52"/>
                      <a:pt x="2" y="24"/>
                      <a:pt x="1" y="0"/>
                    </a:cubicBezTo>
                    <a:cubicBezTo>
                      <a:pt x="0" y="26"/>
                      <a:pt x="12" y="57"/>
                      <a:pt x="34" y="81"/>
                    </a:cubicBezTo>
                    <a:cubicBezTo>
                      <a:pt x="45" y="94"/>
                      <a:pt x="59" y="103"/>
                      <a:pt x="73" y="107"/>
                    </a:cubicBezTo>
                    <a:cubicBezTo>
                      <a:pt x="87" y="112"/>
                      <a:pt x="100" y="113"/>
                      <a:pt x="109" y="109"/>
                    </a:cubicBezTo>
                    <a:cubicBezTo>
                      <a:pt x="119" y="105"/>
                      <a:pt x="125" y="97"/>
                      <a:pt x="125" y="87"/>
                    </a:cubicBezTo>
                    <a:cubicBezTo>
                      <a:pt x="125" y="86"/>
                      <a:pt x="125" y="85"/>
                      <a:pt x="125" y="84"/>
                    </a:cubicBezTo>
                    <a:cubicBezTo>
                      <a:pt x="123" y="92"/>
                      <a:pt x="118" y="98"/>
                      <a:pt x="109" y="101"/>
                    </a:cubicBezTo>
                    <a:close/>
                  </a:path>
                </a:pathLst>
              </a:custGeom>
              <a:solidFill>
                <a:srgbClr val="FB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4" name="ïṥľïḍè"/>
              <p:cNvSpPr/>
              <p:nvPr/>
            </p:nvSpPr>
            <p:spPr bwMode="auto">
              <a:xfrm>
                <a:off x="5624513" y="4576763"/>
                <a:ext cx="715963" cy="847725"/>
              </a:xfrm>
              <a:custGeom>
                <a:avLst/>
                <a:gdLst>
                  <a:gd name="T0" fmla="*/ 128 w 256"/>
                  <a:gd name="T1" fmla="*/ 304 h 304"/>
                  <a:gd name="T2" fmla="*/ 33 w 256"/>
                  <a:gd name="T3" fmla="*/ 262 h 304"/>
                  <a:gd name="T4" fmla="*/ 1 w 256"/>
                  <a:gd name="T5" fmla="*/ 7 h 304"/>
                  <a:gd name="T6" fmla="*/ 7 w 256"/>
                  <a:gd name="T7" fmla="*/ 0 h 304"/>
                  <a:gd name="T8" fmla="*/ 249 w 256"/>
                  <a:gd name="T9" fmla="*/ 0 h 304"/>
                  <a:gd name="T10" fmla="*/ 255 w 256"/>
                  <a:gd name="T11" fmla="*/ 7 h 304"/>
                  <a:gd name="T12" fmla="*/ 222 w 256"/>
                  <a:gd name="T13" fmla="*/ 262 h 304"/>
                  <a:gd name="T14" fmla="*/ 128 w 256"/>
                  <a:gd name="T15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" h="304">
                    <a:moveTo>
                      <a:pt x="128" y="304"/>
                    </a:moveTo>
                    <a:cubicBezTo>
                      <a:pt x="76" y="304"/>
                      <a:pt x="36" y="286"/>
                      <a:pt x="33" y="262"/>
                    </a:cubicBezTo>
                    <a:cubicBezTo>
                      <a:pt x="31" y="241"/>
                      <a:pt x="6" y="46"/>
                      <a:pt x="1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3" y="0"/>
                      <a:pt x="256" y="3"/>
                      <a:pt x="255" y="7"/>
                    </a:cubicBezTo>
                    <a:cubicBezTo>
                      <a:pt x="250" y="46"/>
                      <a:pt x="225" y="241"/>
                      <a:pt x="222" y="262"/>
                    </a:cubicBezTo>
                    <a:cubicBezTo>
                      <a:pt x="219" y="286"/>
                      <a:pt x="180" y="304"/>
                      <a:pt x="128" y="304"/>
                    </a:cubicBez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5" name="íśḷídè"/>
              <p:cNvSpPr/>
              <p:nvPr/>
            </p:nvSpPr>
            <p:spPr bwMode="auto">
              <a:xfrm>
                <a:off x="5708651" y="5122863"/>
                <a:ext cx="558800" cy="301625"/>
              </a:xfrm>
              <a:custGeom>
                <a:avLst/>
                <a:gdLst>
                  <a:gd name="T0" fmla="*/ 108 w 200"/>
                  <a:gd name="T1" fmla="*/ 0 h 108"/>
                  <a:gd name="T2" fmla="*/ 26 w 200"/>
                  <a:gd name="T3" fmla="*/ 33 h 108"/>
                  <a:gd name="T4" fmla="*/ 0 w 200"/>
                  <a:gd name="T5" fmla="*/ 44 h 108"/>
                  <a:gd name="T6" fmla="*/ 3 w 200"/>
                  <a:gd name="T7" fmla="*/ 66 h 108"/>
                  <a:gd name="T8" fmla="*/ 98 w 200"/>
                  <a:gd name="T9" fmla="*/ 108 h 108"/>
                  <a:gd name="T10" fmla="*/ 192 w 200"/>
                  <a:gd name="T11" fmla="*/ 66 h 108"/>
                  <a:gd name="T12" fmla="*/ 200 w 200"/>
                  <a:gd name="T13" fmla="*/ 6 h 108"/>
                  <a:gd name="T14" fmla="*/ 108 w 200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0" h="108">
                    <a:moveTo>
                      <a:pt x="108" y="0"/>
                    </a:moveTo>
                    <a:cubicBezTo>
                      <a:pt x="65" y="0"/>
                      <a:pt x="43" y="21"/>
                      <a:pt x="26" y="33"/>
                    </a:cubicBezTo>
                    <a:cubicBezTo>
                      <a:pt x="16" y="40"/>
                      <a:pt x="6" y="43"/>
                      <a:pt x="0" y="44"/>
                    </a:cubicBezTo>
                    <a:cubicBezTo>
                      <a:pt x="2" y="55"/>
                      <a:pt x="3" y="63"/>
                      <a:pt x="3" y="66"/>
                    </a:cubicBezTo>
                    <a:cubicBezTo>
                      <a:pt x="6" y="90"/>
                      <a:pt x="46" y="108"/>
                      <a:pt x="98" y="108"/>
                    </a:cubicBezTo>
                    <a:cubicBezTo>
                      <a:pt x="150" y="108"/>
                      <a:pt x="189" y="90"/>
                      <a:pt x="192" y="66"/>
                    </a:cubicBezTo>
                    <a:cubicBezTo>
                      <a:pt x="193" y="60"/>
                      <a:pt x="196" y="37"/>
                      <a:pt x="200" y="6"/>
                    </a:cubicBezTo>
                    <a:cubicBezTo>
                      <a:pt x="167" y="22"/>
                      <a:pt x="146" y="0"/>
                      <a:pt x="108" y="0"/>
                    </a:cubicBezTo>
                    <a:close/>
                  </a:path>
                </a:pathLst>
              </a:custGeom>
              <a:solidFill>
                <a:srgbClr val="FFB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6" name="íşḻíḋé"/>
              <p:cNvSpPr/>
              <p:nvPr/>
            </p:nvSpPr>
            <p:spPr bwMode="auto">
              <a:xfrm>
                <a:off x="6264276" y="4629150"/>
                <a:ext cx="50800" cy="228600"/>
              </a:xfrm>
              <a:custGeom>
                <a:avLst/>
                <a:gdLst>
                  <a:gd name="T0" fmla="*/ 13 w 18"/>
                  <a:gd name="T1" fmla="*/ 2 h 82"/>
                  <a:gd name="T2" fmla="*/ 15 w 18"/>
                  <a:gd name="T3" fmla="*/ 21 h 82"/>
                  <a:gd name="T4" fmla="*/ 10 w 18"/>
                  <a:gd name="T5" fmla="*/ 33 h 82"/>
                  <a:gd name="T6" fmla="*/ 11 w 18"/>
                  <a:gd name="T7" fmla="*/ 44 h 82"/>
                  <a:gd name="T8" fmla="*/ 9 w 18"/>
                  <a:gd name="T9" fmla="*/ 68 h 82"/>
                  <a:gd name="T10" fmla="*/ 3 w 18"/>
                  <a:gd name="T11" fmla="*/ 81 h 82"/>
                  <a:gd name="T12" fmla="*/ 0 w 18"/>
                  <a:gd name="T13" fmla="*/ 63 h 82"/>
                  <a:gd name="T14" fmla="*/ 6 w 18"/>
                  <a:gd name="T15" fmla="*/ 39 h 82"/>
                  <a:gd name="T16" fmla="*/ 6 w 18"/>
                  <a:gd name="T17" fmla="*/ 16 h 82"/>
                  <a:gd name="T18" fmla="*/ 13 w 18"/>
                  <a:gd name="T19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2">
                    <a:moveTo>
                      <a:pt x="13" y="2"/>
                    </a:moveTo>
                    <a:cubicBezTo>
                      <a:pt x="18" y="6"/>
                      <a:pt x="16" y="15"/>
                      <a:pt x="15" y="21"/>
                    </a:cubicBezTo>
                    <a:cubicBezTo>
                      <a:pt x="14" y="25"/>
                      <a:pt x="11" y="28"/>
                      <a:pt x="10" y="33"/>
                    </a:cubicBezTo>
                    <a:cubicBezTo>
                      <a:pt x="10" y="36"/>
                      <a:pt x="10" y="40"/>
                      <a:pt x="11" y="44"/>
                    </a:cubicBezTo>
                    <a:cubicBezTo>
                      <a:pt x="12" y="52"/>
                      <a:pt x="11" y="60"/>
                      <a:pt x="9" y="68"/>
                    </a:cubicBezTo>
                    <a:cubicBezTo>
                      <a:pt x="9" y="70"/>
                      <a:pt x="5" y="82"/>
                      <a:pt x="3" y="81"/>
                    </a:cubicBezTo>
                    <a:cubicBezTo>
                      <a:pt x="0" y="80"/>
                      <a:pt x="0" y="65"/>
                      <a:pt x="0" y="63"/>
                    </a:cubicBezTo>
                    <a:cubicBezTo>
                      <a:pt x="0" y="55"/>
                      <a:pt x="3" y="47"/>
                      <a:pt x="6" y="39"/>
                    </a:cubicBezTo>
                    <a:cubicBezTo>
                      <a:pt x="8" y="31"/>
                      <a:pt x="5" y="24"/>
                      <a:pt x="6" y="16"/>
                    </a:cubicBezTo>
                    <a:cubicBezTo>
                      <a:pt x="7" y="13"/>
                      <a:pt x="10" y="0"/>
                      <a:pt x="13" y="2"/>
                    </a:cubicBezTo>
                    <a:close/>
                  </a:path>
                </a:pathLst>
              </a:custGeom>
              <a:solidFill>
                <a:srgbClr val="FFE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7" name="íṥ1ïḓê"/>
              <p:cNvSpPr/>
              <p:nvPr/>
            </p:nvSpPr>
            <p:spPr bwMode="auto">
              <a:xfrm>
                <a:off x="5470526" y="4665663"/>
                <a:ext cx="117475" cy="55562"/>
              </a:xfrm>
              <a:custGeom>
                <a:avLst/>
                <a:gdLst>
                  <a:gd name="T0" fmla="*/ 0 w 42"/>
                  <a:gd name="T1" fmla="*/ 18 h 20"/>
                  <a:gd name="T2" fmla="*/ 6 w 42"/>
                  <a:gd name="T3" fmla="*/ 9 h 20"/>
                  <a:gd name="T4" fmla="*/ 17 w 42"/>
                  <a:gd name="T5" fmla="*/ 6 h 20"/>
                  <a:gd name="T6" fmla="*/ 28 w 42"/>
                  <a:gd name="T7" fmla="*/ 1 h 20"/>
                  <a:gd name="T8" fmla="*/ 41 w 42"/>
                  <a:gd name="T9" fmla="*/ 4 h 20"/>
                  <a:gd name="T10" fmla="*/ 19 w 42"/>
                  <a:gd name="T11" fmla="*/ 9 h 20"/>
                  <a:gd name="T12" fmla="*/ 10 w 42"/>
                  <a:gd name="T13" fmla="*/ 16 h 20"/>
                  <a:gd name="T14" fmla="*/ 0 w 42"/>
                  <a:gd name="T1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0">
                    <a:moveTo>
                      <a:pt x="0" y="18"/>
                    </a:moveTo>
                    <a:cubicBezTo>
                      <a:pt x="0" y="15"/>
                      <a:pt x="3" y="11"/>
                      <a:pt x="6" y="9"/>
                    </a:cubicBezTo>
                    <a:cubicBezTo>
                      <a:pt x="10" y="8"/>
                      <a:pt x="14" y="9"/>
                      <a:pt x="17" y="6"/>
                    </a:cubicBezTo>
                    <a:cubicBezTo>
                      <a:pt x="21" y="4"/>
                      <a:pt x="24" y="1"/>
                      <a:pt x="28" y="1"/>
                    </a:cubicBezTo>
                    <a:cubicBezTo>
                      <a:pt x="30" y="0"/>
                      <a:pt x="40" y="1"/>
                      <a:pt x="41" y="4"/>
                    </a:cubicBezTo>
                    <a:cubicBezTo>
                      <a:pt x="42" y="9"/>
                      <a:pt x="22" y="9"/>
                      <a:pt x="19" y="9"/>
                    </a:cubicBezTo>
                    <a:cubicBezTo>
                      <a:pt x="14" y="10"/>
                      <a:pt x="13" y="13"/>
                      <a:pt x="10" y="16"/>
                    </a:cubicBezTo>
                    <a:cubicBezTo>
                      <a:pt x="8" y="17"/>
                      <a:pt x="2" y="20"/>
                      <a:pt x="0" y="18"/>
                    </a:cubicBezTo>
                    <a:close/>
                  </a:path>
                </a:pathLst>
              </a:custGeom>
              <a:solidFill>
                <a:srgbClr val="FFE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8" name="ïşḻídè"/>
              <p:cNvSpPr/>
              <p:nvPr/>
            </p:nvSpPr>
            <p:spPr bwMode="auto">
              <a:xfrm>
                <a:off x="6908801" y="2286000"/>
                <a:ext cx="298450" cy="536575"/>
              </a:xfrm>
              <a:custGeom>
                <a:avLst/>
                <a:gdLst>
                  <a:gd name="T0" fmla="*/ 0 w 107"/>
                  <a:gd name="T1" fmla="*/ 171 h 192"/>
                  <a:gd name="T2" fmla="*/ 95 w 107"/>
                  <a:gd name="T3" fmla="*/ 100 h 192"/>
                  <a:gd name="T4" fmla="*/ 54 w 107"/>
                  <a:gd name="T5" fmla="*/ 3 h 192"/>
                  <a:gd name="T6" fmla="*/ 0 w 107"/>
                  <a:gd name="T7" fmla="*/ 36 h 192"/>
                  <a:gd name="T8" fmla="*/ 0 w 107"/>
                  <a:gd name="T9" fmla="*/ 1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92">
                    <a:moveTo>
                      <a:pt x="0" y="171"/>
                    </a:moveTo>
                    <a:cubicBezTo>
                      <a:pt x="25" y="192"/>
                      <a:pt x="75" y="174"/>
                      <a:pt x="95" y="100"/>
                    </a:cubicBezTo>
                    <a:cubicBezTo>
                      <a:pt x="107" y="56"/>
                      <a:pt x="94" y="6"/>
                      <a:pt x="54" y="3"/>
                    </a:cubicBezTo>
                    <a:cubicBezTo>
                      <a:pt x="14" y="0"/>
                      <a:pt x="0" y="36"/>
                      <a:pt x="0" y="36"/>
                    </a:cubicBez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99" name="îsḻîḑe"/>
              <p:cNvSpPr/>
              <p:nvPr/>
            </p:nvSpPr>
            <p:spPr bwMode="auto">
              <a:xfrm>
                <a:off x="6905626" y="2432050"/>
                <a:ext cx="285750" cy="357187"/>
              </a:xfrm>
              <a:custGeom>
                <a:avLst/>
                <a:gdLst>
                  <a:gd name="T0" fmla="*/ 1 w 102"/>
                  <a:gd name="T1" fmla="*/ 119 h 128"/>
                  <a:gd name="T2" fmla="*/ 6 w 102"/>
                  <a:gd name="T3" fmla="*/ 121 h 128"/>
                  <a:gd name="T4" fmla="*/ 12 w 102"/>
                  <a:gd name="T5" fmla="*/ 123 h 128"/>
                  <a:gd name="T6" fmla="*/ 17 w 102"/>
                  <a:gd name="T7" fmla="*/ 124 h 128"/>
                  <a:gd name="T8" fmla="*/ 22 w 102"/>
                  <a:gd name="T9" fmla="*/ 123 h 128"/>
                  <a:gd name="T10" fmla="*/ 42 w 102"/>
                  <a:gd name="T11" fmla="*/ 117 h 128"/>
                  <a:gd name="T12" fmla="*/ 72 w 102"/>
                  <a:gd name="T13" fmla="*/ 86 h 128"/>
                  <a:gd name="T14" fmla="*/ 78 w 102"/>
                  <a:gd name="T15" fmla="*/ 76 h 128"/>
                  <a:gd name="T16" fmla="*/ 83 w 102"/>
                  <a:gd name="T17" fmla="*/ 66 h 128"/>
                  <a:gd name="T18" fmla="*/ 91 w 102"/>
                  <a:gd name="T19" fmla="*/ 45 h 128"/>
                  <a:gd name="T20" fmla="*/ 97 w 102"/>
                  <a:gd name="T21" fmla="*/ 23 h 128"/>
                  <a:gd name="T22" fmla="*/ 99 w 102"/>
                  <a:gd name="T23" fmla="*/ 0 h 128"/>
                  <a:gd name="T24" fmla="*/ 100 w 102"/>
                  <a:gd name="T25" fmla="*/ 0 h 128"/>
                  <a:gd name="T26" fmla="*/ 97 w 102"/>
                  <a:gd name="T27" fmla="*/ 47 h 128"/>
                  <a:gd name="T28" fmla="*/ 79 w 102"/>
                  <a:gd name="T29" fmla="*/ 90 h 128"/>
                  <a:gd name="T30" fmla="*/ 64 w 102"/>
                  <a:gd name="T31" fmla="*/ 109 h 128"/>
                  <a:gd name="T32" fmla="*/ 45 w 102"/>
                  <a:gd name="T33" fmla="*/ 122 h 128"/>
                  <a:gd name="T34" fmla="*/ 22 w 102"/>
                  <a:gd name="T35" fmla="*/ 128 h 128"/>
                  <a:gd name="T36" fmla="*/ 0 w 102"/>
                  <a:gd name="T37" fmla="*/ 119 h 128"/>
                  <a:gd name="T38" fmla="*/ 1 w 102"/>
                  <a:gd name="T39" fmla="*/ 11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28">
                    <a:moveTo>
                      <a:pt x="1" y="119"/>
                    </a:moveTo>
                    <a:cubicBezTo>
                      <a:pt x="6" y="121"/>
                      <a:pt x="6" y="121"/>
                      <a:pt x="6" y="121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3" y="123"/>
                      <a:pt x="15" y="123"/>
                      <a:pt x="17" y="124"/>
                    </a:cubicBezTo>
                    <a:cubicBezTo>
                      <a:pt x="19" y="124"/>
                      <a:pt x="21" y="123"/>
                      <a:pt x="22" y="123"/>
                    </a:cubicBezTo>
                    <a:cubicBezTo>
                      <a:pt x="30" y="123"/>
                      <a:pt x="36" y="120"/>
                      <a:pt x="42" y="117"/>
                    </a:cubicBezTo>
                    <a:cubicBezTo>
                      <a:pt x="55" y="109"/>
                      <a:pt x="65" y="98"/>
                      <a:pt x="72" y="86"/>
                    </a:cubicBezTo>
                    <a:cubicBezTo>
                      <a:pt x="74" y="83"/>
                      <a:pt x="76" y="80"/>
                      <a:pt x="78" y="76"/>
                    </a:cubicBezTo>
                    <a:cubicBezTo>
                      <a:pt x="80" y="73"/>
                      <a:pt x="81" y="70"/>
                      <a:pt x="83" y="66"/>
                    </a:cubicBezTo>
                    <a:cubicBezTo>
                      <a:pt x="86" y="60"/>
                      <a:pt x="88" y="52"/>
                      <a:pt x="91" y="45"/>
                    </a:cubicBezTo>
                    <a:cubicBezTo>
                      <a:pt x="93" y="38"/>
                      <a:pt x="95" y="31"/>
                      <a:pt x="97" y="23"/>
                    </a:cubicBezTo>
                    <a:cubicBezTo>
                      <a:pt x="98" y="16"/>
                      <a:pt x="99" y="8"/>
                      <a:pt x="99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16"/>
                      <a:pt x="101" y="32"/>
                      <a:pt x="97" y="47"/>
                    </a:cubicBezTo>
                    <a:cubicBezTo>
                      <a:pt x="93" y="62"/>
                      <a:pt x="87" y="77"/>
                      <a:pt x="79" y="90"/>
                    </a:cubicBezTo>
                    <a:cubicBezTo>
                      <a:pt x="75" y="97"/>
                      <a:pt x="70" y="103"/>
                      <a:pt x="64" y="109"/>
                    </a:cubicBezTo>
                    <a:cubicBezTo>
                      <a:pt x="59" y="114"/>
                      <a:pt x="52" y="119"/>
                      <a:pt x="45" y="122"/>
                    </a:cubicBezTo>
                    <a:cubicBezTo>
                      <a:pt x="38" y="126"/>
                      <a:pt x="30" y="128"/>
                      <a:pt x="22" y="128"/>
                    </a:cubicBezTo>
                    <a:cubicBezTo>
                      <a:pt x="14" y="127"/>
                      <a:pt x="6" y="125"/>
                      <a:pt x="0" y="119"/>
                    </a:cubicBezTo>
                    <a:lnTo>
                      <a:pt x="1" y="119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0" name="îṣļîďè"/>
              <p:cNvSpPr/>
              <p:nvPr/>
            </p:nvSpPr>
            <p:spPr bwMode="auto">
              <a:xfrm>
                <a:off x="6908801" y="2286000"/>
                <a:ext cx="257175" cy="411162"/>
              </a:xfrm>
              <a:custGeom>
                <a:avLst/>
                <a:gdLst>
                  <a:gd name="T0" fmla="*/ 25 w 92"/>
                  <a:gd name="T1" fmla="*/ 127 h 147"/>
                  <a:gd name="T2" fmla="*/ 67 w 92"/>
                  <a:gd name="T3" fmla="*/ 79 h 147"/>
                  <a:gd name="T4" fmla="*/ 39 w 92"/>
                  <a:gd name="T5" fmla="*/ 42 h 147"/>
                  <a:gd name="T6" fmla="*/ 92 w 92"/>
                  <a:gd name="T7" fmla="*/ 30 h 147"/>
                  <a:gd name="T8" fmla="*/ 54 w 92"/>
                  <a:gd name="T9" fmla="*/ 3 h 147"/>
                  <a:gd name="T10" fmla="*/ 0 w 92"/>
                  <a:gd name="T11" fmla="*/ 36 h 147"/>
                  <a:gd name="T12" fmla="*/ 0 w 92"/>
                  <a:gd name="T13" fmla="*/ 147 h 147"/>
                  <a:gd name="T14" fmla="*/ 25 w 92"/>
                  <a:gd name="T15" fmla="*/ 1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147">
                    <a:moveTo>
                      <a:pt x="25" y="127"/>
                    </a:moveTo>
                    <a:cubicBezTo>
                      <a:pt x="46" y="116"/>
                      <a:pt x="64" y="103"/>
                      <a:pt x="67" y="79"/>
                    </a:cubicBezTo>
                    <a:cubicBezTo>
                      <a:pt x="72" y="37"/>
                      <a:pt x="39" y="42"/>
                      <a:pt x="39" y="42"/>
                    </a:cubicBezTo>
                    <a:cubicBezTo>
                      <a:pt x="56" y="22"/>
                      <a:pt x="77" y="24"/>
                      <a:pt x="92" y="30"/>
                    </a:cubicBezTo>
                    <a:cubicBezTo>
                      <a:pt x="84" y="15"/>
                      <a:pt x="72" y="4"/>
                      <a:pt x="54" y="3"/>
                    </a:cubicBezTo>
                    <a:cubicBezTo>
                      <a:pt x="14" y="0"/>
                      <a:pt x="0" y="36"/>
                      <a:pt x="0" y="3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7" y="137"/>
                      <a:pt x="16" y="131"/>
                      <a:pt x="25" y="127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1" name="íṡḷiḓè"/>
              <p:cNvSpPr/>
              <p:nvPr/>
            </p:nvSpPr>
            <p:spPr bwMode="auto">
              <a:xfrm>
                <a:off x="5008563" y="2286000"/>
                <a:ext cx="303213" cy="536575"/>
              </a:xfrm>
              <a:custGeom>
                <a:avLst/>
                <a:gdLst>
                  <a:gd name="T0" fmla="*/ 108 w 108"/>
                  <a:gd name="T1" fmla="*/ 171 h 192"/>
                  <a:gd name="T2" fmla="*/ 12 w 108"/>
                  <a:gd name="T3" fmla="*/ 100 h 192"/>
                  <a:gd name="T4" fmla="*/ 54 w 108"/>
                  <a:gd name="T5" fmla="*/ 3 h 192"/>
                  <a:gd name="T6" fmla="*/ 108 w 108"/>
                  <a:gd name="T7" fmla="*/ 36 h 192"/>
                  <a:gd name="T8" fmla="*/ 108 w 108"/>
                  <a:gd name="T9" fmla="*/ 1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92">
                    <a:moveTo>
                      <a:pt x="108" y="171"/>
                    </a:moveTo>
                    <a:cubicBezTo>
                      <a:pt x="83" y="192"/>
                      <a:pt x="32" y="174"/>
                      <a:pt x="12" y="100"/>
                    </a:cubicBezTo>
                    <a:cubicBezTo>
                      <a:pt x="0" y="56"/>
                      <a:pt x="14" y="6"/>
                      <a:pt x="54" y="3"/>
                    </a:cubicBezTo>
                    <a:cubicBezTo>
                      <a:pt x="93" y="0"/>
                      <a:pt x="108" y="36"/>
                      <a:pt x="108" y="36"/>
                    </a:cubicBezTo>
                    <a:lnTo>
                      <a:pt x="108" y="171"/>
                    </a:ln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2" name="íSḷíḑé"/>
              <p:cNvSpPr/>
              <p:nvPr/>
            </p:nvSpPr>
            <p:spPr bwMode="auto">
              <a:xfrm>
                <a:off x="5041901" y="2565400"/>
                <a:ext cx="269875" cy="223837"/>
              </a:xfrm>
              <a:custGeom>
                <a:avLst/>
                <a:gdLst>
                  <a:gd name="T0" fmla="*/ 96 w 96"/>
                  <a:gd name="T1" fmla="*/ 71 h 80"/>
                  <a:gd name="T2" fmla="*/ 80 w 96"/>
                  <a:gd name="T3" fmla="*/ 79 h 80"/>
                  <a:gd name="T4" fmla="*/ 63 w 96"/>
                  <a:gd name="T5" fmla="*/ 78 h 80"/>
                  <a:gd name="T6" fmla="*/ 33 w 96"/>
                  <a:gd name="T7" fmla="*/ 61 h 80"/>
                  <a:gd name="T8" fmla="*/ 12 w 96"/>
                  <a:gd name="T9" fmla="*/ 33 h 80"/>
                  <a:gd name="T10" fmla="*/ 0 w 96"/>
                  <a:gd name="T11" fmla="*/ 0 h 80"/>
                  <a:gd name="T12" fmla="*/ 1 w 96"/>
                  <a:gd name="T13" fmla="*/ 0 h 80"/>
                  <a:gd name="T14" fmla="*/ 18 w 96"/>
                  <a:gd name="T15" fmla="*/ 30 h 80"/>
                  <a:gd name="T16" fmla="*/ 23 w 96"/>
                  <a:gd name="T17" fmla="*/ 37 h 80"/>
                  <a:gd name="T18" fmla="*/ 27 w 96"/>
                  <a:gd name="T19" fmla="*/ 43 h 80"/>
                  <a:gd name="T20" fmla="*/ 33 w 96"/>
                  <a:gd name="T21" fmla="*/ 50 h 80"/>
                  <a:gd name="T22" fmla="*/ 38 w 96"/>
                  <a:gd name="T23" fmla="*/ 55 h 80"/>
                  <a:gd name="T24" fmla="*/ 44 w 96"/>
                  <a:gd name="T25" fmla="*/ 61 h 80"/>
                  <a:gd name="T26" fmla="*/ 50 w 96"/>
                  <a:gd name="T27" fmla="*/ 65 h 80"/>
                  <a:gd name="T28" fmla="*/ 64 w 96"/>
                  <a:gd name="T29" fmla="*/ 72 h 80"/>
                  <a:gd name="T30" fmla="*/ 68 w 96"/>
                  <a:gd name="T31" fmla="*/ 74 h 80"/>
                  <a:gd name="T32" fmla="*/ 72 w 96"/>
                  <a:gd name="T33" fmla="*/ 74 h 80"/>
                  <a:gd name="T34" fmla="*/ 76 w 96"/>
                  <a:gd name="T35" fmla="*/ 75 h 80"/>
                  <a:gd name="T36" fmla="*/ 80 w 96"/>
                  <a:gd name="T37" fmla="*/ 75 h 80"/>
                  <a:gd name="T38" fmla="*/ 96 w 96"/>
                  <a:gd name="T39" fmla="*/ 7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80">
                    <a:moveTo>
                      <a:pt x="96" y="71"/>
                    </a:moveTo>
                    <a:cubicBezTo>
                      <a:pt x="92" y="75"/>
                      <a:pt x="86" y="78"/>
                      <a:pt x="80" y="79"/>
                    </a:cubicBezTo>
                    <a:cubicBezTo>
                      <a:pt x="75" y="80"/>
                      <a:pt x="69" y="80"/>
                      <a:pt x="63" y="78"/>
                    </a:cubicBezTo>
                    <a:cubicBezTo>
                      <a:pt x="51" y="76"/>
                      <a:pt x="41" y="69"/>
                      <a:pt x="33" y="61"/>
                    </a:cubicBezTo>
                    <a:cubicBezTo>
                      <a:pt x="24" y="53"/>
                      <a:pt x="18" y="43"/>
                      <a:pt x="12" y="33"/>
                    </a:cubicBezTo>
                    <a:cubicBezTo>
                      <a:pt x="7" y="22"/>
                      <a:pt x="3" y="1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10"/>
                      <a:pt x="12" y="20"/>
                      <a:pt x="18" y="30"/>
                    </a:cubicBezTo>
                    <a:cubicBezTo>
                      <a:pt x="19" y="32"/>
                      <a:pt x="21" y="34"/>
                      <a:pt x="23" y="37"/>
                    </a:cubicBezTo>
                    <a:cubicBezTo>
                      <a:pt x="24" y="39"/>
                      <a:pt x="26" y="41"/>
                      <a:pt x="27" y="43"/>
                    </a:cubicBezTo>
                    <a:cubicBezTo>
                      <a:pt x="29" y="45"/>
                      <a:pt x="31" y="48"/>
                      <a:pt x="33" y="50"/>
                    </a:cubicBezTo>
                    <a:cubicBezTo>
                      <a:pt x="34" y="52"/>
                      <a:pt x="36" y="54"/>
                      <a:pt x="38" y="55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55" y="68"/>
                      <a:pt x="59" y="71"/>
                      <a:pt x="64" y="72"/>
                    </a:cubicBezTo>
                    <a:cubicBezTo>
                      <a:pt x="65" y="73"/>
                      <a:pt x="67" y="73"/>
                      <a:pt x="68" y="74"/>
                    </a:cubicBezTo>
                    <a:cubicBezTo>
                      <a:pt x="69" y="74"/>
                      <a:pt x="70" y="74"/>
                      <a:pt x="72" y="74"/>
                    </a:cubicBezTo>
                    <a:cubicBezTo>
                      <a:pt x="73" y="75"/>
                      <a:pt x="74" y="75"/>
                      <a:pt x="76" y="75"/>
                    </a:cubicBezTo>
                    <a:cubicBezTo>
                      <a:pt x="77" y="75"/>
                      <a:pt x="78" y="75"/>
                      <a:pt x="80" y="75"/>
                    </a:cubicBezTo>
                    <a:cubicBezTo>
                      <a:pt x="85" y="75"/>
                      <a:pt x="90" y="73"/>
                      <a:pt x="96" y="71"/>
                    </a:cubicBez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3" name="işḷîdè"/>
              <p:cNvSpPr/>
              <p:nvPr/>
            </p:nvSpPr>
            <p:spPr bwMode="auto">
              <a:xfrm>
                <a:off x="5053013" y="2286000"/>
                <a:ext cx="258763" cy="411162"/>
              </a:xfrm>
              <a:custGeom>
                <a:avLst/>
                <a:gdLst>
                  <a:gd name="T0" fmla="*/ 67 w 92"/>
                  <a:gd name="T1" fmla="*/ 127 h 147"/>
                  <a:gd name="T2" fmla="*/ 25 w 92"/>
                  <a:gd name="T3" fmla="*/ 79 h 147"/>
                  <a:gd name="T4" fmla="*/ 52 w 92"/>
                  <a:gd name="T5" fmla="*/ 42 h 147"/>
                  <a:gd name="T6" fmla="*/ 0 w 92"/>
                  <a:gd name="T7" fmla="*/ 30 h 147"/>
                  <a:gd name="T8" fmla="*/ 38 w 92"/>
                  <a:gd name="T9" fmla="*/ 3 h 147"/>
                  <a:gd name="T10" fmla="*/ 92 w 92"/>
                  <a:gd name="T11" fmla="*/ 36 h 147"/>
                  <a:gd name="T12" fmla="*/ 92 w 92"/>
                  <a:gd name="T13" fmla="*/ 147 h 147"/>
                  <a:gd name="T14" fmla="*/ 67 w 92"/>
                  <a:gd name="T15" fmla="*/ 1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147">
                    <a:moveTo>
                      <a:pt x="67" y="127"/>
                    </a:moveTo>
                    <a:cubicBezTo>
                      <a:pt x="45" y="116"/>
                      <a:pt x="28" y="103"/>
                      <a:pt x="25" y="79"/>
                    </a:cubicBezTo>
                    <a:cubicBezTo>
                      <a:pt x="19" y="37"/>
                      <a:pt x="52" y="42"/>
                      <a:pt x="52" y="42"/>
                    </a:cubicBezTo>
                    <a:cubicBezTo>
                      <a:pt x="36" y="22"/>
                      <a:pt x="15" y="24"/>
                      <a:pt x="0" y="30"/>
                    </a:cubicBezTo>
                    <a:cubicBezTo>
                      <a:pt x="7" y="15"/>
                      <a:pt x="20" y="4"/>
                      <a:pt x="38" y="3"/>
                    </a:cubicBezTo>
                    <a:cubicBezTo>
                      <a:pt x="77" y="0"/>
                      <a:pt x="92" y="36"/>
                      <a:pt x="92" y="36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85" y="137"/>
                      <a:pt x="75" y="131"/>
                      <a:pt x="67" y="127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4" name="í$líḓê"/>
              <p:cNvSpPr/>
              <p:nvPr/>
            </p:nvSpPr>
            <p:spPr bwMode="auto">
              <a:xfrm>
                <a:off x="6938963" y="2387600"/>
                <a:ext cx="150813" cy="119062"/>
              </a:xfrm>
              <a:custGeom>
                <a:avLst/>
                <a:gdLst>
                  <a:gd name="T0" fmla="*/ 54 w 54"/>
                  <a:gd name="T1" fmla="*/ 5 h 43"/>
                  <a:gd name="T2" fmla="*/ 23 w 54"/>
                  <a:gd name="T3" fmla="*/ 16 h 43"/>
                  <a:gd name="T4" fmla="*/ 11 w 54"/>
                  <a:gd name="T5" fmla="*/ 28 h 43"/>
                  <a:gd name="T6" fmla="*/ 6 w 54"/>
                  <a:gd name="T7" fmla="*/ 35 h 43"/>
                  <a:gd name="T8" fmla="*/ 0 w 54"/>
                  <a:gd name="T9" fmla="*/ 43 h 43"/>
                  <a:gd name="T10" fmla="*/ 2 w 54"/>
                  <a:gd name="T11" fmla="*/ 33 h 43"/>
                  <a:gd name="T12" fmla="*/ 5 w 54"/>
                  <a:gd name="T13" fmla="*/ 24 h 43"/>
                  <a:gd name="T14" fmla="*/ 16 w 54"/>
                  <a:gd name="T15" fmla="*/ 9 h 43"/>
                  <a:gd name="T16" fmla="*/ 35 w 54"/>
                  <a:gd name="T17" fmla="*/ 0 h 43"/>
                  <a:gd name="T18" fmla="*/ 54 w 54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43">
                    <a:moveTo>
                      <a:pt x="54" y="5"/>
                    </a:moveTo>
                    <a:cubicBezTo>
                      <a:pt x="41" y="5"/>
                      <a:pt x="31" y="9"/>
                      <a:pt x="23" y="16"/>
                    </a:cubicBezTo>
                    <a:cubicBezTo>
                      <a:pt x="19" y="19"/>
                      <a:pt x="15" y="24"/>
                      <a:pt x="11" y="28"/>
                    </a:cubicBezTo>
                    <a:cubicBezTo>
                      <a:pt x="10" y="31"/>
                      <a:pt x="8" y="33"/>
                      <a:pt x="6" y="35"/>
                    </a:cubicBezTo>
                    <a:cubicBezTo>
                      <a:pt x="4" y="38"/>
                      <a:pt x="3" y="40"/>
                      <a:pt x="0" y="43"/>
                    </a:cubicBezTo>
                    <a:cubicBezTo>
                      <a:pt x="1" y="40"/>
                      <a:pt x="1" y="37"/>
                      <a:pt x="2" y="33"/>
                    </a:cubicBezTo>
                    <a:cubicBezTo>
                      <a:pt x="3" y="30"/>
                      <a:pt x="4" y="27"/>
                      <a:pt x="5" y="24"/>
                    </a:cubicBezTo>
                    <a:cubicBezTo>
                      <a:pt x="8" y="19"/>
                      <a:pt x="11" y="13"/>
                      <a:pt x="16" y="9"/>
                    </a:cubicBezTo>
                    <a:cubicBezTo>
                      <a:pt x="21" y="4"/>
                      <a:pt x="28" y="1"/>
                      <a:pt x="35" y="0"/>
                    </a:cubicBezTo>
                    <a:cubicBezTo>
                      <a:pt x="41" y="0"/>
                      <a:pt x="48" y="1"/>
                      <a:pt x="54" y="5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5" name="íŝľïḓé"/>
              <p:cNvSpPr/>
              <p:nvPr/>
            </p:nvSpPr>
            <p:spPr bwMode="auto">
              <a:xfrm>
                <a:off x="5129213" y="2387600"/>
                <a:ext cx="147638" cy="119062"/>
              </a:xfrm>
              <a:custGeom>
                <a:avLst/>
                <a:gdLst>
                  <a:gd name="T0" fmla="*/ 0 w 53"/>
                  <a:gd name="T1" fmla="*/ 5 h 43"/>
                  <a:gd name="T2" fmla="*/ 19 w 53"/>
                  <a:gd name="T3" fmla="*/ 0 h 43"/>
                  <a:gd name="T4" fmla="*/ 37 w 53"/>
                  <a:gd name="T5" fmla="*/ 9 h 43"/>
                  <a:gd name="T6" fmla="*/ 49 w 53"/>
                  <a:gd name="T7" fmla="*/ 24 h 43"/>
                  <a:gd name="T8" fmla="*/ 52 w 53"/>
                  <a:gd name="T9" fmla="*/ 33 h 43"/>
                  <a:gd name="T10" fmla="*/ 53 w 53"/>
                  <a:gd name="T11" fmla="*/ 43 h 43"/>
                  <a:gd name="T12" fmla="*/ 48 w 53"/>
                  <a:gd name="T13" fmla="*/ 35 h 43"/>
                  <a:gd name="T14" fmla="*/ 42 w 53"/>
                  <a:gd name="T15" fmla="*/ 28 h 43"/>
                  <a:gd name="T16" fmla="*/ 31 w 53"/>
                  <a:gd name="T17" fmla="*/ 16 h 43"/>
                  <a:gd name="T18" fmla="*/ 0 w 53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43">
                    <a:moveTo>
                      <a:pt x="0" y="5"/>
                    </a:moveTo>
                    <a:cubicBezTo>
                      <a:pt x="5" y="1"/>
                      <a:pt x="12" y="0"/>
                      <a:pt x="19" y="0"/>
                    </a:cubicBezTo>
                    <a:cubicBezTo>
                      <a:pt x="26" y="1"/>
                      <a:pt x="32" y="4"/>
                      <a:pt x="37" y="9"/>
                    </a:cubicBezTo>
                    <a:cubicBezTo>
                      <a:pt x="43" y="13"/>
                      <a:pt x="46" y="19"/>
                      <a:pt x="49" y="24"/>
                    </a:cubicBezTo>
                    <a:cubicBezTo>
                      <a:pt x="50" y="27"/>
                      <a:pt x="51" y="30"/>
                      <a:pt x="52" y="33"/>
                    </a:cubicBezTo>
                    <a:cubicBezTo>
                      <a:pt x="52" y="37"/>
                      <a:pt x="53" y="40"/>
                      <a:pt x="53" y="43"/>
                    </a:cubicBezTo>
                    <a:cubicBezTo>
                      <a:pt x="51" y="40"/>
                      <a:pt x="49" y="38"/>
                      <a:pt x="48" y="35"/>
                    </a:cubicBezTo>
                    <a:cubicBezTo>
                      <a:pt x="46" y="33"/>
                      <a:pt x="44" y="31"/>
                      <a:pt x="42" y="28"/>
                    </a:cubicBezTo>
                    <a:cubicBezTo>
                      <a:pt x="38" y="24"/>
                      <a:pt x="35" y="19"/>
                      <a:pt x="31" y="16"/>
                    </a:cubicBezTo>
                    <a:cubicBezTo>
                      <a:pt x="23" y="9"/>
                      <a:pt x="13" y="5"/>
                      <a:pt x="0" y="5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6" name="ïṣļîḓè"/>
              <p:cNvSpPr/>
              <p:nvPr/>
            </p:nvSpPr>
            <p:spPr bwMode="auto">
              <a:xfrm>
                <a:off x="5276851" y="1244600"/>
                <a:ext cx="1662113" cy="2163762"/>
              </a:xfrm>
              <a:custGeom>
                <a:avLst/>
                <a:gdLst>
                  <a:gd name="T0" fmla="*/ 240 w 594"/>
                  <a:gd name="T1" fmla="*/ 0 h 775"/>
                  <a:gd name="T2" fmla="*/ 355 w 594"/>
                  <a:gd name="T3" fmla="*/ 0 h 775"/>
                  <a:gd name="T4" fmla="*/ 594 w 594"/>
                  <a:gd name="T5" fmla="*/ 239 h 775"/>
                  <a:gd name="T6" fmla="*/ 594 w 594"/>
                  <a:gd name="T7" fmla="*/ 498 h 775"/>
                  <a:gd name="T8" fmla="*/ 317 w 594"/>
                  <a:gd name="T9" fmla="*/ 775 h 775"/>
                  <a:gd name="T10" fmla="*/ 278 w 594"/>
                  <a:gd name="T11" fmla="*/ 775 h 775"/>
                  <a:gd name="T12" fmla="*/ 0 w 594"/>
                  <a:gd name="T13" fmla="*/ 498 h 775"/>
                  <a:gd name="T14" fmla="*/ 0 w 594"/>
                  <a:gd name="T15" fmla="*/ 239 h 775"/>
                  <a:gd name="T16" fmla="*/ 240 w 594"/>
                  <a:gd name="T17" fmla="*/ 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4" h="775">
                    <a:moveTo>
                      <a:pt x="240" y="0"/>
                    </a:moveTo>
                    <a:cubicBezTo>
                      <a:pt x="355" y="0"/>
                      <a:pt x="355" y="0"/>
                      <a:pt x="355" y="0"/>
                    </a:cubicBezTo>
                    <a:cubicBezTo>
                      <a:pt x="487" y="0"/>
                      <a:pt x="594" y="107"/>
                      <a:pt x="594" y="239"/>
                    </a:cubicBezTo>
                    <a:cubicBezTo>
                      <a:pt x="594" y="498"/>
                      <a:pt x="594" y="498"/>
                      <a:pt x="594" y="498"/>
                    </a:cubicBezTo>
                    <a:cubicBezTo>
                      <a:pt x="594" y="651"/>
                      <a:pt x="470" y="775"/>
                      <a:pt x="317" y="775"/>
                    </a:cubicBezTo>
                    <a:cubicBezTo>
                      <a:pt x="278" y="775"/>
                      <a:pt x="278" y="775"/>
                      <a:pt x="278" y="775"/>
                    </a:cubicBezTo>
                    <a:cubicBezTo>
                      <a:pt x="125" y="775"/>
                      <a:pt x="0" y="651"/>
                      <a:pt x="0" y="49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107"/>
                      <a:pt x="108" y="0"/>
                      <a:pt x="240" y="0"/>
                    </a:cubicBezTo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7" name="iŝlîďê"/>
              <p:cNvSpPr/>
              <p:nvPr/>
            </p:nvSpPr>
            <p:spPr bwMode="auto">
              <a:xfrm>
                <a:off x="5276851" y="2635250"/>
                <a:ext cx="1665288" cy="779462"/>
              </a:xfrm>
              <a:custGeom>
                <a:avLst/>
                <a:gdLst>
                  <a:gd name="T0" fmla="*/ 595 w 595"/>
                  <a:gd name="T1" fmla="*/ 0 h 279"/>
                  <a:gd name="T2" fmla="*/ 572 w 595"/>
                  <a:gd name="T3" fmla="*/ 111 h 279"/>
                  <a:gd name="T4" fmla="*/ 507 w 595"/>
                  <a:gd name="T5" fmla="*/ 204 h 279"/>
                  <a:gd name="T6" fmla="*/ 410 w 595"/>
                  <a:gd name="T7" fmla="*/ 263 h 279"/>
                  <a:gd name="T8" fmla="*/ 354 w 595"/>
                  <a:gd name="T9" fmla="*/ 276 h 279"/>
                  <a:gd name="T10" fmla="*/ 297 w 595"/>
                  <a:gd name="T11" fmla="*/ 279 h 279"/>
                  <a:gd name="T12" fmla="*/ 240 w 595"/>
                  <a:gd name="T13" fmla="*/ 276 h 279"/>
                  <a:gd name="T14" fmla="*/ 185 w 595"/>
                  <a:gd name="T15" fmla="*/ 263 h 279"/>
                  <a:gd name="T16" fmla="*/ 88 w 595"/>
                  <a:gd name="T17" fmla="*/ 204 h 279"/>
                  <a:gd name="T18" fmla="*/ 23 w 595"/>
                  <a:gd name="T19" fmla="*/ 111 h 279"/>
                  <a:gd name="T20" fmla="*/ 0 w 595"/>
                  <a:gd name="T21" fmla="*/ 0 h 279"/>
                  <a:gd name="T22" fmla="*/ 1 w 595"/>
                  <a:gd name="T23" fmla="*/ 0 h 279"/>
                  <a:gd name="T24" fmla="*/ 2 w 595"/>
                  <a:gd name="T25" fmla="*/ 14 h 279"/>
                  <a:gd name="T26" fmla="*/ 4 w 595"/>
                  <a:gd name="T27" fmla="*/ 28 h 279"/>
                  <a:gd name="T28" fmla="*/ 6 w 595"/>
                  <a:gd name="T29" fmla="*/ 42 h 279"/>
                  <a:gd name="T30" fmla="*/ 9 w 595"/>
                  <a:gd name="T31" fmla="*/ 56 h 279"/>
                  <a:gd name="T32" fmla="*/ 28 w 595"/>
                  <a:gd name="T33" fmla="*/ 108 h 279"/>
                  <a:gd name="T34" fmla="*/ 94 w 595"/>
                  <a:gd name="T35" fmla="*/ 197 h 279"/>
                  <a:gd name="T36" fmla="*/ 139 w 595"/>
                  <a:gd name="T37" fmla="*/ 229 h 279"/>
                  <a:gd name="T38" fmla="*/ 189 w 595"/>
                  <a:gd name="T39" fmla="*/ 252 h 279"/>
                  <a:gd name="T40" fmla="*/ 242 w 595"/>
                  <a:gd name="T41" fmla="*/ 264 h 279"/>
                  <a:gd name="T42" fmla="*/ 297 w 595"/>
                  <a:gd name="T43" fmla="*/ 267 h 279"/>
                  <a:gd name="T44" fmla="*/ 353 w 595"/>
                  <a:gd name="T45" fmla="*/ 264 h 279"/>
                  <a:gd name="T46" fmla="*/ 406 w 595"/>
                  <a:gd name="T47" fmla="*/ 252 h 279"/>
                  <a:gd name="T48" fmla="*/ 456 w 595"/>
                  <a:gd name="T49" fmla="*/ 229 h 279"/>
                  <a:gd name="T50" fmla="*/ 467 w 595"/>
                  <a:gd name="T51" fmla="*/ 222 h 279"/>
                  <a:gd name="T52" fmla="*/ 479 w 595"/>
                  <a:gd name="T53" fmla="*/ 214 h 279"/>
                  <a:gd name="T54" fmla="*/ 500 w 595"/>
                  <a:gd name="T55" fmla="*/ 197 h 279"/>
                  <a:gd name="T56" fmla="*/ 566 w 595"/>
                  <a:gd name="T57" fmla="*/ 108 h 279"/>
                  <a:gd name="T58" fmla="*/ 585 w 595"/>
                  <a:gd name="T59" fmla="*/ 56 h 279"/>
                  <a:gd name="T60" fmla="*/ 588 w 595"/>
                  <a:gd name="T61" fmla="*/ 42 h 279"/>
                  <a:gd name="T62" fmla="*/ 591 w 595"/>
                  <a:gd name="T63" fmla="*/ 28 h 279"/>
                  <a:gd name="T64" fmla="*/ 593 w 595"/>
                  <a:gd name="T65" fmla="*/ 14 h 279"/>
                  <a:gd name="T66" fmla="*/ 594 w 595"/>
                  <a:gd name="T67" fmla="*/ 0 h 279"/>
                  <a:gd name="T68" fmla="*/ 595 w 595"/>
                  <a:gd name="T69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5" h="279">
                    <a:moveTo>
                      <a:pt x="595" y="0"/>
                    </a:moveTo>
                    <a:cubicBezTo>
                      <a:pt x="595" y="38"/>
                      <a:pt x="587" y="76"/>
                      <a:pt x="572" y="111"/>
                    </a:cubicBezTo>
                    <a:cubicBezTo>
                      <a:pt x="557" y="146"/>
                      <a:pt x="534" y="178"/>
                      <a:pt x="507" y="204"/>
                    </a:cubicBezTo>
                    <a:cubicBezTo>
                      <a:pt x="479" y="230"/>
                      <a:pt x="446" y="250"/>
                      <a:pt x="410" y="263"/>
                    </a:cubicBezTo>
                    <a:cubicBezTo>
                      <a:pt x="392" y="269"/>
                      <a:pt x="373" y="273"/>
                      <a:pt x="354" y="276"/>
                    </a:cubicBezTo>
                    <a:cubicBezTo>
                      <a:pt x="335" y="279"/>
                      <a:pt x="316" y="279"/>
                      <a:pt x="297" y="279"/>
                    </a:cubicBezTo>
                    <a:cubicBezTo>
                      <a:pt x="278" y="279"/>
                      <a:pt x="259" y="279"/>
                      <a:pt x="240" y="276"/>
                    </a:cubicBezTo>
                    <a:cubicBezTo>
                      <a:pt x="221" y="273"/>
                      <a:pt x="203" y="269"/>
                      <a:pt x="185" y="263"/>
                    </a:cubicBezTo>
                    <a:cubicBezTo>
                      <a:pt x="149" y="250"/>
                      <a:pt x="116" y="230"/>
                      <a:pt x="88" y="204"/>
                    </a:cubicBezTo>
                    <a:cubicBezTo>
                      <a:pt x="60" y="178"/>
                      <a:pt x="38" y="146"/>
                      <a:pt x="23" y="111"/>
                    </a:cubicBezTo>
                    <a:cubicBezTo>
                      <a:pt x="7" y="76"/>
                      <a:pt x="0" y="38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4" y="74"/>
                      <a:pt x="20" y="92"/>
                      <a:pt x="28" y="108"/>
                    </a:cubicBezTo>
                    <a:cubicBezTo>
                      <a:pt x="44" y="142"/>
                      <a:pt x="67" y="172"/>
                      <a:pt x="94" y="197"/>
                    </a:cubicBezTo>
                    <a:cubicBezTo>
                      <a:pt x="108" y="209"/>
                      <a:pt x="123" y="220"/>
                      <a:pt x="139" y="229"/>
                    </a:cubicBezTo>
                    <a:cubicBezTo>
                      <a:pt x="155" y="238"/>
                      <a:pt x="171" y="246"/>
                      <a:pt x="189" y="252"/>
                    </a:cubicBezTo>
                    <a:cubicBezTo>
                      <a:pt x="206" y="258"/>
                      <a:pt x="224" y="262"/>
                      <a:pt x="242" y="264"/>
                    </a:cubicBezTo>
                    <a:cubicBezTo>
                      <a:pt x="260" y="267"/>
                      <a:pt x="278" y="267"/>
                      <a:pt x="297" y="267"/>
                    </a:cubicBezTo>
                    <a:cubicBezTo>
                      <a:pt x="317" y="267"/>
                      <a:pt x="335" y="267"/>
                      <a:pt x="353" y="264"/>
                    </a:cubicBezTo>
                    <a:cubicBezTo>
                      <a:pt x="371" y="262"/>
                      <a:pt x="389" y="258"/>
                      <a:pt x="406" y="252"/>
                    </a:cubicBezTo>
                    <a:cubicBezTo>
                      <a:pt x="423" y="246"/>
                      <a:pt x="440" y="238"/>
                      <a:pt x="456" y="229"/>
                    </a:cubicBezTo>
                    <a:cubicBezTo>
                      <a:pt x="467" y="222"/>
                      <a:pt x="467" y="222"/>
                      <a:pt x="467" y="222"/>
                    </a:cubicBezTo>
                    <a:cubicBezTo>
                      <a:pt x="471" y="219"/>
                      <a:pt x="475" y="217"/>
                      <a:pt x="479" y="214"/>
                    </a:cubicBezTo>
                    <a:cubicBezTo>
                      <a:pt x="486" y="209"/>
                      <a:pt x="493" y="203"/>
                      <a:pt x="500" y="197"/>
                    </a:cubicBezTo>
                    <a:cubicBezTo>
                      <a:pt x="528" y="172"/>
                      <a:pt x="550" y="142"/>
                      <a:pt x="566" y="108"/>
                    </a:cubicBezTo>
                    <a:cubicBezTo>
                      <a:pt x="574" y="92"/>
                      <a:pt x="581" y="74"/>
                      <a:pt x="585" y="56"/>
                    </a:cubicBezTo>
                    <a:cubicBezTo>
                      <a:pt x="588" y="42"/>
                      <a:pt x="588" y="42"/>
                      <a:pt x="588" y="42"/>
                    </a:cubicBezTo>
                    <a:cubicBezTo>
                      <a:pt x="591" y="28"/>
                      <a:pt x="591" y="28"/>
                      <a:pt x="591" y="28"/>
                    </a:cubicBezTo>
                    <a:cubicBezTo>
                      <a:pt x="593" y="14"/>
                      <a:pt x="593" y="14"/>
                      <a:pt x="593" y="14"/>
                    </a:cubicBezTo>
                    <a:cubicBezTo>
                      <a:pt x="594" y="0"/>
                      <a:pt x="594" y="0"/>
                      <a:pt x="594" y="0"/>
                    </a:cubicBezTo>
                    <a:lnTo>
                      <a:pt x="595" y="0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8" name="îśľíḑé"/>
              <p:cNvSpPr/>
              <p:nvPr/>
            </p:nvSpPr>
            <p:spPr bwMode="auto">
              <a:xfrm>
                <a:off x="6108701" y="2624138"/>
                <a:ext cx="122238" cy="228600"/>
              </a:xfrm>
              <a:custGeom>
                <a:avLst/>
                <a:gdLst>
                  <a:gd name="T0" fmla="*/ 0 w 44"/>
                  <a:gd name="T1" fmla="*/ 0 h 82"/>
                  <a:gd name="T2" fmla="*/ 6 w 44"/>
                  <a:gd name="T3" fmla="*/ 16 h 82"/>
                  <a:gd name="T4" fmla="*/ 9 w 44"/>
                  <a:gd name="T5" fmla="*/ 24 h 82"/>
                  <a:gd name="T6" fmla="*/ 12 w 44"/>
                  <a:gd name="T7" fmla="*/ 32 h 82"/>
                  <a:gd name="T8" fmla="*/ 7 w 44"/>
                  <a:gd name="T9" fmla="*/ 29 h 82"/>
                  <a:gd name="T10" fmla="*/ 29 w 44"/>
                  <a:gd name="T11" fmla="*/ 22 h 82"/>
                  <a:gd name="T12" fmla="*/ 36 w 44"/>
                  <a:gd name="T13" fmla="*/ 23 h 82"/>
                  <a:gd name="T14" fmla="*/ 40 w 44"/>
                  <a:gd name="T15" fmla="*/ 25 h 82"/>
                  <a:gd name="T16" fmla="*/ 43 w 44"/>
                  <a:gd name="T17" fmla="*/ 30 h 82"/>
                  <a:gd name="T18" fmla="*/ 44 w 44"/>
                  <a:gd name="T19" fmla="*/ 37 h 82"/>
                  <a:gd name="T20" fmla="*/ 44 w 44"/>
                  <a:gd name="T21" fmla="*/ 43 h 82"/>
                  <a:gd name="T22" fmla="*/ 36 w 44"/>
                  <a:gd name="T23" fmla="*/ 65 h 82"/>
                  <a:gd name="T24" fmla="*/ 21 w 44"/>
                  <a:gd name="T25" fmla="*/ 82 h 82"/>
                  <a:gd name="T26" fmla="*/ 30 w 44"/>
                  <a:gd name="T27" fmla="*/ 62 h 82"/>
                  <a:gd name="T28" fmla="*/ 35 w 44"/>
                  <a:gd name="T29" fmla="*/ 42 h 82"/>
                  <a:gd name="T30" fmla="*/ 35 w 44"/>
                  <a:gd name="T31" fmla="*/ 37 h 82"/>
                  <a:gd name="T32" fmla="*/ 34 w 44"/>
                  <a:gd name="T33" fmla="*/ 33 h 82"/>
                  <a:gd name="T34" fmla="*/ 34 w 44"/>
                  <a:gd name="T35" fmla="*/ 33 h 82"/>
                  <a:gd name="T36" fmla="*/ 33 w 44"/>
                  <a:gd name="T37" fmla="*/ 33 h 82"/>
                  <a:gd name="T38" fmla="*/ 30 w 44"/>
                  <a:gd name="T39" fmla="*/ 32 h 82"/>
                  <a:gd name="T40" fmla="*/ 10 w 44"/>
                  <a:gd name="T41" fmla="*/ 37 h 82"/>
                  <a:gd name="T42" fmla="*/ 6 w 44"/>
                  <a:gd name="T43" fmla="*/ 38 h 82"/>
                  <a:gd name="T44" fmla="*/ 5 w 44"/>
                  <a:gd name="T45" fmla="*/ 35 h 82"/>
                  <a:gd name="T46" fmla="*/ 1 w 44"/>
                  <a:gd name="T47" fmla="*/ 18 h 82"/>
                  <a:gd name="T48" fmla="*/ 0 w 44"/>
                  <a:gd name="T4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82">
                    <a:moveTo>
                      <a:pt x="0" y="0"/>
                    </a:moveTo>
                    <a:cubicBezTo>
                      <a:pt x="2" y="6"/>
                      <a:pt x="4" y="11"/>
                      <a:pt x="6" y="16"/>
                    </a:cubicBezTo>
                    <a:cubicBezTo>
                      <a:pt x="7" y="19"/>
                      <a:pt x="8" y="22"/>
                      <a:pt x="9" y="24"/>
                    </a:cubicBezTo>
                    <a:cubicBezTo>
                      <a:pt x="10" y="27"/>
                      <a:pt x="11" y="29"/>
                      <a:pt x="12" y="3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4" y="26"/>
                      <a:pt x="21" y="23"/>
                      <a:pt x="29" y="22"/>
                    </a:cubicBezTo>
                    <a:cubicBezTo>
                      <a:pt x="31" y="22"/>
                      <a:pt x="34" y="23"/>
                      <a:pt x="36" y="23"/>
                    </a:cubicBezTo>
                    <a:cubicBezTo>
                      <a:pt x="38" y="24"/>
                      <a:pt x="39" y="24"/>
                      <a:pt x="40" y="25"/>
                    </a:cubicBezTo>
                    <a:cubicBezTo>
                      <a:pt x="42" y="27"/>
                      <a:pt x="43" y="28"/>
                      <a:pt x="43" y="30"/>
                    </a:cubicBezTo>
                    <a:cubicBezTo>
                      <a:pt x="44" y="32"/>
                      <a:pt x="44" y="35"/>
                      <a:pt x="44" y="37"/>
                    </a:cubicBezTo>
                    <a:cubicBezTo>
                      <a:pt x="44" y="39"/>
                      <a:pt x="44" y="41"/>
                      <a:pt x="44" y="43"/>
                    </a:cubicBezTo>
                    <a:cubicBezTo>
                      <a:pt x="43" y="51"/>
                      <a:pt x="40" y="58"/>
                      <a:pt x="36" y="65"/>
                    </a:cubicBezTo>
                    <a:cubicBezTo>
                      <a:pt x="32" y="71"/>
                      <a:pt x="28" y="78"/>
                      <a:pt x="21" y="82"/>
                    </a:cubicBezTo>
                    <a:cubicBezTo>
                      <a:pt x="26" y="76"/>
                      <a:pt x="28" y="69"/>
                      <a:pt x="30" y="62"/>
                    </a:cubicBezTo>
                    <a:cubicBezTo>
                      <a:pt x="33" y="55"/>
                      <a:pt x="34" y="48"/>
                      <a:pt x="35" y="42"/>
                    </a:cubicBezTo>
                    <a:cubicBezTo>
                      <a:pt x="35" y="40"/>
                      <a:pt x="35" y="38"/>
                      <a:pt x="35" y="37"/>
                    </a:cubicBezTo>
                    <a:cubicBezTo>
                      <a:pt x="35" y="35"/>
                      <a:pt x="35" y="34"/>
                      <a:pt x="34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4" y="33"/>
                      <a:pt x="33" y="33"/>
                    </a:cubicBezTo>
                    <a:cubicBezTo>
                      <a:pt x="32" y="32"/>
                      <a:pt x="31" y="32"/>
                      <a:pt x="30" y="32"/>
                    </a:cubicBezTo>
                    <a:cubicBezTo>
                      <a:pt x="24" y="32"/>
                      <a:pt x="16" y="34"/>
                      <a:pt x="10" y="37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29"/>
                      <a:pt x="2" y="23"/>
                      <a:pt x="1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09" name="íSļiḍé"/>
              <p:cNvSpPr/>
              <p:nvPr/>
            </p:nvSpPr>
            <p:spPr bwMode="auto">
              <a:xfrm>
                <a:off x="5840413" y="2933700"/>
                <a:ext cx="539750" cy="80962"/>
              </a:xfrm>
              <a:custGeom>
                <a:avLst/>
                <a:gdLst>
                  <a:gd name="T0" fmla="*/ 193 w 193"/>
                  <a:gd name="T1" fmla="*/ 0 h 29"/>
                  <a:gd name="T2" fmla="*/ 147 w 193"/>
                  <a:gd name="T3" fmla="*/ 22 h 29"/>
                  <a:gd name="T4" fmla="*/ 96 w 193"/>
                  <a:gd name="T5" fmla="*/ 29 h 29"/>
                  <a:gd name="T6" fmla="*/ 46 w 193"/>
                  <a:gd name="T7" fmla="*/ 22 h 29"/>
                  <a:gd name="T8" fmla="*/ 0 w 193"/>
                  <a:gd name="T9" fmla="*/ 0 h 29"/>
                  <a:gd name="T10" fmla="*/ 47 w 193"/>
                  <a:gd name="T11" fmla="*/ 15 h 29"/>
                  <a:gd name="T12" fmla="*/ 96 w 193"/>
                  <a:gd name="T13" fmla="*/ 19 h 29"/>
                  <a:gd name="T14" fmla="*/ 145 w 193"/>
                  <a:gd name="T15" fmla="*/ 15 h 29"/>
                  <a:gd name="T16" fmla="*/ 193 w 19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29">
                    <a:moveTo>
                      <a:pt x="193" y="0"/>
                    </a:moveTo>
                    <a:cubicBezTo>
                      <a:pt x="179" y="11"/>
                      <a:pt x="163" y="18"/>
                      <a:pt x="147" y="22"/>
                    </a:cubicBezTo>
                    <a:cubicBezTo>
                      <a:pt x="131" y="27"/>
                      <a:pt x="113" y="29"/>
                      <a:pt x="96" y="29"/>
                    </a:cubicBezTo>
                    <a:cubicBezTo>
                      <a:pt x="79" y="29"/>
                      <a:pt x="62" y="27"/>
                      <a:pt x="46" y="22"/>
                    </a:cubicBezTo>
                    <a:cubicBezTo>
                      <a:pt x="29" y="18"/>
                      <a:pt x="13" y="11"/>
                      <a:pt x="0" y="0"/>
                    </a:cubicBezTo>
                    <a:cubicBezTo>
                      <a:pt x="15" y="7"/>
                      <a:pt x="31" y="12"/>
                      <a:pt x="47" y="15"/>
                    </a:cubicBezTo>
                    <a:cubicBezTo>
                      <a:pt x="64" y="18"/>
                      <a:pt x="80" y="20"/>
                      <a:pt x="96" y="19"/>
                    </a:cubicBezTo>
                    <a:cubicBezTo>
                      <a:pt x="113" y="20"/>
                      <a:pt x="129" y="18"/>
                      <a:pt x="145" y="15"/>
                    </a:cubicBezTo>
                    <a:cubicBezTo>
                      <a:pt x="161" y="12"/>
                      <a:pt x="177" y="7"/>
                      <a:pt x="193" y="0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0" name="išļïḑê"/>
              <p:cNvSpPr/>
              <p:nvPr/>
            </p:nvSpPr>
            <p:spPr bwMode="auto">
              <a:xfrm>
                <a:off x="5999163" y="3051175"/>
                <a:ext cx="234950" cy="53975"/>
              </a:xfrm>
              <a:custGeom>
                <a:avLst/>
                <a:gdLst>
                  <a:gd name="T0" fmla="*/ 78 w 84"/>
                  <a:gd name="T1" fmla="*/ 1 h 19"/>
                  <a:gd name="T2" fmla="*/ 39 w 84"/>
                  <a:gd name="T3" fmla="*/ 4 h 19"/>
                  <a:gd name="T4" fmla="*/ 3 w 84"/>
                  <a:gd name="T5" fmla="*/ 1 h 19"/>
                  <a:gd name="T6" fmla="*/ 39 w 84"/>
                  <a:gd name="T7" fmla="*/ 19 h 19"/>
                  <a:gd name="T8" fmla="*/ 78 w 84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9">
                    <a:moveTo>
                      <a:pt x="78" y="1"/>
                    </a:moveTo>
                    <a:cubicBezTo>
                      <a:pt x="66" y="3"/>
                      <a:pt x="54" y="4"/>
                      <a:pt x="39" y="4"/>
                    </a:cubicBezTo>
                    <a:cubicBezTo>
                      <a:pt x="26" y="4"/>
                      <a:pt x="14" y="3"/>
                      <a:pt x="3" y="1"/>
                    </a:cubicBezTo>
                    <a:cubicBezTo>
                      <a:pt x="0" y="1"/>
                      <a:pt x="18" y="19"/>
                      <a:pt x="39" y="19"/>
                    </a:cubicBezTo>
                    <a:cubicBezTo>
                      <a:pt x="61" y="19"/>
                      <a:pt x="84" y="0"/>
                      <a:pt x="78" y="1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2" name="ïṩlíḑè"/>
              <p:cNvSpPr/>
              <p:nvPr/>
            </p:nvSpPr>
            <p:spPr bwMode="auto">
              <a:xfrm>
                <a:off x="6556376" y="2300288"/>
                <a:ext cx="139700" cy="307975"/>
              </a:xfrm>
              <a:custGeom>
                <a:avLst/>
                <a:gdLst>
                  <a:gd name="T0" fmla="*/ 23 w 50"/>
                  <a:gd name="T1" fmla="*/ 110 h 110"/>
                  <a:gd name="T2" fmla="*/ 26 w 50"/>
                  <a:gd name="T3" fmla="*/ 110 h 110"/>
                  <a:gd name="T4" fmla="*/ 50 w 50"/>
                  <a:gd name="T5" fmla="*/ 87 h 110"/>
                  <a:gd name="T6" fmla="*/ 50 w 50"/>
                  <a:gd name="T7" fmla="*/ 23 h 110"/>
                  <a:gd name="T8" fmla="*/ 26 w 50"/>
                  <a:gd name="T9" fmla="*/ 0 h 110"/>
                  <a:gd name="T10" fmla="*/ 23 w 50"/>
                  <a:gd name="T11" fmla="*/ 0 h 110"/>
                  <a:gd name="T12" fmla="*/ 0 w 50"/>
                  <a:gd name="T13" fmla="*/ 23 h 110"/>
                  <a:gd name="T14" fmla="*/ 0 w 50"/>
                  <a:gd name="T15" fmla="*/ 87 h 110"/>
                  <a:gd name="T16" fmla="*/ 23 w 50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10">
                    <a:moveTo>
                      <a:pt x="23" y="110"/>
                    </a:moveTo>
                    <a:cubicBezTo>
                      <a:pt x="26" y="110"/>
                      <a:pt x="26" y="110"/>
                      <a:pt x="26" y="110"/>
                    </a:cubicBezTo>
                    <a:cubicBezTo>
                      <a:pt x="39" y="110"/>
                      <a:pt x="50" y="100"/>
                      <a:pt x="50" y="87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0"/>
                      <a:pt x="39" y="0"/>
                      <a:pt x="2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0"/>
                      <a:pt x="10" y="110"/>
                      <a:pt x="23" y="110"/>
                    </a:cubicBezTo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3" name="iṧľíḓé"/>
              <p:cNvSpPr/>
              <p:nvPr/>
            </p:nvSpPr>
            <p:spPr bwMode="auto">
              <a:xfrm>
                <a:off x="5522913" y="2300288"/>
                <a:ext cx="141288" cy="307975"/>
              </a:xfrm>
              <a:custGeom>
                <a:avLst/>
                <a:gdLst>
                  <a:gd name="T0" fmla="*/ 26 w 50"/>
                  <a:gd name="T1" fmla="*/ 110 h 110"/>
                  <a:gd name="T2" fmla="*/ 23 w 50"/>
                  <a:gd name="T3" fmla="*/ 110 h 110"/>
                  <a:gd name="T4" fmla="*/ 0 w 50"/>
                  <a:gd name="T5" fmla="*/ 87 h 110"/>
                  <a:gd name="T6" fmla="*/ 0 w 50"/>
                  <a:gd name="T7" fmla="*/ 23 h 110"/>
                  <a:gd name="T8" fmla="*/ 23 w 50"/>
                  <a:gd name="T9" fmla="*/ 0 h 110"/>
                  <a:gd name="T10" fmla="*/ 26 w 50"/>
                  <a:gd name="T11" fmla="*/ 0 h 110"/>
                  <a:gd name="T12" fmla="*/ 50 w 50"/>
                  <a:gd name="T13" fmla="*/ 23 h 110"/>
                  <a:gd name="T14" fmla="*/ 50 w 50"/>
                  <a:gd name="T15" fmla="*/ 87 h 110"/>
                  <a:gd name="T16" fmla="*/ 26 w 50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10">
                    <a:moveTo>
                      <a:pt x="26" y="110"/>
                    </a:moveTo>
                    <a:cubicBezTo>
                      <a:pt x="23" y="110"/>
                      <a:pt x="23" y="110"/>
                      <a:pt x="23" y="110"/>
                    </a:cubicBezTo>
                    <a:cubicBezTo>
                      <a:pt x="10" y="110"/>
                      <a:pt x="0" y="100"/>
                      <a:pt x="0" y="87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9" y="0"/>
                      <a:pt x="50" y="10"/>
                      <a:pt x="50" y="23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50" y="100"/>
                      <a:pt x="39" y="110"/>
                      <a:pt x="26" y="110"/>
                    </a:cubicBezTo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4" name="ís1ïḍê"/>
              <p:cNvSpPr/>
              <p:nvPr/>
            </p:nvSpPr>
            <p:spPr bwMode="auto">
              <a:xfrm>
                <a:off x="6446838" y="2054225"/>
                <a:ext cx="369888" cy="103187"/>
              </a:xfrm>
              <a:custGeom>
                <a:avLst/>
                <a:gdLst>
                  <a:gd name="T0" fmla="*/ 0 w 132"/>
                  <a:gd name="T1" fmla="*/ 36 h 37"/>
                  <a:gd name="T2" fmla="*/ 11 w 132"/>
                  <a:gd name="T3" fmla="*/ 19 h 37"/>
                  <a:gd name="T4" fmla="*/ 26 w 132"/>
                  <a:gd name="T5" fmla="*/ 7 h 37"/>
                  <a:gd name="T6" fmla="*/ 46 w 132"/>
                  <a:gd name="T7" fmla="*/ 0 h 37"/>
                  <a:gd name="T8" fmla="*/ 66 w 132"/>
                  <a:gd name="T9" fmla="*/ 1 h 37"/>
                  <a:gd name="T10" fmla="*/ 102 w 132"/>
                  <a:gd name="T11" fmla="*/ 13 h 37"/>
                  <a:gd name="T12" fmla="*/ 132 w 132"/>
                  <a:gd name="T13" fmla="*/ 36 h 37"/>
                  <a:gd name="T14" fmla="*/ 132 w 132"/>
                  <a:gd name="T15" fmla="*/ 37 h 37"/>
                  <a:gd name="T16" fmla="*/ 131 w 132"/>
                  <a:gd name="T17" fmla="*/ 37 h 37"/>
                  <a:gd name="T18" fmla="*/ 131 w 132"/>
                  <a:gd name="T19" fmla="*/ 37 h 37"/>
                  <a:gd name="T20" fmla="*/ 99 w 132"/>
                  <a:gd name="T21" fmla="*/ 20 h 37"/>
                  <a:gd name="T22" fmla="*/ 82 w 132"/>
                  <a:gd name="T23" fmla="*/ 15 h 37"/>
                  <a:gd name="T24" fmla="*/ 74 w 132"/>
                  <a:gd name="T25" fmla="*/ 14 h 37"/>
                  <a:gd name="T26" fmla="*/ 65 w 132"/>
                  <a:gd name="T27" fmla="*/ 13 h 37"/>
                  <a:gd name="T28" fmla="*/ 33 w 132"/>
                  <a:gd name="T29" fmla="*/ 21 h 37"/>
                  <a:gd name="T30" fmla="*/ 2 w 132"/>
                  <a:gd name="T31" fmla="*/ 37 h 37"/>
                  <a:gd name="T32" fmla="*/ 2 w 132"/>
                  <a:gd name="T33" fmla="*/ 37 h 37"/>
                  <a:gd name="T34" fmla="*/ 0 w 132"/>
                  <a:gd name="T35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37">
                    <a:moveTo>
                      <a:pt x="0" y="36"/>
                    </a:moveTo>
                    <a:cubicBezTo>
                      <a:pt x="3" y="29"/>
                      <a:pt x="6" y="24"/>
                      <a:pt x="11" y="19"/>
                    </a:cubicBezTo>
                    <a:cubicBezTo>
                      <a:pt x="15" y="14"/>
                      <a:pt x="20" y="10"/>
                      <a:pt x="26" y="7"/>
                    </a:cubicBezTo>
                    <a:cubicBezTo>
                      <a:pt x="32" y="3"/>
                      <a:pt x="39" y="1"/>
                      <a:pt x="46" y="0"/>
                    </a:cubicBezTo>
                    <a:cubicBezTo>
                      <a:pt x="52" y="0"/>
                      <a:pt x="59" y="0"/>
                      <a:pt x="66" y="1"/>
                    </a:cubicBezTo>
                    <a:cubicBezTo>
                      <a:pt x="79" y="2"/>
                      <a:pt x="91" y="7"/>
                      <a:pt x="102" y="13"/>
                    </a:cubicBezTo>
                    <a:cubicBezTo>
                      <a:pt x="113" y="19"/>
                      <a:pt x="124" y="27"/>
                      <a:pt x="132" y="36"/>
                    </a:cubicBezTo>
                    <a:cubicBezTo>
                      <a:pt x="132" y="37"/>
                      <a:pt x="132" y="37"/>
                      <a:pt x="132" y="37"/>
                    </a:cubicBezTo>
                    <a:cubicBezTo>
                      <a:pt x="131" y="37"/>
                      <a:pt x="131" y="37"/>
                      <a:pt x="131" y="37"/>
                    </a:cubicBezTo>
                    <a:cubicBezTo>
                      <a:pt x="131" y="37"/>
                      <a:pt x="131" y="37"/>
                      <a:pt x="131" y="37"/>
                    </a:cubicBezTo>
                    <a:cubicBezTo>
                      <a:pt x="121" y="30"/>
                      <a:pt x="110" y="24"/>
                      <a:pt x="99" y="20"/>
                    </a:cubicBezTo>
                    <a:cubicBezTo>
                      <a:pt x="94" y="18"/>
                      <a:pt x="88" y="16"/>
                      <a:pt x="82" y="15"/>
                    </a:cubicBezTo>
                    <a:cubicBezTo>
                      <a:pt x="79" y="14"/>
                      <a:pt x="76" y="14"/>
                      <a:pt x="74" y="14"/>
                    </a:cubicBezTo>
                    <a:cubicBezTo>
                      <a:pt x="71" y="14"/>
                      <a:pt x="68" y="13"/>
                      <a:pt x="65" y="13"/>
                    </a:cubicBezTo>
                    <a:cubicBezTo>
                      <a:pt x="54" y="13"/>
                      <a:pt x="44" y="18"/>
                      <a:pt x="33" y="21"/>
                    </a:cubicBezTo>
                    <a:cubicBezTo>
                      <a:pt x="23" y="25"/>
                      <a:pt x="13" y="30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6"/>
                    </a:cubicBez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5" name="išliḓê"/>
              <p:cNvSpPr/>
              <p:nvPr/>
            </p:nvSpPr>
            <p:spPr bwMode="auto">
              <a:xfrm>
                <a:off x="5400676" y="2054225"/>
                <a:ext cx="369888" cy="103187"/>
              </a:xfrm>
              <a:custGeom>
                <a:avLst/>
                <a:gdLst>
                  <a:gd name="T0" fmla="*/ 131 w 132"/>
                  <a:gd name="T1" fmla="*/ 37 h 37"/>
                  <a:gd name="T2" fmla="*/ 99 w 132"/>
                  <a:gd name="T3" fmla="*/ 21 h 37"/>
                  <a:gd name="T4" fmla="*/ 67 w 132"/>
                  <a:gd name="T5" fmla="*/ 13 h 37"/>
                  <a:gd name="T6" fmla="*/ 59 w 132"/>
                  <a:gd name="T7" fmla="*/ 14 h 37"/>
                  <a:gd name="T8" fmla="*/ 50 w 132"/>
                  <a:gd name="T9" fmla="*/ 15 h 37"/>
                  <a:gd name="T10" fmla="*/ 33 w 132"/>
                  <a:gd name="T11" fmla="*/ 20 h 37"/>
                  <a:gd name="T12" fmla="*/ 1 w 132"/>
                  <a:gd name="T13" fmla="*/ 37 h 37"/>
                  <a:gd name="T14" fmla="*/ 1 w 132"/>
                  <a:gd name="T15" fmla="*/ 37 h 37"/>
                  <a:gd name="T16" fmla="*/ 0 w 132"/>
                  <a:gd name="T17" fmla="*/ 37 h 37"/>
                  <a:gd name="T18" fmla="*/ 0 w 132"/>
                  <a:gd name="T19" fmla="*/ 36 h 37"/>
                  <a:gd name="T20" fmla="*/ 30 w 132"/>
                  <a:gd name="T21" fmla="*/ 13 h 37"/>
                  <a:gd name="T22" fmla="*/ 67 w 132"/>
                  <a:gd name="T23" fmla="*/ 1 h 37"/>
                  <a:gd name="T24" fmla="*/ 87 w 132"/>
                  <a:gd name="T25" fmla="*/ 0 h 37"/>
                  <a:gd name="T26" fmla="*/ 106 w 132"/>
                  <a:gd name="T27" fmla="*/ 7 h 37"/>
                  <a:gd name="T28" fmla="*/ 122 w 132"/>
                  <a:gd name="T29" fmla="*/ 19 h 37"/>
                  <a:gd name="T30" fmla="*/ 132 w 132"/>
                  <a:gd name="T31" fmla="*/ 36 h 37"/>
                  <a:gd name="T32" fmla="*/ 132 w 132"/>
                  <a:gd name="T33" fmla="*/ 37 h 37"/>
                  <a:gd name="T34" fmla="*/ 131 w 132"/>
                  <a:gd name="T3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37">
                    <a:moveTo>
                      <a:pt x="131" y="37"/>
                    </a:moveTo>
                    <a:cubicBezTo>
                      <a:pt x="120" y="30"/>
                      <a:pt x="110" y="25"/>
                      <a:pt x="99" y="21"/>
                    </a:cubicBezTo>
                    <a:cubicBezTo>
                      <a:pt x="89" y="18"/>
                      <a:pt x="79" y="13"/>
                      <a:pt x="67" y="13"/>
                    </a:cubicBezTo>
                    <a:cubicBezTo>
                      <a:pt x="65" y="13"/>
                      <a:pt x="62" y="14"/>
                      <a:pt x="59" y="14"/>
                    </a:cubicBezTo>
                    <a:cubicBezTo>
                      <a:pt x="56" y="14"/>
                      <a:pt x="53" y="14"/>
                      <a:pt x="50" y="15"/>
                    </a:cubicBezTo>
                    <a:cubicBezTo>
                      <a:pt x="45" y="16"/>
                      <a:pt x="39" y="18"/>
                      <a:pt x="33" y="20"/>
                    </a:cubicBezTo>
                    <a:cubicBezTo>
                      <a:pt x="22" y="24"/>
                      <a:pt x="12" y="30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9" y="27"/>
                      <a:pt x="19" y="19"/>
                      <a:pt x="30" y="13"/>
                    </a:cubicBezTo>
                    <a:cubicBezTo>
                      <a:pt x="41" y="7"/>
                      <a:pt x="53" y="2"/>
                      <a:pt x="67" y="1"/>
                    </a:cubicBezTo>
                    <a:cubicBezTo>
                      <a:pt x="73" y="0"/>
                      <a:pt x="80" y="0"/>
                      <a:pt x="87" y="0"/>
                    </a:cubicBezTo>
                    <a:cubicBezTo>
                      <a:pt x="94" y="1"/>
                      <a:pt x="100" y="3"/>
                      <a:pt x="106" y="7"/>
                    </a:cubicBezTo>
                    <a:cubicBezTo>
                      <a:pt x="112" y="10"/>
                      <a:pt x="117" y="14"/>
                      <a:pt x="122" y="19"/>
                    </a:cubicBezTo>
                    <a:cubicBezTo>
                      <a:pt x="126" y="24"/>
                      <a:pt x="130" y="29"/>
                      <a:pt x="132" y="36"/>
                    </a:cubicBezTo>
                    <a:cubicBezTo>
                      <a:pt x="132" y="36"/>
                      <a:pt x="132" y="37"/>
                      <a:pt x="132" y="37"/>
                    </a:cubicBezTo>
                    <a:cubicBezTo>
                      <a:pt x="131" y="37"/>
                      <a:pt x="131" y="37"/>
                      <a:pt x="131" y="37"/>
                    </a:cubicBez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6" name="ï$1íḑè"/>
              <p:cNvSpPr/>
              <p:nvPr/>
            </p:nvSpPr>
            <p:spPr bwMode="auto">
              <a:xfrm>
                <a:off x="6270626" y="2671763"/>
                <a:ext cx="47625" cy="47625"/>
              </a:xfrm>
              <a:prstGeom prst="ellipse">
                <a:avLst/>
              </a:pr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8" name="íSľiďé"/>
              <p:cNvSpPr/>
              <p:nvPr/>
            </p:nvSpPr>
            <p:spPr bwMode="auto">
              <a:xfrm>
                <a:off x="5591176" y="2322513"/>
                <a:ext cx="47625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19" name="iŝ1iḍè"/>
              <p:cNvSpPr/>
              <p:nvPr/>
            </p:nvSpPr>
            <p:spPr bwMode="auto">
              <a:xfrm>
                <a:off x="6623051" y="2322513"/>
                <a:ext cx="47625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0" name="ï$1îdè"/>
              <p:cNvSpPr/>
              <p:nvPr/>
            </p:nvSpPr>
            <p:spPr bwMode="auto">
              <a:xfrm>
                <a:off x="4335463" y="3662363"/>
                <a:ext cx="885825" cy="2028825"/>
              </a:xfrm>
              <a:custGeom>
                <a:avLst/>
                <a:gdLst>
                  <a:gd name="T0" fmla="*/ 307 w 317"/>
                  <a:gd name="T1" fmla="*/ 595 h 726"/>
                  <a:gd name="T2" fmla="*/ 269 w 317"/>
                  <a:gd name="T3" fmla="*/ 298 h 726"/>
                  <a:gd name="T4" fmla="*/ 305 w 317"/>
                  <a:gd name="T5" fmla="*/ 201 h 726"/>
                  <a:gd name="T6" fmla="*/ 288 w 317"/>
                  <a:gd name="T7" fmla="*/ 81 h 726"/>
                  <a:gd name="T8" fmla="*/ 221 w 317"/>
                  <a:gd name="T9" fmla="*/ 0 h 726"/>
                  <a:gd name="T10" fmla="*/ 17 w 317"/>
                  <a:gd name="T11" fmla="*/ 0 h 726"/>
                  <a:gd name="T12" fmla="*/ 38 w 317"/>
                  <a:gd name="T13" fmla="*/ 234 h 726"/>
                  <a:gd name="T14" fmla="*/ 140 w 317"/>
                  <a:gd name="T15" fmla="*/ 318 h 726"/>
                  <a:gd name="T16" fmla="*/ 153 w 317"/>
                  <a:gd name="T17" fmla="*/ 615 h 726"/>
                  <a:gd name="T18" fmla="*/ 245 w 317"/>
                  <a:gd name="T19" fmla="*/ 723 h 726"/>
                  <a:gd name="T20" fmla="*/ 307 w 317"/>
                  <a:gd name="T21" fmla="*/ 595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726">
                    <a:moveTo>
                      <a:pt x="307" y="595"/>
                    </a:moveTo>
                    <a:cubicBezTo>
                      <a:pt x="302" y="553"/>
                      <a:pt x="269" y="298"/>
                      <a:pt x="269" y="298"/>
                    </a:cubicBezTo>
                    <a:cubicBezTo>
                      <a:pt x="269" y="298"/>
                      <a:pt x="298" y="250"/>
                      <a:pt x="305" y="201"/>
                    </a:cubicBezTo>
                    <a:cubicBezTo>
                      <a:pt x="312" y="152"/>
                      <a:pt x="298" y="102"/>
                      <a:pt x="288" y="81"/>
                    </a:cubicBezTo>
                    <a:cubicBezTo>
                      <a:pt x="283" y="70"/>
                      <a:pt x="248" y="8"/>
                      <a:pt x="22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0" y="146"/>
                      <a:pt x="38" y="234"/>
                    </a:cubicBezTo>
                    <a:cubicBezTo>
                      <a:pt x="68" y="303"/>
                      <a:pt x="140" y="318"/>
                      <a:pt x="140" y="318"/>
                    </a:cubicBezTo>
                    <a:cubicBezTo>
                      <a:pt x="140" y="318"/>
                      <a:pt x="147" y="573"/>
                      <a:pt x="153" y="615"/>
                    </a:cubicBezTo>
                    <a:cubicBezTo>
                      <a:pt x="163" y="691"/>
                      <a:pt x="221" y="726"/>
                      <a:pt x="245" y="723"/>
                    </a:cubicBezTo>
                    <a:cubicBezTo>
                      <a:pt x="269" y="720"/>
                      <a:pt x="317" y="671"/>
                      <a:pt x="307" y="595"/>
                    </a:cubicBez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1" name="îšḷíḑè"/>
              <p:cNvSpPr/>
              <p:nvPr/>
            </p:nvSpPr>
            <p:spPr bwMode="auto">
              <a:xfrm>
                <a:off x="4441826" y="4316413"/>
                <a:ext cx="577850" cy="1368425"/>
              </a:xfrm>
              <a:custGeom>
                <a:avLst/>
                <a:gdLst>
                  <a:gd name="T0" fmla="*/ 1 w 207"/>
                  <a:gd name="T1" fmla="*/ 0 h 490"/>
                  <a:gd name="T2" fmla="*/ 20 w 207"/>
                  <a:gd name="T3" fmla="*/ 27 h 490"/>
                  <a:gd name="T4" fmla="*/ 32 w 207"/>
                  <a:gd name="T5" fmla="*/ 39 h 490"/>
                  <a:gd name="T6" fmla="*/ 45 w 207"/>
                  <a:gd name="T7" fmla="*/ 49 h 490"/>
                  <a:gd name="T8" fmla="*/ 73 w 207"/>
                  <a:gd name="T9" fmla="*/ 66 h 490"/>
                  <a:gd name="T10" fmla="*/ 81 w 207"/>
                  <a:gd name="T11" fmla="*/ 69 h 490"/>
                  <a:gd name="T12" fmla="*/ 88 w 207"/>
                  <a:gd name="T13" fmla="*/ 72 h 490"/>
                  <a:gd name="T14" fmla="*/ 103 w 207"/>
                  <a:gd name="T15" fmla="*/ 76 h 490"/>
                  <a:gd name="T16" fmla="*/ 109 w 207"/>
                  <a:gd name="T17" fmla="*/ 77 h 490"/>
                  <a:gd name="T18" fmla="*/ 110 w 207"/>
                  <a:gd name="T19" fmla="*/ 84 h 490"/>
                  <a:gd name="T20" fmla="*/ 112 w 207"/>
                  <a:gd name="T21" fmla="*/ 112 h 490"/>
                  <a:gd name="T22" fmla="*/ 113 w 207"/>
                  <a:gd name="T23" fmla="*/ 140 h 490"/>
                  <a:gd name="T24" fmla="*/ 116 w 207"/>
                  <a:gd name="T25" fmla="*/ 196 h 490"/>
                  <a:gd name="T26" fmla="*/ 120 w 207"/>
                  <a:gd name="T27" fmla="*/ 309 h 490"/>
                  <a:gd name="T28" fmla="*/ 122 w 207"/>
                  <a:gd name="T29" fmla="*/ 365 h 490"/>
                  <a:gd name="T30" fmla="*/ 123 w 207"/>
                  <a:gd name="T31" fmla="*/ 378 h 490"/>
                  <a:gd name="T32" fmla="*/ 125 w 207"/>
                  <a:gd name="T33" fmla="*/ 392 h 490"/>
                  <a:gd name="T34" fmla="*/ 128 w 207"/>
                  <a:gd name="T35" fmla="*/ 405 h 490"/>
                  <a:gd name="T36" fmla="*/ 132 w 207"/>
                  <a:gd name="T37" fmla="*/ 417 h 490"/>
                  <a:gd name="T38" fmla="*/ 160 w 207"/>
                  <a:gd name="T39" fmla="*/ 463 h 490"/>
                  <a:gd name="T40" fmla="*/ 165 w 207"/>
                  <a:gd name="T41" fmla="*/ 467 h 490"/>
                  <a:gd name="T42" fmla="*/ 170 w 207"/>
                  <a:gd name="T43" fmla="*/ 472 h 490"/>
                  <a:gd name="T44" fmla="*/ 176 w 207"/>
                  <a:gd name="T45" fmla="*/ 476 h 490"/>
                  <a:gd name="T46" fmla="*/ 179 w 207"/>
                  <a:gd name="T47" fmla="*/ 478 h 490"/>
                  <a:gd name="T48" fmla="*/ 182 w 207"/>
                  <a:gd name="T49" fmla="*/ 480 h 490"/>
                  <a:gd name="T50" fmla="*/ 207 w 207"/>
                  <a:gd name="T51" fmla="*/ 488 h 490"/>
                  <a:gd name="T52" fmla="*/ 207 w 207"/>
                  <a:gd name="T53" fmla="*/ 489 h 490"/>
                  <a:gd name="T54" fmla="*/ 180 w 207"/>
                  <a:gd name="T55" fmla="*/ 483 h 490"/>
                  <a:gd name="T56" fmla="*/ 157 w 207"/>
                  <a:gd name="T57" fmla="*/ 467 h 490"/>
                  <a:gd name="T58" fmla="*/ 125 w 207"/>
                  <a:gd name="T59" fmla="*/ 421 h 490"/>
                  <a:gd name="T60" fmla="*/ 112 w 207"/>
                  <a:gd name="T61" fmla="*/ 366 h 490"/>
                  <a:gd name="T62" fmla="*/ 109 w 207"/>
                  <a:gd name="T63" fmla="*/ 309 h 490"/>
                  <a:gd name="T64" fmla="*/ 101 w 207"/>
                  <a:gd name="T65" fmla="*/ 84 h 490"/>
                  <a:gd name="T66" fmla="*/ 102 w 207"/>
                  <a:gd name="T67" fmla="*/ 85 h 490"/>
                  <a:gd name="T68" fmla="*/ 70 w 207"/>
                  <a:gd name="T69" fmla="*/ 73 h 490"/>
                  <a:gd name="T70" fmla="*/ 41 w 207"/>
                  <a:gd name="T71" fmla="*/ 54 h 490"/>
                  <a:gd name="T72" fmla="*/ 28 w 207"/>
                  <a:gd name="T73" fmla="*/ 42 h 490"/>
                  <a:gd name="T74" fmla="*/ 17 w 207"/>
                  <a:gd name="T75" fmla="*/ 29 h 490"/>
                  <a:gd name="T76" fmla="*/ 0 w 207"/>
                  <a:gd name="T77" fmla="*/ 0 h 490"/>
                  <a:gd name="T78" fmla="*/ 1 w 207"/>
                  <a:gd name="T79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7" h="490">
                    <a:moveTo>
                      <a:pt x="1" y="0"/>
                    </a:moveTo>
                    <a:cubicBezTo>
                      <a:pt x="6" y="9"/>
                      <a:pt x="13" y="19"/>
                      <a:pt x="20" y="27"/>
                    </a:cubicBezTo>
                    <a:cubicBezTo>
                      <a:pt x="24" y="31"/>
                      <a:pt x="28" y="35"/>
                      <a:pt x="32" y="39"/>
                    </a:cubicBezTo>
                    <a:cubicBezTo>
                      <a:pt x="36" y="42"/>
                      <a:pt x="40" y="46"/>
                      <a:pt x="45" y="49"/>
                    </a:cubicBezTo>
                    <a:cubicBezTo>
                      <a:pt x="54" y="56"/>
                      <a:pt x="63" y="61"/>
                      <a:pt x="73" y="66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93" y="73"/>
                      <a:pt x="99" y="75"/>
                      <a:pt x="103" y="76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3" y="140"/>
                      <a:pt x="113" y="140"/>
                      <a:pt x="113" y="140"/>
                    </a:cubicBezTo>
                    <a:cubicBezTo>
                      <a:pt x="114" y="159"/>
                      <a:pt x="115" y="178"/>
                      <a:pt x="116" y="196"/>
                    </a:cubicBezTo>
                    <a:cubicBezTo>
                      <a:pt x="118" y="234"/>
                      <a:pt x="119" y="271"/>
                      <a:pt x="120" y="309"/>
                    </a:cubicBezTo>
                    <a:cubicBezTo>
                      <a:pt x="121" y="327"/>
                      <a:pt x="121" y="346"/>
                      <a:pt x="122" y="365"/>
                    </a:cubicBezTo>
                    <a:cubicBezTo>
                      <a:pt x="123" y="369"/>
                      <a:pt x="123" y="374"/>
                      <a:pt x="123" y="378"/>
                    </a:cubicBezTo>
                    <a:cubicBezTo>
                      <a:pt x="124" y="383"/>
                      <a:pt x="124" y="387"/>
                      <a:pt x="125" y="392"/>
                    </a:cubicBezTo>
                    <a:cubicBezTo>
                      <a:pt x="126" y="396"/>
                      <a:pt x="127" y="400"/>
                      <a:pt x="128" y="405"/>
                    </a:cubicBezTo>
                    <a:cubicBezTo>
                      <a:pt x="129" y="409"/>
                      <a:pt x="131" y="413"/>
                      <a:pt x="132" y="417"/>
                    </a:cubicBezTo>
                    <a:cubicBezTo>
                      <a:pt x="138" y="434"/>
                      <a:pt x="148" y="450"/>
                      <a:pt x="160" y="463"/>
                    </a:cubicBezTo>
                    <a:cubicBezTo>
                      <a:pt x="165" y="467"/>
                      <a:pt x="165" y="467"/>
                      <a:pt x="165" y="467"/>
                    </a:cubicBezTo>
                    <a:cubicBezTo>
                      <a:pt x="170" y="472"/>
                      <a:pt x="170" y="472"/>
                      <a:pt x="170" y="472"/>
                    </a:cubicBezTo>
                    <a:cubicBezTo>
                      <a:pt x="172" y="473"/>
                      <a:pt x="174" y="475"/>
                      <a:pt x="176" y="476"/>
                    </a:cubicBezTo>
                    <a:cubicBezTo>
                      <a:pt x="179" y="478"/>
                      <a:pt x="179" y="478"/>
                      <a:pt x="179" y="478"/>
                    </a:cubicBezTo>
                    <a:cubicBezTo>
                      <a:pt x="182" y="480"/>
                      <a:pt x="182" y="480"/>
                      <a:pt x="182" y="480"/>
                    </a:cubicBezTo>
                    <a:cubicBezTo>
                      <a:pt x="189" y="484"/>
                      <a:pt x="198" y="488"/>
                      <a:pt x="207" y="488"/>
                    </a:cubicBezTo>
                    <a:cubicBezTo>
                      <a:pt x="207" y="489"/>
                      <a:pt x="207" y="489"/>
                      <a:pt x="207" y="489"/>
                    </a:cubicBezTo>
                    <a:cubicBezTo>
                      <a:pt x="198" y="490"/>
                      <a:pt x="188" y="487"/>
                      <a:pt x="180" y="483"/>
                    </a:cubicBezTo>
                    <a:cubicBezTo>
                      <a:pt x="172" y="478"/>
                      <a:pt x="164" y="473"/>
                      <a:pt x="157" y="467"/>
                    </a:cubicBezTo>
                    <a:cubicBezTo>
                      <a:pt x="143" y="454"/>
                      <a:pt x="132" y="438"/>
                      <a:pt x="125" y="421"/>
                    </a:cubicBezTo>
                    <a:cubicBezTo>
                      <a:pt x="117" y="403"/>
                      <a:pt x="113" y="384"/>
                      <a:pt x="112" y="366"/>
                    </a:cubicBezTo>
                    <a:cubicBezTo>
                      <a:pt x="111" y="347"/>
                      <a:pt x="110" y="328"/>
                      <a:pt x="109" y="309"/>
                    </a:cubicBezTo>
                    <a:cubicBezTo>
                      <a:pt x="105" y="234"/>
                      <a:pt x="103" y="159"/>
                      <a:pt x="101" y="84"/>
                    </a:cubicBezTo>
                    <a:cubicBezTo>
                      <a:pt x="102" y="85"/>
                      <a:pt x="102" y="85"/>
                      <a:pt x="102" y="85"/>
                    </a:cubicBezTo>
                    <a:cubicBezTo>
                      <a:pt x="90" y="82"/>
                      <a:pt x="80" y="78"/>
                      <a:pt x="70" y="73"/>
                    </a:cubicBezTo>
                    <a:cubicBezTo>
                      <a:pt x="59" y="67"/>
                      <a:pt x="50" y="61"/>
                      <a:pt x="41" y="54"/>
                    </a:cubicBezTo>
                    <a:cubicBezTo>
                      <a:pt x="36" y="50"/>
                      <a:pt x="32" y="46"/>
                      <a:pt x="28" y="42"/>
                    </a:cubicBezTo>
                    <a:cubicBezTo>
                      <a:pt x="24" y="38"/>
                      <a:pt x="20" y="34"/>
                      <a:pt x="17" y="29"/>
                    </a:cubicBezTo>
                    <a:cubicBezTo>
                      <a:pt x="10" y="21"/>
                      <a:pt x="4" y="1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2" name="íšlïḑè"/>
              <p:cNvSpPr/>
              <p:nvPr/>
            </p:nvSpPr>
            <p:spPr bwMode="auto">
              <a:xfrm>
                <a:off x="4335463" y="3662363"/>
                <a:ext cx="841375" cy="815975"/>
              </a:xfrm>
              <a:custGeom>
                <a:avLst/>
                <a:gdLst>
                  <a:gd name="T0" fmla="*/ 292 w 301"/>
                  <a:gd name="T1" fmla="*/ 90 h 292"/>
                  <a:gd name="T2" fmla="*/ 248 w 301"/>
                  <a:gd name="T3" fmla="*/ 49 h 292"/>
                  <a:gd name="T4" fmla="*/ 254 w 301"/>
                  <a:gd name="T5" fmla="*/ 28 h 292"/>
                  <a:gd name="T6" fmla="*/ 221 w 301"/>
                  <a:gd name="T7" fmla="*/ 0 h 292"/>
                  <a:gd name="T8" fmla="*/ 17 w 301"/>
                  <a:gd name="T9" fmla="*/ 0 h 292"/>
                  <a:gd name="T10" fmla="*/ 38 w 301"/>
                  <a:gd name="T11" fmla="*/ 234 h 292"/>
                  <a:gd name="T12" fmla="*/ 41 w 301"/>
                  <a:gd name="T13" fmla="*/ 240 h 292"/>
                  <a:gd name="T14" fmla="*/ 161 w 301"/>
                  <a:gd name="T15" fmla="*/ 268 h 292"/>
                  <a:gd name="T16" fmla="*/ 187 w 301"/>
                  <a:gd name="T17" fmla="*/ 292 h 292"/>
                  <a:gd name="T18" fmla="*/ 301 w 301"/>
                  <a:gd name="T19" fmla="*/ 122 h 292"/>
                  <a:gd name="T20" fmla="*/ 292 w 301"/>
                  <a:gd name="T21" fmla="*/ 9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92">
                    <a:moveTo>
                      <a:pt x="292" y="90"/>
                    </a:moveTo>
                    <a:cubicBezTo>
                      <a:pt x="282" y="77"/>
                      <a:pt x="267" y="60"/>
                      <a:pt x="248" y="49"/>
                    </a:cubicBezTo>
                    <a:cubicBezTo>
                      <a:pt x="254" y="28"/>
                      <a:pt x="254" y="28"/>
                      <a:pt x="254" y="28"/>
                    </a:cubicBezTo>
                    <a:cubicBezTo>
                      <a:pt x="244" y="15"/>
                      <a:pt x="232" y="3"/>
                      <a:pt x="22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0" y="146"/>
                      <a:pt x="38" y="234"/>
                    </a:cubicBezTo>
                    <a:cubicBezTo>
                      <a:pt x="39" y="236"/>
                      <a:pt x="40" y="238"/>
                      <a:pt x="41" y="240"/>
                    </a:cubicBezTo>
                    <a:cubicBezTo>
                      <a:pt x="161" y="268"/>
                      <a:pt x="161" y="268"/>
                      <a:pt x="161" y="268"/>
                    </a:cubicBezTo>
                    <a:cubicBezTo>
                      <a:pt x="161" y="268"/>
                      <a:pt x="168" y="276"/>
                      <a:pt x="187" y="292"/>
                    </a:cubicBezTo>
                    <a:cubicBezTo>
                      <a:pt x="301" y="122"/>
                      <a:pt x="301" y="122"/>
                      <a:pt x="301" y="122"/>
                    </a:cubicBezTo>
                    <a:cubicBezTo>
                      <a:pt x="299" y="110"/>
                      <a:pt x="295" y="99"/>
                      <a:pt x="292" y="90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3" name="îşḷïḑè"/>
              <p:cNvSpPr/>
              <p:nvPr/>
            </p:nvSpPr>
            <p:spPr bwMode="auto">
              <a:xfrm>
                <a:off x="4016376" y="3028950"/>
                <a:ext cx="1127125" cy="1360487"/>
              </a:xfrm>
              <a:custGeom>
                <a:avLst/>
                <a:gdLst>
                  <a:gd name="T0" fmla="*/ 296 w 403"/>
                  <a:gd name="T1" fmla="*/ 479 h 487"/>
                  <a:gd name="T2" fmla="*/ 284 w 403"/>
                  <a:gd name="T3" fmla="*/ 485 h 487"/>
                  <a:gd name="T4" fmla="*/ 27 w 403"/>
                  <a:gd name="T5" fmla="*/ 415 h 487"/>
                  <a:gd name="T6" fmla="*/ 4 w 403"/>
                  <a:gd name="T7" fmla="*/ 384 h 487"/>
                  <a:gd name="T8" fmla="*/ 109 w 403"/>
                  <a:gd name="T9" fmla="*/ 0 h 487"/>
                  <a:gd name="T10" fmla="*/ 395 w 403"/>
                  <a:gd name="T11" fmla="*/ 78 h 487"/>
                  <a:gd name="T12" fmla="*/ 402 w 403"/>
                  <a:gd name="T13" fmla="*/ 90 h 487"/>
                  <a:gd name="T14" fmla="*/ 296 w 403"/>
                  <a:gd name="T15" fmla="*/ 479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3" h="487">
                    <a:moveTo>
                      <a:pt x="296" y="479"/>
                    </a:moveTo>
                    <a:cubicBezTo>
                      <a:pt x="294" y="484"/>
                      <a:pt x="289" y="487"/>
                      <a:pt x="284" y="485"/>
                    </a:cubicBezTo>
                    <a:cubicBezTo>
                      <a:pt x="27" y="415"/>
                      <a:pt x="27" y="415"/>
                      <a:pt x="27" y="415"/>
                    </a:cubicBezTo>
                    <a:cubicBezTo>
                      <a:pt x="5" y="409"/>
                      <a:pt x="0" y="398"/>
                      <a:pt x="4" y="384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395" y="78"/>
                      <a:pt x="395" y="78"/>
                      <a:pt x="395" y="78"/>
                    </a:cubicBezTo>
                    <a:cubicBezTo>
                      <a:pt x="400" y="80"/>
                      <a:pt x="403" y="85"/>
                      <a:pt x="402" y="90"/>
                    </a:cubicBezTo>
                    <a:lnTo>
                      <a:pt x="296" y="479"/>
                    </a:lnTo>
                    <a:close/>
                  </a:path>
                </a:pathLst>
              </a:custGeom>
              <a:solidFill>
                <a:srgbClr val="FFB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4" name="íšḻîḓê"/>
              <p:cNvSpPr/>
              <p:nvPr/>
            </p:nvSpPr>
            <p:spPr bwMode="auto">
              <a:xfrm>
                <a:off x="4027488" y="3057525"/>
                <a:ext cx="1084263" cy="1289050"/>
              </a:xfrm>
              <a:custGeom>
                <a:avLst/>
                <a:gdLst>
                  <a:gd name="T0" fmla="*/ 283 w 388"/>
                  <a:gd name="T1" fmla="*/ 462 h 462"/>
                  <a:gd name="T2" fmla="*/ 26 w 388"/>
                  <a:gd name="T3" fmla="*/ 392 h 462"/>
                  <a:gd name="T4" fmla="*/ 3 w 388"/>
                  <a:gd name="T5" fmla="*/ 361 h 462"/>
                  <a:gd name="T6" fmla="*/ 102 w 388"/>
                  <a:gd name="T7" fmla="*/ 0 h 462"/>
                  <a:gd name="T8" fmla="*/ 388 w 388"/>
                  <a:gd name="T9" fmla="*/ 78 h 462"/>
                  <a:gd name="T10" fmla="*/ 283 w 388"/>
                  <a:gd name="T1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8" h="462">
                    <a:moveTo>
                      <a:pt x="283" y="462"/>
                    </a:moveTo>
                    <a:cubicBezTo>
                      <a:pt x="283" y="462"/>
                      <a:pt x="41" y="396"/>
                      <a:pt x="26" y="392"/>
                    </a:cubicBezTo>
                    <a:cubicBezTo>
                      <a:pt x="4" y="386"/>
                      <a:pt x="0" y="375"/>
                      <a:pt x="3" y="361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388" y="78"/>
                      <a:pt x="388" y="78"/>
                      <a:pt x="388" y="78"/>
                    </a:cubicBezTo>
                    <a:lnTo>
                      <a:pt x="283" y="4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5" name="îŝḷîḍè"/>
              <p:cNvSpPr/>
              <p:nvPr/>
            </p:nvSpPr>
            <p:spPr bwMode="auto">
              <a:xfrm>
                <a:off x="4027488" y="3057525"/>
                <a:ext cx="1084263" cy="1289050"/>
              </a:xfrm>
              <a:custGeom>
                <a:avLst/>
                <a:gdLst>
                  <a:gd name="T0" fmla="*/ 102 w 388"/>
                  <a:gd name="T1" fmla="*/ 0 h 462"/>
                  <a:gd name="T2" fmla="*/ 3 w 388"/>
                  <a:gd name="T3" fmla="*/ 361 h 462"/>
                  <a:gd name="T4" fmla="*/ 25 w 388"/>
                  <a:gd name="T5" fmla="*/ 392 h 462"/>
                  <a:gd name="T6" fmla="*/ 138 w 388"/>
                  <a:gd name="T7" fmla="*/ 398 h 462"/>
                  <a:gd name="T8" fmla="*/ 223 w 388"/>
                  <a:gd name="T9" fmla="*/ 446 h 462"/>
                  <a:gd name="T10" fmla="*/ 283 w 388"/>
                  <a:gd name="T11" fmla="*/ 462 h 462"/>
                  <a:gd name="T12" fmla="*/ 388 w 388"/>
                  <a:gd name="T13" fmla="*/ 78 h 462"/>
                  <a:gd name="T14" fmla="*/ 102 w 388"/>
                  <a:gd name="T15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462">
                    <a:moveTo>
                      <a:pt x="102" y="0"/>
                    </a:moveTo>
                    <a:cubicBezTo>
                      <a:pt x="3" y="361"/>
                      <a:pt x="3" y="361"/>
                      <a:pt x="3" y="361"/>
                    </a:cubicBezTo>
                    <a:cubicBezTo>
                      <a:pt x="0" y="375"/>
                      <a:pt x="4" y="386"/>
                      <a:pt x="25" y="392"/>
                    </a:cubicBezTo>
                    <a:cubicBezTo>
                      <a:pt x="28" y="365"/>
                      <a:pt x="77" y="382"/>
                      <a:pt x="138" y="398"/>
                    </a:cubicBezTo>
                    <a:cubicBezTo>
                      <a:pt x="189" y="412"/>
                      <a:pt x="213" y="435"/>
                      <a:pt x="223" y="446"/>
                    </a:cubicBezTo>
                    <a:cubicBezTo>
                      <a:pt x="257" y="455"/>
                      <a:pt x="283" y="462"/>
                      <a:pt x="283" y="462"/>
                    </a:cubicBezTo>
                    <a:cubicBezTo>
                      <a:pt x="388" y="78"/>
                      <a:pt x="388" y="78"/>
                      <a:pt x="388" y="78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6" name="í$ļíďé"/>
              <p:cNvSpPr/>
              <p:nvPr/>
            </p:nvSpPr>
            <p:spPr bwMode="auto">
              <a:xfrm>
                <a:off x="4111626" y="4087813"/>
                <a:ext cx="566738" cy="153987"/>
              </a:xfrm>
              <a:custGeom>
                <a:avLst/>
                <a:gdLst>
                  <a:gd name="T0" fmla="*/ 0 w 203"/>
                  <a:gd name="T1" fmla="*/ 0 h 55"/>
                  <a:gd name="T2" fmla="*/ 51 w 203"/>
                  <a:gd name="T3" fmla="*/ 12 h 55"/>
                  <a:gd name="T4" fmla="*/ 102 w 203"/>
                  <a:gd name="T5" fmla="*/ 26 h 55"/>
                  <a:gd name="T6" fmla="*/ 153 w 203"/>
                  <a:gd name="T7" fmla="*/ 40 h 55"/>
                  <a:gd name="T8" fmla="*/ 178 w 203"/>
                  <a:gd name="T9" fmla="*/ 47 h 55"/>
                  <a:gd name="T10" fmla="*/ 203 w 203"/>
                  <a:gd name="T11" fmla="*/ 55 h 55"/>
                  <a:gd name="T12" fmla="*/ 177 w 203"/>
                  <a:gd name="T13" fmla="*/ 49 h 55"/>
                  <a:gd name="T14" fmla="*/ 152 w 203"/>
                  <a:gd name="T15" fmla="*/ 43 h 55"/>
                  <a:gd name="T16" fmla="*/ 101 w 203"/>
                  <a:gd name="T17" fmla="*/ 30 h 55"/>
                  <a:gd name="T18" fmla="*/ 51 w 203"/>
                  <a:gd name="T19" fmla="*/ 15 h 55"/>
                  <a:gd name="T20" fmla="*/ 0 w 203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3" h="55">
                    <a:moveTo>
                      <a:pt x="0" y="0"/>
                    </a:moveTo>
                    <a:cubicBezTo>
                      <a:pt x="18" y="4"/>
                      <a:pt x="34" y="8"/>
                      <a:pt x="51" y="12"/>
                    </a:cubicBezTo>
                    <a:cubicBezTo>
                      <a:pt x="68" y="17"/>
                      <a:pt x="85" y="21"/>
                      <a:pt x="102" y="26"/>
                    </a:cubicBezTo>
                    <a:cubicBezTo>
                      <a:pt x="119" y="31"/>
                      <a:pt x="136" y="35"/>
                      <a:pt x="153" y="40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86" y="50"/>
                      <a:pt x="195" y="53"/>
                      <a:pt x="203" y="55"/>
                    </a:cubicBezTo>
                    <a:cubicBezTo>
                      <a:pt x="194" y="53"/>
                      <a:pt x="186" y="51"/>
                      <a:pt x="177" y="49"/>
                    </a:cubicBezTo>
                    <a:cubicBezTo>
                      <a:pt x="152" y="43"/>
                      <a:pt x="152" y="43"/>
                      <a:pt x="152" y="43"/>
                    </a:cubicBezTo>
                    <a:cubicBezTo>
                      <a:pt x="135" y="39"/>
                      <a:pt x="118" y="34"/>
                      <a:pt x="101" y="30"/>
                    </a:cubicBezTo>
                    <a:cubicBezTo>
                      <a:pt x="84" y="25"/>
                      <a:pt x="67" y="20"/>
                      <a:pt x="51" y="15"/>
                    </a:cubicBezTo>
                    <a:cubicBezTo>
                      <a:pt x="34" y="10"/>
                      <a:pt x="17" y="5"/>
                      <a:pt x="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7" name="íṧļiďe"/>
              <p:cNvSpPr/>
              <p:nvPr/>
            </p:nvSpPr>
            <p:spPr bwMode="auto">
              <a:xfrm>
                <a:off x="4217988" y="4154488"/>
                <a:ext cx="565150" cy="157162"/>
              </a:xfrm>
              <a:custGeom>
                <a:avLst/>
                <a:gdLst>
                  <a:gd name="T0" fmla="*/ 0 w 202"/>
                  <a:gd name="T1" fmla="*/ 0 h 56"/>
                  <a:gd name="T2" fmla="*/ 51 w 202"/>
                  <a:gd name="T3" fmla="*/ 13 h 56"/>
                  <a:gd name="T4" fmla="*/ 101 w 202"/>
                  <a:gd name="T5" fmla="*/ 26 h 56"/>
                  <a:gd name="T6" fmla="*/ 152 w 202"/>
                  <a:gd name="T7" fmla="*/ 40 h 56"/>
                  <a:gd name="T8" fmla="*/ 177 w 202"/>
                  <a:gd name="T9" fmla="*/ 48 h 56"/>
                  <a:gd name="T10" fmla="*/ 202 w 202"/>
                  <a:gd name="T11" fmla="*/ 56 h 56"/>
                  <a:gd name="T12" fmla="*/ 176 w 202"/>
                  <a:gd name="T13" fmla="*/ 50 h 56"/>
                  <a:gd name="T14" fmla="*/ 151 w 202"/>
                  <a:gd name="T15" fmla="*/ 43 h 56"/>
                  <a:gd name="T16" fmla="*/ 100 w 202"/>
                  <a:gd name="T17" fmla="*/ 30 h 56"/>
                  <a:gd name="T18" fmla="*/ 50 w 202"/>
                  <a:gd name="T19" fmla="*/ 16 h 56"/>
                  <a:gd name="T20" fmla="*/ 0 w 202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" h="56">
                    <a:moveTo>
                      <a:pt x="0" y="0"/>
                    </a:moveTo>
                    <a:cubicBezTo>
                      <a:pt x="17" y="4"/>
                      <a:pt x="34" y="8"/>
                      <a:pt x="51" y="13"/>
                    </a:cubicBezTo>
                    <a:cubicBezTo>
                      <a:pt x="68" y="17"/>
                      <a:pt x="84" y="22"/>
                      <a:pt x="101" y="26"/>
                    </a:cubicBezTo>
                    <a:cubicBezTo>
                      <a:pt x="118" y="31"/>
                      <a:pt x="135" y="35"/>
                      <a:pt x="152" y="40"/>
                    </a:cubicBezTo>
                    <a:cubicBezTo>
                      <a:pt x="177" y="48"/>
                      <a:pt x="177" y="48"/>
                      <a:pt x="177" y="48"/>
                    </a:cubicBezTo>
                    <a:cubicBezTo>
                      <a:pt x="185" y="50"/>
                      <a:pt x="194" y="53"/>
                      <a:pt x="202" y="56"/>
                    </a:cubicBezTo>
                    <a:cubicBezTo>
                      <a:pt x="193" y="54"/>
                      <a:pt x="185" y="52"/>
                      <a:pt x="176" y="50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34" y="39"/>
                      <a:pt x="117" y="34"/>
                      <a:pt x="100" y="30"/>
                    </a:cubicBezTo>
                    <a:cubicBezTo>
                      <a:pt x="83" y="25"/>
                      <a:pt x="67" y="21"/>
                      <a:pt x="50" y="16"/>
                    </a:cubicBezTo>
                    <a:cubicBezTo>
                      <a:pt x="33" y="11"/>
                      <a:pt x="16" y="6"/>
                      <a:pt x="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8" name="íślïḍè"/>
              <p:cNvSpPr/>
              <p:nvPr/>
            </p:nvSpPr>
            <p:spPr bwMode="auto">
              <a:xfrm>
                <a:off x="4791076" y="3208338"/>
                <a:ext cx="320675" cy="1138237"/>
              </a:xfrm>
              <a:custGeom>
                <a:avLst/>
                <a:gdLst>
                  <a:gd name="T0" fmla="*/ 115 w 115"/>
                  <a:gd name="T1" fmla="*/ 24 h 408"/>
                  <a:gd name="T2" fmla="*/ 10 w 115"/>
                  <a:gd name="T3" fmla="*/ 408 h 408"/>
                  <a:gd name="T4" fmla="*/ 3 w 115"/>
                  <a:gd name="T5" fmla="*/ 371 h 408"/>
                  <a:gd name="T6" fmla="*/ 104 w 115"/>
                  <a:gd name="T7" fmla="*/ 0 h 408"/>
                  <a:gd name="T8" fmla="*/ 115 w 115"/>
                  <a:gd name="T9" fmla="*/ 2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08">
                    <a:moveTo>
                      <a:pt x="115" y="24"/>
                    </a:moveTo>
                    <a:cubicBezTo>
                      <a:pt x="10" y="408"/>
                      <a:pt x="10" y="408"/>
                      <a:pt x="10" y="408"/>
                    </a:cubicBezTo>
                    <a:cubicBezTo>
                      <a:pt x="10" y="408"/>
                      <a:pt x="0" y="398"/>
                      <a:pt x="3" y="371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7" y="20"/>
                      <a:pt x="115" y="24"/>
                      <a:pt x="115" y="24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29" name="îšḷîde"/>
              <p:cNvSpPr/>
              <p:nvPr/>
            </p:nvSpPr>
            <p:spPr bwMode="auto">
              <a:xfrm>
                <a:off x="4027488" y="2970213"/>
                <a:ext cx="1082675" cy="1273175"/>
              </a:xfrm>
              <a:custGeom>
                <a:avLst/>
                <a:gdLst>
                  <a:gd name="T0" fmla="*/ 385 w 387"/>
                  <a:gd name="T1" fmla="*/ 83 h 456"/>
                  <a:gd name="T2" fmla="*/ 379 w 387"/>
                  <a:gd name="T3" fmla="*/ 71 h 456"/>
                  <a:gd name="T4" fmla="*/ 140 w 387"/>
                  <a:gd name="T5" fmla="*/ 6 h 456"/>
                  <a:gd name="T6" fmla="*/ 105 w 387"/>
                  <a:gd name="T7" fmla="*/ 21 h 456"/>
                  <a:gd name="T8" fmla="*/ 0 w 387"/>
                  <a:gd name="T9" fmla="*/ 405 h 456"/>
                  <a:gd name="T10" fmla="*/ 35 w 387"/>
                  <a:gd name="T11" fmla="*/ 390 h 456"/>
                  <a:gd name="T12" fmla="*/ 274 w 387"/>
                  <a:gd name="T13" fmla="*/ 455 h 456"/>
                  <a:gd name="T14" fmla="*/ 286 w 387"/>
                  <a:gd name="T15" fmla="*/ 448 h 456"/>
                  <a:gd name="T16" fmla="*/ 385 w 387"/>
                  <a:gd name="T17" fmla="*/ 8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456">
                    <a:moveTo>
                      <a:pt x="385" y="83"/>
                    </a:moveTo>
                    <a:cubicBezTo>
                      <a:pt x="387" y="78"/>
                      <a:pt x="384" y="73"/>
                      <a:pt x="379" y="7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18" y="0"/>
                      <a:pt x="108" y="7"/>
                      <a:pt x="105" y="21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4" y="391"/>
                      <a:pt x="13" y="384"/>
                      <a:pt x="35" y="390"/>
                    </a:cubicBezTo>
                    <a:cubicBezTo>
                      <a:pt x="274" y="455"/>
                      <a:pt x="274" y="455"/>
                      <a:pt x="274" y="455"/>
                    </a:cubicBezTo>
                    <a:cubicBezTo>
                      <a:pt x="279" y="456"/>
                      <a:pt x="284" y="453"/>
                      <a:pt x="286" y="448"/>
                    </a:cubicBezTo>
                    <a:lnTo>
                      <a:pt x="385" y="83"/>
                    </a:ln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0" name="îş1îḓê"/>
              <p:cNvSpPr/>
              <p:nvPr/>
            </p:nvSpPr>
            <p:spPr bwMode="auto">
              <a:xfrm>
                <a:off x="4152901" y="2979738"/>
                <a:ext cx="785813" cy="652462"/>
              </a:xfrm>
              <a:custGeom>
                <a:avLst/>
                <a:gdLst>
                  <a:gd name="T0" fmla="*/ 281 w 281"/>
                  <a:gd name="T1" fmla="*/ 54 h 234"/>
                  <a:gd name="T2" fmla="*/ 225 w 281"/>
                  <a:gd name="T3" fmla="*/ 41 h 234"/>
                  <a:gd name="T4" fmla="*/ 169 w 281"/>
                  <a:gd name="T5" fmla="*/ 28 h 234"/>
                  <a:gd name="T6" fmla="*/ 113 w 281"/>
                  <a:gd name="T7" fmla="*/ 13 h 234"/>
                  <a:gd name="T8" fmla="*/ 99 w 281"/>
                  <a:gd name="T9" fmla="*/ 9 h 234"/>
                  <a:gd name="T10" fmla="*/ 86 w 281"/>
                  <a:gd name="T11" fmla="*/ 6 h 234"/>
                  <a:gd name="T12" fmla="*/ 74 w 281"/>
                  <a:gd name="T13" fmla="*/ 7 h 234"/>
                  <a:gd name="T14" fmla="*/ 67 w 281"/>
                  <a:gd name="T15" fmla="*/ 14 h 234"/>
                  <a:gd name="T16" fmla="*/ 65 w 281"/>
                  <a:gd name="T17" fmla="*/ 20 h 234"/>
                  <a:gd name="T18" fmla="*/ 63 w 281"/>
                  <a:gd name="T19" fmla="*/ 27 h 234"/>
                  <a:gd name="T20" fmla="*/ 59 w 281"/>
                  <a:gd name="T21" fmla="*/ 41 h 234"/>
                  <a:gd name="T22" fmla="*/ 51 w 281"/>
                  <a:gd name="T23" fmla="*/ 68 h 234"/>
                  <a:gd name="T24" fmla="*/ 35 w 281"/>
                  <a:gd name="T25" fmla="*/ 124 h 234"/>
                  <a:gd name="T26" fmla="*/ 19 w 281"/>
                  <a:gd name="T27" fmla="*/ 179 h 234"/>
                  <a:gd name="T28" fmla="*/ 1 w 281"/>
                  <a:gd name="T29" fmla="*/ 234 h 234"/>
                  <a:gd name="T30" fmla="*/ 0 w 281"/>
                  <a:gd name="T31" fmla="*/ 233 h 234"/>
                  <a:gd name="T32" fmla="*/ 31 w 281"/>
                  <a:gd name="T33" fmla="*/ 122 h 234"/>
                  <a:gd name="T34" fmla="*/ 46 w 281"/>
                  <a:gd name="T35" fmla="*/ 67 h 234"/>
                  <a:gd name="T36" fmla="*/ 53 w 281"/>
                  <a:gd name="T37" fmla="*/ 39 h 234"/>
                  <a:gd name="T38" fmla="*/ 57 w 281"/>
                  <a:gd name="T39" fmla="*/ 25 h 234"/>
                  <a:gd name="T40" fmla="*/ 61 w 281"/>
                  <a:gd name="T41" fmla="*/ 12 h 234"/>
                  <a:gd name="T42" fmla="*/ 72 w 281"/>
                  <a:gd name="T43" fmla="*/ 2 h 234"/>
                  <a:gd name="T44" fmla="*/ 87 w 281"/>
                  <a:gd name="T45" fmla="*/ 1 h 234"/>
                  <a:gd name="T46" fmla="*/ 101 w 281"/>
                  <a:gd name="T47" fmla="*/ 4 h 234"/>
                  <a:gd name="T48" fmla="*/ 115 w 281"/>
                  <a:gd name="T49" fmla="*/ 8 h 234"/>
                  <a:gd name="T50" fmla="*/ 170 w 281"/>
                  <a:gd name="T51" fmla="*/ 23 h 234"/>
                  <a:gd name="T52" fmla="*/ 281 w 281"/>
                  <a:gd name="T53" fmla="*/ 5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1" h="234">
                    <a:moveTo>
                      <a:pt x="281" y="54"/>
                    </a:moveTo>
                    <a:cubicBezTo>
                      <a:pt x="262" y="50"/>
                      <a:pt x="243" y="46"/>
                      <a:pt x="225" y="41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50" y="23"/>
                      <a:pt x="132" y="18"/>
                      <a:pt x="113" y="13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4" y="8"/>
                      <a:pt x="90" y="7"/>
                      <a:pt x="86" y="6"/>
                    </a:cubicBezTo>
                    <a:cubicBezTo>
                      <a:pt x="82" y="6"/>
                      <a:pt x="77" y="6"/>
                      <a:pt x="74" y="7"/>
                    </a:cubicBezTo>
                    <a:cubicBezTo>
                      <a:pt x="71" y="9"/>
                      <a:pt x="68" y="11"/>
                      <a:pt x="67" y="14"/>
                    </a:cubicBezTo>
                    <a:cubicBezTo>
                      <a:pt x="66" y="16"/>
                      <a:pt x="65" y="18"/>
                      <a:pt x="65" y="20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46" y="87"/>
                      <a:pt x="41" y="105"/>
                      <a:pt x="35" y="124"/>
                    </a:cubicBezTo>
                    <a:cubicBezTo>
                      <a:pt x="19" y="179"/>
                      <a:pt x="19" y="179"/>
                      <a:pt x="19" y="179"/>
                    </a:cubicBezTo>
                    <a:cubicBezTo>
                      <a:pt x="13" y="197"/>
                      <a:pt x="7" y="215"/>
                      <a:pt x="1" y="234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31" y="122"/>
                      <a:pt x="31" y="122"/>
                      <a:pt x="31" y="122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8" y="21"/>
                      <a:pt x="59" y="16"/>
                      <a:pt x="61" y="12"/>
                    </a:cubicBezTo>
                    <a:cubicBezTo>
                      <a:pt x="64" y="7"/>
                      <a:pt x="67" y="4"/>
                      <a:pt x="72" y="2"/>
                    </a:cubicBezTo>
                    <a:cubicBezTo>
                      <a:pt x="77" y="0"/>
                      <a:pt x="82" y="0"/>
                      <a:pt x="87" y="1"/>
                    </a:cubicBezTo>
                    <a:cubicBezTo>
                      <a:pt x="91" y="1"/>
                      <a:pt x="96" y="3"/>
                      <a:pt x="101" y="4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70" y="23"/>
                      <a:pt x="170" y="23"/>
                      <a:pt x="170" y="23"/>
                    </a:cubicBezTo>
                    <a:cubicBezTo>
                      <a:pt x="281" y="54"/>
                      <a:pt x="281" y="54"/>
                      <a:pt x="281" y="54"/>
                    </a:cubicBez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1" name="îŝľïḓè"/>
              <p:cNvSpPr/>
              <p:nvPr/>
            </p:nvSpPr>
            <p:spPr bwMode="auto">
              <a:xfrm>
                <a:off x="4027488" y="3941763"/>
                <a:ext cx="822325" cy="301625"/>
              </a:xfrm>
              <a:custGeom>
                <a:avLst/>
                <a:gdLst>
                  <a:gd name="T0" fmla="*/ 193 w 294"/>
                  <a:gd name="T1" fmla="*/ 71 h 108"/>
                  <a:gd name="T2" fmla="*/ 29 w 294"/>
                  <a:gd name="T3" fmla="*/ 9 h 108"/>
                  <a:gd name="T4" fmla="*/ 6 w 294"/>
                  <a:gd name="T5" fmla="*/ 34 h 108"/>
                  <a:gd name="T6" fmla="*/ 0 w 294"/>
                  <a:gd name="T7" fmla="*/ 57 h 108"/>
                  <a:gd name="T8" fmla="*/ 35 w 294"/>
                  <a:gd name="T9" fmla="*/ 42 h 108"/>
                  <a:gd name="T10" fmla="*/ 274 w 294"/>
                  <a:gd name="T11" fmla="*/ 107 h 108"/>
                  <a:gd name="T12" fmla="*/ 286 w 294"/>
                  <a:gd name="T13" fmla="*/ 100 h 108"/>
                  <a:gd name="T14" fmla="*/ 294 w 294"/>
                  <a:gd name="T15" fmla="*/ 71 h 108"/>
                  <a:gd name="T16" fmla="*/ 193 w 294"/>
                  <a:gd name="T1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4" h="108">
                    <a:moveTo>
                      <a:pt x="193" y="71"/>
                    </a:moveTo>
                    <a:cubicBezTo>
                      <a:pt x="152" y="53"/>
                      <a:pt x="70" y="0"/>
                      <a:pt x="29" y="9"/>
                    </a:cubicBezTo>
                    <a:cubicBezTo>
                      <a:pt x="29" y="9"/>
                      <a:pt x="22" y="26"/>
                      <a:pt x="6" y="34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4" y="43"/>
                      <a:pt x="13" y="36"/>
                      <a:pt x="35" y="42"/>
                    </a:cubicBezTo>
                    <a:cubicBezTo>
                      <a:pt x="274" y="107"/>
                      <a:pt x="274" y="107"/>
                      <a:pt x="274" y="107"/>
                    </a:cubicBezTo>
                    <a:cubicBezTo>
                      <a:pt x="279" y="108"/>
                      <a:pt x="284" y="105"/>
                      <a:pt x="286" y="100"/>
                    </a:cubicBezTo>
                    <a:cubicBezTo>
                      <a:pt x="294" y="71"/>
                      <a:pt x="294" y="71"/>
                      <a:pt x="294" y="71"/>
                    </a:cubicBezTo>
                    <a:cubicBezTo>
                      <a:pt x="280" y="91"/>
                      <a:pt x="234" y="89"/>
                      <a:pt x="193" y="71"/>
                    </a:cubicBezTo>
                    <a:close/>
                  </a:path>
                </a:pathLst>
              </a:custGeom>
              <a:solidFill>
                <a:srgbClr val="FFB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2" name="ï$1iḑé"/>
              <p:cNvSpPr/>
              <p:nvPr/>
            </p:nvSpPr>
            <p:spPr bwMode="auto">
              <a:xfrm>
                <a:off x="4810126" y="3727450"/>
                <a:ext cx="142875" cy="242887"/>
              </a:xfrm>
              <a:custGeom>
                <a:avLst/>
                <a:gdLst>
                  <a:gd name="T0" fmla="*/ 0 w 51"/>
                  <a:gd name="T1" fmla="*/ 33 h 87"/>
                  <a:gd name="T2" fmla="*/ 8 w 51"/>
                  <a:gd name="T3" fmla="*/ 65 h 87"/>
                  <a:gd name="T4" fmla="*/ 30 w 51"/>
                  <a:gd name="T5" fmla="*/ 87 h 87"/>
                  <a:gd name="T6" fmla="*/ 51 w 51"/>
                  <a:gd name="T7" fmla="*/ 13 h 87"/>
                  <a:gd name="T8" fmla="*/ 0 w 51"/>
                  <a:gd name="T9" fmla="*/ 3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87">
                    <a:moveTo>
                      <a:pt x="0" y="33"/>
                    </a:moveTo>
                    <a:cubicBezTo>
                      <a:pt x="0" y="33"/>
                      <a:pt x="0" y="49"/>
                      <a:pt x="8" y="65"/>
                    </a:cubicBezTo>
                    <a:cubicBezTo>
                      <a:pt x="14" y="78"/>
                      <a:pt x="25" y="85"/>
                      <a:pt x="30" y="87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26" y="8"/>
                      <a:pt x="0" y="0"/>
                      <a:pt x="0" y="33"/>
                    </a:cubicBezTo>
                    <a:close/>
                  </a:path>
                </a:pathLst>
              </a:custGeom>
              <a:solidFill>
                <a:srgbClr val="FFB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3" name="ïṡ1ïḍé"/>
              <p:cNvSpPr/>
              <p:nvPr/>
            </p:nvSpPr>
            <p:spPr bwMode="auto">
              <a:xfrm>
                <a:off x="4656138" y="3128963"/>
                <a:ext cx="341313" cy="1238250"/>
              </a:xfrm>
              <a:custGeom>
                <a:avLst/>
                <a:gdLst>
                  <a:gd name="T0" fmla="*/ 16 w 215"/>
                  <a:gd name="T1" fmla="*/ 771 h 780"/>
                  <a:gd name="T2" fmla="*/ 0 w 215"/>
                  <a:gd name="T3" fmla="*/ 678 h 780"/>
                  <a:gd name="T4" fmla="*/ 185 w 215"/>
                  <a:gd name="T5" fmla="*/ 0 h 780"/>
                  <a:gd name="T6" fmla="*/ 215 w 215"/>
                  <a:gd name="T7" fmla="*/ 8 h 780"/>
                  <a:gd name="T8" fmla="*/ 30 w 215"/>
                  <a:gd name="T9" fmla="*/ 685 h 780"/>
                  <a:gd name="T10" fmla="*/ 44 w 215"/>
                  <a:gd name="T11" fmla="*/ 780 h 780"/>
                  <a:gd name="T12" fmla="*/ 16 w 215"/>
                  <a:gd name="T13" fmla="*/ 771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780">
                    <a:moveTo>
                      <a:pt x="16" y="771"/>
                    </a:moveTo>
                    <a:lnTo>
                      <a:pt x="0" y="678"/>
                    </a:lnTo>
                    <a:lnTo>
                      <a:pt x="185" y="0"/>
                    </a:lnTo>
                    <a:lnTo>
                      <a:pt x="215" y="8"/>
                    </a:lnTo>
                    <a:lnTo>
                      <a:pt x="30" y="685"/>
                    </a:lnTo>
                    <a:lnTo>
                      <a:pt x="44" y="780"/>
                    </a:lnTo>
                    <a:lnTo>
                      <a:pt x="16" y="771"/>
                    </a:lnTo>
                    <a:close/>
                  </a:path>
                </a:pathLst>
              </a:custGeom>
              <a:solidFill>
                <a:srgbClr val="FFF3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4" name="ïşlíďé"/>
              <p:cNvSpPr/>
              <p:nvPr/>
            </p:nvSpPr>
            <p:spPr bwMode="auto">
              <a:xfrm>
                <a:off x="4656138" y="4173538"/>
                <a:ext cx="69850" cy="193675"/>
              </a:xfrm>
              <a:custGeom>
                <a:avLst/>
                <a:gdLst>
                  <a:gd name="T0" fmla="*/ 3 w 25"/>
                  <a:gd name="T1" fmla="*/ 0 h 69"/>
                  <a:gd name="T2" fmla="*/ 0 w 25"/>
                  <a:gd name="T3" fmla="*/ 11 h 69"/>
                  <a:gd name="T4" fmla="*/ 9 w 25"/>
                  <a:gd name="T5" fmla="*/ 64 h 69"/>
                  <a:gd name="T6" fmla="*/ 25 w 25"/>
                  <a:gd name="T7" fmla="*/ 69 h 69"/>
                  <a:gd name="T8" fmla="*/ 17 w 25"/>
                  <a:gd name="T9" fmla="*/ 15 h 69"/>
                  <a:gd name="T10" fmla="*/ 20 w 25"/>
                  <a:gd name="T11" fmla="*/ 2 h 69"/>
                  <a:gd name="T12" fmla="*/ 3 w 25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9">
                    <a:moveTo>
                      <a:pt x="3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4" y="1"/>
                      <a:pt x="8" y="0"/>
                      <a:pt x="3" y="0"/>
                    </a:cubicBez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5" name="îṣ1íďê"/>
              <p:cNvSpPr/>
              <p:nvPr/>
            </p:nvSpPr>
            <p:spPr bwMode="auto">
              <a:xfrm>
                <a:off x="4100513" y="3057525"/>
                <a:ext cx="257175" cy="935037"/>
              </a:xfrm>
              <a:custGeom>
                <a:avLst/>
                <a:gdLst>
                  <a:gd name="T0" fmla="*/ 92 w 92"/>
                  <a:gd name="T1" fmla="*/ 0 h 335"/>
                  <a:gd name="T2" fmla="*/ 82 w 92"/>
                  <a:gd name="T3" fmla="*/ 43 h 335"/>
                  <a:gd name="T4" fmla="*/ 71 w 92"/>
                  <a:gd name="T5" fmla="*/ 85 h 335"/>
                  <a:gd name="T6" fmla="*/ 49 w 92"/>
                  <a:gd name="T7" fmla="*/ 168 h 335"/>
                  <a:gd name="T8" fmla="*/ 25 w 92"/>
                  <a:gd name="T9" fmla="*/ 252 h 335"/>
                  <a:gd name="T10" fmla="*/ 13 w 92"/>
                  <a:gd name="T11" fmla="*/ 293 h 335"/>
                  <a:gd name="T12" fmla="*/ 0 w 92"/>
                  <a:gd name="T13" fmla="*/ 335 h 335"/>
                  <a:gd name="T14" fmla="*/ 10 w 92"/>
                  <a:gd name="T15" fmla="*/ 293 h 335"/>
                  <a:gd name="T16" fmla="*/ 21 w 92"/>
                  <a:gd name="T17" fmla="*/ 251 h 335"/>
                  <a:gd name="T18" fmla="*/ 43 w 92"/>
                  <a:gd name="T19" fmla="*/ 167 h 335"/>
                  <a:gd name="T20" fmla="*/ 67 w 92"/>
                  <a:gd name="T21" fmla="*/ 83 h 335"/>
                  <a:gd name="T22" fmla="*/ 79 w 92"/>
                  <a:gd name="T23" fmla="*/ 42 h 335"/>
                  <a:gd name="T24" fmla="*/ 92 w 92"/>
                  <a:gd name="T25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335">
                    <a:moveTo>
                      <a:pt x="92" y="0"/>
                    </a:moveTo>
                    <a:cubicBezTo>
                      <a:pt x="88" y="15"/>
                      <a:pt x="85" y="29"/>
                      <a:pt x="82" y="43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4" y="113"/>
                      <a:pt x="56" y="140"/>
                      <a:pt x="49" y="168"/>
                    </a:cubicBezTo>
                    <a:cubicBezTo>
                      <a:pt x="41" y="196"/>
                      <a:pt x="34" y="224"/>
                      <a:pt x="25" y="252"/>
                    </a:cubicBezTo>
                    <a:cubicBezTo>
                      <a:pt x="13" y="293"/>
                      <a:pt x="13" y="293"/>
                      <a:pt x="13" y="293"/>
                    </a:cubicBezTo>
                    <a:cubicBezTo>
                      <a:pt x="9" y="307"/>
                      <a:pt x="5" y="321"/>
                      <a:pt x="0" y="335"/>
                    </a:cubicBezTo>
                    <a:cubicBezTo>
                      <a:pt x="4" y="321"/>
                      <a:pt x="7" y="307"/>
                      <a:pt x="10" y="293"/>
                    </a:cubicBezTo>
                    <a:cubicBezTo>
                      <a:pt x="21" y="251"/>
                      <a:pt x="21" y="251"/>
                      <a:pt x="21" y="251"/>
                    </a:cubicBezTo>
                    <a:cubicBezTo>
                      <a:pt x="28" y="223"/>
                      <a:pt x="36" y="195"/>
                      <a:pt x="43" y="167"/>
                    </a:cubicBezTo>
                    <a:cubicBezTo>
                      <a:pt x="51" y="139"/>
                      <a:pt x="58" y="111"/>
                      <a:pt x="67" y="83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83" y="28"/>
                      <a:pt x="87" y="14"/>
                      <a:pt x="92" y="0"/>
                    </a:cubicBez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6" name="îṧ1îḍe"/>
              <p:cNvSpPr/>
              <p:nvPr/>
            </p:nvSpPr>
            <p:spPr bwMode="auto">
              <a:xfrm>
                <a:off x="4799013" y="3727450"/>
                <a:ext cx="407988" cy="798512"/>
              </a:xfrm>
              <a:custGeom>
                <a:avLst/>
                <a:gdLst>
                  <a:gd name="T0" fmla="*/ 103 w 146"/>
                  <a:gd name="T1" fmla="*/ 275 h 286"/>
                  <a:gd name="T2" fmla="*/ 139 w 146"/>
                  <a:gd name="T3" fmla="*/ 178 h 286"/>
                  <a:gd name="T4" fmla="*/ 126 w 146"/>
                  <a:gd name="T5" fmla="*/ 79 h 286"/>
                  <a:gd name="T6" fmla="*/ 76 w 146"/>
                  <a:gd name="T7" fmla="*/ 31 h 286"/>
                  <a:gd name="T8" fmla="*/ 6 w 146"/>
                  <a:gd name="T9" fmla="*/ 18 h 286"/>
                  <a:gd name="T10" fmla="*/ 42 w 146"/>
                  <a:gd name="T11" fmla="*/ 79 h 286"/>
                  <a:gd name="T12" fmla="*/ 65 w 146"/>
                  <a:gd name="T13" fmla="*/ 115 h 286"/>
                  <a:gd name="T14" fmla="*/ 16 w 146"/>
                  <a:gd name="T15" fmla="*/ 190 h 286"/>
                  <a:gd name="T16" fmla="*/ 31 w 146"/>
                  <a:gd name="T17" fmla="*/ 286 h 286"/>
                  <a:gd name="T18" fmla="*/ 103 w 146"/>
                  <a:gd name="T19" fmla="*/ 27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" h="286">
                    <a:moveTo>
                      <a:pt x="103" y="275"/>
                    </a:moveTo>
                    <a:cubicBezTo>
                      <a:pt x="103" y="275"/>
                      <a:pt x="132" y="227"/>
                      <a:pt x="139" y="178"/>
                    </a:cubicBezTo>
                    <a:cubicBezTo>
                      <a:pt x="146" y="129"/>
                      <a:pt x="134" y="89"/>
                      <a:pt x="126" y="79"/>
                    </a:cubicBezTo>
                    <a:cubicBezTo>
                      <a:pt x="123" y="75"/>
                      <a:pt x="93" y="44"/>
                      <a:pt x="76" y="31"/>
                    </a:cubicBezTo>
                    <a:cubicBezTo>
                      <a:pt x="55" y="15"/>
                      <a:pt x="13" y="0"/>
                      <a:pt x="6" y="18"/>
                    </a:cubicBezTo>
                    <a:cubicBezTo>
                      <a:pt x="0" y="31"/>
                      <a:pt x="8" y="67"/>
                      <a:pt x="42" y="79"/>
                    </a:cubicBezTo>
                    <a:cubicBezTo>
                      <a:pt x="51" y="99"/>
                      <a:pt x="65" y="115"/>
                      <a:pt x="65" y="115"/>
                    </a:cubicBezTo>
                    <a:cubicBezTo>
                      <a:pt x="65" y="115"/>
                      <a:pt x="30" y="134"/>
                      <a:pt x="16" y="190"/>
                    </a:cubicBezTo>
                    <a:cubicBezTo>
                      <a:pt x="1" y="246"/>
                      <a:pt x="31" y="286"/>
                      <a:pt x="31" y="286"/>
                    </a:cubicBezTo>
                    <a:lnTo>
                      <a:pt x="103" y="275"/>
                    </a:ln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37" name="îṩļïdè"/>
              <p:cNvSpPr/>
              <p:nvPr/>
            </p:nvSpPr>
            <p:spPr bwMode="auto">
              <a:xfrm>
                <a:off x="4806951" y="3752850"/>
                <a:ext cx="347663" cy="504825"/>
              </a:xfrm>
              <a:custGeom>
                <a:avLst/>
                <a:gdLst>
                  <a:gd name="T0" fmla="*/ 123 w 124"/>
                  <a:gd name="T1" fmla="*/ 70 h 181"/>
                  <a:gd name="T2" fmla="*/ 81 w 124"/>
                  <a:gd name="T3" fmla="*/ 33 h 181"/>
                  <a:gd name="T4" fmla="*/ 70 w 124"/>
                  <a:gd name="T5" fmla="*/ 24 h 181"/>
                  <a:gd name="T6" fmla="*/ 58 w 124"/>
                  <a:gd name="T7" fmla="*/ 18 h 181"/>
                  <a:gd name="T8" fmla="*/ 33 w 124"/>
                  <a:gd name="T9" fmla="*/ 9 h 181"/>
                  <a:gd name="T10" fmla="*/ 20 w 124"/>
                  <a:gd name="T11" fmla="*/ 7 h 181"/>
                  <a:gd name="T12" fmla="*/ 10 w 124"/>
                  <a:gd name="T13" fmla="*/ 9 h 181"/>
                  <a:gd name="T14" fmla="*/ 8 w 124"/>
                  <a:gd name="T15" fmla="*/ 12 h 181"/>
                  <a:gd name="T16" fmla="*/ 7 w 124"/>
                  <a:gd name="T17" fmla="*/ 17 h 181"/>
                  <a:gd name="T18" fmla="*/ 8 w 124"/>
                  <a:gd name="T19" fmla="*/ 29 h 181"/>
                  <a:gd name="T20" fmla="*/ 20 w 124"/>
                  <a:gd name="T21" fmla="*/ 50 h 181"/>
                  <a:gd name="T22" fmla="*/ 41 w 124"/>
                  <a:gd name="T23" fmla="*/ 64 h 181"/>
                  <a:gd name="T24" fmla="*/ 41 w 124"/>
                  <a:gd name="T25" fmla="*/ 64 h 181"/>
                  <a:gd name="T26" fmla="*/ 45 w 124"/>
                  <a:gd name="T27" fmla="*/ 67 h 181"/>
                  <a:gd name="T28" fmla="*/ 54 w 124"/>
                  <a:gd name="T29" fmla="*/ 85 h 181"/>
                  <a:gd name="T30" fmla="*/ 60 w 124"/>
                  <a:gd name="T31" fmla="*/ 94 h 181"/>
                  <a:gd name="T32" fmla="*/ 66 w 124"/>
                  <a:gd name="T33" fmla="*/ 102 h 181"/>
                  <a:gd name="T34" fmla="*/ 66 w 124"/>
                  <a:gd name="T35" fmla="*/ 102 h 181"/>
                  <a:gd name="T36" fmla="*/ 66 w 124"/>
                  <a:gd name="T37" fmla="*/ 109 h 181"/>
                  <a:gd name="T38" fmla="*/ 65 w 124"/>
                  <a:gd name="T39" fmla="*/ 110 h 181"/>
                  <a:gd name="T40" fmla="*/ 56 w 124"/>
                  <a:gd name="T41" fmla="*/ 116 h 181"/>
                  <a:gd name="T42" fmla="*/ 48 w 124"/>
                  <a:gd name="T43" fmla="*/ 123 h 181"/>
                  <a:gd name="T44" fmla="*/ 34 w 124"/>
                  <a:gd name="T45" fmla="*/ 140 h 181"/>
                  <a:gd name="T46" fmla="*/ 22 w 124"/>
                  <a:gd name="T47" fmla="*/ 160 h 181"/>
                  <a:gd name="T48" fmla="*/ 13 w 124"/>
                  <a:gd name="T49" fmla="*/ 181 h 181"/>
                  <a:gd name="T50" fmla="*/ 13 w 124"/>
                  <a:gd name="T51" fmla="*/ 181 h 181"/>
                  <a:gd name="T52" fmla="*/ 13 w 124"/>
                  <a:gd name="T53" fmla="*/ 181 h 181"/>
                  <a:gd name="T54" fmla="*/ 13 w 124"/>
                  <a:gd name="T55" fmla="*/ 180 h 181"/>
                  <a:gd name="T56" fmla="*/ 16 w 124"/>
                  <a:gd name="T57" fmla="*/ 169 h 181"/>
                  <a:gd name="T58" fmla="*/ 20 w 124"/>
                  <a:gd name="T59" fmla="*/ 159 h 181"/>
                  <a:gd name="T60" fmla="*/ 30 w 124"/>
                  <a:gd name="T61" fmla="*/ 138 h 181"/>
                  <a:gd name="T62" fmla="*/ 44 w 124"/>
                  <a:gd name="T63" fmla="*/ 120 h 181"/>
                  <a:gd name="T64" fmla="*/ 62 w 124"/>
                  <a:gd name="T65" fmla="*/ 105 h 181"/>
                  <a:gd name="T66" fmla="*/ 62 w 124"/>
                  <a:gd name="T67" fmla="*/ 106 h 181"/>
                  <a:gd name="T68" fmla="*/ 49 w 124"/>
                  <a:gd name="T69" fmla="*/ 89 h 181"/>
                  <a:gd name="T70" fmla="*/ 39 w 124"/>
                  <a:gd name="T71" fmla="*/ 70 h 181"/>
                  <a:gd name="T72" fmla="*/ 39 w 124"/>
                  <a:gd name="T73" fmla="*/ 70 h 181"/>
                  <a:gd name="T74" fmla="*/ 15 w 124"/>
                  <a:gd name="T75" fmla="*/ 55 h 181"/>
                  <a:gd name="T76" fmla="*/ 2 w 124"/>
                  <a:gd name="T77" fmla="*/ 30 h 181"/>
                  <a:gd name="T78" fmla="*/ 0 w 124"/>
                  <a:gd name="T79" fmla="*/ 16 h 181"/>
                  <a:gd name="T80" fmla="*/ 2 w 124"/>
                  <a:gd name="T81" fmla="*/ 9 h 181"/>
                  <a:gd name="T82" fmla="*/ 7 w 124"/>
                  <a:gd name="T83" fmla="*/ 3 h 181"/>
                  <a:gd name="T84" fmla="*/ 21 w 124"/>
                  <a:gd name="T85" fmla="*/ 0 h 181"/>
                  <a:gd name="T86" fmla="*/ 35 w 124"/>
                  <a:gd name="T87" fmla="*/ 3 h 181"/>
                  <a:gd name="T88" fmla="*/ 84 w 124"/>
                  <a:gd name="T89" fmla="*/ 30 h 181"/>
                  <a:gd name="T90" fmla="*/ 104 w 124"/>
                  <a:gd name="T91" fmla="*/ 49 h 181"/>
                  <a:gd name="T92" fmla="*/ 124 w 124"/>
                  <a:gd name="T93" fmla="*/ 70 h 181"/>
                  <a:gd name="T94" fmla="*/ 124 w 124"/>
                  <a:gd name="T95" fmla="*/ 70 h 181"/>
                  <a:gd name="T96" fmla="*/ 123 w 124"/>
                  <a:gd name="T97" fmla="*/ 7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4" h="181">
                    <a:moveTo>
                      <a:pt x="123" y="70"/>
                    </a:moveTo>
                    <a:cubicBezTo>
                      <a:pt x="110" y="57"/>
                      <a:pt x="95" y="45"/>
                      <a:pt x="81" y="33"/>
                    </a:cubicBezTo>
                    <a:cubicBezTo>
                      <a:pt x="77" y="30"/>
                      <a:pt x="74" y="27"/>
                      <a:pt x="70" y="24"/>
                    </a:cubicBezTo>
                    <a:cubicBezTo>
                      <a:pt x="66" y="22"/>
                      <a:pt x="63" y="20"/>
                      <a:pt x="58" y="18"/>
                    </a:cubicBezTo>
                    <a:cubicBezTo>
                      <a:pt x="50" y="14"/>
                      <a:pt x="42" y="11"/>
                      <a:pt x="33" y="9"/>
                    </a:cubicBezTo>
                    <a:cubicBezTo>
                      <a:pt x="29" y="8"/>
                      <a:pt x="24" y="7"/>
                      <a:pt x="20" y="7"/>
                    </a:cubicBezTo>
                    <a:cubicBezTo>
                      <a:pt x="16" y="7"/>
                      <a:pt x="12" y="7"/>
                      <a:pt x="10" y="9"/>
                    </a:cubicBezTo>
                    <a:cubicBezTo>
                      <a:pt x="9" y="10"/>
                      <a:pt x="9" y="10"/>
                      <a:pt x="8" y="12"/>
                    </a:cubicBezTo>
                    <a:cubicBezTo>
                      <a:pt x="8" y="13"/>
                      <a:pt x="7" y="15"/>
                      <a:pt x="7" y="17"/>
                    </a:cubicBezTo>
                    <a:cubicBezTo>
                      <a:pt x="7" y="20"/>
                      <a:pt x="7" y="25"/>
                      <a:pt x="8" y="29"/>
                    </a:cubicBezTo>
                    <a:cubicBezTo>
                      <a:pt x="11" y="37"/>
                      <a:pt x="15" y="44"/>
                      <a:pt x="20" y="50"/>
                    </a:cubicBezTo>
                    <a:cubicBezTo>
                      <a:pt x="26" y="57"/>
                      <a:pt x="33" y="61"/>
                      <a:pt x="41" y="64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3" y="65"/>
                      <a:pt x="44" y="66"/>
                      <a:pt x="45" y="67"/>
                    </a:cubicBezTo>
                    <a:cubicBezTo>
                      <a:pt x="47" y="74"/>
                      <a:pt x="50" y="80"/>
                      <a:pt x="54" y="85"/>
                    </a:cubicBezTo>
                    <a:cubicBezTo>
                      <a:pt x="56" y="88"/>
                      <a:pt x="58" y="91"/>
                      <a:pt x="60" y="94"/>
                    </a:cubicBezTo>
                    <a:cubicBezTo>
                      <a:pt x="62" y="97"/>
                      <a:pt x="64" y="100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8" y="104"/>
                      <a:pt x="68" y="108"/>
                      <a:pt x="66" y="109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62" y="111"/>
                      <a:pt x="59" y="114"/>
                      <a:pt x="56" y="116"/>
                    </a:cubicBezTo>
                    <a:cubicBezTo>
                      <a:pt x="53" y="118"/>
                      <a:pt x="50" y="120"/>
                      <a:pt x="48" y="123"/>
                    </a:cubicBezTo>
                    <a:cubicBezTo>
                      <a:pt x="43" y="128"/>
                      <a:pt x="38" y="134"/>
                      <a:pt x="34" y="140"/>
                    </a:cubicBezTo>
                    <a:cubicBezTo>
                      <a:pt x="29" y="146"/>
                      <a:pt x="25" y="153"/>
                      <a:pt x="22" y="160"/>
                    </a:cubicBezTo>
                    <a:cubicBezTo>
                      <a:pt x="19" y="166"/>
                      <a:pt x="16" y="173"/>
                      <a:pt x="13" y="181"/>
                    </a:cubicBezTo>
                    <a:cubicBezTo>
                      <a:pt x="13" y="181"/>
                      <a:pt x="13" y="181"/>
                      <a:pt x="13" y="181"/>
                    </a:cubicBezTo>
                    <a:cubicBezTo>
                      <a:pt x="13" y="181"/>
                      <a:pt x="13" y="181"/>
                      <a:pt x="13" y="181"/>
                    </a:cubicBezTo>
                    <a:cubicBezTo>
                      <a:pt x="13" y="180"/>
                      <a:pt x="13" y="180"/>
                      <a:pt x="13" y="180"/>
                    </a:cubicBezTo>
                    <a:cubicBezTo>
                      <a:pt x="14" y="177"/>
                      <a:pt x="15" y="173"/>
                      <a:pt x="16" y="169"/>
                    </a:cubicBezTo>
                    <a:cubicBezTo>
                      <a:pt x="17" y="166"/>
                      <a:pt x="18" y="162"/>
                      <a:pt x="20" y="159"/>
                    </a:cubicBezTo>
                    <a:cubicBezTo>
                      <a:pt x="23" y="152"/>
                      <a:pt x="26" y="145"/>
                      <a:pt x="30" y="138"/>
                    </a:cubicBezTo>
                    <a:cubicBezTo>
                      <a:pt x="35" y="132"/>
                      <a:pt x="39" y="126"/>
                      <a:pt x="44" y="120"/>
                    </a:cubicBezTo>
                    <a:cubicBezTo>
                      <a:pt x="50" y="114"/>
                      <a:pt x="56" y="109"/>
                      <a:pt x="62" y="105"/>
                    </a:cubicBezTo>
                    <a:cubicBezTo>
                      <a:pt x="62" y="106"/>
                      <a:pt x="62" y="106"/>
                      <a:pt x="62" y="106"/>
                    </a:cubicBezTo>
                    <a:cubicBezTo>
                      <a:pt x="57" y="101"/>
                      <a:pt x="53" y="95"/>
                      <a:pt x="49" y="89"/>
                    </a:cubicBezTo>
                    <a:cubicBezTo>
                      <a:pt x="45" y="83"/>
                      <a:pt x="42" y="76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0" y="67"/>
                      <a:pt x="22" y="62"/>
                      <a:pt x="15" y="55"/>
                    </a:cubicBezTo>
                    <a:cubicBezTo>
                      <a:pt x="9" y="48"/>
                      <a:pt x="4" y="39"/>
                      <a:pt x="2" y="30"/>
                    </a:cubicBezTo>
                    <a:cubicBezTo>
                      <a:pt x="1" y="26"/>
                      <a:pt x="0" y="21"/>
                      <a:pt x="0" y="16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3" y="7"/>
                      <a:pt x="5" y="5"/>
                      <a:pt x="7" y="3"/>
                    </a:cubicBezTo>
                    <a:cubicBezTo>
                      <a:pt x="11" y="1"/>
                      <a:pt x="16" y="0"/>
                      <a:pt x="21" y="0"/>
                    </a:cubicBezTo>
                    <a:cubicBezTo>
                      <a:pt x="25" y="1"/>
                      <a:pt x="30" y="1"/>
                      <a:pt x="35" y="3"/>
                    </a:cubicBezTo>
                    <a:cubicBezTo>
                      <a:pt x="53" y="8"/>
                      <a:pt x="70" y="17"/>
                      <a:pt x="84" y="30"/>
                    </a:cubicBezTo>
                    <a:cubicBezTo>
                      <a:pt x="91" y="36"/>
                      <a:pt x="98" y="43"/>
                      <a:pt x="104" y="49"/>
                    </a:cubicBezTo>
                    <a:cubicBezTo>
                      <a:pt x="111" y="56"/>
                      <a:pt x="118" y="63"/>
                      <a:pt x="124" y="70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23" y="70"/>
                      <a:pt x="123" y="70"/>
                      <a:pt x="123" y="70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0" name="îsḻïḋe"/>
              <p:cNvSpPr/>
              <p:nvPr/>
            </p:nvSpPr>
            <p:spPr bwMode="auto">
              <a:xfrm>
                <a:off x="5522913" y="2300288"/>
                <a:ext cx="141288" cy="307975"/>
              </a:xfrm>
              <a:custGeom>
                <a:avLst/>
                <a:gdLst>
                  <a:gd name="T0" fmla="*/ 33 w 50"/>
                  <a:gd name="T1" fmla="*/ 25 h 110"/>
                  <a:gd name="T2" fmla="*/ 24 w 50"/>
                  <a:gd name="T3" fmla="*/ 17 h 110"/>
                  <a:gd name="T4" fmla="*/ 33 w 50"/>
                  <a:gd name="T5" fmla="*/ 8 h 110"/>
                  <a:gd name="T6" fmla="*/ 41 w 50"/>
                  <a:gd name="T7" fmla="*/ 17 h 110"/>
                  <a:gd name="T8" fmla="*/ 33 w 50"/>
                  <a:gd name="T9" fmla="*/ 25 h 110"/>
                  <a:gd name="T10" fmla="*/ 26 w 50"/>
                  <a:gd name="T11" fmla="*/ 0 h 110"/>
                  <a:gd name="T12" fmla="*/ 23 w 50"/>
                  <a:gd name="T13" fmla="*/ 0 h 110"/>
                  <a:gd name="T14" fmla="*/ 0 w 50"/>
                  <a:gd name="T15" fmla="*/ 23 h 110"/>
                  <a:gd name="T16" fmla="*/ 0 w 50"/>
                  <a:gd name="T17" fmla="*/ 87 h 110"/>
                  <a:gd name="T18" fmla="*/ 23 w 50"/>
                  <a:gd name="T19" fmla="*/ 110 h 110"/>
                  <a:gd name="T20" fmla="*/ 26 w 50"/>
                  <a:gd name="T21" fmla="*/ 110 h 110"/>
                  <a:gd name="T22" fmla="*/ 50 w 50"/>
                  <a:gd name="T23" fmla="*/ 87 h 110"/>
                  <a:gd name="T24" fmla="*/ 50 w 50"/>
                  <a:gd name="T25" fmla="*/ 23 h 110"/>
                  <a:gd name="T26" fmla="*/ 26 w 50"/>
                  <a:gd name="T2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110">
                    <a:moveTo>
                      <a:pt x="33" y="25"/>
                    </a:moveTo>
                    <a:cubicBezTo>
                      <a:pt x="28" y="25"/>
                      <a:pt x="24" y="22"/>
                      <a:pt x="24" y="17"/>
                    </a:cubicBezTo>
                    <a:cubicBezTo>
                      <a:pt x="24" y="12"/>
                      <a:pt x="28" y="8"/>
                      <a:pt x="33" y="8"/>
                    </a:cubicBezTo>
                    <a:cubicBezTo>
                      <a:pt x="38" y="8"/>
                      <a:pt x="41" y="12"/>
                      <a:pt x="41" y="17"/>
                    </a:cubicBezTo>
                    <a:cubicBezTo>
                      <a:pt x="41" y="22"/>
                      <a:pt x="38" y="25"/>
                      <a:pt x="33" y="25"/>
                    </a:cubicBezTo>
                    <a:moveTo>
                      <a:pt x="26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0"/>
                      <a:pt x="10" y="110"/>
                      <a:pt x="23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39" y="110"/>
                      <a:pt x="50" y="100"/>
                      <a:pt x="50" y="87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0"/>
                      <a:pt x="39" y="0"/>
                      <a:pt x="26" y="0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1" name="íṡliḑê"/>
              <p:cNvSpPr/>
              <p:nvPr/>
            </p:nvSpPr>
            <p:spPr bwMode="auto">
              <a:xfrm>
                <a:off x="5591176" y="2322513"/>
                <a:ext cx="47625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3" name="ïşḻidè"/>
              <p:cNvSpPr/>
              <p:nvPr/>
            </p:nvSpPr>
            <p:spPr bwMode="auto">
              <a:xfrm>
                <a:off x="6557963" y="2249488"/>
                <a:ext cx="39688" cy="14287"/>
              </a:xfrm>
              <a:custGeom>
                <a:avLst/>
                <a:gdLst>
                  <a:gd name="T0" fmla="*/ 14 w 14"/>
                  <a:gd name="T1" fmla="*/ 0 h 5"/>
                  <a:gd name="T2" fmla="*/ 0 w 14"/>
                  <a:gd name="T3" fmla="*/ 0 h 5"/>
                  <a:gd name="T4" fmla="*/ 12 w 14"/>
                  <a:gd name="T5" fmla="*/ 5 h 5"/>
                  <a:gd name="T6" fmla="*/ 14 w 1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cubicBezTo>
                      <a:pt x="10" y="0"/>
                      <a:pt x="5" y="0"/>
                      <a:pt x="0" y="0"/>
                    </a:cubicBezTo>
                    <a:cubicBezTo>
                      <a:pt x="4" y="2"/>
                      <a:pt x="8" y="4"/>
                      <a:pt x="12" y="5"/>
                    </a:cubicBezTo>
                    <a:cubicBezTo>
                      <a:pt x="12" y="5"/>
                      <a:pt x="13" y="3"/>
                      <a:pt x="14" y="0"/>
                    </a:cubicBezTo>
                  </a:path>
                </a:pathLst>
              </a:custGeom>
              <a:solidFill>
                <a:srgbClr val="FFB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4" name="iŝḻíḍe"/>
              <p:cNvSpPr/>
              <p:nvPr/>
            </p:nvSpPr>
            <p:spPr bwMode="auto">
              <a:xfrm>
                <a:off x="6556376" y="2300288"/>
                <a:ext cx="139700" cy="307975"/>
              </a:xfrm>
              <a:custGeom>
                <a:avLst/>
                <a:gdLst>
                  <a:gd name="T0" fmla="*/ 33 w 50"/>
                  <a:gd name="T1" fmla="*/ 25 h 110"/>
                  <a:gd name="T2" fmla="*/ 24 w 50"/>
                  <a:gd name="T3" fmla="*/ 17 h 110"/>
                  <a:gd name="T4" fmla="*/ 33 w 50"/>
                  <a:gd name="T5" fmla="*/ 8 h 110"/>
                  <a:gd name="T6" fmla="*/ 41 w 50"/>
                  <a:gd name="T7" fmla="*/ 17 h 110"/>
                  <a:gd name="T8" fmla="*/ 33 w 50"/>
                  <a:gd name="T9" fmla="*/ 25 h 110"/>
                  <a:gd name="T10" fmla="*/ 26 w 50"/>
                  <a:gd name="T11" fmla="*/ 0 h 110"/>
                  <a:gd name="T12" fmla="*/ 23 w 50"/>
                  <a:gd name="T13" fmla="*/ 0 h 110"/>
                  <a:gd name="T14" fmla="*/ 0 w 50"/>
                  <a:gd name="T15" fmla="*/ 23 h 110"/>
                  <a:gd name="T16" fmla="*/ 0 w 50"/>
                  <a:gd name="T17" fmla="*/ 87 h 110"/>
                  <a:gd name="T18" fmla="*/ 23 w 50"/>
                  <a:gd name="T19" fmla="*/ 110 h 110"/>
                  <a:gd name="T20" fmla="*/ 26 w 50"/>
                  <a:gd name="T21" fmla="*/ 110 h 110"/>
                  <a:gd name="T22" fmla="*/ 50 w 50"/>
                  <a:gd name="T23" fmla="*/ 87 h 110"/>
                  <a:gd name="T24" fmla="*/ 50 w 50"/>
                  <a:gd name="T25" fmla="*/ 23 h 110"/>
                  <a:gd name="T26" fmla="*/ 26 w 50"/>
                  <a:gd name="T2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110">
                    <a:moveTo>
                      <a:pt x="33" y="25"/>
                    </a:moveTo>
                    <a:cubicBezTo>
                      <a:pt x="28" y="25"/>
                      <a:pt x="24" y="22"/>
                      <a:pt x="24" y="17"/>
                    </a:cubicBezTo>
                    <a:cubicBezTo>
                      <a:pt x="24" y="12"/>
                      <a:pt x="28" y="8"/>
                      <a:pt x="33" y="8"/>
                    </a:cubicBezTo>
                    <a:cubicBezTo>
                      <a:pt x="37" y="8"/>
                      <a:pt x="41" y="12"/>
                      <a:pt x="41" y="17"/>
                    </a:cubicBezTo>
                    <a:cubicBezTo>
                      <a:pt x="41" y="22"/>
                      <a:pt x="37" y="25"/>
                      <a:pt x="33" y="25"/>
                    </a:cubicBezTo>
                    <a:moveTo>
                      <a:pt x="26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0"/>
                      <a:pt x="10" y="110"/>
                      <a:pt x="23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39" y="110"/>
                      <a:pt x="50" y="100"/>
                      <a:pt x="50" y="87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0"/>
                      <a:pt x="39" y="0"/>
                      <a:pt x="26" y="0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5" name="íSḻídè"/>
              <p:cNvSpPr/>
              <p:nvPr/>
            </p:nvSpPr>
            <p:spPr bwMode="auto">
              <a:xfrm>
                <a:off x="6623051" y="2322513"/>
                <a:ext cx="47625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48" name="ïsľîḑê"/>
              <p:cNvSpPr/>
              <p:nvPr/>
            </p:nvSpPr>
            <p:spPr bwMode="auto">
              <a:xfrm>
                <a:off x="5216526" y="2238375"/>
                <a:ext cx="41275" cy="57150"/>
              </a:xfrm>
              <a:custGeom>
                <a:avLst/>
                <a:gdLst>
                  <a:gd name="T0" fmla="*/ 1 w 15"/>
                  <a:gd name="T1" fmla="*/ 0 h 20"/>
                  <a:gd name="T2" fmla="*/ 1 w 15"/>
                  <a:gd name="T3" fmla="*/ 0 h 20"/>
                  <a:gd name="T4" fmla="*/ 1 w 15"/>
                  <a:gd name="T5" fmla="*/ 8 h 20"/>
                  <a:gd name="T6" fmla="*/ 15 w 15"/>
                  <a:gd name="T7" fmla="*/ 20 h 20"/>
                  <a:gd name="T8" fmla="*/ 15 w 15"/>
                  <a:gd name="T9" fmla="*/ 12 h 20"/>
                  <a:gd name="T10" fmla="*/ 1 w 15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" y="15"/>
                      <a:pt x="9" y="19"/>
                      <a:pt x="15" y="20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9" y="11"/>
                      <a:pt x="3" y="7"/>
                      <a:pt x="1" y="0"/>
                    </a:cubicBezTo>
                    <a:close/>
                  </a:path>
                </a:pathLst>
              </a:custGeom>
              <a:solidFill>
                <a:srgbClr val="4DB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52" name="îṡľide"/>
              <p:cNvSpPr/>
              <p:nvPr/>
            </p:nvSpPr>
            <p:spPr bwMode="auto">
              <a:xfrm>
                <a:off x="6958013" y="2238375"/>
                <a:ext cx="42863" cy="57150"/>
              </a:xfrm>
              <a:custGeom>
                <a:avLst/>
                <a:gdLst>
                  <a:gd name="T0" fmla="*/ 15 w 15"/>
                  <a:gd name="T1" fmla="*/ 0 h 20"/>
                  <a:gd name="T2" fmla="*/ 0 w 15"/>
                  <a:gd name="T3" fmla="*/ 12 h 20"/>
                  <a:gd name="T4" fmla="*/ 0 w 15"/>
                  <a:gd name="T5" fmla="*/ 20 h 20"/>
                  <a:gd name="T6" fmla="*/ 15 w 15"/>
                  <a:gd name="T7" fmla="*/ 8 h 20"/>
                  <a:gd name="T8" fmla="*/ 15 w 15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0">
                    <a:moveTo>
                      <a:pt x="15" y="0"/>
                    </a:moveTo>
                    <a:cubicBezTo>
                      <a:pt x="13" y="7"/>
                      <a:pt x="7" y="11"/>
                      <a:pt x="0" y="1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19"/>
                      <a:pt x="13" y="15"/>
                      <a:pt x="15" y="8"/>
                    </a:cubicBezTo>
                    <a:cubicBezTo>
                      <a:pt x="15" y="6"/>
                      <a:pt x="15" y="3"/>
                      <a:pt x="15" y="0"/>
                    </a:cubicBezTo>
                    <a:close/>
                  </a:path>
                </a:pathLst>
              </a:custGeom>
              <a:solidFill>
                <a:srgbClr val="4DB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57" name="î$ľïḋe"/>
              <p:cNvSpPr/>
              <p:nvPr/>
            </p:nvSpPr>
            <p:spPr bwMode="auto">
              <a:xfrm>
                <a:off x="6035676" y="2347913"/>
                <a:ext cx="73025" cy="22225"/>
              </a:xfrm>
              <a:custGeom>
                <a:avLst/>
                <a:gdLst>
                  <a:gd name="T0" fmla="*/ 26 w 26"/>
                  <a:gd name="T1" fmla="*/ 4 h 8"/>
                  <a:gd name="T2" fmla="*/ 23 w 26"/>
                  <a:gd name="T3" fmla="*/ 6 h 8"/>
                  <a:gd name="T4" fmla="*/ 20 w 26"/>
                  <a:gd name="T5" fmla="*/ 6 h 8"/>
                  <a:gd name="T6" fmla="*/ 16 w 26"/>
                  <a:gd name="T7" fmla="*/ 5 h 8"/>
                  <a:gd name="T8" fmla="*/ 13 w 26"/>
                  <a:gd name="T9" fmla="*/ 5 h 8"/>
                  <a:gd name="T10" fmla="*/ 10 w 26"/>
                  <a:gd name="T11" fmla="*/ 7 h 8"/>
                  <a:gd name="T12" fmla="*/ 7 w 26"/>
                  <a:gd name="T13" fmla="*/ 8 h 8"/>
                  <a:gd name="T14" fmla="*/ 0 w 26"/>
                  <a:gd name="T15" fmla="*/ 5 h 8"/>
                  <a:gd name="T16" fmla="*/ 0 w 26"/>
                  <a:gd name="T17" fmla="*/ 4 h 8"/>
                  <a:gd name="T18" fmla="*/ 6 w 26"/>
                  <a:gd name="T19" fmla="*/ 0 h 8"/>
                  <a:gd name="T20" fmla="*/ 9 w 26"/>
                  <a:gd name="T21" fmla="*/ 0 h 8"/>
                  <a:gd name="T22" fmla="*/ 13 w 26"/>
                  <a:gd name="T23" fmla="*/ 2 h 8"/>
                  <a:gd name="T24" fmla="*/ 16 w 26"/>
                  <a:gd name="T25" fmla="*/ 2 h 8"/>
                  <a:gd name="T26" fmla="*/ 20 w 26"/>
                  <a:gd name="T27" fmla="*/ 0 h 8"/>
                  <a:gd name="T28" fmla="*/ 23 w 26"/>
                  <a:gd name="T29" fmla="*/ 0 h 8"/>
                  <a:gd name="T30" fmla="*/ 26 w 26"/>
                  <a:gd name="T31" fmla="*/ 3 h 8"/>
                  <a:gd name="T32" fmla="*/ 26 w 26"/>
                  <a:gd name="T3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8">
                    <a:moveTo>
                      <a:pt x="26" y="4"/>
                    </a:moveTo>
                    <a:cubicBezTo>
                      <a:pt x="25" y="5"/>
                      <a:pt x="24" y="5"/>
                      <a:pt x="23" y="6"/>
                    </a:cubicBezTo>
                    <a:cubicBezTo>
                      <a:pt x="22" y="6"/>
                      <a:pt x="21" y="7"/>
                      <a:pt x="20" y="6"/>
                    </a:cubicBezTo>
                    <a:cubicBezTo>
                      <a:pt x="19" y="6"/>
                      <a:pt x="17" y="5"/>
                      <a:pt x="16" y="5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12" y="6"/>
                      <a:pt x="11" y="7"/>
                      <a:pt x="10" y="7"/>
                    </a:cubicBezTo>
                    <a:cubicBezTo>
                      <a:pt x="9" y="7"/>
                      <a:pt x="8" y="8"/>
                      <a:pt x="7" y="8"/>
                    </a:cubicBezTo>
                    <a:cubicBezTo>
                      <a:pt x="4" y="8"/>
                      <a:pt x="2" y="7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1" y="1"/>
                      <a:pt x="12" y="1"/>
                      <a:pt x="13" y="2"/>
                    </a:cubicBezTo>
                    <a:cubicBezTo>
                      <a:pt x="14" y="2"/>
                      <a:pt x="15" y="3"/>
                      <a:pt x="16" y="2"/>
                    </a:cubicBezTo>
                    <a:cubicBezTo>
                      <a:pt x="17" y="2"/>
                      <a:pt x="18" y="1"/>
                      <a:pt x="20" y="0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4" y="1"/>
                      <a:pt x="25" y="2"/>
                      <a:pt x="26" y="3"/>
                    </a:cubicBez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B3E5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59" name="íşļîdè"/>
              <p:cNvSpPr/>
              <p:nvPr/>
            </p:nvSpPr>
            <p:spPr bwMode="auto">
              <a:xfrm>
                <a:off x="6721476" y="2630488"/>
                <a:ext cx="47625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0" name="iSḷîḍê"/>
              <p:cNvSpPr/>
              <p:nvPr/>
            </p:nvSpPr>
            <p:spPr bwMode="auto">
              <a:xfrm>
                <a:off x="5699126" y="2630488"/>
                <a:ext cx="50800" cy="47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1" name="íŝḻïḍe"/>
              <p:cNvSpPr/>
              <p:nvPr/>
            </p:nvSpPr>
            <p:spPr bwMode="auto">
              <a:xfrm>
                <a:off x="5140326" y="1211263"/>
                <a:ext cx="1938338" cy="968375"/>
              </a:xfrm>
              <a:custGeom>
                <a:avLst/>
                <a:gdLst>
                  <a:gd name="T0" fmla="*/ 346 w 693"/>
                  <a:gd name="T1" fmla="*/ 0 h 347"/>
                  <a:gd name="T2" fmla="*/ 126 w 693"/>
                  <a:gd name="T3" fmla="*/ 46 h 347"/>
                  <a:gd name="T4" fmla="*/ 29 w 693"/>
                  <a:gd name="T5" fmla="*/ 209 h 347"/>
                  <a:gd name="T6" fmla="*/ 0 w 693"/>
                  <a:gd name="T7" fmla="*/ 335 h 347"/>
                  <a:gd name="T8" fmla="*/ 57 w 693"/>
                  <a:gd name="T9" fmla="*/ 303 h 347"/>
                  <a:gd name="T10" fmla="*/ 64 w 693"/>
                  <a:gd name="T11" fmla="*/ 338 h 347"/>
                  <a:gd name="T12" fmla="*/ 177 w 693"/>
                  <a:gd name="T13" fmla="*/ 251 h 347"/>
                  <a:gd name="T14" fmla="*/ 181 w 693"/>
                  <a:gd name="T15" fmla="*/ 347 h 347"/>
                  <a:gd name="T16" fmla="*/ 291 w 693"/>
                  <a:gd name="T17" fmla="*/ 217 h 347"/>
                  <a:gd name="T18" fmla="*/ 346 w 693"/>
                  <a:gd name="T19" fmla="*/ 326 h 347"/>
                  <a:gd name="T20" fmla="*/ 402 w 693"/>
                  <a:gd name="T21" fmla="*/ 217 h 347"/>
                  <a:gd name="T22" fmla="*/ 512 w 693"/>
                  <a:gd name="T23" fmla="*/ 347 h 347"/>
                  <a:gd name="T24" fmla="*/ 515 w 693"/>
                  <a:gd name="T25" fmla="*/ 251 h 347"/>
                  <a:gd name="T26" fmla="*/ 629 w 693"/>
                  <a:gd name="T27" fmla="*/ 338 h 347"/>
                  <a:gd name="T28" fmla="*/ 635 w 693"/>
                  <a:gd name="T29" fmla="*/ 303 h 347"/>
                  <a:gd name="T30" fmla="*/ 693 w 693"/>
                  <a:gd name="T31" fmla="*/ 335 h 347"/>
                  <a:gd name="T32" fmla="*/ 664 w 693"/>
                  <a:gd name="T33" fmla="*/ 209 h 347"/>
                  <a:gd name="T34" fmla="*/ 566 w 693"/>
                  <a:gd name="T35" fmla="*/ 46 h 347"/>
                  <a:gd name="T36" fmla="*/ 346 w 693"/>
                  <a:gd name="T37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93" h="347">
                    <a:moveTo>
                      <a:pt x="346" y="0"/>
                    </a:moveTo>
                    <a:cubicBezTo>
                      <a:pt x="202" y="0"/>
                      <a:pt x="160" y="21"/>
                      <a:pt x="126" y="46"/>
                    </a:cubicBezTo>
                    <a:cubicBezTo>
                      <a:pt x="93" y="72"/>
                      <a:pt x="43" y="130"/>
                      <a:pt x="29" y="209"/>
                    </a:cubicBezTo>
                    <a:cubicBezTo>
                      <a:pt x="18" y="271"/>
                      <a:pt x="0" y="335"/>
                      <a:pt x="0" y="335"/>
                    </a:cubicBezTo>
                    <a:cubicBezTo>
                      <a:pt x="35" y="331"/>
                      <a:pt x="57" y="303"/>
                      <a:pt x="57" y="303"/>
                    </a:cubicBezTo>
                    <a:cubicBezTo>
                      <a:pt x="57" y="326"/>
                      <a:pt x="64" y="338"/>
                      <a:pt x="64" y="338"/>
                    </a:cubicBezTo>
                    <a:cubicBezTo>
                      <a:pt x="135" y="313"/>
                      <a:pt x="177" y="251"/>
                      <a:pt x="177" y="251"/>
                    </a:cubicBezTo>
                    <a:cubicBezTo>
                      <a:pt x="168" y="301"/>
                      <a:pt x="181" y="347"/>
                      <a:pt x="181" y="347"/>
                    </a:cubicBezTo>
                    <a:cubicBezTo>
                      <a:pt x="268" y="310"/>
                      <a:pt x="291" y="217"/>
                      <a:pt x="291" y="217"/>
                    </a:cubicBezTo>
                    <a:cubicBezTo>
                      <a:pt x="299" y="296"/>
                      <a:pt x="346" y="326"/>
                      <a:pt x="346" y="326"/>
                    </a:cubicBezTo>
                    <a:cubicBezTo>
                      <a:pt x="346" y="326"/>
                      <a:pt x="394" y="296"/>
                      <a:pt x="402" y="217"/>
                    </a:cubicBezTo>
                    <a:cubicBezTo>
                      <a:pt x="402" y="217"/>
                      <a:pt x="425" y="310"/>
                      <a:pt x="512" y="347"/>
                    </a:cubicBezTo>
                    <a:cubicBezTo>
                      <a:pt x="512" y="347"/>
                      <a:pt x="524" y="301"/>
                      <a:pt x="515" y="251"/>
                    </a:cubicBezTo>
                    <a:cubicBezTo>
                      <a:pt x="515" y="251"/>
                      <a:pt x="557" y="313"/>
                      <a:pt x="629" y="338"/>
                    </a:cubicBezTo>
                    <a:cubicBezTo>
                      <a:pt x="629" y="338"/>
                      <a:pt x="635" y="326"/>
                      <a:pt x="635" y="303"/>
                    </a:cubicBezTo>
                    <a:cubicBezTo>
                      <a:pt x="635" y="303"/>
                      <a:pt x="657" y="331"/>
                      <a:pt x="693" y="335"/>
                    </a:cubicBezTo>
                    <a:cubicBezTo>
                      <a:pt x="693" y="335"/>
                      <a:pt x="675" y="271"/>
                      <a:pt x="664" y="209"/>
                    </a:cubicBezTo>
                    <a:cubicBezTo>
                      <a:pt x="649" y="130"/>
                      <a:pt x="600" y="72"/>
                      <a:pt x="566" y="46"/>
                    </a:cubicBezTo>
                    <a:cubicBezTo>
                      <a:pt x="533" y="21"/>
                      <a:pt x="491" y="0"/>
                      <a:pt x="346" y="0"/>
                    </a:cubicBezTo>
                    <a:close/>
                  </a:path>
                </a:pathLst>
              </a:custGeom>
              <a:solidFill>
                <a:srgbClr val="311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2" name="ïşḻiḓe"/>
              <p:cNvSpPr/>
              <p:nvPr/>
            </p:nvSpPr>
            <p:spPr bwMode="auto">
              <a:xfrm>
                <a:off x="6640513" y="1982788"/>
                <a:ext cx="276225" cy="173037"/>
              </a:xfrm>
              <a:custGeom>
                <a:avLst/>
                <a:gdLst>
                  <a:gd name="T0" fmla="*/ 58 w 99"/>
                  <a:gd name="T1" fmla="*/ 31 h 62"/>
                  <a:gd name="T2" fmla="*/ 0 w 99"/>
                  <a:gd name="T3" fmla="*/ 0 h 62"/>
                  <a:gd name="T4" fmla="*/ 93 w 99"/>
                  <a:gd name="T5" fmla="*/ 62 h 62"/>
                  <a:gd name="T6" fmla="*/ 99 w 99"/>
                  <a:gd name="T7" fmla="*/ 27 h 62"/>
                  <a:gd name="T8" fmla="*/ 58 w 99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2">
                    <a:moveTo>
                      <a:pt x="58" y="31"/>
                    </a:moveTo>
                    <a:cubicBezTo>
                      <a:pt x="36" y="26"/>
                      <a:pt x="0" y="0"/>
                      <a:pt x="0" y="0"/>
                    </a:cubicBezTo>
                    <a:cubicBezTo>
                      <a:pt x="19" y="20"/>
                      <a:pt x="51" y="47"/>
                      <a:pt x="93" y="62"/>
                    </a:cubicBezTo>
                    <a:cubicBezTo>
                      <a:pt x="93" y="62"/>
                      <a:pt x="99" y="50"/>
                      <a:pt x="99" y="27"/>
                    </a:cubicBezTo>
                    <a:cubicBezTo>
                      <a:pt x="99" y="27"/>
                      <a:pt x="89" y="38"/>
                      <a:pt x="58" y="3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3" name="ïSľíḍê"/>
              <p:cNvSpPr/>
              <p:nvPr/>
            </p:nvSpPr>
            <p:spPr bwMode="auto">
              <a:xfrm>
                <a:off x="5300663" y="1912938"/>
                <a:ext cx="334963" cy="242887"/>
              </a:xfrm>
              <a:custGeom>
                <a:avLst/>
                <a:gdLst>
                  <a:gd name="T0" fmla="*/ 20 w 120"/>
                  <a:gd name="T1" fmla="*/ 61 h 87"/>
                  <a:gd name="T2" fmla="*/ 0 w 120"/>
                  <a:gd name="T3" fmla="*/ 52 h 87"/>
                  <a:gd name="T4" fmla="*/ 7 w 120"/>
                  <a:gd name="T5" fmla="*/ 87 h 87"/>
                  <a:gd name="T6" fmla="*/ 120 w 120"/>
                  <a:gd name="T7" fmla="*/ 0 h 87"/>
                  <a:gd name="T8" fmla="*/ 20 w 120"/>
                  <a:gd name="T9" fmla="*/ 6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87">
                    <a:moveTo>
                      <a:pt x="20" y="61"/>
                    </a:moveTo>
                    <a:cubicBezTo>
                      <a:pt x="8" y="61"/>
                      <a:pt x="0" y="52"/>
                      <a:pt x="0" y="52"/>
                    </a:cubicBezTo>
                    <a:cubicBezTo>
                      <a:pt x="0" y="75"/>
                      <a:pt x="7" y="87"/>
                      <a:pt x="7" y="87"/>
                    </a:cubicBezTo>
                    <a:cubicBezTo>
                      <a:pt x="78" y="62"/>
                      <a:pt x="120" y="0"/>
                      <a:pt x="120" y="0"/>
                    </a:cubicBezTo>
                    <a:cubicBezTo>
                      <a:pt x="120" y="0"/>
                      <a:pt x="65" y="59"/>
                      <a:pt x="20" y="6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4" name="i$ľiḑè"/>
              <p:cNvSpPr/>
              <p:nvPr/>
            </p:nvSpPr>
            <p:spPr bwMode="auto">
              <a:xfrm>
                <a:off x="6270626" y="1839913"/>
                <a:ext cx="330200" cy="339725"/>
              </a:xfrm>
              <a:custGeom>
                <a:avLst/>
                <a:gdLst>
                  <a:gd name="T0" fmla="*/ 108 w 118"/>
                  <a:gd name="T1" fmla="*/ 122 h 122"/>
                  <a:gd name="T2" fmla="*/ 114 w 118"/>
                  <a:gd name="T3" fmla="*/ 43 h 122"/>
                  <a:gd name="T4" fmla="*/ 73 w 118"/>
                  <a:gd name="T5" fmla="*/ 60 h 122"/>
                  <a:gd name="T6" fmla="*/ 0 w 118"/>
                  <a:gd name="T7" fmla="*/ 0 h 122"/>
                  <a:gd name="T8" fmla="*/ 108 w 118"/>
                  <a:gd name="T9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22">
                    <a:moveTo>
                      <a:pt x="108" y="122"/>
                    </a:moveTo>
                    <a:cubicBezTo>
                      <a:pt x="108" y="122"/>
                      <a:pt x="118" y="86"/>
                      <a:pt x="114" y="43"/>
                    </a:cubicBezTo>
                    <a:cubicBezTo>
                      <a:pt x="114" y="43"/>
                      <a:pt x="107" y="65"/>
                      <a:pt x="73" y="60"/>
                    </a:cubicBezTo>
                    <a:cubicBezTo>
                      <a:pt x="39" y="55"/>
                      <a:pt x="0" y="0"/>
                      <a:pt x="0" y="0"/>
                    </a:cubicBezTo>
                    <a:cubicBezTo>
                      <a:pt x="7" y="22"/>
                      <a:pt x="35" y="91"/>
                      <a:pt x="108" y="12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5" name="ïSḷîḋé"/>
              <p:cNvSpPr/>
              <p:nvPr/>
            </p:nvSpPr>
            <p:spPr bwMode="auto">
              <a:xfrm>
                <a:off x="5629276" y="1858963"/>
                <a:ext cx="311150" cy="320675"/>
              </a:xfrm>
              <a:custGeom>
                <a:avLst/>
                <a:gdLst>
                  <a:gd name="T0" fmla="*/ 0 w 111"/>
                  <a:gd name="T1" fmla="*/ 76 h 115"/>
                  <a:gd name="T2" fmla="*/ 6 w 111"/>
                  <a:gd name="T3" fmla="*/ 115 h 115"/>
                  <a:gd name="T4" fmla="*/ 111 w 111"/>
                  <a:gd name="T5" fmla="*/ 0 h 115"/>
                  <a:gd name="T6" fmla="*/ 0 w 111"/>
                  <a:gd name="T7" fmla="*/ 7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5">
                    <a:moveTo>
                      <a:pt x="0" y="76"/>
                    </a:moveTo>
                    <a:cubicBezTo>
                      <a:pt x="1" y="99"/>
                      <a:pt x="6" y="115"/>
                      <a:pt x="6" y="115"/>
                    </a:cubicBezTo>
                    <a:cubicBezTo>
                      <a:pt x="71" y="87"/>
                      <a:pt x="100" y="28"/>
                      <a:pt x="111" y="0"/>
                    </a:cubicBezTo>
                    <a:cubicBezTo>
                      <a:pt x="51" y="84"/>
                      <a:pt x="0" y="76"/>
                      <a:pt x="0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6" name="íSḷíḋè"/>
              <p:cNvSpPr/>
              <p:nvPr/>
            </p:nvSpPr>
            <p:spPr bwMode="auto">
              <a:xfrm>
                <a:off x="6219826" y="1395413"/>
                <a:ext cx="585788" cy="217487"/>
              </a:xfrm>
              <a:custGeom>
                <a:avLst/>
                <a:gdLst>
                  <a:gd name="T0" fmla="*/ 0 w 209"/>
                  <a:gd name="T1" fmla="*/ 58 h 78"/>
                  <a:gd name="T2" fmla="*/ 17 w 209"/>
                  <a:gd name="T3" fmla="*/ 40 h 78"/>
                  <a:gd name="T4" fmla="*/ 25 w 209"/>
                  <a:gd name="T5" fmla="*/ 31 h 78"/>
                  <a:gd name="T6" fmla="*/ 32 w 209"/>
                  <a:gd name="T7" fmla="*/ 21 h 78"/>
                  <a:gd name="T8" fmla="*/ 34 w 209"/>
                  <a:gd name="T9" fmla="*/ 18 h 78"/>
                  <a:gd name="T10" fmla="*/ 38 w 209"/>
                  <a:gd name="T11" fmla="*/ 19 h 78"/>
                  <a:gd name="T12" fmla="*/ 49 w 209"/>
                  <a:gd name="T13" fmla="*/ 21 h 78"/>
                  <a:gd name="T14" fmla="*/ 60 w 209"/>
                  <a:gd name="T15" fmla="*/ 23 h 78"/>
                  <a:gd name="T16" fmla="*/ 81 w 209"/>
                  <a:gd name="T17" fmla="*/ 30 h 78"/>
                  <a:gd name="T18" fmla="*/ 101 w 209"/>
                  <a:gd name="T19" fmla="*/ 38 h 78"/>
                  <a:gd name="T20" fmla="*/ 121 w 209"/>
                  <a:gd name="T21" fmla="*/ 48 h 78"/>
                  <a:gd name="T22" fmla="*/ 104 w 209"/>
                  <a:gd name="T23" fmla="*/ 58 h 78"/>
                  <a:gd name="T24" fmla="*/ 103 w 209"/>
                  <a:gd name="T25" fmla="*/ 53 h 78"/>
                  <a:gd name="T26" fmla="*/ 103 w 209"/>
                  <a:gd name="T27" fmla="*/ 48 h 78"/>
                  <a:gd name="T28" fmla="*/ 100 w 209"/>
                  <a:gd name="T29" fmla="*/ 37 h 78"/>
                  <a:gd name="T30" fmla="*/ 96 w 209"/>
                  <a:gd name="T31" fmla="*/ 28 h 78"/>
                  <a:gd name="T32" fmla="*/ 91 w 209"/>
                  <a:gd name="T33" fmla="*/ 19 h 78"/>
                  <a:gd name="T34" fmla="*/ 78 w 209"/>
                  <a:gd name="T35" fmla="*/ 0 h 78"/>
                  <a:gd name="T36" fmla="*/ 101 w 209"/>
                  <a:gd name="T37" fmla="*/ 0 h 78"/>
                  <a:gd name="T38" fmla="*/ 109 w 209"/>
                  <a:gd name="T39" fmla="*/ 1 h 78"/>
                  <a:gd name="T40" fmla="*/ 116 w 209"/>
                  <a:gd name="T41" fmla="*/ 2 h 78"/>
                  <a:gd name="T42" fmla="*/ 131 w 209"/>
                  <a:gd name="T43" fmla="*/ 5 h 78"/>
                  <a:gd name="T44" fmla="*/ 158 w 209"/>
                  <a:gd name="T45" fmla="*/ 15 h 78"/>
                  <a:gd name="T46" fmla="*/ 183 w 209"/>
                  <a:gd name="T47" fmla="*/ 29 h 78"/>
                  <a:gd name="T48" fmla="*/ 204 w 209"/>
                  <a:gd name="T49" fmla="*/ 47 h 78"/>
                  <a:gd name="T50" fmla="*/ 192 w 209"/>
                  <a:gd name="T51" fmla="*/ 53 h 78"/>
                  <a:gd name="T52" fmla="*/ 192 w 209"/>
                  <a:gd name="T53" fmla="*/ 47 h 78"/>
                  <a:gd name="T54" fmla="*/ 191 w 209"/>
                  <a:gd name="T55" fmla="*/ 40 h 78"/>
                  <a:gd name="T56" fmla="*/ 188 w 209"/>
                  <a:gd name="T57" fmla="*/ 27 h 78"/>
                  <a:gd name="T58" fmla="*/ 181 w 209"/>
                  <a:gd name="T59" fmla="*/ 14 h 78"/>
                  <a:gd name="T60" fmla="*/ 173 w 209"/>
                  <a:gd name="T61" fmla="*/ 3 h 78"/>
                  <a:gd name="T62" fmla="*/ 185 w 209"/>
                  <a:gd name="T63" fmla="*/ 11 h 78"/>
                  <a:gd name="T64" fmla="*/ 195 w 209"/>
                  <a:gd name="T65" fmla="*/ 23 h 78"/>
                  <a:gd name="T66" fmla="*/ 203 w 209"/>
                  <a:gd name="T67" fmla="*/ 37 h 78"/>
                  <a:gd name="T68" fmla="*/ 205 w 209"/>
                  <a:gd name="T69" fmla="*/ 44 h 78"/>
                  <a:gd name="T70" fmla="*/ 207 w 209"/>
                  <a:gd name="T71" fmla="*/ 53 h 78"/>
                  <a:gd name="T72" fmla="*/ 209 w 209"/>
                  <a:gd name="T73" fmla="*/ 68 h 78"/>
                  <a:gd name="T74" fmla="*/ 195 w 209"/>
                  <a:gd name="T75" fmla="*/ 59 h 78"/>
                  <a:gd name="T76" fmla="*/ 173 w 209"/>
                  <a:gd name="T77" fmla="*/ 45 h 78"/>
                  <a:gd name="T78" fmla="*/ 149 w 209"/>
                  <a:gd name="T79" fmla="*/ 35 h 78"/>
                  <a:gd name="T80" fmla="*/ 125 w 209"/>
                  <a:gd name="T81" fmla="*/ 28 h 78"/>
                  <a:gd name="T82" fmla="*/ 113 w 209"/>
                  <a:gd name="T83" fmla="*/ 25 h 78"/>
                  <a:gd name="T84" fmla="*/ 107 w 209"/>
                  <a:gd name="T85" fmla="*/ 25 h 78"/>
                  <a:gd name="T86" fmla="*/ 101 w 209"/>
                  <a:gd name="T87" fmla="*/ 24 h 78"/>
                  <a:gd name="T88" fmla="*/ 111 w 209"/>
                  <a:gd name="T89" fmla="*/ 5 h 78"/>
                  <a:gd name="T90" fmla="*/ 118 w 209"/>
                  <a:gd name="T91" fmla="*/ 18 h 78"/>
                  <a:gd name="T92" fmla="*/ 123 w 209"/>
                  <a:gd name="T93" fmla="*/ 31 h 78"/>
                  <a:gd name="T94" fmla="*/ 126 w 209"/>
                  <a:gd name="T95" fmla="*/ 44 h 78"/>
                  <a:gd name="T96" fmla="*/ 126 w 209"/>
                  <a:gd name="T97" fmla="*/ 51 h 78"/>
                  <a:gd name="T98" fmla="*/ 126 w 209"/>
                  <a:gd name="T99" fmla="*/ 58 h 78"/>
                  <a:gd name="T100" fmla="*/ 126 w 209"/>
                  <a:gd name="T101" fmla="*/ 78 h 78"/>
                  <a:gd name="T102" fmla="*/ 109 w 209"/>
                  <a:gd name="T103" fmla="*/ 68 h 78"/>
                  <a:gd name="T104" fmla="*/ 91 w 209"/>
                  <a:gd name="T105" fmla="*/ 58 h 78"/>
                  <a:gd name="T106" fmla="*/ 73 w 209"/>
                  <a:gd name="T107" fmla="*/ 48 h 78"/>
                  <a:gd name="T108" fmla="*/ 55 w 209"/>
                  <a:gd name="T109" fmla="*/ 39 h 78"/>
                  <a:gd name="T110" fmla="*/ 45 w 209"/>
                  <a:gd name="T111" fmla="*/ 35 h 78"/>
                  <a:gd name="T112" fmla="*/ 36 w 209"/>
                  <a:gd name="T113" fmla="*/ 31 h 78"/>
                  <a:gd name="T114" fmla="*/ 42 w 209"/>
                  <a:gd name="T115" fmla="*/ 29 h 78"/>
                  <a:gd name="T116" fmla="*/ 32 w 209"/>
                  <a:gd name="T117" fmla="*/ 38 h 78"/>
                  <a:gd name="T118" fmla="*/ 22 w 209"/>
                  <a:gd name="T119" fmla="*/ 46 h 78"/>
                  <a:gd name="T120" fmla="*/ 0 w 209"/>
                  <a:gd name="T121" fmla="*/ 5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9" h="78">
                    <a:moveTo>
                      <a:pt x="0" y="58"/>
                    </a:moveTo>
                    <a:cubicBezTo>
                      <a:pt x="6" y="52"/>
                      <a:pt x="11" y="46"/>
                      <a:pt x="17" y="40"/>
                    </a:cubicBezTo>
                    <a:cubicBezTo>
                      <a:pt x="20" y="37"/>
                      <a:pt x="23" y="34"/>
                      <a:pt x="25" y="31"/>
                    </a:cubicBezTo>
                    <a:cubicBezTo>
                      <a:pt x="28" y="28"/>
                      <a:pt x="30" y="24"/>
                      <a:pt x="32" y="21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42" y="19"/>
                      <a:pt x="46" y="20"/>
                      <a:pt x="49" y="21"/>
                    </a:cubicBezTo>
                    <a:cubicBezTo>
                      <a:pt x="53" y="21"/>
                      <a:pt x="57" y="22"/>
                      <a:pt x="60" y="23"/>
                    </a:cubicBezTo>
                    <a:cubicBezTo>
                      <a:pt x="67" y="25"/>
                      <a:pt x="74" y="28"/>
                      <a:pt x="81" y="30"/>
                    </a:cubicBezTo>
                    <a:cubicBezTo>
                      <a:pt x="88" y="33"/>
                      <a:pt x="94" y="36"/>
                      <a:pt x="101" y="38"/>
                    </a:cubicBezTo>
                    <a:cubicBezTo>
                      <a:pt x="108" y="41"/>
                      <a:pt x="114" y="45"/>
                      <a:pt x="121" y="48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4" y="56"/>
                      <a:pt x="103" y="54"/>
                      <a:pt x="103" y="53"/>
                    </a:cubicBezTo>
                    <a:cubicBezTo>
                      <a:pt x="103" y="51"/>
                      <a:pt x="103" y="49"/>
                      <a:pt x="103" y="48"/>
                    </a:cubicBezTo>
                    <a:cubicBezTo>
                      <a:pt x="102" y="44"/>
                      <a:pt x="101" y="41"/>
                      <a:pt x="100" y="37"/>
                    </a:cubicBezTo>
                    <a:cubicBezTo>
                      <a:pt x="99" y="34"/>
                      <a:pt x="98" y="31"/>
                      <a:pt x="96" y="28"/>
                    </a:cubicBezTo>
                    <a:cubicBezTo>
                      <a:pt x="95" y="25"/>
                      <a:pt x="93" y="22"/>
                      <a:pt x="91" y="19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4" y="1"/>
                      <a:pt x="106" y="1"/>
                      <a:pt x="109" y="1"/>
                    </a:cubicBezTo>
                    <a:cubicBezTo>
                      <a:pt x="111" y="1"/>
                      <a:pt x="114" y="2"/>
                      <a:pt x="116" y="2"/>
                    </a:cubicBezTo>
                    <a:cubicBezTo>
                      <a:pt x="121" y="3"/>
                      <a:pt x="126" y="4"/>
                      <a:pt x="131" y="5"/>
                    </a:cubicBezTo>
                    <a:cubicBezTo>
                      <a:pt x="140" y="7"/>
                      <a:pt x="149" y="11"/>
                      <a:pt x="158" y="15"/>
                    </a:cubicBezTo>
                    <a:cubicBezTo>
                      <a:pt x="166" y="19"/>
                      <a:pt x="175" y="24"/>
                      <a:pt x="183" y="29"/>
                    </a:cubicBezTo>
                    <a:cubicBezTo>
                      <a:pt x="190" y="35"/>
                      <a:pt x="198" y="41"/>
                      <a:pt x="204" y="47"/>
                    </a:cubicBezTo>
                    <a:cubicBezTo>
                      <a:pt x="192" y="53"/>
                      <a:pt x="192" y="53"/>
                      <a:pt x="192" y="53"/>
                    </a:cubicBezTo>
                    <a:cubicBezTo>
                      <a:pt x="192" y="52"/>
                      <a:pt x="192" y="49"/>
                      <a:pt x="192" y="47"/>
                    </a:cubicBezTo>
                    <a:cubicBezTo>
                      <a:pt x="192" y="45"/>
                      <a:pt x="192" y="43"/>
                      <a:pt x="191" y="40"/>
                    </a:cubicBezTo>
                    <a:cubicBezTo>
                      <a:pt x="191" y="36"/>
                      <a:pt x="189" y="31"/>
                      <a:pt x="188" y="27"/>
                    </a:cubicBezTo>
                    <a:cubicBezTo>
                      <a:pt x="186" y="23"/>
                      <a:pt x="184" y="18"/>
                      <a:pt x="181" y="14"/>
                    </a:cubicBezTo>
                    <a:cubicBezTo>
                      <a:pt x="179" y="10"/>
                      <a:pt x="176" y="6"/>
                      <a:pt x="173" y="3"/>
                    </a:cubicBezTo>
                    <a:cubicBezTo>
                      <a:pt x="177" y="5"/>
                      <a:pt x="181" y="8"/>
                      <a:pt x="185" y="11"/>
                    </a:cubicBezTo>
                    <a:cubicBezTo>
                      <a:pt x="189" y="15"/>
                      <a:pt x="192" y="19"/>
                      <a:pt x="195" y="23"/>
                    </a:cubicBezTo>
                    <a:cubicBezTo>
                      <a:pt x="198" y="27"/>
                      <a:pt x="201" y="32"/>
                      <a:pt x="203" y="37"/>
                    </a:cubicBezTo>
                    <a:cubicBezTo>
                      <a:pt x="204" y="39"/>
                      <a:pt x="204" y="42"/>
                      <a:pt x="205" y="44"/>
                    </a:cubicBezTo>
                    <a:cubicBezTo>
                      <a:pt x="206" y="47"/>
                      <a:pt x="207" y="49"/>
                      <a:pt x="207" y="53"/>
                    </a:cubicBezTo>
                    <a:cubicBezTo>
                      <a:pt x="209" y="68"/>
                      <a:pt x="209" y="68"/>
                      <a:pt x="209" y="68"/>
                    </a:cubicBezTo>
                    <a:cubicBezTo>
                      <a:pt x="195" y="59"/>
                      <a:pt x="195" y="59"/>
                      <a:pt x="195" y="59"/>
                    </a:cubicBezTo>
                    <a:cubicBezTo>
                      <a:pt x="188" y="54"/>
                      <a:pt x="180" y="49"/>
                      <a:pt x="173" y="45"/>
                    </a:cubicBezTo>
                    <a:cubicBezTo>
                      <a:pt x="165" y="41"/>
                      <a:pt x="157" y="37"/>
                      <a:pt x="149" y="35"/>
                    </a:cubicBezTo>
                    <a:cubicBezTo>
                      <a:pt x="142" y="32"/>
                      <a:pt x="133" y="29"/>
                      <a:pt x="125" y="28"/>
                    </a:cubicBezTo>
                    <a:cubicBezTo>
                      <a:pt x="121" y="27"/>
                      <a:pt x="117" y="26"/>
                      <a:pt x="113" y="25"/>
                    </a:cubicBezTo>
                    <a:cubicBezTo>
                      <a:pt x="111" y="25"/>
                      <a:pt x="109" y="25"/>
                      <a:pt x="107" y="25"/>
                    </a:cubicBezTo>
                    <a:cubicBezTo>
                      <a:pt x="105" y="24"/>
                      <a:pt x="102" y="24"/>
                      <a:pt x="101" y="24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13" y="9"/>
                      <a:pt x="116" y="13"/>
                      <a:pt x="118" y="18"/>
                    </a:cubicBezTo>
                    <a:cubicBezTo>
                      <a:pt x="120" y="22"/>
                      <a:pt x="122" y="26"/>
                      <a:pt x="123" y="31"/>
                    </a:cubicBezTo>
                    <a:cubicBezTo>
                      <a:pt x="124" y="35"/>
                      <a:pt x="125" y="40"/>
                      <a:pt x="126" y="44"/>
                    </a:cubicBezTo>
                    <a:cubicBezTo>
                      <a:pt x="126" y="46"/>
                      <a:pt x="126" y="49"/>
                      <a:pt x="126" y="51"/>
                    </a:cubicBezTo>
                    <a:cubicBezTo>
                      <a:pt x="126" y="53"/>
                      <a:pt x="127" y="55"/>
                      <a:pt x="126" y="58"/>
                    </a:cubicBezTo>
                    <a:cubicBezTo>
                      <a:pt x="126" y="78"/>
                      <a:pt x="126" y="78"/>
                      <a:pt x="126" y="7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3" y="64"/>
                      <a:pt x="97" y="61"/>
                      <a:pt x="91" y="58"/>
                    </a:cubicBezTo>
                    <a:cubicBezTo>
                      <a:pt x="85" y="54"/>
                      <a:pt x="79" y="51"/>
                      <a:pt x="73" y="48"/>
                    </a:cubicBezTo>
                    <a:cubicBezTo>
                      <a:pt x="67" y="45"/>
                      <a:pt x="61" y="42"/>
                      <a:pt x="55" y="39"/>
                    </a:cubicBezTo>
                    <a:cubicBezTo>
                      <a:pt x="51" y="37"/>
                      <a:pt x="48" y="36"/>
                      <a:pt x="45" y="35"/>
                    </a:cubicBezTo>
                    <a:cubicBezTo>
                      <a:pt x="42" y="34"/>
                      <a:pt x="39" y="32"/>
                      <a:pt x="36" y="31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39" y="32"/>
                      <a:pt x="36" y="35"/>
                      <a:pt x="32" y="38"/>
                    </a:cubicBezTo>
                    <a:cubicBezTo>
                      <a:pt x="29" y="41"/>
                      <a:pt x="25" y="43"/>
                      <a:pt x="22" y="46"/>
                    </a:cubicBezTo>
                    <a:cubicBezTo>
                      <a:pt x="15" y="50"/>
                      <a:pt x="7" y="54"/>
                      <a:pt x="0" y="58"/>
                    </a:cubicBezTo>
                    <a:close/>
                  </a:path>
                </a:pathLst>
              </a:custGeom>
              <a:solidFill>
                <a:srgbClr val="5E3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7" name="iṣlîdè"/>
              <p:cNvSpPr/>
              <p:nvPr/>
            </p:nvSpPr>
            <p:spPr bwMode="auto">
              <a:xfrm>
                <a:off x="5341938" y="1381125"/>
                <a:ext cx="892175" cy="271462"/>
              </a:xfrm>
              <a:custGeom>
                <a:avLst/>
                <a:gdLst>
                  <a:gd name="T0" fmla="*/ 8 w 319"/>
                  <a:gd name="T1" fmla="*/ 68 h 97"/>
                  <a:gd name="T2" fmla="*/ 46 w 319"/>
                  <a:gd name="T3" fmla="*/ 12 h 97"/>
                  <a:gd name="T4" fmla="*/ 58 w 319"/>
                  <a:gd name="T5" fmla="*/ 17 h 97"/>
                  <a:gd name="T6" fmla="*/ 58 w 319"/>
                  <a:gd name="T7" fmla="*/ 46 h 97"/>
                  <a:gd name="T8" fmla="*/ 39 w 319"/>
                  <a:gd name="T9" fmla="*/ 66 h 97"/>
                  <a:gd name="T10" fmla="*/ 94 w 319"/>
                  <a:gd name="T11" fmla="*/ 31 h 97"/>
                  <a:gd name="T12" fmla="*/ 156 w 319"/>
                  <a:gd name="T13" fmla="*/ 11 h 97"/>
                  <a:gd name="T14" fmla="*/ 170 w 319"/>
                  <a:gd name="T15" fmla="*/ 24 h 97"/>
                  <a:gd name="T16" fmla="*/ 170 w 319"/>
                  <a:gd name="T17" fmla="*/ 28 h 97"/>
                  <a:gd name="T18" fmla="*/ 167 w 319"/>
                  <a:gd name="T19" fmla="*/ 35 h 97"/>
                  <a:gd name="T20" fmla="*/ 154 w 319"/>
                  <a:gd name="T21" fmla="*/ 61 h 97"/>
                  <a:gd name="T22" fmla="*/ 171 w 319"/>
                  <a:gd name="T23" fmla="*/ 30 h 97"/>
                  <a:gd name="T24" fmla="*/ 223 w 319"/>
                  <a:gd name="T25" fmla="*/ 16 h 97"/>
                  <a:gd name="T26" fmla="*/ 276 w 319"/>
                  <a:gd name="T27" fmla="*/ 9 h 97"/>
                  <a:gd name="T28" fmla="*/ 284 w 319"/>
                  <a:gd name="T29" fmla="*/ 20 h 97"/>
                  <a:gd name="T30" fmla="*/ 276 w 319"/>
                  <a:gd name="T31" fmla="*/ 39 h 97"/>
                  <a:gd name="T32" fmla="*/ 258 w 319"/>
                  <a:gd name="T33" fmla="*/ 49 h 97"/>
                  <a:gd name="T34" fmla="*/ 289 w 319"/>
                  <a:gd name="T35" fmla="*/ 39 h 97"/>
                  <a:gd name="T36" fmla="*/ 291 w 319"/>
                  <a:gd name="T37" fmla="*/ 45 h 97"/>
                  <a:gd name="T38" fmla="*/ 261 w 319"/>
                  <a:gd name="T39" fmla="*/ 60 h 97"/>
                  <a:gd name="T40" fmla="*/ 255 w 319"/>
                  <a:gd name="T41" fmla="*/ 51 h 97"/>
                  <a:gd name="T42" fmla="*/ 266 w 319"/>
                  <a:gd name="T43" fmla="*/ 24 h 97"/>
                  <a:gd name="T44" fmla="*/ 277 w 319"/>
                  <a:gd name="T45" fmla="*/ 25 h 97"/>
                  <a:gd name="T46" fmla="*/ 211 w 319"/>
                  <a:gd name="T47" fmla="*/ 40 h 97"/>
                  <a:gd name="T48" fmla="*/ 150 w 319"/>
                  <a:gd name="T49" fmla="*/ 65 h 97"/>
                  <a:gd name="T50" fmla="*/ 134 w 319"/>
                  <a:gd name="T51" fmla="*/ 49 h 97"/>
                  <a:gd name="T52" fmla="*/ 145 w 319"/>
                  <a:gd name="T53" fmla="*/ 28 h 97"/>
                  <a:gd name="T54" fmla="*/ 146 w 319"/>
                  <a:gd name="T55" fmla="*/ 23 h 97"/>
                  <a:gd name="T56" fmla="*/ 146 w 319"/>
                  <a:gd name="T57" fmla="*/ 22 h 97"/>
                  <a:gd name="T58" fmla="*/ 131 w 319"/>
                  <a:gd name="T59" fmla="*/ 41 h 97"/>
                  <a:gd name="T60" fmla="*/ 77 w 319"/>
                  <a:gd name="T61" fmla="*/ 65 h 97"/>
                  <a:gd name="T62" fmla="*/ 29 w 319"/>
                  <a:gd name="T63" fmla="*/ 97 h 97"/>
                  <a:gd name="T64" fmla="*/ 41 w 319"/>
                  <a:gd name="T65" fmla="*/ 45 h 97"/>
                  <a:gd name="T66" fmla="*/ 44 w 319"/>
                  <a:gd name="T67" fmla="*/ 17 h 97"/>
                  <a:gd name="T68" fmla="*/ 26 w 319"/>
                  <a:gd name="T69" fmla="*/ 53 h 97"/>
                  <a:gd name="T70" fmla="*/ 0 w 319"/>
                  <a:gd name="T71" fmla="*/ 8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9" h="97">
                    <a:moveTo>
                      <a:pt x="0" y="89"/>
                    </a:moveTo>
                    <a:cubicBezTo>
                      <a:pt x="2" y="82"/>
                      <a:pt x="5" y="75"/>
                      <a:pt x="8" y="68"/>
                    </a:cubicBezTo>
                    <a:cubicBezTo>
                      <a:pt x="11" y="62"/>
                      <a:pt x="15" y="55"/>
                      <a:pt x="19" y="48"/>
                    </a:cubicBezTo>
                    <a:cubicBezTo>
                      <a:pt x="27" y="36"/>
                      <a:pt x="36" y="24"/>
                      <a:pt x="46" y="12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9" y="22"/>
                      <a:pt x="59" y="27"/>
                      <a:pt x="59" y="32"/>
                    </a:cubicBezTo>
                    <a:cubicBezTo>
                      <a:pt x="59" y="37"/>
                      <a:pt x="59" y="42"/>
                      <a:pt x="58" y="46"/>
                    </a:cubicBezTo>
                    <a:cubicBezTo>
                      <a:pt x="58" y="56"/>
                      <a:pt x="57" y="66"/>
                      <a:pt x="55" y="76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8" y="59"/>
                      <a:pt x="56" y="53"/>
                      <a:pt x="66" y="47"/>
                    </a:cubicBezTo>
                    <a:cubicBezTo>
                      <a:pt x="75" y="41"/>
                      <a:pt x="84" y="36"/>
                      <a:pt x="94" y="31"/>
                    </a:cubicBezTo>
                    <a:cubicBezTo>
                      <a:pt x="104" y="26"/>
                      <a:pt x="114" y="22"/>
                      <a:pt x="124" y="19"/>
                    </a:cubicBezTo>
                    <a:cubicBezTo>
                      <a:pt x="135" y="15"/>
                      <a:pt x="146" y="13"/>
                      <a:pt x="156" y="11"/>
                    </a:cubicBezTo>
                    <a:cubicBezTo>
                      <a:pt x="172" y="8"/>
                      <a:pt x="172" y="8"/>
                      <a:pt x="172" y="8"/>
                    </a:cubicBezTo>
                    <a:cubicBezTo>
                      <a:pt x="170" y="24"/>
                      <a:pt x="170" y="24"/>
                      <a:pt x="170" y="24"/>
                    </a:cubicBezTo>
                    <a:cubicBezTo>
                      <a:pt x="170" y="25"/>
                      <a:pt x="170" y="26"/>
                      <a:pt x="170" y="26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69" y="29"/>
                      <a:pt x="169" y="30"/>
                      <a:pt x="169" y="30"/>
                    </a:cubicBezTo>
                    <a:cubicBezTo>
                      <a:pt x="168" y="32"/>
                      <a:pt x="168" y="34"/>
                      <a:pt x="167" y="35"/>
                    </a:cubicBezTo>
                    <a:cubicBezTo>
                      <a:pt x="166" y="39"/>
                      <a:pt x="165" y="42"/>
                      <a:pt x="163" y="45"/>
                    </a:cubicBezTo>
                    <a:cubicBezTo>
                      <a:pt x="161" y="51"/>
                      <a:pt x="157" y="56"/>
                      <a:pt x="154" y="61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50" y="39"/>
                      <a:pt x="160" y="34"/>
                      <a:pt x="171" y="30"/>
                    </a:cubicBezTo>
                    <a:cubicBezTo>
                      <a:pt x="183" y="26"/>
                      <a:pt x="194" y="23"/>
                      <a:pt x="206" y="20"/>
                    </a:cubicBezTo>
                    <a:cubicBezTo>
                      <a:pt x="211" y="18"/>
                      <a:pt x="217" y="17"/>
                      <a:pt x="223" y="16"/>
                    </a:cubicBezTo>
                    <a:cubicBezTo>
                      <a:pt x="229" y="15"/>
                      <a:pt x="235" y="13"/>
                      <a:pt x="240" y="13"/>
                    </a:cubicBezTo>
                    <a:cubicBezTo>
                      <a:pt x="252" y="11"/>
                      <a:pt x="264" y="10"/>
                      <a:pt x="276" y="9"/>
                    </a:cubicBezTo>
                    <a:cubicBezTo>
                      <a:pt x="288" y="9"/>
                      <a:pt x="288" y="9"/>
                      <a:pt x="288" y="9"/>
                    </a:cubicBezTo>
                    <a:cubicBezTo>
                      <a:pt x="284" y="20"/>
                      <a:pt x="284" y="20"/>
                      <a:pt x="284" y="20"/>
                    </a:cubicBezTo>
                    <a:cubicBezTo>
                      <a:pt x="283" y="23"/>
                      <a:pt x="282" y="26"/>
                      <a:pt x="280" y="30"/>
                    </a:cubicBezTo>
                    <a:cubicBezTo>
                      <a:pt x="279" y="33"/>
                      <a:pt x="277" y="36"/>
                      <a:pt x="276" y="39"/>
                    </a:cubicBezTo>
                    <a:cubicBezTo>
                      <a:pt x="272" y="46"/>
                      <a:pt x="269" y="52"/>
                      <a:pt x="264" y="57"/>
                    </a:cubicBezTo>
                    <a:cubicBezTo>
                      <a:pt x="258" y="49"/>
                      <a:pt x="258" y="49"/>
                      <a:pt x="258" y="49"/>
                    </a:cubicBezTo>
                    <a:cubicBezTo>
                      <a:pt x="263" y="48"/>
                      <a:pt x="268" y="46"/>
                      <a:pt x="273" y="44"/>
                    </a:cubicBezTo>
                    <a:cubicBezTo>
                      <a:pt x="278" y="43"/>
                      <a:pt x="284" y="41"/>
                      <a:pt x="289" y="39"/>
                    </a:cubicBezTo>
                    <a:cubicBezTo>
                      <a:pt x="299" y="35"/>
                      <a:pt x="309" y="31"/>
                      <a:pt x="319" y="26"/>
                    </a:cubicBezTo>
                    <a:cubicBezTo>
                      <a:pt x="310" y="33"/>
                      <a:pt x="301" y="39"/>
                      <a:pt x="291" y="45"/>
                    </a:cubicBezTo>
                    <a:cubicBezTo>
                      <a:pt x="287" y="48"/>
                      <a:pt x="282" y="50"/>
                      <a:pt x="277" y="53"/>
                    </a:cubicBezTo>
                    <a:cubicBezTo>
                      <a:pt x="272" y="55"/>
                      <a:pt x="267" y="57"/>
                      <a:pt x="261" y="60"/>
                    </a:cubicBezTo>
                    <a:cubicBezTo>
                      <a:pt x="247" y="66"/>
                      <a:pt x="247" y="66"/>
                      <a:pt x="247" y="66"/>
                    </a:cubicBezTo>
                    <a:cubicBezTo>
                      <a:pt x="255" y="51"/>
                      <a:pt x="255" y="51"/>
                      <a:pt x="255" y="51"/>
                    </a:cubicBezTo>
                    <a:cubicBezTo>
                      <a:pt x="258" y="45"/>
                      <a:pt x="261" y="40"/>
                      <a:pt x="263" y="34"/>
                    </a:cubicBezTo>
                    <a:cubicBezTo>
                      <a:pt x="264" y="31"/>
                      <a:pt x="265" y="27"/>
                      <a:pt x="266" y="24"/>
                    </a:cubicBezTo>
                    <a:cubicBezTo>
                      <a:pt x="267" y="21"/>
                      <a:pt x="268" y="18"/>
                      <a:pt x="269" y="15"/>
                    </a:cubicBezTo>
                    <a:cubicBezTo>
                      <a:pt x="277" y="25"/>
                      <a:pt x="277" y="25"/>
                      <a:pt x="277" y="25"/>
                    </a:cubicBezTo>
                    <a:cubicBezTo>
                      <a:pt x="266" y="27"/>
                      <a:pt x="255" y="29"/>
                      <a:pt x="244" y="31"/>
                    </a:cubicBezTo>
                    <a:cubicBezTo>
                      <a:pt x="233" y="34"/>
                      <a:pt x="222" y="37"/>
                      <a:pt x="211" y="40"/>
                    </a:cubicBezTo>
                    <a:cubicBezTo>
                      <a:pt x="201" y="44"/>
                      <a:pt x="190" y="47"/>
                      <a:pt x="180" y="52"/>
                    </a:cubicBezTo>
                    <a:cubicBezTo>
                      <a:pt x="169" y="56"/>
                      <a:pt x="159" y="60"/>
                      <a:pt x="150" y="65"/>
                    </a:cubicBezTo>
                    <a:cubicBezTo>
                      <a:pt x="109" y="87"/>
                      <a:pt x="109" y="87"/>
                      <a:pt x="109" y="87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7" y="44"/>
                      <a:pt x="140" y="39"/>
                      <a:pt x="142" y="35"/>
                    </a:cubicBezTo>
                    <a:cubicBezTo>
                      <a:pt x="143" y="32"/>
                      <a:pt x="144" y="30"/>
                      <a:pt x="145" y="28"/>
                    </a:cubicBezTo>
                    <a:cubicBezTo>
                      <a:pt x="145" y="26"/>
                      <a:pt x="145" y="25"/>
                      <a:pt x="146" y="24"/>
                    </a:cubicBezTo>
                    <a:cubicBezTo>
                      <a:pt x="146" y="23"/>
                      <a:pt x="146" y="23"/>
                      <a:pt x="146" y="23"/>
                    </a:cubicBezTo>
                    <a:cubicBezTo>
                      <a:pt x="146" y="22"/>
                      <a:pt x="146" y="22"/>
                      <a:pt x="146" y="22"/>
                    </a:cubicBezTo>
                    <a:cubicBezTo>
                      <a:pt x="146" y="22"/>
                      <a:pt x="146" y="21"/>
                      <a:pt x="146" y="22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50" y="36"/>
                      <a:pt x="141" y="38"/>
                      <a:pt x="131" y="41"/>
                    </a:cubicBezTo>
                    <a:cubicBezTo>
                      <a:pt x="122" y="44"/>
                      <a:pt x="113" y="48"/>
                      <a:pt x="103" y="52"/>
                    </a:cubicBezTo>
                    <a:cubicBezTo>
                      <a:pt x="94" y="56"/>
                      <a:pt x="85" y="60"/>
                      <a:pt x="77" y="65"/>
                    </a:cubicBezTo>
                    <a:cubicBezTo>
                      <a:pt x="68" y="70"/>
                      <a:pt x="59" y="75"/>
                      <a:pt x="51" y="81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8" y="63"/>
                      <a:pt x="40" y="54"/>
                      <a:pt x="41" y="45"/>
                    </a:cubicBezTo>
                    <a:cubicBezTo>
                      <a:pt x="42" y="40"/>
                      <a:pt x="43" y="36"/>
                      <a:pt x="43" y="31"/>
                    </a:cubicBezTo>
                    <a:cubicBezTo>
                      <a:pt x="44" y="27"/>
                      <a:pt x="44" y="22"/>
                      <a:pt x="44" y="17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45" y="32"/>
                      <a:pt x="35" y="42"/>
                      <a:pt x="26" y="53"/>
                    </a:cubicBezTo>
                    <a:cubicBezTo>
                      <a:pt x="21" y="59"/>
                      <a:pt x="16" y="65"/>
                      <a:pt x="12" y="71"/>
                    </a:cubicBezTo>
                    <a:cubicBezTo>
                      <a:pt x="8" y="77"/>
                      <a:pt x="3" y="83"/>
                      <a:pt x="0" y="89"/>
                    </a:cubicBezTo>
                    <a:close/>
                  </a:path>
                </a:pathLst>
              </a:custGeom>
              <a:solidFill>
                <a:srgbClr val="5E3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8" name="iślíďe"/>
              <p:cNvSpPr/>
              <p:nvPr/>
            </p:nvSpPr>
            <p:spPr bwMode="auto">
              <a:xfrm>
                <a:off x="5408613" y="4441825"/>
                <a:ext cx="2044700" cy="1271587"/>
              </a:xfrm>
              <a:custGeom>
                <a:avLst/>
                <a:gdLst>
                  <a:gd name="T0" fmla="*/ 709 w 731"/>
                  <a:gd name="T1" fmla="*/ 298 h 455"/>
                  <a:gd name="T2" fmla="*/ 621 w 731"/>
                  <a:gd name="T3" fmla="*/ 0 h 455"/>
                  <a:gd name="T4" fmla="*/ 474 w 731"/>
                  <a:gd name="T5" fmla="*/ 56 h 455"/>
                  <a:gd name="T6" fmla="*/ 544 w 731"/>
                  <a:gd name="T7" fmla="*/ 290 h 455"/>
                  <a:gd name="T8" fmla="*/ 308 w 731"/>
                  <a:gd name="T9" fmla="*/ 307 h 455"/>
                  <a:gd name="T10" fmla="*/ 221 w 731"/>
                  <a:gd name="T11" fmla="*/ 277 h 455"/>
                  <a:gd name="T12" fmla="*/ 100 w 731"/>
                  <a:gd name="T13" fmla="*/ 323 h 455"/>
                  <a:gd name="T14" fmla="*/ 65 w 731"/>
                  <a:gd name="T15" fmla="*/ 275 h 455"/>
                  <a:gd name="T16" fmla="*/ 43 w 731"/>
                  <a:gd name="T17" fmla="*/ 189 h 455"/>
                  <a:gd name="T18" fmla="*/ 5 w 731"/>
                  <a:gd name="T19" fmla="*/ 181 h 455"/>
                  <a:gd name="T20" fmla="*/ 15 w 731"/>
                  <a:gd name="T21" fmla="*/ 288 h 455"/>
                  <a:gd name="T22" fmla="*/ 58 w 731"/>
                  <a:gd name="T23" fmla="*/ 378 h 455"/>
                  <a:gd name="T24" fmla="*/ 106 w 731"/>
                  <a:gd name="T25" fmla="*/ 407 h 455"/>
                  <a:gd name="T26" fmla="*/ 308 w 731"/>
                  <a:gd name="T27" fmla="*/ 429 h 455"/>
                  <a:gd name="T28" fmla="*/ 595 w 731"/>
                  <a:gd name="T29" fmla="*/ 454 h 455"/>
                  <a:gd name="T30" fmla="*/ 687 w 731"/>
                  <a:gd name="T31" fmla="*/ 439 h 455"/>
                  <a:gd name="T32" fmla="*/ 709 w 731"/>
                  <a:gd name="T33" fmla="*/ 298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1" h="455">
                    <a:moveTo>
                      <a:pt x="709" y="298"/>
                    </a:moveTo>
                    <a:cubicBezTo>
                      <a:pt x="702" y="273"/>
                      <a:pt x="655" y="114"/>
                      <a:pt x="621" y="0"/>
                    </a:cubicBezTo>
                    <a:cubicBezTo>
                      <a:pt x="595" y="20"/>
                      <a:pt x="545" y="50"/>
                      <a:pt x="474" y="56"/>
                    </a:cubicBezTo>
                    <a:cubicBezTo>
                      <a:pt x="497" y="133"/>
                      <a:pt x="525" y="228"/>
                      <a:pt x="544" y="290"/>
                    </a:cubicBezTo>
                    <a:cubicBezTo>
                      <a:pt x="483" y="290"/>
                      <a:pt x="308" y="307"/>
                      <a:pt x="308" y="307"/>
                    </a:cubicBezTo>
                    <a:cubicBezTo>
                      <a:pt x="308" y="307"/>
                      <a:pt x="276" y="269"/>
                      <a:pt x="221" y="277"/>
                    </a:cubicBezTo>
                    <a:cubicBezTo>
                      <a:pt x="183" y="282"/>
                      <a:pt x="166" y="307"/>
                      <a:pt x="100" y="323"/>
                    </a:cubicBezTo>
                    <a:cubicBezTo>
                      <a:pt x="100" y="323"/>
                      <a:pt x="80" y="293"/>
                      <a:pt x="65" y="275"/>
                    </a:cubicBezTo>
                    <a:cubicBezTo>
                      <a:pt x="65" y="275"/>
                      <a:pt x="57" y="206"/>
                      <a:pt x="43" y="189"/>
                    </a:cubicBezTo>
                    <a:cubicBezTo>
                      <a:pt x="28" y="171"/>
                      <a:pt x="11" y="173"/>
                      <a:pt x="5" y="181"/>
                    </a:cubicBezTo>
                    <a:cubicBezTo>
                      <a:pt x="0" y="189"/>
                      <a:pt x="11" y="281"/>
                      <a:pt x="15" y="288"/>
                    </a:cubicBezTo>
                    <a:cubicBezTo>
                      <a:pt x="18" y="296"/>
                      <a:pt x="54" y="368"/>
                      <a:pt x="58" y="378"/>
                    </a:cubicBezTo>
                    <a:cubicBezTo>
                      <a:pt x="62" y="389"/>
                      <a:pt x="80" y="403"/>
                      <a:pt x="106" y="407"/>
                    </a:cubicBezTo>
                    <a:cubicBezTo>
                      <a:pt x="161" y="415"/>
                      <a:pt x="308" y="429"/>
                      <a:pt x="308" y="429"/>
                    </a:cubicBezTo>
                    <a:cubicBezTo>
                      <a:pt x="308" y="429"/>
                      <a:pt x="553" y="453"/>
                      <a:pt x="595" y="454"/>
                    </a:cubicBezTo>
                    <a:cubicBezTo>
                      <a:pt x="617" y="455"/>
                      <a:pt x="675" y="451"/>
                      <a:pt x="687" y="439"/>
                    </a:cubicBezTo>
                    <a:cubicBezTo>
                      <a:pt x="706" y="419"/>
                      <a:pt x="731" y="372"/>
                      <a:pt x="709" y="298"/>
                    </a:cubicBez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69" name="iṧļïḍe"/>
              <p:cNvSpPr/>
              <p:nvPr/>
            </p:nvSpPr>
            <p:spPr bwMode="auto">
              <a:xfrm>
                <a:off x="6734176" y="4441825"/>
                <a:ext cx="442913" cy="838200"/>
              </a:xfrm>
              <a:custGeom>
                <a:avLst/>
                <a:gdLst>
                  <a:gd name="T0" fmla="*/ 144 w 158"/>
                  <a:gd name="T1" fmla="*/ 295 h 300"/>
                  <a:gd name="T2" fmla="*/ 97 w 158"/>
                  <a:gd name="T3" fmla="*/ 289 h 300"/>
                  <a:gd name="T4" fmla="*/ 42 w 158"/>
                  <a:gd name="T5" fmla="*/ 82 h 300"/>
                  <a:gd name="T6" fmla="*/ 158 w 158"/>
                  <a:gd name="T7" fmla="*/ 37 h 300"/>
                  <a:gd name="T8" fmla="*/ 147 w 158"/>
                  <a:gd name="T9" fmla="*/ 0 h 300"/>
                  <a:gd name="T10" fmla="*/ 0 w 158"/>
                  <a:gd name="T11" fmla="*/ 56 h 300"/>
                  <a:gd name="T12" fmla="*/ 70 w 158"/>
                  <a:gd name="T13" fmla="*/ 290 h 300"/>
                  <a:gd name="T14" fmla="*/ 47 w 158"/>
                  <a:gd name="T15" fmla="*/ 291 h 300"/>
                  <a:gd name="T16" fmla="*/ 144 w 158"/>
                  <a:gd name="T17" fmla="*/ 2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300">
                    <a:moveTo>
                      <a:pt x="144" y="295"/>
                    </a:moveTo>
                    <a:cubicBezTo>
                      <a:pt x="121" y="287"/>
                      <a:pt x="97" y="289"/>
                      <a:pt x="97" y="289"/>
                    </a:cubicBezTo>
                    <a:cubicBezTo>
                      <a:pt x="54" y="215"/>
                      <a:pt x="42" y="82"/>
                      <a:pt x="42" y="82"/>
                    </a:cubicBezTo>
                    <a:cubicBezTo>
                      <a:pt x="99" y="75"/>
                      <a:pt x="136" y="54"/>
                      <a:pt x="158" y="37"/>
                    </a:cubicBezTo>
                    <a:cubicBezTo>
                      <a:pt x="154" y="24"/>
                      <a:pt x="150" y="12"/>
                      <a:pt x="147" y="0"/>
                    </a:cubicBezTo>
                    <a:cubicBezTo>
                      <a:pt x="121" y="20"/>
                      <a:pt x="71" y="50"/>
                      <a:pt x="0" y="56"/>
                    </a:cubicBezTo>
                    <a:cubicBezTo>
                      <a:pt x="23" y="133"/>
                      <a:pt x="51" y="228"/>
                      <a:pt x="70" y="290"/>
                    </a:cubicBezTo>
                    <a:cubicBezTo>
                      <a:pt x="63" y="290"/>
                      <a:pt x="56" y="291"/>
                      <a:pt x="47" y="291"/>
                    </a:cubicBezTo>
                    <a:cubicBezTo>
                      <a:pt x="87" y="300"/>
                      <a:pt x="144" y="295"/>
                      <a:pt x="144" y="295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0" name="îṩ1îdè"/>
              <p:cNvSpPr/>
              <p:nvPr/>
            </p:nvSpPr>
            <p:spPr bwMode="auto">
              <a:xfrm>
                <a:off x="5665788" y="5357813"/>
                <a:ext cx="1768475" cy="355600"/>
              </a:xfrm>
              <a:custGeom>
                <a:avLst/>
                <a:gdLst>
                  <a:gd name="T0" fmla="*/ 216 w 632"/>
                  <a:gd name="T1" fmla="*/ 101 h 127"/>
                  <a:gd name="T2" fmla="*/ 503 w 632"/>
                  <a:gd name="T3" fmla="*/ 126 h 127"/>
                  <a:gd name="T4" fmla="*/ 595 w 632"/>
                  <a:gd name="T5" fmla="*/ 111 h 127"/>
                  <a:gd name="T6" fmla="*/ 624 w 632"/>
                  <a:gd name="T7" fmla="*/ 0 h 127"/>
                  <a:gd name="T8" fmla="*/ 578 w 632"/>
                  <a:gd name="T9" fmla="*/ 91 h 127"/>
                  <a:gd name="T10" fmla="*/ 216 w 632"/>
                  <a:gd name="T11" fmla="*/ 64 h 127"/>
                  <a:gd name="T12" fmla="*/ 0 w 632"/>
                  <a:gd name="T13" fmla="*/ 76 h 127"/>
                  <a:gd name="T14" fmla="*/ 14 w 632"/>
                  <a:gd name="T15" fmla="*/ 79 h 127"/>
                  <a:gd name="T16" fmla="*/ 216 w 632"/>
                  <a:gd name="T17" fmla="*/ 10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2" h="127">
                    <a:moveTo>
                      <a:pt x="216" y="101"/>
                    </a:moveTo>
                    <a:cubicBezTo>
                      <a:pt x="216" y="101"/>
                      <a:pt x="461" y="125"/>
                      <a:pt x="503" y="126"/>
                    </a:cubicBezTo>
                    <a:cubicBezTo>
                      <a:pt x="525" y="127"/>
                      <a:pt x="583" y="123"/>
                      <a:pt x="595" y="111"/>
                    </a:cubicBezTo>
                    <a:cubicBezTo>
                      <a:pt x="611" y="94"/>
                      <a:pt x="632" y="57"/>
                      <a:pt x="624" y="0"/>
                    </a:cubicBezTo>
                    <a:cubicBezTo>
                      <a:pt x="621" y="38"/>
                      <a:pt x="610" y="78"/>
                      <a:pt x="578" y="91"/>
                    </a:cubicBezTo>
                    <a:cubicBezTo>
                      <a:pt x="511" y="121"/>
                      <a:pt x="264" y="78"/>
                      <a:pt x="216" y="64"/>
                    </a:cubicBezTo>
                    <a:cubicBezTo>
                      <a:pt x="163" y="73"/>
                      <a:pt x="48" y="87"/>
                      <a:pt x="0" y="76"/>
                    </a:cubicBezTo>
                    <a:cubicBezTo>
                      <a:pt x="4" y="77"/>
                      <a:pt x="9" y="78"/>
                      <a:pt x="14" y="79"/>
                    </a:cubicBezTo>
                    <a:cubicBezTo>
                      <a:pt x="69" y="87"/>
                      <a:pt x="216" y="101"/>
                      <a:pt x="216" y="101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1" name="i$ḷíḑé"/>
              <p:cNvSpPr/>
              <p:nvPr/>
            </p:nvSpPr>
            <p:spPr bwMode="auto">
              <a:xfrm>
                <a:off x="5540376" y="4986338"/>
                <a:ext cx="344488" cy="503237"/>
              </a:xfrm>
              <a:custGeom>
                <a:avLst/>
                <a:gdLst>
                  <a:gd name="T0" fmla="*/ 9 w 123"/>
                  <a:gd name="T1" fmla="*/ 91 h 180"/>
                  <a:gd name="T2" fmla="*/ 31 w 123"/>
                  <a:gd name="T3" fmla="*/ 122 h 180"/>
                  <a:gd name="T4" fmla="*/ 5 w 123"/>
                  <a:gd name="T5" fmla="*/ 161 h 180"/>
                  <a:gd name="T6" fmla="*/ 49 w 123"/>
                  <a:gd name="T7" fmla="*/ 172 h 180"/>
                  <a:gd name="T8" fmla="*/ 123 w 123"/>
                  <a:gd name="T9" fmla="*/ 153 h 180"/>
                  <a:gd name="T10" fmla="*/ 123 w 123"/>
                  <a:gd name="T11" fmla="*/ 102 h 180"/>
                  <a:gd name="T12" fmla="*/ 53 w 123"/>
                  <a:gd name="T13" fmla="*/ 128 h 180"/>
                  <a:gd name="T14" fmla="*/ 18 w 123"/>
                  <a:gd name="T15" fmla="*/ 80 h 180"/>
                  <a:gd name="T16" fmla="*/ 0 w 123"/>
                  <a:gd name="T17" fmla="*/ 0 h 180"/>
                  <a:gd name="T18" fmla="*/ 9 w 123"/>
                  <a:gd name="T19" fmla="*/ 9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80">
                    <a:moveTo>
                      <a:pt x="9" y="91"/>
                    </a:moveTo>
                    <a:cubicBezTo>
                      <a:pt x="21" y="104"/>
                      <a:pt x="31" y="122"/>
                      <a:pt x="31" y="122"/>
                    </a:cubicBezTo>
                    <a:cubicBezTo>
                      <a:pt x="9" y="131"/>
                      <a:pt x="1" y="150"/>
                      <a:pt x="5" y="161"/>
                    </a:cubicBezTo>
                    <a:cubicBezTo>
                      <a:pt x="10" y="175"/>
                      <a:pt x="23" y="180"/>
                      <a:pt x="49" y="172"/>
                    </a:cubicBezTo>
                    <a:cubicBezTo>
                      <a:pt x="79" y="164"/>
                      <a:pt x="123" y="153"/>
                      <a:pt x="123" y="153"/>
                    </a:cubicBezTo>
                    <a:cubicBezTo>
                      <a:pt x="123" y="102"/>
                      <a:pt x="123" y="102"/>
                      <a:pt x="123" y="102"/>
                    </a:cubicBezTo>
                    <a:cubicBezTo>
                      <a:pt x="106" y="110"/>
                      <a:pt x="86" y="120"/>
                      <a:pt x="53" y="128"/>
                    </a:cubicBezTo>
                    <a:cubicBezTo>
                      <a:pt x="53" y="128"/>
                      <a:pt x="33" y="98"/>
                      <a:pt x="18" y="80"/>
                    </a:cubicBezTo>
                    <a:cubicBezTo>
                      <a:pt x="18" y="80"/>
                      <a:pt x="11" y="24"/>
                      <a:pt x="0" y="0"/>
                    </a:cubicBezTo>
                    <a:cubicBezTo>
                      <a:pt x="13" y="37"/>
                      <a:pt x="9" y="91"/>
                      <a:pt x="9" y="91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2" name="íṡḷïdé"/>
              <p:cNvSpPr/>
              <p:nvPr/>
            </p:nvSpPr>
            <p:spPr bwMode="auto">
              <a:xfrm>
                <a:off x="7143751" y="4441825"/>
                <a:ext cx="250825" cy="831850"/>
              </a:xfrm>
              <a:custGeom>
                <a:avLst/>
                <a:gdLst>
                  <a:gd name="T0" fmla="*/ 89 w 90"/>
                  <a:gd name="T1" fmla="*/ 298 h 298"/>
                  <a:gd name="T2" fmla="*/ 85 w 90"/>
                  <a:gd name="T3" fmla="*/ 289 h 298"/>
                  <a:gd name="T4" fmla="*/ 81 w 90"/>
                  <a:gd name="T5" fmla="*/ 280 h 298"/>
                  <a:gd name="T6" fmla="*/ 74 w 90"/>
                  <a:gd name="T7" fmla="*/ 262 h 298"/>
                  <a:gd name="T8" fmla="*/ 60 w 90"/>
                  <a:gd name="T9" fmla="*/ 226 h 298"/>
                  <a:gd name="T10" fmla="*/ 48 w 90"/>
                  <a:gd name="T11" fmla="*/ 189 h 298"/>
                  <a:gd name="T12" fmla="*/ 36 w 90"/>
                  <a:gd name="T13" fmla="*/ 152 h 298"/>
                  <a:gd name="T14" fmla="*/ 26 w 90"/>
                  <a:gd name="T15" fmla="*/ 114 h 298"/>
                  <a:gd name="T16" fmla="*/ 16 w 90"/>
                  <a:gd name="T17" fmla="*/ 76 h 298"/>
                  <a:gd name="T18" fmla="*/ 7 w 90"/>
                  <a:gd name="T19" fmla="*/ 38 h 298"/>
                  <a:gd name="T20" fmla="*/ 4 w 90"/>
                  <a:gd name="T21" fmla="*/ 19 h 298"/>
                  <a:gd name="T22" fmla="*/ 2 w 90"/>
                  <a:gd name="T23" fmla="*/ 10 h 298"/>
                  <a:gd name="T24" fmla="*/ 0 w 90"/>
                  <a:gd name="T25" fmla="*/ 0 h 298"/>
                  <a:gd name="T26" fmla="*/ 1 w 90"/>
                  <a:gd name="T27" fmla="*/ 0 h 298"/>
                  <a:gd name="T28" fmla="*/ 46 w 90"/>
                  <a:gd name="T29" fmla="*/ 149 h 298"/>
                  <a:gd name="T30" fmla="*/ 90 w 90"/>
                  <a:gd name="T31" fmla="*/ 298 h 298"/>
                  <a:gd name="T32" fmla="*/ 89 w 90"/>
                  <a:gd name="T33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298">
                    <a:moveTo>
                      <a:pt x="89" y="298"/>
                    </a:moveTo>
                    <a:cubicBezTo>
                      <a:pt x="85" y="289"/>
                      <a:pt x="85" y="289"/>
                      <a:pt x="85" y="289"/>
                    </a:cubicBezTo>
                    <a:cubicBezTo>
                      <a:pt x="81" y="280"/>
                      <a:pt x="81" y="280"/>
                      <a:pt x="81" y="280"/>
                    </a:cubicBezTo>
                    <a:cubicBezTo>
                      <a:pt x="74" y="262"/>
                      <a:pt x="74" y="262"/>
                      <a:pt x="74" y="262"/>
                    </a:cubicBezTo>
                    <a:cubicBezTo>
                      <a:pt x="69" y="250"/>
                      <a:pt x="64" y="238"/>
                      <a:pt x="60" y="226"/>
                    </a:cubicBezTo>
                    <a:cubicBezTo>
                      <a:pt x="56" y="213"/>
                      <a:pt x="52" y="201"/>
                      <a:pt x="48" y="189"/>
                    </a:cubicBezTo>
                    <a:cubicBezTo>
                      <a:pt x="36" y="152"/>
                      <a:pt x="36" y="152"/>
                      <a:pt x="36" y="152"/>
                    </a:cubicBezTo>
                    <a:cubicBezTo>
                      <a:pt x="33" y="139"/>
                      <a:pt x="29" y="127"/>
                      <a:pt x="26" y="114"/>
                    </a:cubicBezTo>
                    <a:cubicBezTo>
                      <a:pt x="22" y="102"/>
                      <a:pt x="19" y="89"/>
                      <a:pt x="16" y="76"/>
                    </a:cubicBezTo>
                    <a:cubicBezTo>
                      <a:pt x="13" y="64"/>
                      <a:pt x="10" y="51"/>
                      <a:pt x="7" y="3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6" y="149"/>
                      <a:pt x="46" y="149"/>
                      <a:pt x="46" y="149"/>
                    </a:cubicBezTo>
                    <a:cubicBezTo>
                      <a:pt x="90" y="298"/>
                      <a:pt x="90" y="298"/>
                      <a:pt x="90" y="298"/>
                    </a:cubicBezTo>
                    <a:lnTo>
                      <a:pt x="89" y="298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3" name="îṥ1idè"/>
              <p:cNvSpPr/>
              <p:nvPr/>
            </p:nvSpPr>
            <p:spPr bwMode="auto">
              <a:xfrm>
                <a:off x="5418138" y="4927600"/>
                <a:ext cx="173038" cy="319087"/>
              </a:xfrm>
              <a:custGeom>
                <a:avLst/>
                <a:gdLst>
                  <a:gd name="T0" fmla="*/ 61 w 62"/>
                  <a:gd name="T1" fmla="*/ 101 h 114"/>
                  <a:gd name="T2" fmla="*/ 54 w 62"/>
                  <a:gd name="T3" fmla="*/ 71 h 114"/>
                  <a:gd name="T4" fmla="*/ 47 w 62"/>
                  <a:gd name="T5" fmla="*/ 43 h 114"/>
                  <a:gd name="T6" fmla="*/ 42 w 62"/>
                  <a:gd name="T7" fmla="*/ 29 h 114"/>
                  <a:gd name="T8" fmla="*/ 35 w 62"/>
                  <a:gd name="T9" fmla="*/ 17 h 114"/>
                  <a:gd name="T10" fmla="*/ 25 w 62"/>
                  <a:gd name="T11" fmla="*/ 9 h 114"/>
                  <a:gd name="T12" fmla="*/ 14 w 62"/>
                  <a:gd name="T13" fmla="*/ 7 h 114"/>
                  <a:gd name="T14" fmla="*/ 9 w 62"/>
                  <a:gd name="T15" fmla="*/ 8 h 114"/>
                  <a:gd name="T16" fmla="*/ 7 w 62"/>
                  <a:gd name="T17" fmla="*/ 10 h 114"/>
                  <a:gd name="T18" fmla="*/ 7 w 62"/>
                  <a:gd name="T19" fmla="*/ 10 h 114"/>
                  <a:gd name="T20" fmla="*/ 7 w 62"/>
                  <a:gd name="T21" fmla="*/ 10 h 114"/>
                  <a:gd name="T22" fmla="*/ 7 w 62"/>
                  <a:gd name="T23" fmla="*/ 11 h 114"/>
                  <a:gd name="T24" fmla="*/ 6 w 62"/>
                  <a:gd name="T25" fmla="*/ 25 h 114"/>
                  <a:gd name="T26" fmla="*/ 7 w 62"/>
                  <a:gd name="T27" fmla="*/ 54 h 114"/>
                  <a:gd name="T28" fmla="*/ 9 w 62"/>
                  <a:gd name="T29" fmla="*/ 84 h 114"/>
                  <a:gd name="T30" fmla="*/ 12 w 62"/>
                  <a:gd name="T31" fmla="*/ 114 h 114"/>
                  <a:gd name="T32" fmla="*/ 11 w 62"/>
                  <a:gd name="T33" fmla="*/ 114 h 114"/>
                  <a:gd name="T34" fmla="*/ 8 w 62"/>
                  <a:gd name="T35" fmla="*/ 100 h 114"/>
                  <a:gd name="T36" fmla="*/ 6 w 62"/>
                  <a:gd name="T37" fmla="*/ 85 h 114"/>
                  <a:gd name="T38" fmla="*/ 3 w 62"/>
                  <a:gd name="T39" fmla="*/ 55 h 114"/>
                  <a:gd name="T40" fmla="*/ 1 w 62"/>
                  <a:gd name="T41" fmla="*/ 25 h 114"/>
                  <a:gd name="T42" fmla="*/ 1 w 62"/>
                  <a:gd name="T43" fmla="*/ 10 h 114"/>
                  <a:gd name="T44" fmla="*/ 6 w 62"/>
                  <a:gd name="T45" fmla="*/ 3 h 114"/>
                  <a:gd name="T46" fmla="*/ 13 w 62"/>
                  <a:gd name="T47" fmla="*/ 1 h 114"/>
                  <a:gd name="T48" fmla="*/ 28 w 62"/>
                  <a:gd name="T49" fmla="*/ 4 h 114"/>
                  <a:gd name="T50" fmla="*/ 39 w 62"/>
                  <a:gd name="T51" fmla="*/ 14 h 114"/>
                  <a:gd name="T52" fmla="*/ 47 w 62"/>
                  <a:gd name="T53" fmla="*/ 27 h 114"/>
                  <a:gd name="T54" fmla="*/ 51 w 62"/>
                  <a:gd name="T55" fmla="*/ 41 h 114"/>
                  <a:gd name="T56" fmla="*/ 62 w 62"/>
                  <a:gd name="T57" fmla="*/ 101 h 114"/>
                  <a:gd name="T58" fmla="*/ 61 w 62"/>
                  <a:gd name="T59" fmla="*/ 10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114">
                    <a:moveTo>
                      <a:pt x="61" y="101"/>
                    </a:moveTo>
                    <a:cubicBezTo>
                      <a:pt x="59" y="91"/>
                      <a:pt x="57" y="81"/>
                      <a:pt x="54" y="71"/>
                    </a:cubicBezTo>
                    <a:cubicBezTo>
                      <a:pt x="52" y="62"/>
                      <a:pt x="50" y="52"/>
                      <a:pt x="47" y="43"/>
                    </a:cubicBezTo>
                    <a:cubicBezTo>
                      <a:pt x="45" y="38"/>
                      <a:pt x="44" y="33"/>
                      <a:pt x="42" y="29"/>
                    </a:cubicBezTo>
                    <a:cubicBezTo>
                      <a:pt x="40" y="24"/>
                      <a:pt x="38" y="20"/>
                      <a:pt x="35" y="17"/>
                    </a:cubicBezTo>
                    <a:cubicBezTo>
                      <a:pt x="32" y="14"/>
                      <a:pt x="29" y="11"/>
                      <a:pt x="25" y="9"/>
                    </a:cubicBezTo>
                    <a:cubicBezTo>
                      <a:pt x="21" y="7"/>
                      <a:pt x="17" y="6"/>
                      <a:pt x="14" y="7"/>
                    </a:cubicBezTo>
                    <a:cubicBezTo>
                      <a:pt x="12" y="7"/>
                      <a:pt x="10" y="8"/>
                      <a:pt x="9" y="8"/>
                    </a:cubicBezTo>
                    <a:cubicBezTo>
                      <a:pt x="8" y="9"/>
                      <a:pt x="8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5"/>
                      <a:pt x="6" y="20"/>
                      <a:pt x="6" y="25"/>
                    </a:cubicBezTo>
                    <a:cubicBezTo>
                      <a:pt x="6" y="34"/>
                      <a:pt x="7" y="44"/>
                      <a:pt x="7" y="54"/>
                    </a:cubicBezTo>
                    <a:cubicBezTo>
                      <a:pt x="8" y="64"/>
                      <a:pt x="8" y="74"/>
                      <a:pt x="9" y="84"/>
                    </a:cubicBezTo>
                    <a:cubicBezTo>
                      <a:pt x="10" y="94"/>
                      <a:pt x="10" y="104"/>
                      <a:pt x="12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0" y="110"/>
                      <a:pt x="9" y="105"/>
                      <a:pt x="8" y="100"/>
                    </a:cubicBezTo>
                    <a:cubicBezTo>
                      <a:pt x="7" y="95"/>
                      <a:pt x="7" y="90"/>
                      <a:pt x="6" y="85"/>
                    </a:cubicBezTo>
                    <a:cubicBezTo>
                      <a:pt x="5" y="75"/>
                      <a:pt x="4" y="65"/>
                      <a:pt x="3" y="55"/>
                    </a:cubicBezTo>
                    <a:cubicBezTo>
                      <a:pt x="2" y="45"/>
                      <a:pt x="1" y="35"/>
                      <a:pt x="1" y="25"/>
                    </a:cubicBezTo>
                    <a:cubicBezTo>
                      <a:pt x="0" y="20"/>
                      <a:pt x="0" y="15"/>
                      <a:pt x="1" y="10"/>
                    </a:cubicBezTo>
                    <a:cubicBezTo>
                      <a:pt x="1" y="7"/>
                      <a:pt x="3" y="5"/>
                      <a:pt x="6" y="3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3" y="2"/>
                      <a:pt x="28" y="4"/>
                    </a:cubicBezTo>
                    <a:cubicBezTo>
                      <a:pt x="32" y="6"/>
                      <a:pt x="36" y="10"/>
                      <a:pt x="39" y="14"/>
                    </a:cubicBezTo>
                    <a:cubicBezTo>
                      <a:pt x="43" y="18"/>
                      <a:pt x="45" y="22"/>
                      <a:pt x="47" y="27"/>
                    </a:cubicBezTo>
                    <a:cubicBezTo>
                      <a:pt x="48" y="32"/>
                      <a:pt x="50" y="36"/>
                      <a:pt x="51" y="41"/>
                    </a:cubicBezTo>
                    <a:cubicBezTo>
                      <a:pt x="56" y="61"/>
                      <a:pt x="59" y="81"/>
                      <a:pt x="62" y="101"/>
                    </a:cubicBezTo>
                    <a:lnTo>
                      <a:pt x="61" y="101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4" name="iṡlîḓè"/>
              <p:cNvSpPr/>
              <p:nvPr/>
            </p:nvSpPr>
            <p:spPr bwMode="auto">
              <a:xfrm>
                <a:off x="6270626" y="5251450"/>
                <a:ext cx="660400" cy="50800"/>
              </a:xfrm>
              <a:custGeom>
                <a:avLst/>
                <a:gdLst>
                  <a:gd name="T0" fmla="*/ 236 w 236"/>
                  <a:gd name="T1" fmla="*/ 1 h 18"/>
                  <a:gd name="T2" fmla="*/ 228 w 236"/>
                  <a:gd name="T3" fmla="*/ 2 h 18"/>
                  <a:gd name="T4" fmla="*/ 221 w 236"/>
                  <a:gd name="T5" fmla="*/ 3 h 18"/>
                  <a:gd name="T6" fmla="*/ 206 w 236"/>
                  <a:gd name="T7" fmla="*/ 5 h 18"/>
                  <a:gd name="T8" fmla="*/ 177 w 236"/>
                  <a:gd name="T9" fmla="*/ 9 h 18"/>
                  <a:gd name="T10" fmla="*/ 147 w 236"/>
                  <a:gd name="T11" fmla="*/ 12 h 18"/>
                  <a:gd name="T12" fmla="*/ 118 w 236"/>
                  <a:gd name="T13" fmla="*/ 14 h 18"/>
                  <a:gd name="T14" fmla="*/ 89 w 236"/>
                  <a:gd name="T15" fmla="*/ 16 h 18"/>
                  <a:gd name="T16" fmla="*/ 59 w 236"/>
                  <a:gd name="T17" fmla="*/ 18 h 18"/>
                  <a:gd name="T18" fmla="*/ 29 w 236"/>
                  <a:gd name="T19" fmla="*/ 18 h 18"/>
                  <a:gd name="T20" fmla="*/ 0 w 236"/>
                  <a:gd name="T21" fmla="*/ 18 h 18"/>
                  <a:gd name="T22" fmla="*/ 0 w 236"/>
                  <a:gd name="T23" fmla="*/ 17 h 18"/>
                  <a:gd name="T24" fmla="*/ 117 w 236"/>
                  <a:gd name="T25" fmla="*/ 6 h 18"/>
                  <a:gd name="T26" fmla="*/ 176 w 236"/>
                  <a:gd name="T27" fmla="*/ 2 h 18"/>
                  <a:gd name="T28" fmla="*/ 236 w 236"/>
                  <a:gd name="T29" fmla="*/ 0 h 18"/>
                  <a:gd name="T30" fmla="*/ 236 w 236"/>
                  <a:gd name="T3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6" h="18">
                    <a:moveTo>
                      <a:pt x="236" y="1"/>
                    </a:moveTo>
                    <a:cubicBezTo>
                      <a:pt x="228" y="2"/>
                      <a:pt x="228" y="2"/>
                      <a:pt x="228" y="2"/>
                    </a:cubicBezTo>
                    <a:cubicBezTo>
                      <a:pt x="226" y="2"/>
                      <a:pt x="223" y="2"/>
                      <a:pt x="221" y="3"/>
                    </a:cubicBezTo>
                    <a:cubicBezTo>
                      <a:pt x="206" y="5"/>
                      <a:pt x="206" y="5"/>
                      <a:pt x="206" y="5"/>
                    </a:cubicBezTo>
                    <a:cubicBezTo>
                      <a:pt x="196" y="6"/>
                      <a:pt x="187" y="7"/>
                      <a:pt x="177" y="9"/>
                    </a:cubicBezTo>
                    <a:cubicBezTo>
                      <a:pt x="167" y="10"/>
                      <a:pt x="157" y="11"/>
                      <a:pt x="147" y="12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79" y="17"/>
                      <a:pt x="69" y="17"/>
                      <a:pt x="59" y="18"/>
                    </a:cubicBezTo>
                    <a:cubicBezTo>
                      <a:pt x="49" y="18"/>
                      <a:pt x="39" y="18"/>
                      <a:pt x="29" y="18"/>
                    </a:cubicBezTo>
                    <a:cubicBezTo>
                      <a:pt x="19" y="18"/>
                      <a:pt x="10" y="18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9" y="13"/>
                      <a:pt x="78" y="10"/>
                      <a:pt x="117" y="6"/>
                    </a:cubicBezTo>
                    <a:cubicBezTo>
                      <a:pt x="137" y="5"/>
                      <a:pt x="157" y="3"/>
                      <a:pt x="176" y="2"/>
                    </a:cubicBezTo>
                    <a:cubicBezTo>
                      <a:pt x="196" y="1"/>
                      <a:pt x="216" y="0"/>
                      <a:pt x="236" y="0"/>
                    </a:cubicBezTo>
                    <a:lnTo>
                      <a:pt x="236" y="1"/>
                    </a:lnTo>
                    <a:close/>
                  </a:path>
                </a:pathLst>
              </a:custGeom>
              <a:solidFill>
                <a:srgbClr val="FBE9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5" name="iṥļîďê"/>
              <p:cNvSpPr/>
              <p:nvPr/>
            </p:nvSpPr>
            <p:spPr bwMode="auto">
              <a:xfrm>
                <a:off x="5570538" y="5170488"/>
                <a:ext cx="739775" cy="315912"/>
              </a:xfrm>
              <a:custGeom>
                <a:avLst/>
                <a:gdLst>
                  <a:gd name="T0" fmla="*/ 117 w 264"/>
                  <a:gd name="T1" fmla="*/ 87 h 113"/>
                  <a:gd name="T2" fmla="*/ 76 w 264"/>
                  <a:gd name="T3" fmla="*/ 91 h 113"/>
                  <a:gd name="T4" fmla="*/ 0 w 264"/>
                  <a:gd name="T5" fmla="*/ 87 h 113"/>
                  <a:gd name="T6" fmla="*/ 61 w 264"/>
                  <a:gd name="T7" fmla="*/ 39 h 113"/>
                  <a:gd name="T8" fmla="*/ 158 w 264"/>
                  <a:gd name="T9" fmla="*/ 0 h 113"/>
                  <a:gd name="T10" fmla="*/ 250 w 264"/>
                  <a:gd name="T11" fmla="*/ 46 h 113"/>
                  <a:gd name="T12" fmla="*/ 264 w 264"/>
                  <a:gd name="T13" fmla="*/ 62 h 113"/>
                  <a:gd name="T14" fmla="*/ 264 w 264"/>
                  <a:gd name="T15" fmla="*/ 86 h 113"/>
                  <a:gd name="T16" fmla="*/ 117 w 264"/>
                  <a:gd name="T17" fmla="*/ 8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13">
                    <a:moveTo>
                      <a:pt x="117" y="87"/>
                    </a:moveTo>
                    <a:cubicBezTo>
                      <a:pt x="117" y="87"/>
                      <a:pt x="100" y="88"/>
                      <a:pt x="76" y="91"/>
                    </a:cubicBezTo>
                    <a:cubicBezTo>
                      <a:pt x="44" y="94"/>
                      <a:pt x="0" y="113"/>
                      <a:pt x="0" y="87"/>
                    </a:cubicBezTo>
                    <a:cubicBezTo>
                      <a:pt x="0" y="60"/>
                      <a:pt x="24" y="50"/>
                      <a:pt x="61" y="39"/>
                    </a:cubicBezTo>
                    <a:cubicBezTo>
                      <a:pt x="90" y="30"/>
                      <a:pt x="103" y="0"/>
                      <a:pt x="158" y="0"/>
                    </a:cubicBezTo>
                    <a:cubicBezTo>
                      <a:pt x="213" y="0"/>
                      <a:pt x="250" y="46"/>
                      <a:pt x="250" y="46"/>
                    </a:cubicBezTo>
                    <a:cubicBezTo>
                      <a:pt x="264" y="62"/>
                      <a:pt x="264" y="62"/>
                      <a:pt x="264" y="62"/>
                    </a:cubicBezTo>
                    <a:cubicBezTo>
                      <a:pt x="264" y="86"/>
                      <a:pt x="264" y="86"/>
                      <a:pt x="264" y="86"/>
                    </a:cubicBezTo>
                    <a:lnTo>
                      <a:pt x="117" y="87"/>
                    </a:lnTo>
                    <a:close/>
                  </a:path>
                </a:pathLst>
              </a:custGeom>
              <a:solidFill>
                <a:srgbClr val="FF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  <p:sp>
            <p:nvSpPr>
              <p:cNvPr id="176" name="íṣļîḍê"/>
              <p:cNvSpPr/>
              <p:nvPr/>
            </p:nvSpPr>
            <p:spPr bwMode="auto">
              <a:xfrm>
                <a:off x="5559426" y="5280025"/>
                <a:ext cx="339725" cy="187325"/>
              </a:xfrm>
              <a:custGeom>
                <a:avLst/>
                <a:gdLst>
                  <a:gd name="T0" fmla="*/ 121 w 121"/>
                  <a:gd name="T1" fmla="*/ 48 h 67"/>
                  <a:gd name="T2" fmla="*/ 95 w 121"/>
                  <a:gd name="T3" fmla="*/ 53 h 67"/>
                  <a:gd name="T4" fmla="*/ 70 w 121"/>
                  <a:gd name="T5" fmla="*/ 57 h 67"/>
                  <a:gd name="T6" fmla="*/ 45 w 121"/>
                  <a:gd name="T7" fmla="*/ 63 h 67"/>
                  <a:gd name="T8" fmla="*/ 17 w 121"/>
                  <a:gd name="T9" fmla="*/ 66 h 67"/>
                  <a:gd name="T10" fmla="*/ 10 w 121"/>
                  <a:gd name="T11" fmla="*/ 64 h 67"/>
                  <a:gd name="T12" fmla="*/ 3 w 121"/>
                  <a:gd name="T13" fmla="*/ 58 h 67"/>
                  <a:gd name="T14" fmla="*/ 0 w 121"/>
                  <a:gd name="T15" fmla="*/ 50 h 67"/>
                  <a:gd name="T16" fmla="*/ 0 w 121"/>
                  <a:gd name="T17" fmla="*/ 42 h 67"/>
                  <a:gd name="T18" fmla="*/ 5 w 121"/>
                  <a:gd name="T19" fmla="*/ 29 h 67"/>
                  <a:gd name="T20" fmla="*/ 15 w 121"/>
                  <a:gd name="T21" fmla="*/ 18 h 67"/>
                  <a:gd name="T22" fmla="*/ 39 w 121"/>
                  <a:gd name="T23" fmla="*/ 6 h 67"/>
                  <a:gd name="T24" fmla="*/ 65 w 121"/>
                  <a:gd name="T25" fmla="*/ 0 h 67"/>
                  <a:gd name="T26" fmla="*/ 41 w 121"/>
                  <a:gd name="T27" fmla="*/ 11 h 67"/>
                  <a:gd name="T28" fmla="*/ 20 w 121"/>
                  <a:gd name="T29" fmla="*/ 24 h 67"/>
                  <a:gd name="T30" fmla="*/ 12 w 121"/>
                  <a:gd name="T31" fmla="*/ 33 h 67"/>
                  <a:gd name="T32" fmla="*/ 9 w 121"/>
                  <a:gd name="T33" fmla="*/ 44 h 67"/>
                  <a:gd name="T34" fmla="*/ 9 w 121"/>
                  <a:gd name="T35" fmla="*/ 49 h 67"/>
                  <a:gd name="T36" fmla="*/ 11 w 121"/>
                  <a:gd name="T37" fmla="*/ 53 h 67"/>
                  <a:gd name="T38" fmla="*/ 18 w 121"/>
                  <a:gd name="T39" fmla="*/ 56 h 67"/>
                  <a:gd name="T40" fmla="*/ 43 w 121"/>
                  <a:gd name="T41" fmla="*/ 54 h 67"/>
                  <a:gd name="T42" fmla="*/ 69 w 121"/>
                  <a:gd name="T43" fmla="*/ 50 h 67"/>
                  <a:gd name="T44" fmla="*/ 95 w 121"/>
                  <a:gd name="T45" fmla="*/ 48 h 67"/>
                  <a:gd name="T46" fmla="*/ 121 w 121"/>
                  <a:gd name="T47" fmla="*/ 4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1" h="67">
                    <a:moveTo>
                      <a:pt x="121" y="48"/>
                    </a:moveTo>
                    <a:cubicBezTo>
                      <a:pt x="112" y="50"/>
                      <a:pt x="104" y="51"/>
                      <a:pt x="95" y="53"/>
                    </a:cubicBezTo>
                    <a:cubicBezTo>
                      <a:pt x="87" y="54"/>
                      <a:pt x="78" y="55"/>
                      <a:pt x="70" y="57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36" y="65"/>
                      <a:pt x="27" y="67"/>
                      <a:pt x="17" y="66"/>
                    </a:cubicBezTo>
                    <a:cubicBezTo>
                      <a:pt x="15" y="66"/>
                      <a:pt x="12" y="65"/>
                      <a:pt x="10" y="64"/>
                    </a:cubicBezTo>
                    <a:cubicBezTo>
                      <a:pt x="7" y="63"/>
                      <a:pt x="4" y="61"/>
                      <a:pt x="3" y="58"/>
                    </a:cubicBezTo>
                    <a:cubicBezTo>
                      <a:pt x="1" y="56"/>
                      <a:pt x="0" y="53"/>
                      <a:pt x="0" y="50"/>
                    </a:cubicBezTo>
                    <a:cubicBezTo>
                      <a:pt x="0" y="47"/>
                      <a:pt x="0" y="45"/>
                      <a:pt x="0" y="42"/>
                    </a:cubicBezTo>
                    <a:cubicBezTo>
                      <a:pt x="1" y="38"/>
                      <a:pt x="2" y="33"/>
                      <a:pt x="5" y="29"/>
                    </a:cubicBezTo>
                    <a:cubicBezTo>
                      <a:pt x="8" y="24"/>
                      <a:pt x="11" y="21"/>
                      <a:pt x="15" y="18"/>
                    </a:cubicBezTo>
                    <a:cubicBezTo>
                      <a:pt x="22" y="12"/>
                      <a:pt x="31" y="9"/>
                      <a:pt x="39" y="6"/>
                    </a:cubicBezTo>
                    <a:cubicBezTo>
                      <a:pt x="48" y="4"/>
                      <a:pt x="56" y="2"/>
                      <a:pt x="65" y="0"/>
                    </a:cubicBezTo>
                    <a:cubicBezTo>
                      <a:pt x="57" y="4"/>
                      <a:pt x="49" y="7"/>
                      <a:pt x="41" y="11"/>
                    </a:cubicBezTo>
                    <a:cubicBezTo>
                      <a:pt x="33" y="14"/>
                      <a:pt x="26" y="19"/>
                      <a:pt x="20" y="24"/>
                    </a:cubicBezTo>
                    <a:cubicBezTo>
                      <a:pt x="17" y="27"/>
                      <a:pt x="14" y="30"/>
                      <a:pt x="12" y="33"/>
                    </a:cubicBezTo>
                    <a:cubicBezTo>
                      <a:pt x="11" y="36"/>
                      <a:pt x="10" y="40"/>
                      <a:pt x="9" y="44"/>
                    </a:cubicBezTo>
                    <a:cubicBezTo>
                      <a:pt x="9" y="45"/>
                      <a:pt x="9" y="48"/>
                      <a:pt x="9" y="49"/>
                    </a:cubicBezTo>
                    <a:cubicBezTo>
                      <a:pt x="9" y="51"/>
                      <a:pt x="10" y="52"/>
                      <a:pt x="11" y="53"/>
                    </a:cubicBezTo>
                    <a:cubicBezTo>
                      <a:pt x="12" y="55"/>
                      <a:pt x="15" y="56"/>
                      <a:pt x="18" y="56"/>
                    </a:cubicBezTo>
                    <a:cubicBezTo>
                      <a:pt x="26" y="57"/>
                      <a:pt x="34" y="55"/>
                      <a:pt x="43" y="54"/>
                    </a:cubicBezTo>
                    <a:cubicBezTo>
                      <a:pt x="51" y="53"/>
                      <a:pt x="60" y="51"/>
                      <a:pt x="69" y="50"/>
                    </a:cubicBezTo>
                    <a:cubicBezTo>
                      <a:pt x="77" y="48"/>
                      <a:pt x="86" y="48"/>
                      <a:pt x="95" y="48"/>
                    </a:cubicBezTo>
                    <a:cubicBezTo>
                      <a:pt x="104" y="48"/>
                      <a:pt x="112" y="48"/>
                      <a:pt x="121" y="48"/>
                    </a:cubicBezTo>
                    <a:close/>
                  </a:path>
                </a:pathLst>
              </a:custGeom>
              <a:solidFill>
                <a:srgbClr val="FF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100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4945847" y="1611918"/>
              <a:ext cx="6201295" cy="3373171"/>
              <a:chOff x="4729722" y="1611918"/>
              <a:chExt cx="6201295" cy="3373171"/>
            </a:xfrm>
          </p:grpSpPr>
          <p:sp>
            <p:nvSpPr>
              <p:cNvPr id="178" name="云形标注 177"/>
              <p:cNvSpPr/>
              <p:nvPr/>
            </p:nvSpPr>
            <p:spPr>
              <a:xfrm>
                <a:off x="4729722" y="1611918"/>
                <a:ext cx="6201295" cy="3373171"/>
              </a:xfrm>
              <a:prstGeom prst="cloudCallout">
                <a:avLst>
                  <a:gd name="adj1" fmla="val -66678"/>
                  <a:gd name="adj2" fmla="val 637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179" name="矩形 178"/>
              <p:cNvSpPr/>
              <p:nvPr/>
            </p:nvSpPr>
            <p:spPr>
              <a:xfrm>
                <a:off x="5004080" y="2119188"/>
                <a:ext cx="5693195" cy="1967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8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   这句话在文中出现了几次？每次出现，“我”和阿妈是在哪里走月亮呢？</a:t>
                </a:r>
              </a:p>
            </p:txBody>
          </p:sp>
        </p:grpSp>
      </p:grpSp>
      <p:sp>
        <p:nvSpPr>
          <p:cNvPr id="180" name="横卷形 179"/>
          <p:cNvSpPr/>
          <p:nvPr/>
        </p:nvSpPr>
        <p:spPr>
          <a:xfrm>
            <a:off x="1763974" y="529225"/>
            <a:ext cx="5448057" cy="1275588"/>
          </a:xfrm>
          <a:prstGeom prst="horizontalScroll">
            <a:avLst/>
          </a:prstGeom>
          <a:solidFill>
            <a:srgbClr val="DFDD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文本框 180"/>
          <p:cNvSpPr txBox="1"/>
          <p:nvPr/>
        </p:nvSpPr>
        <p:spPr>
          <a:xfrm>
            <a:off x="3311675" y="802988"/>
            <a:ext cx="3900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我和阿妈走月亮</a:t>
            </a:r>
          </a:p>
        </p:txBody>
      </p:sp>
      <p:sp>
        <p:nvSpPr>
          <p:cNvPr id="182" name="云形 181"/>
          <p:cNvSpPr/>
          <p:nvPr/>
        </p:nvSpPr>
        <p:spPr>
          <a:xfrm>
            <a:off x="2048764" y="967628"/>
            <a:ext cx="837458" cy="42013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3" name="图片 1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40" y="623972"/>
            <a:ext cx="1182883" cy="115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608"/>
            <a:ext cx="7128792" cy="4963083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1457374" y="2194458"/>
            <a:ext cx="1243727" cy="20432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555776" y="1912055"/>
            <a:ext cx="1224136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55582" y="1203598"/>
            <a:ext cx="2760233" cy="1284000"/>
            <a:chOff x="1132038" y="1699393"/>
            <a:chExt cx="4318379" cy="1284000"/>
          </a:xfrm>
        </p:grpSpPr>
        <p:sp>
          <p:nvSpPr>
            <p:cNvPr id="7" name="对角圆角矩形 6"/>
            <p:cNvSpPr/>
            <p:nvPr/>
          </p:nvSpPr>
          <p:spPr>
            <a:xfrm>
              <a:off x="1152818" y="1820810"/>
              <a:ext cx="4159183" cy="508000"/>
            </a:xfrm>
            <a:prstGeom prst="round2DiagRect">
              <a:avLst/>
            </a:prstGeom>
            <a:solidFill>
              <a:srgbClr val="E2F0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32038" y="1699393"/>
              <a:ext cx="4318379" cy="1284000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sz="28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小路上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走月亮</a:t>
              </a: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1252697" y="3579862"/>
            <a:ext cx="1243727" cy="20432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943708" y="3130562"/>
            <a:ext cx="972108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627784" y="3387640"/>
            <a:ext cx="2627688" cy="738658"/>
            <a:chOff x="1132038" y="1729385"/>
            <a:chExt cx="4755414" cy="738658"/>
          </a:xfrm>
        </p:grpSpPr>
        <p:sp>
          <p:nvSpPr>
            <p:cNvPr id="12" name="对角圆角矩形 11"/>
            <p:cNvSpPr/>
            <p:nvPr/>
          </p:nvSpPr>
          <p:spPr>
            <a:xfrm>
              <a:off x="1152818" y="1820810"/>
              <a:ext cx="4159183" cy="508000"/>
            </a:xfrm>
            <a:prstGeom prst="round2DiagRect">
              <a:avLst/>
            </a:prstGeom>
            <a:solidFill>
              <a:srgbClr val="E2F0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32038" y="1729385"/>
              <a:ext cx="4755414" cy="738658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sz="28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溪边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走月亮</a:t>
              </a:r>
            </a:p>
          </p:txBody>
        </p:sp>
      </p:grpSp>
      <p:sp>
        <p:nvSpPr>
          <p:cNvPr id="14" name="圆角矩形 13"/>
          <p:cNvSpPr/>
          <p:nvPr/>
        </p:nvSpPr>
        <p:spPr>
          <a:xfrm>
            <a:off x="5064430" y="2259943"/>
            <a:ext cx="1243727" cy="20432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200239" y="1815763"/>
            <a:ext cx="972108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348270" y="1491630"/>
            <a:ext cx="3120274" cy="738658"/>
            <a:chOff x="1132038" y="1748435"/>
            <a:chExt cx="4836600" cy="738658"/>
          </a:xfrm>
        </p:grpSpPr>
        <p:sp>
          <p:nvSpPr>
            <p:cNvPr id="17" name="对角圆角矩形 16"/>
            <p:cNvSpPr/>
            <p:nvPr/>
          </p:nvSpPr>
          <p:spPr>
            <a:xfrm>
              <a:off x="1152818" y="1820810"/>
              <a:ext cx="4159183" cy="508000"/>
            </a:xfrm>
            <a:prstGeom prst="round2DiagRect">
              <a:avLst/>
            </a:prstGeom>
            <a:solidFill>
              <a:srgbClr val="E2F0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132038" y="1748435"/>
              <a:ext cx="4836600" cy="738658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sz="28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田埂上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走月亮</a:t>
              </a: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5942430" y="3438843"/>
            <a:ext cx="1243727" cy="20432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860032" y="2806367"/>
            <a:ext cx="414046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186156" y="2800218"/>
            <a:ext cx="698211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677484" y="2800219"/>
            <a:ext cx="288032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442189" y="2800217"/>
            <a:ext cx="414046" cy="28240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867116" y="3056648"/>
            <a:ext cx="414046" cy="215116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84168" y="3682024"/>
            <a:ext cx="3240360" cy="1284000"/>
            <a:chOff x="1132038" y="1748435"/>
            <a:chExt cx="4318379" cy="1284000"/>
          </a:xfrm>
        </p:grpSpPr>
        <p:sp>
          <p:nvSpPr>
            <p:cNvPr id="26" name="对角圆角矩形 25"/>
            <p:cNvSpPr/>
            <p:nvPr/>
          </p:nvSpPr>
          <p:spPr>
            <a:xfrm>
              <a:off x="1152818" y="1820810"/>
              <a:ext cx="4159183" cy="508000"/>
            </a:xfrm>
            <a:prstGeom prst="round2DiagRect">
              <a:avLst/>
            </a:prstGeom>
            <a:solidFill>
              <a:srgbClr val="E2F0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132038" y="1748435"/>
              <a:ext cx="4318379" cy="1284000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sz="28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很多地方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走月亮</a:t>
              </a:r>
            </a:p>
          </p:txBody>
        </p:sp>
      </p:grpSp>
      <p:sp>
        <p:nvSpPr>
          <p:cNvPr id="28" name="文本框 15">
            <a:hlinkClick r:id="rId4" action="ppaction://hlinksldjump"/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53497" y="123478"/>
            <a:ext cx="1821063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  <a:latin typeface="+mn-ea"/>
              </a:rPr>
              <a:t>出现</a:t>
            </a:r>
            <a:r>
              <a:rPr kumimoji="1" lang="en-US" altLang="zh-CN" sz="3600" b="1" dirty="0">
                <a:solidFill>
                  <a:srgbClr val="FF0000"/>
                </a:solidFill>
                <a:latin typeface="+mn-ea"/>
              </a:rPr>
              <a:t>4</a:t>
            </a:r>
            <a:r>
              <a:rPr kumimoji="1" lang="zh-CN" altLang="en-US" sz="3600" b="1" dirty="0">
                <a:solidFill>
                  <a:srgbClr val="FF0000"/>
                </a:solidFill>
                <a:latin typeface="+mn-ea"/>
              </a:rPr>
              <a:t>次</a:t>
            </a:r>
          </a:p>
        </p:txBody>
      </p:sp>
    </p:spTree>
    <p:extLst>
      <p:ext uri="{BB962C8B-B14F-4D97-AF65-F5344CB8AC3E}">
        <p14:creationId xmlns:p14="http://schemas.microsoft.com/office/powerpoint/2010/main" val="155033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215" y="555526"/>
            <a:ext cx="54698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秋天的夜晚，月亮升起来了，从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hlinkClick r:id="rId2" action="ppaction://hlinksldjump"/>
              </a:rPr>
              <a:t>洱海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那边升起来了。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是在洱海里淘洗过吗？月盘是那样明亮，月光是那样柔和，照亮了高高的点苍山，照亮了村头的大青树，也照亮了，照亮了村间的大道和小路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34967" y="3738979"/>
            <a:ext cx="7222905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z="2800" dirty="0"/>
              <a:t>    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“我”和阿妈走月亮时</a:t>
            </a:r>
            <a:r>
              <a:rPr lang="zh-CN" altLang="en-US" sz="2800" dirty="0">
                <a:latin typeface="+mn-ea"/>
                <a:ea typeface="+mn-ea"/>
              </a:rPr>
              <a:t>看见了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月亮从</a:t>
            </a:r>
            <a:r>
              <a:rPr lang="zh-CN" altLang="en-US" sz="2800" dirty="0">
                <a:latin typeface="+mn-ea"/>
                <a:ea typeface="+mn-ea"/>
              </a:rPr>
              <a:t>洱海边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缓缓升起，照亮了点苍山、村头的大青树等。这是</a:t>
            </a:r>
            <a:r>
              <a:rPr lang="zh-CN" altLang="en-US" sz="2800" dirty="0">
                <a:latin typeface="+mn-ea"/>
                <a:ea typeface="+mn-ea"/>
              </a:rPr>
              <a:t>月亮升起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的画面。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084168" y="649456"/>
            <a:ext cx="2973705" cy="2507478"/>
            <a:chOff x="-221165" y="-2381089"/>
            <a:chExt cx="4823126" cy="3969832"/>
          </a:xfrm>
        </p:grpSpPr>
        <p:pic>
          <p:nvPicPr>
            <p:cNvPr id="6" name="Picture 2" descr="http://huafans.dbankcloud.com/pic/2017/08/07/60de990665e0a3922871b5dc6e8fb8ee_IMG_20170806_200923.jpg?mode=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165" y="-1425235"/>
              <a:ext cx="4116599" cy="30139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-221165" y="-2381089"/>
              <a:ext cx="4823126" cy="102326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月亮升起图 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755576" y="1122884"/>
            <a:ext cx="720080" cy="54713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3215" y="3808886"/>
            <a:ext cx="94230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地点</a:t>
            </a:r>
            <a:endParaRPr lang="en-US" altLang="zh-CN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7146" y="4488096"/>
            <a:ext cx="125640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看到的</a:t>
            </a:r>
            <a:endParaRPr lang="en-US" altLang="zh-CN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555776" y="2452819"/>
            <a:ext cx="1084274" cy="43624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125910" y="2875946"/>
            <a:ext cx="1069826" cy="43624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515666" y="3302174"/>
            <a:ext cx="1769715" cy="41557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98786" y="86246"/>
            <a:ext cx="2501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第一幅画面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2516">
            <a:off x="220425" y="1448008"/>
            <a:ext cx="680113" cy="680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animBg="1"/>
      <p:bldP spid="13" grpId="0" bldLvl="0" animBg="1"/>
      <p:bldP spid="14" grpId="0" bldLvl="0" animBg="1"/>
      <p:bldP spid="4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3563"/>
            <a:ext cx="9252520" cy="522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0100" y="1071553"/>
            <a:ext cx="7344816" cy="6052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444609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洱海</a:t>
            </a:r>
          </a:p>
        </p:txBody>
      </p:sp>
      <p:sp>
        <p:nvSpPr>
          <p:cNvPr id="5" name="矩形 4"/>
          <p:cNvSpPr/>
          <p:nvPr/>
        </p:nvSpPr>
        <p:spPr>
          <a:xfrm>
            <a:off x="144016" y="2643758"/>
            <a:ext cx="8964488" cy="2041585"/>
          </a:xfrm>
          <a:prstGeom prst="rect">
            <a:avLst/>
          </a:prstGeom>
          <a:effectLst>
            <a:glow rad="139700">
              <a:schemeClr val="bg1"/>
            </a:glow>
          </a:effectLst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3600" dirty="0">
                <a:solidFill>
                  <a:prstClr val="white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600" b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宋体" panose="02010600030101010101" pitchFamily="2" charset="-122"/>
              </a:rPr>
              <a:t>据说因形状像一个耳朵而取名为“洱海”。洱海，虽然称之为海，但其实是一个湖泊，相传是因为云南深居内陆，白族人民为表示对海的向往，所以称之为“洱海”。</a:t>
            </a:r>
          </a:p>
        </p:txBody>
      </p:sp>
      <p:sp>
        <p:nvSpPr>
          <p:cNvPr id="52226" name="AutoShape 2" descr="http://img2.imgtn.bdimg.com/it/u=3124582844,258045925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动作按钮: 上一张 1">
            <a:hlinkClick r:id="" action="ppaction://hlinkshowjump?jump=previousslide" highlightClick="1"/>
          </p:cNvPr>
          <p:cNvSpPr/>
          <p:nvPr/>
        </p:nvSpPr>
        <p:spPr>
          <a:xfrm>
            <a:off x="8632948" y="4659982"/>
            <a:ext cx="403548" cy="360040"/>
          </a:xfrm>
          <a:prstGeom prst="actionButtonReturn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9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1710"/>
            <a:ext cx="7272808" cy="211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804" y="2539579"/>
            <a:ext cx="6486884" cy="157485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方法提示：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先找到“我”和阿妈看到了什么，再想想这些景物出现在什么地点，最后试着概括看到的画面。</a:t>
            </a:r>
          </a:p>
        </p:txBody>
      </p:sp>
      <p:sp>
        <p:nvSpPr>
          <p:cNvPr id="3" name="矩形 2"/>
          <p:cNvSpPr/>
          <p:nvPr/>
        </p:nvSpPr>
        <p:spPr>
          <a:xfrm>
            <a:off x="683568" y="68591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请同学们根据第一幅画面的概括方法来概括一下其他画面吧！</a:t>
            </a:r>
          </a:p>
        </p:txBody>
      </p:sp>
      <p:pic>
        <p:nvPicPr>
          <p:cNvPr id="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394268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027638"/>
            <a:ext cx="5328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“我”和阿妈看到（     ）、（     ）、（     ）、（      ）等景物，这些都是（      ）的景物，可以用“（        ）”概括。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724128" y="771550"/>
            <a:ext cx="3491859" cy="3168351"/>
            <a:chOff x="4541254" y="278888"/>
            <a:chExt cx="3988858" cy="3616640"/>
          </a:xfrm>
        </p:grpSpPr>
        <p:pic>
          <p:nvPicPr>
            <p:cNvPr id="9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254" y="1035053"/>
              <a:ext cx="3619307" cy="28604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4952539" y="278888"/>
              <a:ext cx="3577573" cy="7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月下溪边图  </a:t>
              </a:r>
              <a:endParaRPr lang="en-US" altLang="zh-CN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5894" y="1565379"/>
            <a:ext cx="120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溪水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8182" y="1567502"/>
            <a:ext cx="112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山草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924" y="2139702"/>
            <a:ext cx="11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野花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0190" y="2141443"/>
            <a:ext cx="177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鹅卵石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3219822"/>
            <a:ext cx="164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溪岸边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7664" y="3788102"/>
            <a:ext cx="211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月下溪边</a:t>
            </a:r>
          </a:p>
        </p:txBody>
      </p:sp>
      <p:sp>
        <p:nvSpPr>
          <p:cNvPr id="12" name="矩形 11"/>
          <p:cNvSpPr/>
          <p:nvPr/>
        </p:nvSpPr>
        <p:spPr>
          <a:xfrm>
            <a:off x="198786" y="86246"/>
            <a:ext cx="2501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第二幅画面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5704853" y="887849"/>
            <a:ext cx="3619675" cy="3097639"/>
            <a:chOff x="398497" y="531596"/>
            <a:chExt cx="3649392" cy="2908037"/>
          </a:xfrm>
        </p:grpSpPr>
        <p:pic>
          <p:nvPicPr>
            <p:cNvPr id="6" name="Picture 2" descr="https://txt39-2.book118.com/2017/0906/book9625/96240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95" y="1155311"/>
              <a:ext cx="3358994" cy="22843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398497" y="531596"/>
              <a:ext cx="3329109" cy="606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月下田园图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496" y="843558"/>
            <a:ext cx="53862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“我”和阿妈看到（    ）、（    ），听到秋虫唱着、（        ），闻到水果的甜香，这些都是（    ）的景物，可以用“（         ）”概括。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279" y="1407519"/>
            <a:ext cx="128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村道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752" y="2459384"/>
            <a:ext cx="231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沟水汩汩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8351" y="4148098"/>
            <a:ext cx="240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月下田园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2604" y="2989954"/>
            <a:ext cx="148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田野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0618" y="1407519"/>
            <a:ext cx="141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稻田</a:t>
            </a:r>
          </a:p>
        </p:txBody>
      </p:sp>
      <p:sp>
        <p:nvSpPr>
          <p:cNvPr id="13" name="矩形 12"/>
          <p:cNvSpPr/>
          <p:nvPr/>
        </p:nvSpPr>
        <p:spPr>
          <a:xfrm>
            <a:off x="198786" y="86246"/>
            <a:ext cx="2501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第三幅画面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436347" y="771550"/>
            <a:ext cx="3356610" cy="3456384"/>
            <a:chOff x="4796670" y="432349"/>
            <a:chExt cx="3774112" cy="3863647"/>
          </a:xfrm>
        </p:grpSpPr>
        <p:pic>
          <p:nvPicPr>
            <p:cNvPr id="4" name="Picture 2" descr="C:\Users\wzsdth\AppData\Local\Temp\Rar$DIa0.005\5905ffc4e117f.jpg"/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44"/>
            <a:stretch/>
          </p:blipFill>
          <p:spPr bwMode="auto">
            <a:xfrm>
              <a:off x="4877350" y="1170540"/>
              <a:ext cx="3693412" cy="31254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4796670" y="432349"/>
              <a:ext cx="3774112" cy="722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月亮牵星图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36512" y="1347614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 “我”和阿妈看到（    ）有（        ）、还有闪闪烁烁的（       ），可以用“（         ）”概括。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694" y="1883614"/>
            <a:ext cx="137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天上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630" y="1883614"/>
            <a:ext cx="241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一轮圆月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406" y="3003798"/>
            <a:ext cx="16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小星星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3608" y="3539798"/>
            <a:ext cx="203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月亮牵星</a:t>
            </a:r>
          </a:p>
        </p:txBody>
      </p:sp>
      <p:sp>
        <p:nvSpPr>
          <p:cNvPr id="10" name="矩形 9"/>
          <p:cNvSpPr/>
          <p:nvPr/>
        </p:nvSpPr>
        <p:spPr>
          <a:xfrm>
            <a:off x="198786" y="86246"/>
            <a:ext cx="2501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第四幅画面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8"/>
          <a:stretch/>
        </p:blipFill>
        <p:spPr>
          <a:xfrm>
            <a:off x="0" y="-1"/>
            <a:ext cx="9144000" cy="5161721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647816" y="1563638"/>
            <a:ext cx="7956632" cy="2088232"/>
          </a:xfrm>
          <a:prstGeom prst="wedgeRectCallout">
            <a:avLst>
              <a:gd name="adj1" fmla="val -20833"/>
              <a:gd name="adj2" fmla="val 50185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   这节课，我们初读了</a:t>
            </a:r>
            <a:r>
              <a:rPr lang="en-US" altLang="zh-CN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走月亮</a:t>
            </a:r>
            <a:r>
              <a:rPr lang="en-US" altLang="zh-CN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，不但认识了生字词，还知道了课文描写了</a:t>
            </a:r>
            <a:r>
              <a:rPr lang="zh-CN" altLang="en-US" sz="3600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月亮升起图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月下溪边图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月下田园图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zh-CN" altLang="en-US" sz="3600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月亮牵星图</a:t>
            </a:r>
            <a:r>
              <a:rPr lang="zh-CN" alt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四幅画面。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6" y="547025"/>
            <a:ext cx="2268000" cy="692577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50834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课堂小结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537266"/>
            <a:ext cx="460522" cy="57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52536" y="994539"/>
            <a:ext cx="91450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  一、生字组词。</a:t>
            </a:r>
            <a:endParaRPr lang="en-US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牵（    ）   跃（    ）   稻（    ）</a:t>
            </a:r>
            <a:endParaRPr lang="en-US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    填（    ）   洼（    ）   淘（    ）</a:t>
            </a:r>
          </a:p>
        </p:txBody>
      </p:sp>
      <p:sp>
        <p:nvSpPr>
          <p:cNvPr id="6" name="矩形 5"/>
          <p:cNvSpPr/>
          <p:nvPr/>
        </p:nvSpPr>
        <p:spPr>
          <a:xfrm>
            <a:off x="1595308" y="1776178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牵手 </a:t>
            </a:r>
          </a:p>
        </p:txBody>
      </p:sp>
      <p:sp>
        <p:nvSpPr>
          <p:cNvPr id="7" name="矩形 6"/>
          <p:cNvSpPr/>
          <p:nvPr/>
        </p:nvSpPr>
        <p:spPr>
          <a:xfrm>
            <a:off x="4595280" y="1777920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飞跃 </a:t>
            </a:r>
          </a:p>
        </p:txBody>
      </p:sp>
      <p:sp>
        <p:nvSpPr>
          <p:cNvPr id="8" name="矩形 7"/>
          <p:cNvSpPr/>
          <p:nvPr/>
        </p:nvSpPr>
        <p:spPr>
          <a:xfrm>
            <a:off x="7547608" y="1777920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稻田</a:t>
            </a:r>
          </a:p>
        </p:txBody>
      </p:sp>
      <p:sp>
        <p:nvSpPr>
          <p:cNvPr id="9" name="矩形 8"/>
          <p:cNvSpPr/>
          <p:nvPr/>
        </p:nvSpPr>
        <p:spPr>
          <a:xfrm>
            <a:off x="1547664" y="2661068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填空</a:t>
            </a:r>
          </a:p>
        </p:txBody>
      </p:sp>
      <p:sp>
        <p:nvSpPr>
          <p:cNvPr id="10" name="矩形 9"/>
          <p:cNvSpPr/>
          <p:nvPr/>
        </p:nvSpPr>
        <p:spPr>
          <a:xfrm>
            <a:off x="4547636" y="2662810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水洼</a:t>
            </a:r>
          </a:p>
        </p:txBody>
      </p:sp>
      <p:sp>
        <p:nvSpPr>
          <p:cNvPr id="11" name="矩形 10"/>
          <p:cNvSpPr/>
          <p:nvPr/>
        </p:nvSpPr>
        <p:spPr>
          <a:xfrm>
            <a:off x="7547608" y="2642016"/>
            <a:ext cx="1920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淘气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170662"/>
            <a:ext cx="2268000" cy="692577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662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563638"/>
            <a:ext cx="3888432" cy="117929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48"/>
          <p:cNvSpPr txBox="1"/>
          <p:nvPr/>
        </p:nvSpPr>
        <p:spPr>
          <a:xfrm>
            <a:off x="-147468" y="1563639"/>
            <a:ext cx="4143404" cy="1083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走月亮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51520" y="1733080"/>
            <a:ext cx="807171" cy="828068"/>
            <a:chOff x="1683888" y="851414"/>
            <a:chExt cx="975013" cy="100025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2521D20-73C0-8845-9A67-616245E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D72EACE4-6DBD-7247-92D1-5B31521A4382}"/>
                </a:ext>
              </a:extLst>
            </p:cNvPr>
            <p:cNvSpPr txBox="1"/>
            <p:nvPr/>
          </p:nvSpPr>
          <p:spPr>
            <a:xfrm>
              <a:off x="1920753" y="851414"/>
              <a:ext cx="565796" cy="92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>
                  <a:solidFill>
                    <a:srgbClr val="FF6E00"/>
                  </a:solidFill>
                  <a:latin typeface="楷体" pitchFamily="49" charset="-122"/>
                  <a:ea typeface="楷体" pitchFamily="49" charset="-122"/>
                </a:rPr>
                <a:t>2</a:t>
              </a:r>
              <a:endParaRPr kumimoji="1" lang="zh-CN" altLang="en-US" sz="4800" b="1" dirty="0">
                <a:solidFill>
                  <a:srgbClr val="FF6E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7504" y="157946"/>
            <a:ext cx="2741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语文  四年级  上册</a:t>
            </a:r>
          </a:p>
        </p:txBody>
      </p:sp>
      <p:sp>
        <p:nvSpPr>
          <p:cNvPr id="17" name="文本框 15">
            <a:hlinkClick r:id="rId5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1216342" y="3151609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19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3615677" y="3334555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0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1081883" y="3334556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3" name="文本框 15">
            <a:hlinkClick r:id="rId6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1216342" y="3801422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24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3615677" y="3912360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5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1081883" y="3912361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62753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   二、根据课文内容，给下面的图画按走月亮的顺序选序号。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967" y="2080243"/>
            <a:ext cx="2448272" cy="163391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https://timgsa.baidu.com/timg?image&amp;quality=80&amp;size=b9999_10000&amp;sec=1543680712934&amp;di=af8df99ab737c0f7092150da0e782cda&amp;imgtype=0&amp;src=http%3A%2F%2Fwww.zhaobeijing.com%2Fbbs%2Fdata%2Fattachment%2Fforum%2F201307%2F17%2F125624m1q6hi517d531165.jp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3216105" y="2080243"/>
            <a:ext cx="2372422" cy="162374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https://timgsa.baidu.com/timg?image&amp;quality=80&amp;size=b9999_10000&amp;sec=1543680853350&amp;di=c5c021ee86e257c90b3712182c2c27ef&amp;imgtype=0&amp;src=http%3A%2F%2Fpic165.nipic.com%2Ffile%2F20180517%2F24821412_085537533000_2.jpg"/>
          <p:cNvPicPr>
            <a:picLocks noChangeAspect="1" noChangeArrowheads="1"/>
          </p:cNvPicPr>
          <p:nvPr/>
        </p:nvPicPr>
        <p:blipFill>
          <a:blip r:embed="rId4" cstate="print">
            <a:lum bright="-28000" contrast="-40000"/>
          </a:blip>
          <a:srcRect b="4880"/>
          <a:stretch>
            <a:fillRect/>
          </a:stretch>
        </p:blipFill>
        <p:spPr bwMode="auto">
          <a:xfrm>
            <a:off x="5804551" y="2090413"/>
            <a:ext cx="2727889" cy="162374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63595" y="387157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（   ）</a:t>
            </a:r>
          </a:p>
        </p:txBody>
      </p:sp>
      <p:sp>
        <p:nvSpPr>
          <p:cNvPr id="11" name="矩形 10"/>
          <p:cNvSpPr/>
          <p:nvPr/>
        </p:nvSpPr>
        <p:spPr>
          <a:xfrm>
            <a:off x="4251922" y="3867894"/>
            <a:ext cx="370935" cy="62324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386789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（   ）</a:t>
            </a:r>
          </a:p>
        </p:txBody>
      </p:sp>
      <p:sp>
        <p:nvSpPr>
          <p:cNvPr id="12" name="矩形 11"/>
          <p:cNvSpPr/>
          <p:nvPr/>
        </p:nvSpPr>
        <p:spPr>
          <a:xfrm>
            <a:off x="1537202" y="3875756"/>
            <a:ext cx="370935" cy="62324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1752" y="389506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（   ）</a:t>
            </a:r>
          </a:p>
        </p:txBody>
      </p:sp>
      <p:sp>
        <p:nvSpPr>
          <p:cNvPr id="13" name="矩形 12"/>
          <p:cNvSpPr/>
          <p:nvPr/>
        </p:nvSpPr>
        <p:spPr>
          <a:xfrm>
            <a:off x="7369417" y="3906605"/>
            <a:ext cx="370935" cy="62324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4"/>
          <p:cNvSpPr txBox="1"/>
          <p:nvPr/>
        </p:nvSpPr>
        <p:spPr>
          <a:xfrm>
            <a:off x="395536" y="936076"/>
            <a:ext cx="8352928" cy="56169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b="1" dirty="0">
                <a:latin typeface="+mn-ea"/>
              </a:rPr>
              <a:t>“我”和阿妈走月亮看到了哪些场景图？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67544" y="1635646"/>
            <a:ext cx="2245469" cy="2150491"/>
            <a:chOff x="324167" y="-21609"/>
            <a:chExt cx="3641982" cy="3404650"/>
          </a:xfrm>
        </p:grpSpPr>
        <p:pic>
          <p:nvPicPr>
            <p:cNvPr id="19" name="Picture 2" descr="http://huafans.dbankcloud.com/pic/2017/08/07/60de990665e0a3922871b5dc6e8fb8ee_IMG_20170806_200923.jpg?mode=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85" y="852625"/>
              <a:ext cx="2714875" cy="25304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矩形 19"/>
            <p:cNvSpPr/>
            <p:nvPr/>
          </p:nvSpPr>
          <p:spPr>
            <a:xfrm>
              <a:off x="324167" y="-21609"/>
              <a:ext cx="3641982" cy="9258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月亮升起图 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11760" y="2643758"/>
            <a:ext cx="2386589" cy="2232247"/>
            <a:chOff x="5414838" y="907478"/>
            <a:chExt cx="2726274" cy="2548089"/>
          </a:xfrm>
        </p:grpSpPr>
        <p:pic>
          <p:nvPicPr>
            <p:cNvPr id="22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217" y="1606422"/>
              <a:ext cx="2303194" cy="18491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5414838" y="907478"/>
              <a:ext cx="2726274" cy="667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月下溪边图  </a:t>
              </a:r>
              <a:endParaRPr lang="en-US" altLang="zh-CN" sz="3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42232" y="1635646"/>
            <a:ext cx="2378040" cy="1947911"/>
            <a:chOff x="1553102" y="1661112"/>
            <a:chExt cx="2487604" cy="1948044"/>
          </a:xfrm>
        </p:grpSpPr>
        <p:pic>
          <p:nvPicPr>
            <p:cNvPr id="25" name="Picture 2" descr="https://txt39-2.book118.com/2017/0906/book9625/962407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52059" y="2213296"/>
              <a:ext cx="2126364" cy="13958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6" name="矩形 25"/>
            <p:cNvSpPr/>
            <p:nvPr/>
          </p:nvSpPr>
          <p:spPr>
            <a:xfrm>
              <a:off x="1553102" y="1661112"/>
              <a:ext cx="2487604" cy="584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月下田园图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91716" y="2859782"/>
            <a:ext cx="3004820" cy="2088232"/>
            <a:chOff x="5660626" y="431177"/>
            <a:chExt cx="3245767" cy="2202867"/>
          </a:xfrm>
        </p:grpSpPr>
        <p:pic>
          <p:nvPicPr>
            <p:cNvPr id="28" name="Picture 2" descr="C:\Users\wzsdth\AppData\Local\Temp\Rar$DIa0.005\5905ffc4e117f.jp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002" y="1057762"/>
              <a:ext cx="1853352" cy="1576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9" name="矩形 28"/>
            <p:cNvSpPr/>
            <p:nvPr/>
          </p:nvSpPr>
          <p:spPr>
            <a:xfrm>
              <a:off x="5660626" y="431177"/>
              <a:ext cx="3245767" cy="616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32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月亮牵星图</a:t>
              </a:r>
            </a:p>
          </p:txBody>
        </p:sp>
      </p:grpSp>
      <p:sp>
        <p:nvSpPr>
          <p:cNvPr id="15" name="文本框 15">
            <a:extLst>
              <a:ext uri="{FF2B5EF4-FFF2-40B4-BE49-F238E27FC236}">
                <a16:creationId xmlns:a16="http://schemas.microsoft.com/office/drawing/2014/main" id="{C4820A00-1270-3341-B3CB-DF9D8AADA3A5}"/>
              </a:ext>
            </a:extLst>
          </p:cNvPr>
          <p:cNvSpPr txBox="1"/>
          <p:nvPr/>
        </p:nvSpPr>
        <p:spPr>
          <a:xfrm>
            <a:off x="3329855" y="267494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16" name="iconfont-1191-870150">
            <a:extLst>
              <a:ext uri="{FF2B5EF4-FFF2-40B4-BE49-F238E27FC236}">
                <a16:creationId xmlns:a16="http://schemas.microsoft.com/office/drawing/2014/main" id="{8DC53F25-DED2-DA46-A4CB-A40AD6E89874}"/>
              </a:ext>
            </a:extLst>
          </p:cNvPr>
          <p:cNvSpPr>
            <a:spLocks noChangeAspect="1"/>
          </p:cNvSpPr>
          <p:nvPr/>
        </p:nvSpPr>
        <p:spPr bwMode="auto">
          <a:xfrm>
            <a:off x="5729190" y="378432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7" name="iconfont-1191-870150">
            <a:extLst>
              <a:ext uri="{FF2B5EF4-FFF2-40B4-BE49-F238E27FC236}">
                <a16:creationId xmlns:a16="http://schemas.microsoft.com/office/drawing/2014/main" id="{6E6BA608-A5BF-9B48-B337-CDFFE90586CE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195396" y="37843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1" y="555526"/>
            <a:ext cx="933251" cy="93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14346" y="1785111"/>
            <a:ext cx="4790440" cy="22288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秋天的夜晚，月亮升起来了，从洱海那边升起来了。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427322" y="1907304"/>
            <a:ext cx="2376264" cy="49238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5339155" y="928170"/>
            <a:ext cx="1084711" cy="646986"/>
          </a:xfrm>
          <a:prstGeom prst="wedgeRoundRectCallout">
            <a:avLst>
              <a:gd name="adj1" fmla="val -45200"/>
              <a:gd name="adj2" fmla="val 10470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时间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571764" y="2655457"/>
            <a:ext cx="1928408" cy="4881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948264" y="3758572"/>
            <a:ext cx="1080120" cy="646986"/>
          </a:xfrm>
          <a:prstGeom prst="wedgeRoundRectCallout">
            <a:avLst>
              <a:gd name="adj1" fmla="val 30514"/>
              <a:gd name="adj2" fmla="val -13716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51520" y="730241"/>
            <a:ext cx="3323658" cy="3569701"/>
            <a:chOff x="-755373" y="-166484"/>
            <a:chExt cx="5390726" cy="5651540"/>
          </a:xfrm>
        </p:grpSpPr>
        <p:pic>
          <p:nvPicPr>
            <p:cNvPr id="15" name="Picture 2" descr="http://huafans.dbankcloud.com/pic/2017/08/07/60de990665e0a3922871b5dc6e8fb8ee_IMG_20170806_200923.jpg?mode=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1" y="1222546"/>
              <a:ext cx="4573182" cy="42625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矩形 15"/>
            <p:cNvSpPr/>
            <p:nvPr/>
          </p:nvSpPr>
          <p:spPr>
            <a:xfrm>
              <a:off x="-755373" y="-166484"/>
              <a:ext cx="4581096" cy="102326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月亮升起图 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FCF3777-B4C9-F643-8D23-7F4A6AE20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2516"/>
            <a:ext cx="2268000" cy="692577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576901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" y="83184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animBg="1"/>
      <p:bldP spid="12" grpId="0" bldLvl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7879" y="843558"/>
            <a:ext cx="8168577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是在洱海里淘洗过吗？月盘是那样明亮，月光是那样柔和，照亮了高高的点苍山，照亮了村头的大青树，也照亮了，照亮了村间的大道和小路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19672" y="1635646"/>
            <a:ext cx="792088" cy="45824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300192" y="2067694"/>
            <a:ext cx="936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752750" y="2067694"/>
            <a:ext cx="8831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779267" y="2715766"/>
            <a:ext cx="10880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80142" y="3075806"/>
            <a:ext cx="1543586" cy="720080"/>
            <a:chOff x="2772909" y="2886143"/>
            <a:chExt cx="1543586" cy="72008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543586" cy="72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9"/>
            <p:cNvSpPr txBox="1"/>
            <p:nvPr/>
          </p:nvSpPr>
          <p:spPr>
            <a:xfrm>
              <a:off x="3018405" y="3049209"/>
              <a:ext cx="1122655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排比</a:t>
              </a: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2411115" y="2715766"/>
            <a:ext cx="10087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标注 19"/>
          <p:cNvSpPr/>
          <p:nvPr/>
        </p:nvSpPr>
        <p:spPr>
          <a:xfrm>
            <a:off x="276400" y="264676"/>
            <a:ext cx="3143472" cy="578882"/>
          </a:xfrm>
          <a:prstGeom prst="wedgeRoundRectCallout">
            <a:avLst>
              <a:gd name="adj1" fmla="val -7198"/>
              <a:gd name="adj2" fmla="val 180479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  <a:alpha val="2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写出了月光的特点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7" y="197652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~~~~~~~~~~~~~~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296" y="1923678"/>
            <a:ext cx="147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581" y="2646144"/>
            <a:ext cx="1553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7305" y="2624594"/>
            <a:ext cx="402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~~~~~~~~~~~~~~~~~~~~~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99324" y="3250376"/>
            <a:ext cx="5373076" cy="15748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按照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由远及近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从上到下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的顺序，写出了万物被月光照亮后的美丽画面。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/>
      <p:bldP spid="22" grpId="0"/>
      <p:bldP spid="23" grpId="0"/>
      <p:bldP spid="24" grpId="0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754"/>
            <a:ext cx="9155430" cy="52508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5216" y="3641297"/>
            <a:ext cx="7848872" cy="157485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    伴着音乐读第</a:t>
            </a:r>
            <a:r>
              <a:rPr lang="en-US" altLang="zh-CN" sz="28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28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28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28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自然段，边读边想象月亮渐渐从洱海升起来，月光如洗的样子，在语气和语调中浮现画面。</a:t>
            </a:r>
            <a:endParaRPr lang="zh-CN" altLang="en-US" sz="2800" b="1" dirty="0">
              <a:ln w="10160">
                <a:noFill/>
                <a:prstDash val="solid"/>
              </a:ln>
              <a:effectLst/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1425889" y="3048996"/>
            <a:ext cx="1993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91DDD1-E05D-2049-AF5B-0E84E6EBA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2787774"/>
            <a:ext cx="905744" cy="905744"/>
          </a:xfrm>
          <a:prstGeom prst="rect">
            <a:avLst/>
          </a:prstGeom>
        </p:spPr>
      </p:pic>
      <p:pic>
        <p:nvPicPr>
          <p:cNvPr id="2" name="链接：朗诵轻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4328" y="30874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7544" y="1203598"/>
            <a:ext cx="8183264" cy="3286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默读课文</a:t>
            </a:r>
            <a:r>
              <a:rPr lang="zh-CN" altLang="en-US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4-9</a:t>
            </a:r>
            <a:r>
              <a:rPr lang="zh-CN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自然段，边读边想象画面</a:t>
            </a:r>
            <a:r>
              <a:rPr lang="zh-CN" altLang="en-US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spc="-15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结合课文中的具体语句，与同学交流</a:t>
            </a:r>
            <a:r>
              <a:rPr lang="zh-CN" altLang="en-US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自己印象深刻的画面</a:t>
            </a:r>
            <a:r>
              <a:rPr lang="zh-CN" altLang="zh-CN" sz="3600" b="1" spc="-15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C3A18D-459B-F647-9079-9356203DD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1015200" cy="1015200"/>
          </a:xfrm>
          <a:prstGeom prst="rect">
            <a:avLst/>
          </a:prstGeom>
        </p:spPr>
      </p:pic>
      <p:sp>
        <p:nvSpPr>
          <p:cNvPr id="10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1194712" y="5452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自学提示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2804" y="1028538"/>
            <a:ext cx="4680520" cy="355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你发现了吗？月下溪边图中包含了几个美丽的小场景！先自读第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自然段，然后交流在脑海中浮现出的场景，并给每个场景起名字！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8475" y="207680"/>
            <a:ext cx="8144215" cy="3732221"/>
            <a:chOff x="-1051285" y="161278"/>
            <a:chExt cx="9303385" cy="4260296"/>
          </a:xfrm>
        </p:grpSpPr>
        <p:pic>
          <p:nvPicPr>
            <p:cNvPr id="10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883" y="1627444"/>
              <a:ext cx="3480217" cy="27941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-1051285" y="161278"/>
              <a:ext cx="3190946" cy="7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月下溪边图  </a:t>
              </a:r>
              <a:endParaRPr lang="en-US" altLang="zh-CN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790620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683568" y="392346"/>
            <a:ext cx="2088232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30520" y="105958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细细的溪水，流着山草和野花的香味，流着月光。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07734" y="2211710"/>
            <a:ext cx="88009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89130" y="1659746"/>
            <a:ext cx="83094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标注 16"/>
          <p:cNvSpPr/>
          <p:nvPr/>
        </p:nvSpPr>
        <p:spPr>
          <a:xfrm>
            <a:off x="3919711" y="2330861"/>
            <a:ext cx="3606670" cy="1958120"/>
          </a:xfrm>
          <a:prstGeom prst="wedgeRoundRectCallout">
            <a:avLst>
              <a:gd name="adj1" fmla="val 60061"/>
              <a:gd name="adj2" fmla="val 103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我仿佛看到了溪水，闻到了山草和鲜花的香味，感受到了溪水、花草的香、月光相互交融的和谐画面。</a:t>
            </a:r>
          </a:p>
        </p:txBody>
      </p:sp>
      <p:sp>
        <p:nvSpPr>
          <p:cNvPr id="5" name="矩形 4"/>
          <p:cNvSpPr/>
          <p:nvPr/>
        </p:nvSpPr>
        <p:spPr>
          <a:xfrm>
            <a:off x="825816" y="392346"/>
            <a:ext cx="183255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溪水流香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63" y="2930101"/>
            <a:ext cx="9747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1" y="2330861"/>
            <a:ext cx="3174891" cy="23811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87824" y="401928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10160">
                  <a:noFill/>
                  <a:prstDash val="solid"/>
                </a:ln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宁静、愉悦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1131590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灰白色的鹅卵石布满河床。哟，卵石间有多少可爱的小水塘啊，每个小水塘都抱着一个月亮！</a:t>
            </a:r>
            <a:endParaRPr lang="zh-CN" altLang="en-US" sz="3600" dirty="0"/>
          </a:p>
        </p:txBody>
      </p:sp>
      <p:sp>
        <p:nvSpPr>
          <p:cNvPr id="11" name="圆角矩形 10"/>
          <p:cNvSpPr/>
          <p:nvPr/>
        </p:nvSpPr>
        <p:spPr>
          <a:xfrm>
            <a:off x="1475656" y="2283718"/>
            <a:ext cx="504056" cy="60219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83568" y="392346"/>
            <a:ext cx="2088232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25816" y="392346"/>
            <a:ext cx="183255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水塘抱月</a:t>
            </a:r>
          </a:p>
        </p:txBody>
      </p:sp>
      <p:sp>
        <p:nvSpPr>
          <p:cNvPr id="5" name="矩形 4"/>
          <p:cNvSpPr/>
          <p:nvPr/>
        </p:nvSpPr>
        <p:spPr>
          <a:xfrm>
            <a:off x="2915816" y="404769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10160">
                  <a:noFill/>
                  <a:prstDash val="solid"/>
                </a:ln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惊喜、陶醉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0840"/>
            <a:ext cx="8905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圆角矩形标注 16"/>
          <p:cNvSpPr/>
          <p:nvPr/>
        </p:nvSpPr>
        <p:spPr>
          <a:xfrm>
            <a:off x="1533775" y="3147814"/>
            <a:ext cx="4104456" cy="1655572"/>
          </a:xfrm>
          <a:prstGeom prst="wedgeRoundRectCallout">
            <a:avLst>
              <a:gd name="adj1" fmla="val -60735"/>
              <a:gd name="adj2" fmla="val 158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我仿佛看到了卵石间布满了一个个清澈、可爱的小水塘，小水塘里倒映着一个个明亮、皎洁的月亮。</a:t>
            </a:r>
          </a:p>
        </p:txBody>
      </p:sp>
      <p:sp>
        <p:nvSpPr>
          <p:cNvPr id="19" name="云形标注 18"/>
          <p:cNvSpPr/>
          <p:nvPr/>
        </p:nvSpPr>
        <p:spPr>
          <a:xfrm>
            <a:off x="5817442" y="2369884"/>
            <a:ext cx="3024336" cy="1786042"/>
          </a:xfrm>
          <a:prstGeom prst="cloudCallout">
            <a:avLst>
              <a:gd name="adj1" fmla="val -86638"/>
              <a:gd name="adj2" fmla="val -28432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    想一想：为什么说“抱着”呢？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animBg="1"/>
      <p:bldP spid="14" grpId="0"/>
      <p:bldP spid="5" grpId="0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339502"/>
            <a:ext cx="5472608" cy="351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3851051"/>
            <a:ext cx="9144000" cy="1240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因为许多鹅卵石中间有水，是个圆圆的小水塘，水面上映着月亮倒影，就像环抱着月亮一样。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520268C-3FA5-5E42-85F2-D78B59E9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808" y="771550"/>
            <a:ext cx="5616624" cy="3960440"/>
          </a:xfrm>
          <a:prstGeom prst="rect">
            <a:avLst/>
          </a:prstGeom>
        </p:spPr>
      </p:pic>
      <p:sp>
        <p:nvSpPr>
          <p:cNvPr id="4" name="文本框 15">
            <a:extLst>
              <a:ext uri="{FF2B5EF4-FFF2-40B4-BE49-F238E27FC236}">
                <a16:creationId xmlns:a16="http://schemas.microsoft.com/office/drawing/2014/main" id="{C4820A00-1270-3341-B3CB-DF9D8AADA3A5}"/>
              </a:ext>
            </a:extLst>
          </p:cNvPr>
          <p:cNvSpPr txBox="1"/>
          <p:nvPr/>
        </p:nvSpPr>
        <p:spPr>
          <a:xfrm>
            <a:off x="2978267" y="125219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6" name="iconfont-1191-870150">
            <a:extLst>
              <a:ext uri="{FF2B5EF4-FFF2-40B4-BE49-F238E27FC236}">
                <a16:creationId xmlns:a16="http://schemas.microsoft.com/office/drawing/2014/main" id="{8DC53F25-DED2-DA46-A4CB-A40AD6E89874}"/>
              </a:ext>
            </a:extLst>
          </p:cNvPr>
          <p:cNvSpPr>
            <a:spLocks noChangeAspect="1"/>
          </p:cNvSpPr>
          <p:nvPr/>
        </p:nvSpPr>
        <p:spPr bwMode="auto">
          <a:xfrm>
            <a:off x="5377602" y="236157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7" name="iconfont-1191-870150">
            <a:extLst>
              <a:ext uri="{FF2B5EF4-FFF2-40B4-BE49-F238E27FC236}">
                <a16:creationId xmlns:a16="http://schemas.microsoft.com/office/drawing/2014/main" id="{6E6BA608-A5BF-9B48-B337-CDFFE90586CE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843808" y="236158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24" y="1244928"/>
            <a:ext cx="5328592" cy="306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92247" y="4651590"/>
            <a:ext cx="2970337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 b="1" dirty="0">
                <a:latin typeface="+mn-ea"/>
                <a:ea typeface="+mn-ea"/>
              </a:rPr>
              <a:t>点击图片，播放视频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6513298" y="3851402"/>
            <a:ext cx="1059582" cy="1059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1"/>
          <a:stretch/>
        </p:blipFill>
        <p:spPr bwMode="auto">
          <a:xfrm>
            <a:off x="4768552" y="1781610"/>
            <a:ext cx="4536504" cy="324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13574" y="1198647"/>
            <a:ext cx="803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哦，阿妈，白天你在溪里洗衣裳，而我，用树叶做小船，运载许多新鲜的花瓣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345038" y="1798712"/>
            <a:ext cx="2808312" cy="1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110562" y="2355726"/>
            <a:ext cx="2749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292080" y="2355726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55000" y="3834560"/>
            <a:ext cx="7091327" cy="60939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n w="10160">
                  <a:noFill/>
                  <a:prstDash val="solid"/>
                </a:ln>
                <a:effectLst/>
                <a:latin typeface="宋体" pitchFamily="2" charset="-122"/>
                <a:ea typeface="宋体" pitchFamily="2" charset="-122"/>
              </a:rPr>
              <a:t>    用欢快的语气</a:t>
            </a:r>
            <a:r>
              <a:rPr lang="en-US" altLang="zh-CN" sz="2800" b="1" dirty="0">
                <a:ln w="10160">
                  <a:noFill/>
                  <a:prstDash val="solid"/>
                </a:ln>
                <a:effectLst/>
                <a:latin typeface="宋体" pitchFamily="2" charset="-122"/>
                <a:ea typeface="宋体" pitchFamily="2" charset="-122"/>
              </a:rPr>
              <a:t>,</a:t>
            </a:r>
            <a:r>
              <a:rPr lang="zh-CN" altLang="en-US" sz="2800" b="1" dirty="0">
                <a:ln w="10160">
                  <a:noFill/>
                  <a:prstDash val="solid"/>
                </a:ln>
                <a:effectLst/>
                <a:latin typeface="宋体" pitchFamily="2" charset="-122"/>
                <a:ea typeface="宋体" pitchFamily="2" charset="-122"/>
              </a:rPr>
              <a:t>读出</a:t>
            </a:r>
            <a:r>
              <a:rPr lang="zh-CN" altLang="en-US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</a:rPr>
              <a:t>母女间浓浓的亲情</a:t>
            </a:r>
            <a:r>
              <a:rPr lang="zh-CN" altLang="en-US" sz="2800" b="1" dirty="0">
                <a:ln w="10160">
                  <a:noFill/>
                  <a:prstDash val="solid"/>
                </a:ln>
                <a:effectLst/>
                <a:latin typeface="宋体" pitchFamily="2" charset="-122"/>
                <a:ea typeface="宋体" pitchFamily="2" charset="-122"/>
              </a:rPr>
              <a:t>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591DDD1-E05D-2049-AF5B-0E84E6EBA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60" y="3540079"/>
            <a:ext cx="833736" cy="833736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683568" y="392346"/>
            <a:ext cx="2088232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25816" y="392346"/>
            <a:ext cx="183255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洗衣做船</a:t>
            </a:r>
          </a:p>
        </p:txBody>
      </p:sp>
      <p:sp>
        <p:nvSpPr>
          <p:cNvPr id="21" name="矩形 20"/>
          <p:cNvSpPr/>
          <p:nvPr/>
        </p:nvSpPr>
        <p:spPr>
          <a:xfrm>
            <a:off x="2902380" y="392346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10160">
                  <a:noFill/>
                  <a:prstDash val="solid"/>
                </a:ln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甜美、幸福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2" name="爆炸形 1 21"/>
          <p:cNvSpPr/>
          <p:nvPr/>
        </p:nvSpPr>
        <p:spPr>
          <a:xfrm>
            <a:off x="4768130" y="2480994"/>
            <a:ext cx="3980334" cy="14755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心中所想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683568" y="2952973"/>
            <a:ext cx="911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9" grpId="0" animBg="1"/>
      <p:bldP spid="20" grpId="0"/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7504" y="1203598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细细的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，流着山草和野花的香味，流着月光。灰白色的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布满河床。哟，卵石间有多少可爱的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啊，每个小水塘都抱着一个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！哦，阿妈，白天你在溪里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，而我，用树叶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(     )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许多新鲜的花瓣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57235" y="1225327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溪水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36096" y="178140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鹅卵石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0192" y="2308086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小水塘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32040" y="2859782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月亮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9832" y="3435845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洗衣裳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3528" y="4013651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做小船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71800" y="4013651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运载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78688" y="404631"/>
            <a:ext cx="3754263" cy="73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600" b="1" dirty="0">
                <a:latin typeface="+mn-ea"/>
                <a:ea typeface="+mn-ea"/>
              </a:rPr>
              <a:t>填一填，背一背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0342FDE-3783-C84D-BF9D-0D35DA164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3478"/>
            <a:ext cx="1015200" cy="10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可选过程 2"/>
          <p:cNvSpPr/>
          <p:nvPr/>
        </p:nvSpPr>
        <p:spPr>
          <a:xfrm>
            <a:off x="286753" y="1160182"/>
            <a:ext cx="8317695" cy="3000448"/>
          </a:xfrm>
          <a:prstGeom prst="flowChartAlternateProcess">
            <a:avLst/>
          </a:prstGeom>
          <a:noFill/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秋虫唱着，夜鸟拍打着翅膀，鱼儿跃出水面，泼剌声里银光一闪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从果园那边飘来果子的甜香，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是雪梨，是火把梨，还是紫葡萄？都有。在坡头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那片月光下的果园里，这些好吃的果子挂满枝头。沟水汩汩，很满意地响着。</a:t>
            </a:r>
            <a:endParaRPr lang="zh-CN" altLang="en-US" sz="32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4355976" y="123478"/>
            <a:ext cx="2376264" cy="1053700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听到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315632" y="1707654"/>
            <a:ext cx="47685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043608" y="2660406"/>
            <a:ext cx="1838804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爆炸形 1 21"/>
          <p:cNvSpPr/>
          <p:nvPr/>
        </p:nvSpPr>
        <p:spPr>
          <a:xfrm>
            <a:off x="2771206" y="3795886"/>
            <a:ext cx="2376858" cy="1224136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闻到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1732370" y="2160000"/>
            <a:ext cx="16154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486729" y="3621360"/>
            <a:ext cx="15984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424763" y="4154900"/>
            <a:ext cx="6989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02777" y="217327"/>
            <a:ext cx="273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月下田园图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9495" y="843558"/>
            <a:ext cx="799288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收了油菜，栽上水稻。看，稻谷就要成熟了，稻穗低垂着头，稻田像一块月光镀亮的银毯。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442" y="274434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比作</a:t>
            </a:r>
          </a:p>
        </p:txBody>
      </p:sp>
      <p:sp>
        <p:nvSpPr>
          <p:cNvPr id="24" name="矩形 23"/>
          <p:cNvSpPr/>
          <p:nvPr/>
        </p:nvSpPr>
        <p:spPr>
          <a:xfrm>
            <a:off x="3870721" y="5544017"/>
            <a:ext cx="332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/>
          </a:p>
        </p:txBody>
      </p:sp>
      <p:sp>
        <p:nvSpPr>
          <p:cNvPr id="27" name="圆角矩形 26"/>
          <p:cNvSpPr/>
          <p:nvPr/>
        </p:nvSpPr>
        <p:spPr>
          <a:xfrm>
            <a:off x="467544" y="3287840"/>
            <a:ext cx="7992888" cy="6520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运用比喻，生动形象地写出了月光下稻田的样子。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611560" y="1851670"/>
            <a:ext cx="3602753" cy="0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269221" y="1347614"/>
            <a:ext cx="2211164" cy="0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00514" y="2355726"/>
            <a:ext cx="130719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24"/>
          <p:cNvSpPr/>
          <p:nvPr/>
        </p:nvSpPr>
        <p:spPr bwMode="gray">
          <a:xfrm rot="5571918">
            <a:off x="1114933" y="2198810"/>
            <a:ext cx="429415" cy="67030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24"/>
          <p:cNvSpPr/>
          <p:nvPr/>
        </p:nvSpPr>
        <p:spPr bwMode="gray">
          <a:xfrm rot="5136372">
            <a:off x="3379983" y="1624239"/>
            <a:ext cx="609897" cy="100969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484110" y="2715766"/>
            <a:ext cx="1000132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稻田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2412936" y="2715766"/>
            <a:ext cx="1000132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银毯</a:t>
            </a:r>
          </a:p>
        </p:txBody>
      </p:sp>
      <p:sp>
        <p:nvSpPr>
          <p:cNvPr id="18" name="爆炸形 1 17"/>
          <p:cNvSpPr/>
          <p:nvPr/>
        </p:nvSpPr>
        <p:spPr>
          <a:xfrm>
            <a:off x="3684931" y="-164554"/>
            <a:ext cx="2266849" cy="1147371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rPr>
              <a:t>看到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1107347" y="4011910"/>
            <a:ext cx="7209069" cy="10595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我和阿妈走在田埂上，闻着果子的甜香，看到一幅丰收的景象。</a:t>
            </a: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4747046" y="1851670"/>
            <a:ext cx="3641378" cy="456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3827293" y="2139702"/>
            <a:ext cx="1543586" cy="720080"/>
            <a:chOff x="2772909" y="2886143"/>
            <a:chExt cx="1543586" cy="72008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543586" cy="72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文本框 9"/>
            <p:cNvSpPr txBox="1"/>
            <p:nvPr/>
          </p:nvSpPr>
          <p:spPr>
            <a:xfrm>
              <a:off x="3018405" y="3049209"/>
              <a:ext cx="1122655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拟人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bldLvl="0" animBg="1"/>
      <p:bldP spid="35" grpId="0" bldLvl="0" animBg="1"/>
      <p:bldP spid="36" grpId="0" animBg="1"/>
      <p:bldP spid="37" grpId="0" animBg="1"/>
      <p:bldP spid="38" grpId="0" animBg="1"/>
      <p:bldP spid="18" grpId="0" animBg="1"/>
      <p:bldP spid="19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xt39-2.book118.com/2017/0906/book9625/9624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68" y="0"/>
            <a:ext cx="9186168" cy="53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899592" y="3372693"/>
            <a:ext cx="7848872" cy="127419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n w="10160">
                  <a:noFill/>
                  <a:prstDash val="solid"/>
                </a:ln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一起读第</a:t>
            </a:r>
            <a:r>
              <a:rPr lang="en-US" altLang="zh-CN" sz="32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6</a:t>
            </a:r>
            <a:r>
              <a:rPr lang="zh-CN" altLang="en-US" sz="3200" b="1" dirty="0">
                <a:ln w="10160">
                  <a:noFill/>
                  <a:prstDash val="solid"/>
                </a:ln>
                <a:latin typeface="宋体" pitchFamily="2" charset="-122"/>
                <a:ea typeface="宋体" pitchFamily="2" charset="-122"/>
              </a:rPr>
              <a:t>自然段：要读出自由、奔放的感情，把丰收的喜悦读出来。</a:t>
            </a:r>
            <a:endParaRPr lang="en-US" altLang="zh-CN" sz="3200" b="1" dirty="0">
              <a:ln w="10160">
                <a:noFill/>
                <a:prstDash val="solid"/>
              </a:ln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1619672" y="2787774"/>
            <a:ext cx="219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91DDD1-E05D-2049-AF5B-0E84E6EBA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4" y="2571750"/>
            <a:ext cx="833736" cy="833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51400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520" y="1324962"/>
            <a:ext cx="8640960" cy="30469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“我”和阿妈走月亮。在这柔和的月光下，在这团团的月影中，“我”和阿妈看到了什么？听到了什么？闻到了什么？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……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回顾</a:t>
            </a:r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月下溪边图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和</a:t>
            </a:r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月下田园图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，与同学交流并完成表格。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DED76C1-C6D6-3F44-A94D-BD28F90E462F}"/>
              </a:ext>
            </a:extLst>
          </p:cNvPr>
          <p:cNvGrpSpPr/>
          <p:nvPr/>
        </p:nvGrpSpPr>
        <p:grpSpPr>
          <a:xfrm>
            <a:off x="2555776" y="585490"/>
            <a:ext cx="3771295" cy="546100"/>
            <a:chOff x="2270085" y="409406"/>
            <a:chExt cx="3771295" cy="5461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056D45-1D47-9644-BEE1-CD1FDD5D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8D969-0FFF-B94E-86D5-89CB3C8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sp>
        <p:nvSpPr>
          <p:cNvPr id="7" name="文本框 15">
            <a:extLst>
              <a:ext uri="{FF2B5EF4-FFF2-40B4-BE49-F238E27FC236}">
                <a16:creationId xmlns:a16="http://schemas.microsoft.com/office/drawing/2014/main" id="{57A80C2C-9C14-F945-8D0D-E98053C862BD}"/>
              </a:ext>
            </a:extLst>
          </p:cNvPr>
          <p:cNvSpPr txBox="1"/>
          <p:nvPr/>
        </p:nvSpPr>
        <p:spPr>
          <a:xfrm>
            <a:off x="3433311" y="48351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小组合作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5140036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74817"/>
              </p:ext>
            </p:extLst>
          </p:nvPr>
        </p:nvGraphicFramePr>
        <p:xfrm>
          <a:off x="107504" y="339501"/>
          <a:ext cx="8928992" cy="4252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3"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溪边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村道、田埂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6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baseline="0" dirty="0"/>
                        <a:t>视觉（眼）</a:t>
                      </a:r>
                      <a:endParaRPr lang="zh-CN" altLang="en-US" sz="2800" b="1" baseline="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05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baseline="0" dirty="0"/>
                        <a:t>听觉（耳）</a:t>
                      </a:r>
                      <a:endParaRPr lang="zh-CN" altLang="en-US" sz="2800" b="1" baseline="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6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baseline="0" dirty="0"/>
                        <a:t>嗅觉（鼻）</a:t>
                      </a:r>
                      <a:endParaRPr lang="zh-CN" altLang="en-US" sz="2800" b="1" baseline="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04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baseline="0" dirty="0"/>
                        <a:t>感觉（心）</a:t>
                      </a:r>
                      <a:endParaRPr lang="zh-CN" altLang="en-US" sz="2800" b="1" baseline="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603" y="990476"/>
            <a:ext cx="3547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鹅卵石布满河床、小水塘、水塘抱月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9438" y="2202999"/>
            <a:ext cx="176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溪水声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653" y="2995087"/>
            <a:ext cx="345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山草和野花的香味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7661" y="3582764"/>
            <a:ext cx="3386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“我”和阿妈在溪边的情景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4085" y="990476"/>
            <a:ext cx="2954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修补过的村道、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果子挂满枝头 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6558" y="2049691"/>
            <a:ext cx="3971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秋虫唱歌、夜鸟拍翅、鱼儿跳跃、沟水汩汩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0968" y="3049274"/>
            <a:ext cx="268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果子的甜香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6096" y="365187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油菜开花、栽上水稻、找兔草、吹蒲公英等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51400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4623" y="937717"/>
            <a:ext cx="7795289" cy="19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你在什么时候，在哪些地方见过月亮？你还记得月下的某个情景吗？仿照第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6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自然段写一写。</a:t>
            </a:r>
            <a:endParaRPr lang="en-US" altLang="zh-CN" sz="32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3291191" y="2558254"/>
            <a:ext cx="2288921" cy="805584"/>
          </a:xfrm>
          <a:custGeom>
            <a:avLst/>
            <a:gdLst>
              <a:gd name="connsiteX0" fmla="*/ 0 w 2675541"/>
              <a:gd name="connsiteY0" fmla="*/ 0 h 508352"/>
              <a:gd name="connsiteX1" fmla="*/ 2675541 w 2675541"/>
              <a:gd name="connsiteY1" fmla="*/ 0 h 508352"/>
              <a:gd name="connsiteX2" fmla="*/ 2675541 w 2675541"/>
              <a:gd name="connsiteY2" fmla="*/ 508352 h 508352"/>
              <a:gd name="connsiteX3" fmla="*/ 0 w 2675541"/>
              <a:gd name="connsiteY3" fmla="*/ 508352 h 508352"/>
              <a:gd name="connsiteX4" fmla="*/ 0 w 2675541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541" h="508352">
                <a:moveTo>
                  <a:pt x="0" y="0"/>
                </a:moveTo>
                <a:lnTo>
                  <a:pt x="2675541" y="0"/>
                </a:lnTo>
                <a:lnTo>
                  <a:pt x="2675541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4" tIns="14605" rIns="14605" bIns="1460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b="1" kern="12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不同角度</a:t>
            </a:r>
          </a:p>
        </p:txBody>
      </p:sp>
      <p:sp>
        <p:nvSpPr>
          <p:cNvPr id="8" name="任意多边形 7"/>
          <p:cNvSpPr/>
          <p:nvPr/>
        </p:nvSpPr>
        <p:spPr>
          <a:xfrm>
            <a:off x="1979712" y="3760050"/>
            <a:ext cx="1055448" cy="743204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看到</a:t>
            </a:r>
          </a:p>
        </p:txBody>
      </p:sp>
      <p:sp>
        <p:nvSpPr>
          <p:cNvPr id="9" name="任意多边形 8"/>
          <p:cNvSpPr/>
          <p:nvPr/>
        </p:nvSpPr>
        <p:spPr>
          <a:xfrm>
            <a:off x="3343186" y="3760050"/>
            <a:ext cx="1084852" cy="743204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听到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4711338" y="3767017"/>
            <a:ext cx="1084852" cy="743204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闻到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6156176" y="3772762"/>
            <a:ext cx="1084582" cy="743204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6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想到</a:t>
            </a:r>
          </a:p>
        </p:txBody>
      </p:sp>
      <p:grpSp>
        <p:nvGrpSpPr>
          <p:cNvPr id="12" name="组合 11"/>
          <p:cNvGrpSpPr/>
          <p:nvPr/>
        </p:nvGrpSpPr>
        <p:grpSpPr>
          <a:xfrm rot="5400000">
            <a:off x="4398254" y="1466587"/>
            <a:ext cx="345320" cy="4312269"/>
            <a:chOff x="5215437" y="2211710"/>
            <a:chExt cx="190593" cy="2088232"/>
          </a:xfrm>
          <a:effectLst/>
        </p:grpSpPr>
        <p:sp>
          <p:nvSpPr>
            <p:cNvPr id="13" name="左中括号 12"/>
            <p:cNvSpPr/>
            <p:nvPr/>
          </p:nvSpPr>
          <p:spPr>
            <a:xfrm>
              <a:off x="5215437" y="2211710"/>
              <a:ext cx="185958" cy="2088232"/>
            </a:xfrm>
            <a:prstGeom prst="leftBracke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5215437" y="2925177"/>
              <a:ext cx="185958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220072" y="3613522"/>
              <a:ext cx="185958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395536" y="364326"/>
            <a:ext cx="2592288" cy="623248"/>
            <a:chOff x="755576" y="364326"/>
            <a:chExt cx="2592288" cy="623248"/>
          </a:xfrm>
        </p:grpSpPr>
        <p:sp>
          <p:nvSpPr>
            <p:cNvPr id="19" name="文本框 9"/>
            <p:cNvSpPr txBox="1"/>
            <p:nvPr/>
          </p:nvSpPr>
          <p:spPr>
            <a:xfrm>
              <a:off x="1331640" y="364326"/>
              <a:ext cx="2016224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宋体" pitchFamily="2" charset="-122"/>
                  <a:ea typeface="宋体" pitchFamily="2" charset="-122"/>
                </a:rPr>
                <a:t>小练笔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  <p:sp>
        <p:nvSpPr>
          <p:cNvPr id="21" name="文本框 10">
            <a:extLst>
              <a:ext uri="{FF2B5EF4-FFF2-40B4-BE49-F238E27FC236}">
                <a16:creationId xmlns:a16="http://schemas.microsoft.com/office/drawing/2014/main" id="{B5C1DBF2-B130-8240-8498-6D41F02B1886}"/>
              </a:ext>
            </a:extLst>
          </p:cNvPr>
          <p:cNvSpPr txBox="1"/>
          <p:nvPr/>
        </p:nvSpPr>
        <p:spPr>
          <a:xfrm>
            <a:off x="2231747" y="420710"/>
            <a:ext cx="277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+mn-ea"/>
              </a:rPr>
              <a:t>（课后题）</a:t>
            </a:r>
            <a:endParaRPr lang="zh-CN" altLang="en-US" sz="32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51400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2375" y="269235"/>
            <a:ext cx="203773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+mn-ea"/>
                <a:sym typeface="+mn-ea"/>
              </a:rPr>
              <a:t>练笔展示</a:t>
            </a:r>
          </a:p>
        </p:txBody>
      </p:sp>
      <p:sp>
        <p:nvSpPr>
          <p:cNvPr id="3" name="矩形 2"/>
          <p:cNvSpPr/>
          <p:nvPr/>
        </p:nvSpPr>
        <p:spPr>
          <a:xfrm>
            <a:off x="323528" y="1059582"/>
            <a:ext cx="8640960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夏天的夜晚，风儿轻轻地吹拂着大地，月亮和星星点缀着湛蓝的天空。我和妈妈走在洒满月光的小路上。抬头望去，一轮皎洁的明月，像小船似的漂在夜空。星星眨着眼睛，仿佛在说：“你们不要睡觉了，快和我一起玩会吧，明天一大早我就要走了，你难道不想我吗？”树叶沙沙地响着，仿佛在回答星星。啊，多么美妙的夏夜，多么可爱的星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0596" y="1951409"/>
            <a:ext cx="45454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啊，在我仰起脸看阿妈的时候，我突然看见，美丽的月亮牵着那些闪闪烁烁的小星星，好像也在天上走着，走着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483768" y="2427734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3730006" y="653955"/>
            <a:ext cx="2448272" cy="1054585"/>
          </a:xfrm>
          <a:prstGeom prst="cloudCallout">
            <a:avLst>
              <a:gd name="adj1" fmla="val -24052"/>
              <a:gd name="adj2" fmla="val 84266"/>
            </a:avLst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天上的月亮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259059" y="2888471"/>
            <a:ext cx="68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411760" y="3291830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211960" y="2434605"/>
            <a:ext cx="64807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标注 16"/>
          <p:cNvSpPr/>
          <p:nvPr/>
        </p:nvSpPr>
        <p:spPr>
          <a:xfrm>
            <a:off x="971600" y="1201431"/>
            <a:ext cx="2112511" cy="612648"/>
          </a:xfrm>
          <a:prstGeom prst="cloudCallout">
            <a:avLst>
              <a:gd name="adj1" fmla="val 19931"/>
              <a:gd name="adj2" fmla="val 105302"/>
            </a:avLst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小星星</a:t>
            </a:r>
          </a:p>
        </p:txBody>
      </p:sp>
      <p:sp>
        <p:nvSpPr>
          <p:cNvPr id="18" name="矩形 17"/>
          <p:cNvSpPr/>
          <p:nvPr/>
        </p:nvSpPr>
        <p:spPr>
          <a:xfrm>
            <a:off x="2334575" y="4025790"/>
            <a:ext cx="2073270" cy="70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浓浓的亲情</a:t>
            </a:r>
          </a:p>
        </p:txBody>
      </p:sp>
      <p:sp>
        <p:nvSpPr>
          <p:cNvPr id="15" name="矩形 14"/>
          <p:cNvSpPr/>
          <p:nvPr/>
        </p:nvSpPr>
        <p:spPr>
          <a:xfrm>
            <a:off x="270447" y="195486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10160">
                  <a:solidFill>
                    <a:srgbClr val="02B3C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月亮牵星图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70" y="1708541"/>
            <a:ext cx="3433629" cy="256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接连接符 19"/>
          <p:cNvCxnSpPr/>
          <p:nvPr/>
        </p:nvCxnSpPr>
        <p:spPr>
          <a:xfrm>
            <a:off x="683568" y="3291830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83568" y="3723878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1703586"/>
            <a:ext cx="4896543" cy="2308324"/>
          </a:xfrm>
          <a:prstGeom prst="rect">
            <a:avLst/>
          </a:prstGeom>
          <a:effectLst>
            <a:glow rad="508000">
              <a:srgbClr val="00B050"/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我国南方地区的习俗，人们常在有月亮的晚上，到户外月光下游玩、散步、嬉戏。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94712" y="586117"/>
            <a:ext cx="400569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sym typeface="+mn-ea"/>
              </a:rPr>
              <a:t>什么是“走月亮”？</a:t>
            </a:r>
          </a:p>
        </p:txBody>
      </p:sp>
      <p:pic>
        <p:nvPicPr>
          <p:cNvPr id="15" name="图片 14" descr="1.jpg"/>
          <p:cNvPicPr>
            <a:picLocks noChangeAspect="1"/>
          </p:cNvPicPr>
          <p:nvPr/>
        </p:nvPicPr>
        <p:blipFill>
          <a:blip r:embed="rId2"/>
          <a:srcRect l="11250" t="2884" r="624" b="1923"/>
          <a:stretch>
            <a:fillRect/>
          </a:stretch>
        </p:blipFill>
        <p:spPr>
          <a:xfrm>
            <a:off x="5612457" y="1228226"/>
            <a:ext cx="2893060" cy="314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59C8D3-6971-F34A-AE12-DCD823A60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502"/>
            <a:ext cx="1015200" cy="10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9542"/>
            <a:ext cx="781638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多么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奇妙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的夜晚啊，我和阿妈走月亮！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808938" y="1263636"/>
            <a:ext cx="71438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箭头 15"/>
          <p:cNvSpPr/>
          <p:nvPr/>
        </p:nvSpPr>
        <p:spPr>
          <a:xfrm>
            <a:off x="1970904" y="1347614"/>
            <a:ext cx="285752" cy="53236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8086" y="1995686"/>
            <a:ext cx="1481703" cy="807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风景美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4900"/>
            <a:ext cx="3433629" cy="256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033622" y="2396277"/>
            <a:ext cx="2088232" cy="6918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美好的生活</a:t>
            </a:r>
          </a:p>
        </p:txBody>
      </p:sp>
      <p:sp>
        <p:nvSpPr>
          <p:cNvPr id="10" name="矩形 9"/>
          <p:cNvSpPr/>
          <p:nvPr/>
        </p:nvSpPr>
        <p:spPr>
          <a:xfrm>
            <a:off x="1087177" y="2932327"/>
            <a:ext cx="1481703" cy="807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亲情浓</a:t>
            </a:r>
          </a:p>
        </p:txBody>
      </p:sp>
      <p:sp>
        <p:nvSpPr>
          <p:cNvPr id="11" name="矩形 10"/>
          <p:cNvSpPr/>
          <p:nvPr/>
        </p:nvSpPr>
        <p:spPr>
          <a:xfrm>
            <a:off x="1087177" y="3807653"/>
            <a:ext cx="1481703" cy="807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丰收喜</a:t>
            </a:r>
          </a:p>
        </p:txBody>
      </p:sp>
      <p:sp>
        <p:nvSpPr>
          <p:cNvPr id="13" name="矩形 12"/>
          <p:cNvSpPr/>
          <p:nvPr/>
        </p:nvSpPr>
        <p:spPr>
          <a:xfrm>
            <a:off x="3033622" y="3185918"/>
            <a:ext cx="208823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美好的日子</a:t>
            </a:r>
          </a:p>
        </p:txBody>
      </p:sp>
      <p:sp>
        <p:nvSpPr>
          <p:cNvPr id="3" name="右大括号 2"/>
          <p:cNvSpPr/>
          <p:nvPr/>
        </p:nvSpPr>
        <p:spPr>
          <a:xfrm>
            <a:off x="2771800" y="2177806"/>
            <a:ext cx="144016" cy="230425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8" grpId="0" animBg="1"/>
      <p:bldP spid="10" grpId="0" animBg="1"/>
      <p:bldP spid="11" grpId="0" animBg="1"/>
      <p:bldP spid="13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8"/>
          <a:stretch/>
        </p:blipFill>
        <p:spPr>
          <a:xfrm>
            <a:off x="0" y="-1"/>
            <a:ext cx="9144000" cy="5161721"/>
          </a:xfrm>
          <a:prstGeom prst="rect">
            <a:avLst/>
          </a:prstGeom>
        </p:spPr>
      </p:pic>
      <p:sp>
        <p:nvSpPr>
          <p:cNvPr id="10" name="矩形标注 9"/>
          <p:cNvSpPr/>
          <p:nvPr/>
        </p:nvSpPr>
        <p:spPr>
          <a:xfrm>
            <a:off x="652631" y="1419622"/>
            <a:ext cx="8095833" cy="2592288"/>
          </a:xfrm>
          <a:prstGeom prst="wedgeRectCallout">
            <a:avLst>
              <a:gd name="adj1" fmla="val -20715"/>
              <a:gd name="adj2" fmla="val 50007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   读着这篇文章，使人不由自主地走进一幅如诗、如画、如世外桃源般的画卷中。细细品读</a:t>
            </a:r>
            <a:r>
              <a:rPr lang="zh-CN" altLang="en-US" sz="32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月亮升起图</a:t>
            </a:r>
            <a:r>
              <a:rPr lang="zh-CN" alt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月下溪边图</a:t>
            </a:r>
            <a:r>
              <a:rPr lang="zh-CN" alt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月下田园图</a:t>
            </a:r>
            <a:r>
              <a:rPr lang="zh-CN" alt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zh-CN" altLang="en-US" sz="32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月亮牵星图</a:t>
            </a:r>
            <a:r>
              <a:rPr lang="zh-CN" alt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，我们不仅看到了美景，更看到了真情！相信此刻，你一定想起了自己的妈妈</a:t>
            </a:r>
            <a:r>
              <a:rPr lang="en-US" altLang="zh-CN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6" y="306177"/>
            <a:ext cx="2268000" cy="692577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课堂小结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296418"/>
            <a:ext cx="460522" cy="57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41" y="314678"/>
            <a:ext cx="2268000" cy="6925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1" y="308620"/>
            <a:ext cx="450000" cy="559756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48909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563638"/>
            <a:ext cx="674416" cy="21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b="1" dirty="0">
                <a:latin typeface="+mn-ea"/>
                <a:ea typeface="+mn-ea"/>
              </a:rPr>
              <a:t>走月亮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B6D3D952-AA83-4188-B76B-2D1DC9EDEB5D}"/>
              </a:ext>
            </a:extLst>
          </p:cNvPr>
          <p:cNvSpPr/>
          <p:nvPr/>
        </p:nvSpPr>
        <p:spPr>
          <a:xfrm>
            <a:off x="960070" y="1627014"/>
            <a:ext cx="215900" cy="2087563"/>
          </a:xfrm>
          <a:prstGeom prst="leftBrace">
            <a:avLst>
              <a:gd name="adj1" fmla="val 78881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75970" y="1347614"/>
            <a:ext cx="6582712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月亮升起图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明亮柔和 照亮大地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69043" y="1979439"/>
            <a:ext cx="6741023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月下溪边图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溪水流香 水塘抱月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75970" y="2628727"/>
            <a:ext cx="6582712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月下田园图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果香四溢 丰收在望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75088" y="3281189"/>
            <a:ext cx="6602862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月亮牵星图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秋夜奇妙 幸福温馨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F61CD5FC-2D3D-4AC3-9ED0-43561F61CF68}"/>
              </a:ext>
            </a:extLst>
          </p:cNvPr>
          <p:cNvSpPr/>
          <p:nvPr/>
        </p:nvSpPr>
        <p:spPr>
          <a:xfrm flipH="1">
            <a:off x="7794748" y="1600150"/>
            <a:ext cx="215900" cy="2087563"/>
          </a:xfrm>
          <a:prstGeom prst="leftBrace">
            <a:avLst>
              <a:gd name="adj1" fmla="val 78881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43017" y="1478173"/>
            <a:ext cx="849463" cy="238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浓浓的亲情</a:t>
            </a:r>
          </a:p>
        </p:txBody>
      </p:sp>
    </p:spTree>
    <p:extLst>
      <p:ext uri="{BB962C8B-B14F-4D97-AF65-F5344CB8AC3E}">
        <p14:creationId xmlns:p14="http://schemas.microsoft.com/office/powerpoint/2010/main" val="13427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901" y="1486023"/>
            <a:ext cx="7753013" cy="23098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这是一篇充溢着诗情画意的散文。作者用优美的语言，描写了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</a:rPr>
              <a:t>          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在云南洱海的月光下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</a:rPr>
              <a:t>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的场景。表达了“我”和阿妈之间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</a:rPr>
              <a:t>  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和作者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</a:rPr>
              <a:t>    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32237" y="2046425"/>
            <a:ext cx="3430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阿妈牵着“我”的手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5698" y="261411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散步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87623" y="3179375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浓浓的亲情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15568" y="3166476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对生活的热爱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547025"/>
            <a:ext cx="2268000" cy="692577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50834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537266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0404" y="1087720"/>
            <a:ext cx="77103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500" b="1" dirty="0">
                <a:latin typeface="黑体" panose="02010609060101010101" charset="-122"/>
                <a:ea typeface="黑体" panose="02010609060101010101" charset="-122"/>
              </a:rPr>
              <a:t>   一、以下句子中，不属于拟人句的是（   ）。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A.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秋虫唱着，夜鸟拍打着翅膀，鱼儿跃出水面，泼刺声里银光一闪</a:t>
            </a: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……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B.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沟水汩汩，很满意地响着。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C.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看，稻谷就要成熟了，稻穗低垂着头，稻田像一块月光镀亮的银毯。</a:t>
            </a:r>
          </a:p>
          <a:p>
            <a:pPr>
              <a:lnSpc>
                <a:spcPct val="110000"/>
              </a:lnSpc>
            </a:pPr>
            <a:r>
              <a:rPr lang="en-US" altLang="zh-CN" sz="2500" b="1" dirty="0">
                <a:latin typeface="楷体" pitchFamily="49" charset="-122"/>
                <a:ea typeface="楷体" pitchFamily="49" charset="-122"/>
              </a:rPr>
              <a:t>    D.</a:t>
            </a:r>
            <a:r>
              <a:rPr lang="zh-CN" altLang="en-US" sz="2500" b="1" dirty="0">
                <a:latin typeface="楷体" pitchFamily="49" charset="-122"/>
                <a:ea typeface="楷体" pitchFamily="49" charset="-122"/>
              </a:rPr>
              <a:t>村道已经修补过，坑坑洼洼的地方已经填上碎石和新土。</a:t>
            </a:r>
          </a:p>
        </p:txBody>
      </p:sp>
      <p:sp>
        <p:nvSpPr>
          <p:cNvPr id="6" name="矩形 5"/>
          <p:cNvSpPr/>
          <p:nvPr/>
        </p:nvSpPr>
        <p:spPr>
          <a:xfrm>
            <a:off x="6588224" y="911662"/>
            <a:ext cx="504056" cy="627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D</a:t>
            </a:r>
            <a:endParaRPr lang="zh-CN" altLang="en-US" sz="36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4678"/>
            <a:ext cx="2268000" cy="692577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864933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" y="304678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0769" y="915566"/>
            <a:ext cx="81156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    二、用加点的词语写句子。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是雪梨，是火把梨，还是紫葡萄？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   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_________________________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576" y="2139702"/>
            <a:ext cx="7704856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这幅作品是你自己完成的，是妈妈帮你完成的，还是老师帮你完成的？</a:t>
            </a:r>
          </a:p>
        </p:txBody>
      </p:sp>
      <p:sp>
        <p:nvSpPr>
          <p:cNvPr id="3" name="矩形 2"/>
          <p:cNvSpPr/>
          <p:nvPr/>
        </p:nvSpPr>
        <p:spPr>
          <a:xfrm>
            <a:off x="1303065" y="1933089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99792" y="1904514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99992" y="190451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5" y="1476529"/>
            <a:ext cx="8055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1.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修改完善自己的小练笔。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2.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背诵课文第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4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自然段。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    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3.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抄写课文中优美生动的句子到积累本上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396338"/>
            <a:ext cx="2268000" cy="692577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27584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5" y="396338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19" y="730398"/>
            <a:ext cx="6058030" cy="421761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64"/>
          <p:cNvSpPr txBox="1"/>
          <p:nvPr/>
        </p:nvSpPr>
        <p:spPr>
          <a:xfrm>
            <a:off x="400081" y="1851670"/>
            <a:ext cx="2521746" cy="253146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    认真朗读课文，读准容易读错的字音，注意停顿。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78" y="383823"/>
            <a:ext cx="2269879" cy="693151"/>
          </a:xfrm>
          <a:prstGeom prst="rect">
            <a:avLst/>
          </a:prstGeom>
        </p:spPr>
      </p:pic>
      <p:sp>
        <p:nvSpPr>
          <p:cNvPr id="15" name="文本框 14">
            <a:hlinkClick r:id="rId5" action="ppaction://hlinkfile"/>
          </p:cNvPr>
          <p:cNvSpPr txBox="1"/>
          <p:nvPr/>
        </p:nvSpPr>
        <p:spPr>
          <a:xfrm>
            <a:off x="775974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7" y="392293"/>
            <a:ext cx="443315" cy="551442"/>
          </a:xfrm>
          <a:prstGeom prst="rect">
            <a:avLst/>
          </a:prstGeom>
        </p:spPr>
      </p:pic>
      <p:pic>
        <p:nvPicPr>
          <p:cNvPr id="9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605" y="1496899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4"/>
          <p:cNvSpPr txBox="1"/>
          <p:nvPr/>
        </p:nvSpPr>
        <p:spPr>
          <a:xfrm>
            <a:off x="1026657" y="1090388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408842" y="373260"/>
            <a:ext cx="1059582" cy="1059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7973" y="181763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364322" y="316729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闪闪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烁烁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067944" y="181763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跃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074765" y="181763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风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俗</a:t>
            </a:r>
          </a:p>
        </p:txBody>
      </p:sp>
      <p:sp>
        <p:nvSpPr>
          <p:cNvPr id="37" name="矩形 36"/>
          <p:cNvSpPr/>
          <p:nvPr/>
        </p:nvSpPr>
        <p:spPr>
          <a:xfrm>
            <a:off x="683569" y="1357867"/>
            <a:ext cx="150763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é  </a:t>
            </a:r>
            <a:r>
              <a:rPr lang="en-US" altLang="zh-CN" sz="2800" b="1" dirty="0" err="1">
                <a:solidFill>
                  <a:srgbClr val="000000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luǎn</a:t>
            </a:r>
            <a:endParaRPr lang="zh-CN" altLang="zh-CN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38360" y="2736937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shuò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037150" y="1357867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yuè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065284" y="1357867"/>
            <a:ext cx="57061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sú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19672" y="3996085"/>
            <a:ext cx="3358648" cy="807913"/>
          </a:xfrm>
          <a:prstGeom prst="rect">
            <a:avLst/>
          </a:prstGeom>
          <a:solidFill>
            <a:srgbClr val="CCFF99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识记：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更</a:t>
            </a:r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土</a:t>
            </a:r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</a:rPr>
              <a:t>=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埂</a:t>
            </a:r>
            <a:endParaRPr lang="en-US" altLang="zh-CN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748030" y="1817636"/>
            <a:ext cx="1271941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穗</a:t>
            </a:r>
          </a:p>
        </p:txBody>
      </p:sp>
      <p:sp>
        <p:nvSpPr>
          <p:cNvPr id="20" name="矩形 19"/>
          <p:cNvSpPr/>
          <p:nvPr/>
        </p:nvSpPr>
        <p:spPr>
          <a:xfrm>
            <a:off x="6276290" y="1357867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suì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79802" y="316729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镀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亮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90524" y="2736937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dù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316606" y="1899169"/>
            <a:ext cx="603083" cy="5662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489291" y="316729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田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埂</a:t>
            </a:r>
          </a:p>
        </p:txBody>
      </p:sp>
      <p:sp>
        <p:nvSpPr>
          <p:cNvPr id="33" name="矩形 32"/>
          <p:cNvSpPr/>
          <p:nvPr/>
        </p:nvSpPr>
        <p:spPr>
          <a:xfrm>
            <a:off x="2891914" y="2736937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gěng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013421" y="3258569"/>
            <a:ext cx="660575" cy="5662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2" name="文本框 64"/>
          <p:cNvSpPr txBox="1"/>
          <p:nvPr/>
        </p:nvSpPr>
        <p:spPr>
          <a:xfrm>
            <a:off x="7596336" y="1854367"/>
            <a:ext cx="661988" cy="684803"/>
          </a:xfrm>
          <a:prstGeom prst="rect">
            <a:avLst/>
          </a:prstGeom>
          <a:solidFill>
            <a:srgbClr val="00B050">
              <a:alpha val="14000"/>
            </a:srgb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惠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24328" y="1325487"/>
            <a:ext cx="806004" cy="523220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huì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487645" y="1399970"/>
            <a:ext cx="400171" cy="41593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5" name="右箭头 44"/>
          <p:cNvSpPr/>
          <p:nvPr/>
        </p:nvSpPr>
        <p:spPr>
          <a:xfrm>
            <a:off x="6966567" y="1899169"/>
            <a:ext cx="557761" cy="484632"/>
          </a:xfrm>
          <a:prstGeom prst="rightArrow">
            <a:avLst/>
          </a:prstGeom>
          <a:solidFill>
            <a:srgbClr val="00CC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831094" y="1357867"/>
            <a:ext cx="427230" cy="41593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4" y="499763"/>
            <a:ext cx="431626" cy="558077"/>
          </a:xfrm>
          <a:prstGeom prst="rect">
            <a:avLst/>
          </a:prstGeom>
        </p:spPr>
      </p:pic>
      <p:sp>
        <p:nvSpPr>
          <p:cNvPr id="55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827584" y="411510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学认字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29" grpId="0" animBg="1"/>
      <p:bldP spid="20" grpId="0"/>
      <p:bldP spid="30" grpId="0"/>
      <p:bldP spid="31" grpId="0" animBg="1"/>
      <p:bldP spid="33" grpId="0"/>
      <p:bldP spid="34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20538"/>
            <a:ext cx="9229080" cy="5256584"/>
            <a:chOff x="0" y="-20538"/>
            <a:chExt cx="9229080" cy="52565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-20538"/>
              <a:ext cx="9229080" cy="5256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097" y="1272932"/>
              <a:ext cx="537635" cy="43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DED76C1-C6D6-3F44-A94D-BD28F90E462F}"/>
              </a:ext>
            </a:extLst>
          </p:cNvPr>
          <p:cNvGrpSpPr/>
          <p:nvPr/>
        </p:nvGrpSpPr>
        <p:grpSpPr>
          <a:xfrm>
            <a:off x="2686353" y="225450"/>
            <a:ext cx="3771295" cy="546100"/>
            <a:chOff x="2270085" y="409406"/>
            <a:chExt cx="3771295" cy="54610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4E056D45-1D47-9644-BEE1-CD1FDD5D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8248D969-0FFF-B94E-86D5-89CB3C8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sp>
        <p:nvSpPr>
          <p:cNvPr id="64" name="文本框 15">
            <a:extLst>
              <a:ext uri="{FF2B5EF4-FFF2-40B4-BE49-F238E27FC236}">
                <a16:creationId xmlns:a16="http://schemas.microsoft.com/office/drawing/2014/main" id="{57A80C2C-9C14-F945-8D0D-E98053C862BD}"/>
              </a:ext>
            </a:extLst>
          </p:cNvPr>
          <p:cNvSpPr txBox="1"/>
          <p:nvPr/>
        </p:nvSpPr>
        <p:spPr>
          <a:xfrm>
            <a:off x="3563888" y="12347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  <a:latin typeface="+mn-ea"/>
              </a:rPr>
              <a:t>识字游戏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23528" y="1634001"/>
            <a:ext cx="1111202" cy="973753"/>
            <a:chOff x="3872814" y="2078189"/>
            <a:chExt cx="845713" cy="7221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906278" y="2078189"/>
              <a:ext cx="759946" cy="7221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872814" y="2187510"/>
              <a:ext cx="845713" cy="479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风俗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747810" y="1200923"/>
            <a:ext cx="1456038" cy="938778"/>
            <a:chOff x="3887938" y="2078189"/>
            <a:chExt cx="1111202" cy="723457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906278" y="2078189"/>
              <a:ext cx="759946" cy="7221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87938" y="2155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葡萄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87970" y="1156795"/>
            <a:ext cx="1456038" cy="937125"/>
            <a:chOff x="3877435" y="2078189"/>
            <a:chExt cx="1111202" cy="722183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906278" y="2078189"/>
              <a:ext cx="759946" cy="7221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877435" y="2151804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庄稼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487782" y="1059582"/>
            <a:ext cx="2063071" cy="1214714"/>
            <a:chOff x="3715050" y="1961926"/>
            <a:chExt cx="1574470" cy="93610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779789" y="1961926"/>
              <a:ext cx="1041691" cy="93610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715050" y="2151804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鹅卵石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84314" y="1435625"/>
            <a:ext cx="1456038" cy="937125"/>
            <a:chOff x="3877435" y="2078189"/>
            <a:chExt cx="1111202" cy="722183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906278" y="2078189"/>
              <a:ext cx="759946" cy="7221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877435" y="2151804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庄稼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24474" y="1778641"/>
            <a:ext cx="1456038" cy="937125"/>
            <a:chOff x="3872966" y="2078189"/>
            <a:chExt cx="1111202" cy="722183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17442" r="10000" b="11838"/>
            <a:stretch/>
          </p:blipFill>
          <p:spPr bwMode="auto">
            <a:xfrm>
              <a:off x="3906278" y="2078189"/>
              <a:ext cx="759946" cy="7221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3872966" y="2151804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牵手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7"/>
          <p:cNvGrpSpPr/>
          <p:nvPr/>
        </p:nvGrpSpPr>
        <p:grpSpPr>
          <a:xfrm>
            <a:off x="2483768" y="1433046"/>
            <a:ext cx="1029163" cy="1085656"/>
            <a:chOff x="2437" y="2032"/>
            <a:chExt cx="1244" cy="1264"/>
          </a:xfrm>
        </p:grpSpPr>
        <p:sp>
          <p:nvSpPr>
            <p:cNvPr id="2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2" name="直接连接符 21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1" name="文本框 13"/>
          <p:cNvSpPr txBox="1"/>
          <p:nvPr/>
        </p:nvSpPr>
        <p:spPr>
          <a:xfrm>
            <a:off x="2790843" y="889180"/>
            <a:ext cx="485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é    </a:t>
            </a:r>
          </a:p>
        </p:txBody>
      </p:sp>
      <p:sp>
        <p:nvSpPr>
          <p:cNvPr id="32" name="文本框 64"/>
          <p:cNvSpPr txBox="1"/>
          <p:nvPr/>
        </p:nvSpPr>
        <p:spPr>
          <a:xfrm>
            <a:off x="2485500" y="1376751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</a:t>
            </a:r>
          </a:p>
        </p:txBody>
      </p:sp>
      <p:pic>
        <p:nvPicPr>
          <p:cNvPr id="23" name="Picture 2" descr="C:\Users\zhangye\Desktop\点击.png">
            <a:hlinkClick r:id="rId2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23" y="2527437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712736" y="8090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学写字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FCBF092-178B-4543-9ECC-8FD64DFCF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864096" cy="819783"/>
          </a:xfrm>
          <a:prstGeom prst="rect">
            <a:avLst/>
          </a:prstGeom>
        </p:spPr>
      </p:pic>
      <p:grpSp>
        <p:nvGrpSpPr>
          <p:cNvPr id="14" name="组合 7"/>
          <p:cNvGrpSpPr/>
          <p:nvPr/>
        </p:nvGrpSpPr>
        <p:grpSpPr>
          <a:xfrm>
            <a:off x="300647" y="1412497"/>
            <a:ext cx="1029163" cy="1085656"/>
            <a:chOff x="2437" y="2032"/>
            <a:chExt cx="1244" cy="1264"/>
          </a:xfrm>
        </p:grpSpPr>
        <p:sp>
          <p:nvSpPr>
            <p:cNvPr id="1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4" name="直接连接符 23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5" name="文本框 13"/>
          <p:cNvSpPr txBox="1"/>
          <p:nvPr/>
        </p:nvSpPr>
        <p:spPr>
          <a:xfrm>
            <a:off x="401574" y="868631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táo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26" name="文本框 64"/>
          <p:cNvSpPr txBox="1"/>
          <p:nvPr/>
        </p:nvSpPr>
        <p:spPr>
          <a:xfrm>
            <a:off x="302379" y="135620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</a:t>
            </a:r>
          </a:p>
        </p:txBody>
      </p:sp>
      <p:pic>
        <p:nvPicPr>
          <p:cNvPr id="27" name="Picture 2" descr="C:\Users\zhangye\Desktop\点击.png">
            <a:hlinkClick r:id="rId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0" y="2510185"/>
            <a:ext cx="43169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7"/>
          <p:cNvGrpSpPr/>
          <p:nvPr/>
        </p:nvGrpSpPr>
        <p:grpSpPr>
          <a:xfrm>
            <a:off x="1399810" y="1426139"/>
            <a:ext cx="1029163" cy="1085656"/>
            <a:chOff x="2437" y="2032"/>
            <a:chExt cx="1244" cy="1264"/>
          </a:xfrm>
        </p:grpSpPr>
        <p:sp>
          <p:nvSpPr>
            <p:cNvPr id="2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3" name="直接连接符 32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4" name="文本框 13"/>
          <p:cNvSpPr txBox="1"/>
          <p:nvPr/>
        </p:nvSpPr>
        <p:spPr>
          <a:xfrm>
            <a:off x="1475656" y="882273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qiān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35" name="文本框 64"/>
          <p:cNvSpPr txBox="1"/>
          <p:nvPr/>
        </p:nvSpPr>
        <p:spPr>
          <a:xfrm>
            <a:off x="1401542" y="1369844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牵</a:t>
            </a:r>
          </a:p>
        </p:txBody>
      </p:sp>
      <p:pic>
        <p:nvPicPr>
          <p:cNvPr id="36" name="Picture 2" descr="C:\Users\zhangye\Desktop\点击.png">
            <a:hlinkClick r:id="rId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27437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组合 7"/>
          <p:cNvGrpSpPr/>
          <p:nvPr/>
        </p:nvGrpSpPr>
        <p:grpSpPr>
          <a:xfrm>
            <a:off x="3573055" y="1441672"/>
            <a:ext cx="1029163" cy="1085656"/>
            <a:chOff x="2437" y="2032"/>
            <a:chExt cx="1244" cy="1264"/>
          </a:xfrm>
        </p:grpSpPr>
        <p:sp>
          <p:nvSpPr>
            <p:cNvPr id="3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40" name="直接连接符 39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41" name="文本框 13"/>
          <p:cNvSpPr txBox="1"/>
          <p:nvPr/>
        </p:nvSpPr>
        <p:spPr>
          <a:xfrm>
            <a:off x="3673982" y="897806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luǎn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42" name="文本框 64"/>
          <p:cNvSpPr txBox="1"/>
          <p:nvPr/>
        </p:nvSpPr>
        <p:spPr>
          <a:xfrm>
            <a:off x="3574787" y="1385377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卵</a:t>
            </a:r>
          </a:p>
        </p:txBody>
      </p:sp>
      <p:pic>
        <p:nvPicPr>
          <p:cNvPr id="43" name="Picture 2" descr="C:\Users\zhangye\Desktop\点击.png">
            <a:hlinkClick r:id="rId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10" y="2527437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7"/>
          <p:cNvGrpSpPr/>
          <p:nvPr/>
        </p:nvGrpSpPr>
        <p:grpSpPr>
          <a:xfrm>
            <a:off x="4655441" y="1454547"/>
            <a:ext cx="1029163" cy="1085656"/>
            <a:chOff x="2437" y="2032"/>
            <a:chExt cx="1244" cy="1264"/>
          </a:xfrm>
        </p:grpSpPr>
        <p:sp>
          <p:nvSpPr>
            <p:cNvPr id="4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47" name="直接连接符 4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48" name="文本框 13"/>
          <p:cNvSpPr txBox="1"/>
          <p:nvPr/>
        </p:nvSpPr>
        <p:spPr>
          <a:xfrm>
            <a:off x="4756368" y="910681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kēng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49" name="文本框 64"/>
          <p:cNvSpPr txBox="1"/>
          <p:nvPr/>
        </p:nvSpPr>
        <p:spPr>
          <a:xfrm>
            <a:off x="4657173" y="139825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坑</a:t>
            </a:r>
          </a:p>
        </p:txBody>
      </p:sp>
      <p:pic>
        <p:nvPicPr>
          <p:cNvPr id="50" name="Picture 2" descr="C:\Users\zhangye\Desktop\点击.png">
            <a:hlinkClick r:id="rId9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96" y="2527437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7"/>
          <p:cNvGrpSpPr/>
          <p:nvPr/>
        </p:nvGrpSpPr>
        <p:grpSpPr>
          <a:xfrm>
            <a:off x="5729843" y="1454547"/>
            <a:ext cx="1029163" cy="1085656"/>
            <a:chOff x="2437" y="2032"/>
            <a:chExt cx="1244" cy="1264"/>
          </a:xfrm>
        </p:grpSpPr>
        <p:sp>
          <p:nvSpPr>
            <p:cNvPr id="5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54" name="直接连接符 53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55" name="文本框 13"/>
          <p:cNvSpPr txBox="1"/>
          <p:nvPr/>
        </p:nvSpPr>
        <p:spPr>
          <a:xfrm>
            <a:off x="5830770" y="910681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wā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56" name="文本框 64"/>
          <p:cNvSpPr txBox="1"/>
          <p:nvPr/>
        </p:nvSpPr>
        <p:spPr>
          <a:xfrm>
            <a:off x="5731575" y="139825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洼</a:t>
            </a:r>
          </a:p>
        </p:txBody>
      </p:sp>
      <p:pic>
        <p:nvPicPr>
          <p:cNvPr id="57" name="Picture 2" descr="C:\Users\zhangye\Desktop\点击.png">
            <a:hlinkClick r:id="rId10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98" y="2527437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组合 7"/>
          <p:cNvGrpSpPr/>
          <p:nvPr/>
        </p:nvGrpSpPr>
        <p:grpSpPr>
          <a:xfrm>
            <a:off x="7956376" y="1454547"/>
            <a:ext cx="1029163" cy="1085656"/>
            <a:chOff x="2437" y="2032"/>
            <a:chExt cx="1244" cy="1264"/>
          </a:xfrm>
        </p:grpSpPr>
        <p:sp>
          <p:nvSpPr>
            <p:cNvPr id="5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1" name="直接连接符 60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2" name="文本框 13"/>
          <p:cNvSpPr txBox="1"/>
          <p:nvPr/>
        </p:nvSpPr>
        <p:spPr>
          <a:xfrm>
            <a:off x="7749255" y="910681"/>
            <a:ext cx="157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zhuāng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63" name="文本框 64"/>
          <p:cNvSpPr txBox="1"/>
          <p:nvPr/>
        </p:nvSpPr>
        <p:spPr>
          <a:xfrm>
            <a:off x="7958108" y="139825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庄</a:t>
            </a:r>
          </a:p>
        </p:txBody>
      </p:sp>
      <p:pic>
        <p:nvPicPr>
          <p:cNvPr id="64" name="Picture 2" descr="C:\Users\zhangye\Desktop\点击.png">
            <a:hlinkClick r:id="rId11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31" y="2542872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7"/>
          <p:cNvGrpSpPr/>
          <p:nvPr/>
        </p:nvGrpSpPr>
        <p:grpSpPr>
          <a:xfrm>
            <a:off x="6840633" y="1452149"/>
            <a:ext cx="1029163" cy="1085656"/>
            <a:chOff x="2437" y="2032"/>
            <a:chExt cx="1244" cy="1264"/>
          </a:xfrm>
        </p:grpSpPr>
        <p:sp>
          <p:nvSpPr>
            <p:cNvPr id="6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9" name="文本框 64"/>
          <p:cNvSpPr txBox="1"/>
          <p:nvPr/>
        </p:nvSpPr>
        <p:spPr>
          <a:xfrm>
            <a:off x="6840633" y="1393188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填</a:t>
            </a:r>
          </a:p>
        </p:txBody>
      </p:sp>
      <p:sp>
        <p:nvSpPr>
          <p:cNvPr id="70" name="矩形 69"/>
          <p:cNvSpPr/>
          <p:nvPr/>
        </p:nvSpPr>
        <p:spPr>
          <a:xfrm>
            <a:off x="6773618" y="903774"/>
            <a:ext cx="1066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tián</a:t>
            </a:r>
            <a:r>
              <a:rPr lang="en-US" altLang="zh-CN" sz="28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endParaRPr lang="zh-CN" altLang="en-US" sz="28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71" name="Picture 2" descr="C:\Users\zhangye\Desktop\点击.png">
            <a:hlinkClick r:id="rId12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09" y="2547464"/>
            <a:ext cx="397517" cy="39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组合 7"/>
          <p:cNvGrpSpPr/>
          <p:nvPr/>
        </p:nvGrpSpPr>
        <p:grpSpPr>
          <a:xfrm>
            <a:off x="2506649" y="3521278"/>
            <a:ext cx="1029163" cy="1085656"/>
            <a:chOff x="2437" y="2032"/>
            <a:chExt cx="1244" cy="1264"/>
          </a:xfrm>
        </p:grpSpPr>
        <p:sp>
          <p:nvSpPr>
            <p:cNvPr id="7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5" name="直接连接符 74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6" name="文本框 13"/>
          <p:cNvSpPr txBox="1"/>
          <p:nvPr/>
        </p:nvSpPr>
        <p:spPr>
          <a:xfrm>
            <a:off x="2607576" y="3005987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yuè</a:t>
            </a:r>
            <a:endParaRPr lang="en-US" altLang="zh-CN" sz="2800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77" name="文本框 64"/>
          <p:cNvSpPr txBox="1"/>
          <p:nvPr/>
        </p:nvSpPr>
        <p:spPr>
          <a:xfrm>
            <a:off x="2508381" y="3464983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跃</a:t>
            </a:r>
          </a:p>
        </p:txBody>
      </p:sp>
      <p:pic>
        <p:nvPicPr>
          <p:cNvPr id="78" name="Picture 2" descr="C:\Users\zhangye\Desktop\点击.png">
            <a:hlinkClick r:id="rId14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04" y="4615669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组合 7"/>
          <p:cNvGrpSpPr/>
          <p:nvPr/>
        </p:nvGrpSpPr>
        <p:grpSpPr>
          <a:xfrm>
            <a:off x="323528" y="3500729"/>
            <a:ext cx="1029163" cy="1085656"/>
            <a:chOff x="2437" y="2032"/>
            <a:chExt cx="1244" cy="1264"/>
          </a:xfrm>
        </p:grpSpPr>
        <p:sp>
          <p:nvSpPr>
            <p:cNvPr id="8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2" name="直接连接符 81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3" name="文本框 13"/>
          <p:cNvSpPr txBox="1"/>
          <p:nvPr/>
        </p:nvSpPr>
        <p:spPr>
          <a:xfrm>
            <a:off x="505630" y="2985438"/>
            <a:ext cx="9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jià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84" name="文本框 64"/>
          <p:cNvSpPr txBox="1"/>
          <p:nvPr/>
        </p:nvSpPr>
        <p:spPr>
          <a:xfrm>
            <a:off x="369658" y="3444434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稼</a:t>
            </a:r>
          </a:p>
        </p:txBody>
      </p:sp>
      <p:pic>
        <p:nvPicPr>
          <p:cNvPr id="85" name="Picture 2" descr="C:\Users\zhangye\Desktop\点击.png">
            <a:hlinkClick r:id="rId1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1" y="4598417"/>
            <a:ext cx="43169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组合 7"/>
          <p:cNvGrpSpPr/>
          <p:nvPr/>
        </p:nvGrpSpPr>
        <p:grpSpPr>
          <a:xfrm>
            <a:off x="1422691" y="3514371"/>
            <a:ext cx="1029163" cy="1085656"/>
            <a:chOff x="2437" y="2032"/>
            <a:chExt cx="1244" cy="1264"/>
          </a:xfrm>
        </p:grpSpPr>
        <p:sp>
          <p:nvSpPr>
            <p:cNvPr id="8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9" name="直接连接符 88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0" name="文本框 13"/>
          <p:cNvSpPr txBox="1"/>
          <p:nvPr/>
        </p:nvSpPr>
        <p:spPr>
          <a:xfrm>
            <a:off x="1657758" y="2999080"/>
            <a:ext cx="60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sú</a:t>
            </a:r>
            <a:r>
              <a:rPr lang="en-US" altLang="zh-CN" sz="2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91" name="文本框 64"/>
          <p:cNvSpPr txBox="1"/>
          <p:nvPr/>
        </p:nvSpPr>
        <p:spPr>
          <a:xfrm>
            <a:off x="1424423" y="3458076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俗</a:t>
            </a:r>
          </a:p>
        </p:txBody>
      </p:sp>
      <p:pic>
        <p:nvPicPr>
          <p:cNvPr id="92" name="Picture 2" descr="C:\Users\zhangye\Desktop\点击.png">
            <a:hlinkClick r:id="rId1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61" y="4607043"/>
            <a:ext cx="401725" cy="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组合 7"/>
          <p:cNvGrpSpPr/>
          <p:nvPr/>
        </p:nvGrpSpPr>
        <p:grpSpPr>
          <a:xfrm>
            <a:off x="3575003" y="3507296"/>
            <a:ext cx="1029163" cy="1085656"/>
            <a:chOff x="2437" y="2032"/>
            <a:chExt cx="1244" cy="1264"/>
          </a:xfrm>
        </p:grpSpPr>
        <p:sp>
          <p:nvSpPr>
            <p:cNvPr id="9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7" name="文本框 13"/>
          <p:cNvSpPr txBox="1"/>
          <p:nvPr/>
        </p:nvSpPr>
        <p:spPr>
          <a:xfrm>
            <a:off x="3761557" y="2985438"/>
            <a:ext cx="84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pú</a:t>
            </a:r>
            <a:r>
              <a:rPr lang="en-US" altLang="zh-CN" sz="24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98" name="文本框 64"/>
          <p:cNvSpPr txBox="1"/>
          <p:nvPr/>
        </p:nvSpPr>
        <p:spPr>
          <a:xfrm>
            <a:off x="3614840" y="3435846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</a:t>
            </a:r>
          </a:p>
        </p:txBody>
      </p:sp>
      <p:pic>
        <p:nvPicPr>
          <p:cNvPr id="99" name="Picture 2" descr="C:\Users\zhangye\Desktop\点击.png">
            <a:hlinkClick r:id="rId1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30" y="4616857"/>
            <a:ext cx="400538" cy="4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组合 7"/>
          <p:cNvGrpSpPr/>
          <p:nvPr/>
        </p:nvGrpSpPr>
        <p:grpSpPr>
          <a:xfrm>
            <a:off x="4657173" y="3516270"/>
            <a:ext cx="1029163" cy="1085656"/>
            <a:chOff x="2437" y="2032"/>
            <a:chExt cx="1244" cy="1264"/>
          </a:xfrm>
        </p:grpSpPr>
        <p:sp>
          <p:nvSpPr>
            <p:cNvPr id="10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4" name="文本框 13"/>
          <p:cNvSpPr txBox="1"/>
          <p:nvPr/>
        </p:nvSpPr>
        <p:spPr>
          <a:xfrm>
            <a:off x="4800586" y="2998351"/>
            <a:ext cx="92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táo</a:t>
            </a:r>
            <a:r>
              <a:rPr lang="en-US" altLang="zh-CN" sz="24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grpSp>
        <p:nvGrpSpPr>
          <p:cNvPr id="105" name="组合 7"/>
          <p:cNvGrpSpPr/>
          <p:nvPr/>
        </p:nvGrpSpPr>
        <p:grpSpPr>
          <a:xfrm>
            <a:off x="5755645" y="3517692"/>
            <a:ext cx="1029163" cy="1085656"/>
            <a:chOff x="2437" y="2032"/>
            <a:chExt cx="1244" cy="1264"/>
          </a:xfrm>
        </p:grpSpPr>
        <p:sp>
          <p:nvSpPr>
            <p:cNvPr id="10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7" name="直接连接符 106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9" name="文本框 13"/>
          <p:cNvSpPr txBox="1"/>
          <p:nvPr/>
        </p:nvSpPr>
        <p:spPr>
          <a:xfrm>
            <a:off x="5809283" y="3018857"/>
            <a:ext cx="92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dào</a:t>
            </a:r>
            <a:r>
              <a:rPr lang="en-US" altLang="zh-CN" sz="24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110" name="文本框 64"/>
          <p:cNvSpPr txBox="1"/>
          <p:nvPr/>
        </p:nvSpPr>
        <p:spPr>
          <a:xfrm>
            <a:off x="4657173" y="3478858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萄</a:t>
            </a:r>
          </a:p>
        </p:txBody>
      </p:sp>
      <p:sp>
        <p:nvSpPr>
          <p:cNvPr id="111" name="文本框 64"/>
          <p:cNvSpPr txBox="1"/>
          <p:nvPr/>
        </p:nvSpPr>
        <p:spPr>
          <a:xfrm>
            <a:off x="5755645" y="3480280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</a:t>
            </a:r>
          </a:p>
        </p:txBody>
      </p:sp>
      <p:pic>
        <p:nvPicPr>
          <p:cNvPr id="112" name="Picture 2" descr="C:\Users\zhangye\Desktop\点击.png">
            <a:hlinkClick r:id="rId1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09" y="4615670"/>
            <a:ext cx="400879" cy="4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C:\Users\zhangye\Desktop\点击.png">
            <a:hlinkClick r:id="rId20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13221"/>
            <a:ext cx="404171" cy="4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组合 7"/>
          <p:cNvGrpSpPr/>
          <p:nvPr/>
        </p:nvGrpSpPr>
        <p:grpSpPr>
          <a:xfrm>
            <a:off x="6840633" y="3520938"/>
            <a:ext cx="1029163" cy="1085656"/>
            <a:chOff x="2437" y="2032"/>
            <a:chExt cx="1244" cy="1264"/>
          </a:xfrm>
        </p:grpSpPr>
        <p:sp>
          <p:nvSpPr>
            <p:cNvPr id="11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18" name="文本框 13"/>
          <p:cNvSpPr txBox="1"/>
          <p:nvPr/>
        </p:nvSpPr>
        <p:spPr>
          <a:xfrm>
            <a:off x="6948264" y="2999080"/>
            <a:ext cx="84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shú</a:t>
            </a:r>
            <a:r>
              <a:rPr lang="en-US" altLang="zh-CN" sz="24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119" name="文本框 64"/>
          <p:cNvSpPr txBox="1"/>
          <p:nvPr/>
        </p:nvSpPr>
        <p:spPr>
          <a:xfrm>
            <a:off x="6880470" y="3449488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熟</a:t>
            </a:r>
          </a:p>
        </p:txBody>
      </p:sp>
      <p:pic>
        <p:nvPicPr>
          <p:cNvPr id="120" name="Picture 2" descr="C:\Users\zhangye\Desktop\点击.png">
            <a:hlinkClick r:id="rId21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60" y="4630499"/>
            <a:ext cx="400538" cy="4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Freeform 81"/>
          <p:cNvSpPr>
            <a:spLocks/>
          </p:cNvSpPr>
          <p:nvPr/>
        </p:nvSpPr>
        <p:spPr bwMode="auto">
          <a:xfrm>
            <a:off x="7336636" y="1903674"/>
            <a:ext cx="152322" cy="73020"/>
          </a:xfrm>
          <a:custGeom>
            <a:avLst/>
            <a:gdLst>
              <a:gd name="T0" fmla="*/ 78 w 116"/>
              <a:gd name="T1" fmla="*/ 22 h 28"/>
              <a:gd name="T2" fmla="*/ 59 w 116"/>
              <a:gd name="T3" fmla="*/ 25 h 28"/>
              <a:gd name="T4" fmla="*/ 40 w 116"/>
              <a:gd name="T5" fmla="*/ 26 h 28"/>
              <a:gd name="T6" fmla="*/ 21 w 116"/>
              <a:gd name="T7" fmla="*/ 27 h 28"/>
              <a:gd name="T8" fmla="*/ 0 w 116"/>
              <a:gd name="T9" fmla="*/ 28 h 28"/>
              <a:gd name="T10" fmla="*/ 0 w 116"/>
              <a:gd name="T11" fmla="*/ 13 h 28"/>
              <a:gd name="T12" fmla="*/ 4 w 116"/>
              <a:gd name="T13" fmla="*/ 13 h 28"/>
              <a:gd name="T14" fmla="*/ 10 w 116"/>
              <a:gd name="T15" fmla="*/ 13 h 28"/>
              <a:gd name="T16" fmla="*/ 16 w 116"/>
              <a:gd name="T17" fmla="*/ 12 h 28"/>
              <a:gd name="T18" fmla="*/ 22 w 116"/>
              <a:gd name="T19" fmla="*/ 11 h 28"/>
              <a:gd name="T20" fmla="*/ 35 w 116"/>
              <a:gd name="T21" fmla="*/ 8 h 28"/>
              <a:gd name="T22" fmla="*/ 49 w 116"/>
              <a:gd name="T23" fmla="*/ 6 h 28"/>
              <a:gd name="T24" fmla="*/ 55 w 116"/>
              <a:gd name="T25" fmla="*/ 5 h 28"/>
              <a:gd name="T26" fmla="*/ 61 w 116"/>
              <a:gd name="T27" fmla="*/ 4 h 28"/>
              <a:gd name="T28" fmla="*/ 66 w 116"/>
              <a:gd name="T29" fmla="*/ 2 h 28"/>
              <a:gd name="T30" fmla="*/ 71 w 116"/>
              <a:gd name="T31" fmla="*/ 2 h 28"/>
              <a:gd name="T32" fmla="*/ 75 w 116"/>
              <a:gd name="T33" fmla="*/ 1 h 28"/>
              <a:gd name="T34" fmla="*/ 79 w 116"/>
              <a:gd name="T35" fmla="*/ 1 h 28"/>
              <a:gd name="T36" fmla="*/ 83 w 116"/>
              <a:gd name="T37" fmla="*/ 0 h 28"/>
              <a:gd name="T38" fmla="*/ 85 w 116"/>
              <a:gd name="T39" fmla="*/ 0 h 28"/>
              <a:gd name="T40" fmla="*/ 91 w 116"/>
              <a:gd name="T41" fmla="*/ 0 h 28"/>
              <a:gd name="T42" fmla="*/ 96 w 116"/>
              <a:gd name="T43" fmla="*/ 1 h 28"/>
              <a:gd name="T44" fmla="*/ 100 w 116"/>
              <a:gd name="T45" fmla="*/ 1 h 28"/>
              <a:gd name="T46" fmla="*/ 106 w 116"/>
              <a:gd name="T47" fmla="*/ 2 h 28"/>
              <a:gd name="T48" fmla="*/ 109 w 116"/>
              <a:gd name="T49" fmla="*/ 4 h 28"/>
              <a:gd name="T50" fmla="*/ 111 w 116"/>
              <a:gd name="T51" fmla="*/ 5 h 28"/>
              <a:gd name="T52" fmla="*/ 112 w 116"/>
              <a:gd name="T53" fmla="*/ 6 h 28"/>
              <a:gd name="T54" fmla="*/ 113 w 116"/>
              <a:gd name="T55" fmla="*/ 7 h 28"/>
              <a:gd name="T56" fmla="*/ 115 w 116"/>
              <a:gd name="T57" fmla="*/ 7 h 28"/>
              <a:gd name="T58" fmla="*/ 116 w 116"/>
              <a:gd name="T59" fmla="*/ 8 h 28"/>
              <a:gd name="T60" fmla="*/ 116 w 116"/>
              <a:gd name="T61" fmla="*/ 9 h 28"/>
              <a:gd name="T62" fmla="*/ 116 w 116"/>
              <a:gd name="T63" fmla="*/ 11 h 28"/>
              <a:gd name="T64" fmla="*/ 116 w 116"/>
              <a:gd name="T65" fmla="*/ 11 h 28"/>
              <a:gd name="T66" fmla="*/ 116 w 116"/>
              <a:gd name="T67" fmla="*/ 12 h 28"/>
              <a:gd name="T68" fmla="*/ 115 w 116"/>
              <a:gd name="T69" fmla="*/ 12 h 28"/>
              <a:gd name="T70" fmla="*/ 113 w 116"/>
              <a:gd name="T71" fmla="*/ 13 h 28"/>
              <a:gd name="T72" fmla="*/ 112 w 116"/>
              <a:gd name="T73" fmla="*/ 13 h 28"/>
              <a:gd name="T74" fmla="*/ 111 w 116"/>
              <a:gd name="T75" fmla="*/ 14 h 28"/>
              <a:gd name="T76" fmla="*/ 109 w 116"/>
              <a:gd name="T77" fmla="*/ 15 h 28"/>
              <a:gd name="T78" fmla="*/ 106 w 116"/>
              <a:gd name="T79" fmla="*/ 15 h 28"/>
              <a:gd name="T80" fmla="*/ 104 w 116"/>
              <a:gd name="T81" fmla="*/ 17 h 28"/>
              <a:gd name="T82" fmla="*/ 101 w 116"/>
              <a:gd name="T83" fmla="*/ 18 h 28"/>
              <a:gd name="T84" fmla="*/ 98 w 116"/>
              <a:gd name="T85" fmla="*/ 18 h 28"/>
              <a:gd name="T86" fmla="*/ 94 w 116"/>
              <a:gd name="T87" fmla="*/ 19 h 28"/>
              <a:gd name="T88" fmla="*/ 91 w 116"/>
              <a:gd name="T89" fmla="*/ 20 h 28"/>
              <a:gd name="T90" fmla="*/ 86 w 116"/>
              <a:gd name="T91" fmla="*/ 21 h 28"/>
              <a:gd name="T92" fmla="*/ 81 w 116"/>
              <a:gd name="T93" fmla="*/ 22 h 28"/>
              <a:gd name="T94" fmla="*/ 78 w 116"/>
              <a:gd name="T95" fmla="*/ 22 h 28"/>
              <a:gd name="T96" fmla="*/ 78 w 116"/>
              <a:gd name="T97" fmla="*/ 2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8">
                <a:moveTo>
                  <a:pt x="78" y="22"/>
                </a:moveTo>
                <a:lnTo>
                  <a:pt x="59" y="25"/>
                </a:lnTo>
                <a:lnTo>
                  <a:pt x="40" y="26"/>
                </a:lnTo>
                <a:lnTo>
                  <a:pt x="21" y="27"/>
                </a:lnTo>
                <a:lnTo>
                  <a:pt x="0" y="28"/>
                </a:lnTo>
                <a:lnTo>
                  <a:pt x="0" y="13"/>
                </a:lnTo>
                <a:lnTo>
                  <a:pt x="4" y="13"/>
                </a:lnTo>
                <a:lnTo>
                  <a:pt x="10" y="13"/>
                </a:lnTo>
                <a:lnTo>
                  <a:pt x="16" y="12"/>
                </a:lnTo>
                <a:lnTo>
                  <a:pt x="22" y="11"/>
                </a:lnTo>
                <a:lnTo>
                  <a:pt x="35" y="8"/>
                </a:lnTo>
                <a:lnTo>
                  <a:pt x="49" y="6"/>
                </a:lnTo>
                <a:lnTo>
                  <a:pt x="55" y="5"/>
                </a:lnTo>
                <a:lnTo>
                  <a:pt x="61" y="4"/>
                </a:lnTo>
                <a:lnTo>
                  <a:pt x="66" y="2"/>
                </a:lnTo>
                <a:lnTo>
                  <a:pt x="71" y="2"/>
                </a:lnTo>
                <a:lnTo>
                  <a:pt x="75" y="1"/>
                </a:lnTo>
                <a:lnTo>
                  <a:pt x="79" y="1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6" y="1"/>
                </a:lnTo>
                <a:lnTo>
                  <a:pt x="100" y="1"/>
                </a:lnTo>
                <a:lnTo>
                  <a:pt x="106" y="2"/>
                </a:lnTo>
                <a:lnTo>
                  <a:pt x="109" y="4"/>
                </a:lnTo>
                <a:lnTo>
                  <a:pt x="111" y="5"/>
                </a:lnTo>
                <a:lnTo>
                  <a:pt x="112" y="6"/>
                </a:lnTo>
                <a:lnTo>
                  <a:pt x="113" y="7"/>
                </a:lnTo>
                <a:lnTo>
                  <a:pt x="115" y="7"/>
                </a:lnTo>
                <a:lnTo>
                  <a:pt x="116" y="8"/>
                </a:lnTo>
                <a:lnTo>
                  <a:pt x="116" y="9"/>
                </a:lnTo>
                <a:lnTo>
                  <a:pt x="116" y="11"/>
                </a:lnTo>
                <a:lnTo>
                  <a:pt x="116" y="11"/>
                </a:lnTo>
                <a:lnTo>
                  <a:pt x="116" y="12"/>
                </a:lnTo>
                <a:lnTo>
                  <a:pt x="115" y="12"/>
                </a:lnTo>
                <a:lnTo>
                  <a:pt x="113" y="13"/>
                </a:lnTo>
                <a:lnTo>
                  <a:pt x="112" y="13"/>
                </a:lnTo>
                <a:lnTo>
                  <a:pt x="111" y="14"/>
                </a:lnTo>
                <a:lnTo>
                  <a:pt x="109" y="15"/>
                </a:lnTo>
                <a:lnTo>
                  <a:pt x="106" y="15"/>
                </a:lnTo>
                <a:lnTo>
                  <a:pt x="104" y="17"/>
                </a:lnTo>
                <a:lnTo>
                  <a:pt x="101" y="18"/>
                </a:lnTo>
                <a:lnTo>
                  <a:pt x="98" y="18"/>
                </a:lnTo>
                <a:lnTo>
                  <a:pt x="94" y="19"/>
                </a:lnTo>
                <a:lnTo>
                  <a:pt x="91" y="20"/>
                </a:lnTo>
                <a:lnTo>
                  <a:pt x="86" y="21"/>
                </a:lnTo>
                <a:lnTo>
                  <a:pt x="81" y="22"/>
                </a:lnTo>
                <a:lnTo>
                  <a:pt x="78" y="22"/>
                </a:lnTo>
                <a:lnTo>
                  <a:pt x="78" y="22"/>
                </a:lnTo>
              </a:path>
            </a:pathLst>
          </a:custGeom>
          <a:solidFill>
            <a:srgbClr val="0000FF"/>
          </a:solidFill>
          <a:ln w="7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Freeform 81"/>
          <p:cNvSpPr>
            <a:spLocks/>
          </p:cNvSpPr>
          <p:nvPr/>
        </p:nvSpPr>
        <p:spPr bwMode="auto">
          <a:xfrm>
            <a:off x="7334182" y="1977422"/>
            <a:ext cx="152322" cy="73020"/>
          </a:xfrm>
          <a:custGeom>
            <a:avLst/>
            <a:gdLst>
              <a:gd name="T0" fmla="*/ 78 w 116"/>
              <a:gd name="T1" fmla="*/ 22 h 28"/>
              <a:gd name="T2" fmla="*/ 59 w 116"/>
              <a:gd name="T3" fmla="*/ 25 h 28"/>
              <a:gd name="T4" fmla="*/ 40 w 116"/>
              <a:gd name="T5" fmla="*/ 26 h 28"/>
              <a:gd name="T6" fmla="*/ 21 w 116"/>
              <a:gd name="T7" fmla="*/ 27 h 28"/>
              <a:gd name="T8" fmla="*/ 0 w 116"/>
              <a:gd name="T9" fmla="*/ 28 h 28"/>
              <a:gd name="T10" fmla="*/ 0 w 116"/>
              <a:gd name="T11" fmla="*/ 13 h 28"/>
              <a:gd name="T12" fmla="*/ 4 w 116"/>
              <a:gd name="T13" fmla="*/ 13 h 28"/>
              <a:gd name="T14" fmla="*/ 10 w 116"/>
              <a:gd name="T15" fmla="*/ 13 h 28"/>
              <a:gd name="T16" fmla="*/ 16 w 116"/>
              <a:gd name="T17" fmla="*/ 12 h 28"/>
              <a:gd name="T18" fmla="*/ 22 w 116"/>
              <a:gd name="T19" fmla="*/ 11 h 28"/>
              <a:gd name="T20" fmla="*/ 35 w 116"/>
              <a:gd name="T21" fmla="*/ 8 h 28"/>
              <a:gd name="T22" fmla="*/ 49 w 116"/>
              <a:gd name="T23" fmla="*/ 6 h 28"/>
              <a:gd name="T24" fmla="*/ 55 w 116"/>
              <a:gd name="T25" fmla="*/ 5 h 28"/>
              <a:gd name="T26" fmla="*/ 61 w 116"/>
              <a:gd name="T27" fmla="*/ 4 h 28"/>
              <a:gd name="T28" fmla="*/ 66 w 116"/>
              <a:gd name="T29" fmla="*/ 2 h 28"/>
              <a:gd name="T30" fmla="*/ 71 w 116"/>
              <a:gd name="T31" fmla="*/ 2 h 28"/>
              <a:gd name="T32" fmla="*/ 75 w 116"/>
              <a:gd name="T33" fmla="*/ 1 h 28"/>
              <a:gd name="T34" fmla="*/ 79 w 116"/>
              <a:gd name="T35" fmla="*/ 1 h 28"/>
              <a:gd name="T36" fmla="*/ 83 w 116"/>
              <a:gd name="T37" fmla="*/ 0 h 28"/>
              <a:gd name="T38" fmla="*/ 85 w 116"/>
              <a:gd name="T39" fmla="*/ 0 h 28"/>
              <a:gd name="T40" fmla="*/ 91 w 116"/>
              <a:gd name="T41" fmla="*/ 0 h 28"/>
              <a:gd name="T42" fmla="*/ 96 w 116"/>
              <a:gd name="T43" fmla="*/ 1 h 28"/>
              <a:gd name="T44" fmla="*/ 100 w 116"/>
              <a:gd name="T45" fmla="*/ 1 h 28"/>
              <a:gd name="T46" fmla="*/ 106 w 116"/>
              <a:gd name="T47" fmla="*/ 2 h 28"/>
              <a:gd name="T48" fmla="*/ 109 w 116"/>
              <a:gd name="T49" fmla="*/ 4 h 28"/>
              <a:gd name="T50" fmla="*/ 111 w 116"/>
              <a:gd name="T51" fmla="*/ 5 h 28"/>
              <a:gd name="T52" fmla="*/ 112 w 116"/>
              <a:gd name="T53" fmla="*/ 6 h 28"/>
              <a:gd name="T54" fmla="*/ 113 w 116"/>
              <a:gd name="T55" fmla="*/ 7 h 28"/>
              <a:gd name="T56" fmla="*/ 115 w 116"/>
              <a:gd name="T57" fmla="*/ 7 h 28"/>
              <a:gd name="T58" fmla="*/ 116 w 116"/>
              <a:gd name="T59" fmla="*/ 8 h 28"/>
              <a:gd name="T60" fmla="*/ 116 w 116"/>
              <a:gd name="T61" fmla="*/ 9 h 28"/>
              <a:gd name="T62" fmla="*/ 116 w 116"/>
              <a:gd name="T63" fmla="*/ 11 h 28"/>
              <a:gd name="T64" fmla="*/ 116 w 116"/>
              <a:gd name="T65" fmla="*/ 11 h 28"/>
              <a:gd name="T66" fmla="*/ 116 w 116"/>
              <a:gd name="T67" fmla="*/ 12 h 28"/>
              <a:gd name="T68" fmla="*/ 115 w 116"/>
              <a:gd name="T69" fmla="*/ 12 h 28"/>
              <a:gd name="T70" fmla="*/ 113 w 116"/>
              <a:gd name="T71" fmla="*/ 13 h 28"/>
              <a:gd name="T72" fmla="*/ 112 w 116"/>
              <a:gd name="T73" fmla="*/ 13 h 28"/>
              <a:gd name="T74" fmla="*/ 111 w 116"/>
              <a:gd name="T75" fmla="*/ 14 h 28"/>
              <a:gd name="T76" fmla="*/ 109 w 116"/>
              <a:gd name="T77" fmla="*/ 15 h 28"/>
              <a:gd name="T78" fmla="*/ 106 w 116"/>
              <a:gd name="T79" fmla="*/ 15 h 28"/>
              <a:gd name="T80" fmla="*/ 104 w 116"/>
              <a:gd name="T81" fmla="*/ 17 h 28"/>
              <a:gd name="T82" fmla="*/ 101 w 116"/>
              <a:gd name="T83" fmla="*/ 18 h 28"/>
              <a:gd name="T84" fmla="*/ 98 w 116"/>
              <a:gd name="T85" fmla="*/ 18 h 28"/>
              <a:gd name="T86" fmla="*/ 94 w 116"/>
              <a:gd name="T87" fmla="*/ 19 h 28"/>
              <a:gd name="T88" fmla="*/ 91 w 116"/>
              <a:gd name="T89" fmla="*/ 20 h 28"/>
              <a:gd name="T90" fmla="*/ 86 w 116"/>
              <a:gd name="T91" fmla="*/ 21 h 28"/>
              <a:gd name="T92" fmla="*/ 81 w 116"/>
              <a:gd name="T93" fmla="*/ 22 h 28"/>
              <a:gd name="T94" fmla="*/ 78 w 116"/>
              <a:gd name="T95" fmla="*/ 22 h 28"/>
              <a:gd name="T96" fmla="*/ 78 w 116"/>
              <a:gd name="T97" fmla="*/ 2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8">
                <a:moveTo>
                  <a:pt x="78" y="22"/>
                </a:moveTo>
                <a:lnTo>
                  <a:pt x="59" y="25"/>
                </a:lnTo>
                <a:lnTo>
                  <a:pt x="40" y="26"/>
                </a:lnTo>
                <a:lnTo>
                  <a:pt x="21" y="27"/>
                </a:lnTo>
                <a:lnTo>
                  <a:pt x="0" y="28"/>
                </a:lnTo>
                <a:lnTo>
                  <a:pt x="0" y="13"/>
                </a:lnTo>
                <a:lnTo>
                  <a:pt x="4" y="13"/>
                </a:lnTo>
                <a:lnTo>
                  <a:pt x="10" y="13"/>
                </a:lnTo>
                <a:lnTo>
                  <a:pt x="16" y="12"/>
                </a:lnTo>
                <a:lnTo>
                  <a:pt x="22" y="11"/>
                </a:lnTo>
                <a:lnTo>
                  <a:pt x="35" y="8"/>
                </a:lnTo>
                <a:lnTo>
                  <a:pt x="49" y="6"/>
                </a:lnTo>
                <a:lnTo>
                  <a:pt x="55" y="5"/>
                </a:lnTo>
                <a:lnTo>
                  <a:pt x="61" y="4"/>
                </a:lnTo>
                <a:lnTo>
                  <a:pt x="66" y="2"/>
                </a:lnTo>
                <a:lnTo>
                  <a:pt x="71" y="2"/>
                </a:lnTo>
                <a:lnTo>
                  <a:pt x="75" y="1"/>
                </a:lnTo>
                <a:lnTo>
                  <a:pt x="79" y="1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6" y="1"/>
                </a:lnTo>
                <a:lnTo>
                  <a:pt x="100" y="1"/>
                </a:lnTo>
                <a:lnTo>
                  <a:pt x="106" y="2"/>
                </a:lnTo>
                <a:lnTo>
                  <a:pt x="109" y="4"/>
                </a:lnTo>
                <a:lnTo>
                  <a:pt x="111" y="5"/>
                </a:lnTo>
                <a:lnTo>
                  <a:pt x="112" y="6"/>
                </a:lnTo>
                <a:lnTo>
                  <a:pt x="113" y="7"/>
                </a:lnTo>
                <a:lnTo>
                  <a:pt x="115" y="7"/>
                </a:lnTo>
                <a:lnTo>
                  <a:pt x="116" y="8"/>
                </a:lnTo>
                <a:lnTo>
                  <a:pt x="116" y="9"/>
                </a:lnTo>
                <a:lnTo>
                  <a:pt x="116" y="11"/>
                </a:lnTo>
                <a:lnTo>
                  <a:pt x="116" y="11"/>
                </a:lnTo>
                <a:lnTo>
                  <a:pt x="116" y="12"/>
                </a:lnTo>
                <a:lnTo>
                  <a:pt x="115" y="12"/>
                </a:lnTo>
                <a:lnTo>
                  <a:pt x="113" y="13"/>
                </a:lnTo>
                <a:lnTo>
                  <a:pt x="112" y="13"/>
                </a:lnTo>
                <a:lnTo>
                  <a:pt x="111" y="14"/>
                </a:lnTo>
                <a:lnTo>
                  <a:pt x="109" y="15"/>
                </a:lnTo>
                <a:lnTo>
                  <a:pt x="106" y="15"/>
                </a:lnTo>
                <a:lnTo>
                  <a:pt x="104" y="17"/>
                </a:lnTo>
                <a:lnTo>
                  <a:pt x="101" y="18"/>
                </a:lnTo>
                <a:lnTo>
                  <a:pt x="98" y="18"/>
                </a:lnTo>
                <a:lnTo>
                  <a:pt x="94" y="19"/>
                </a:lnTo>
                <a:lnTo>
                  <a:pt x="91" y="20"/>
                </a:lnTo>
                <a:lnTo>
                  <a:pt x="86" y="21"/>
                </a:lnTo>
                <a:lnTo>
                  <a:pt x="81" y="22"/>
                </a:lnTo>
                <a:lnTo>
                  <a:pt x="78" y="22"/>
                </a:lnTo>
                <a:lnTo>
                  <a:pt x="78" y="22"/>
                </a:lnTo>
              </a:path>
            </a:pathLst>
          </a:custGeom>
          <a:solidFill>
            <a:srgbClr val="0000FF"/>
          </a:solidFill>
          <a:ln w="7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Freeform 81"/>
          <p:cNvSpPr>
            <a:spLocks/>
          </p:cNvSpPr>
          <p:nvPr/>
        </p:nvSpPr>
        <p:spPr bwMode="auto">
          <a:xfrm>
            <a:off x="7342808" y="2049430"/>
            <a:ext cx="152322" cy="73020"/>
          </a:xfrm>
          <a:custGeom>
            <a:avLst/>
            <a:gdLst>
              <a:gd name="T0" fmla="*/ 78 w 116"/>
              <a:gd name="T1" fmla="*/ 22 h 28"/>
              <a:gd name="T2" fmla="*/ 59 w 116"/>
              <a:gd name="T3" fmla="*/ 25 h 28"/>
              <a:gd name="T4" fmla="*/ 40 w 116"/>
              <a:gd name="T5" fmla="*/ 26 h 28"/>
              <a:gd name="T6" fmla="*/ 21 w 116"/>
              <a:gd name="T7" fmla="*/ 27 h 28"/>
              <a:gd name="T8" fmla="*/ 0 w 116"/>
              <a:gd name="T9" fmla="*/ 28 h 28"/>
              <a:gd name="T10" fmla="*/ 0 w 116"/>
              <a:gd name="T11" fmla="*/ 13 h 28"/>
              <a:gd name="T12" fmla="*/ 4 w 116"/>
              <a:gd name="T13" fmla="*/ 13 h 28"/>
              <a:gd name="T14" fmla="*/ 10 w 116"/>
              <a:gd name="T15" fmla="*/ 13 h 28"/>
              <a:gd name="T16" fmla="*/ 16 w 116"/>
              <a:gd name="T17" fmla="*/ 12 h 28"/>
              <a:gd name="T18" fmla="*/ 22 w 116"/>
              <a:gd name="T19" fmla="*/ 11 h 28"/>
              <a:gd name="T20" fmla="*/ 35 w 116"/>
              <a:gd name="T21" fmla="*/ 8 h 28"/>
              <a:gd name="T22" fmla="*/ 49 w 116"/>
              <a:gd name="T23" fmla="*/ 6 h 28"/>
              <a:gd name="T24" fmla="*/ 55 w 116"/>
              <a:gd name="T25" fmla="*/ 5 h 28"/>
              <a:gd name="T26" fmla="*/ 61 w 116"/>
              <a:gd name="T27" fmla="*/ 4 h 28"/>
              <a:gd name="T28" fmla="*/ 66 w 116"/>
              <a:gd name="T29" fmla="*/ 2 h 28"/>
              <a:gd name="T30" fmla="*/ 71 w 116"/>
              <a:gd name="T31" fmla="*/ 2 h 28"/>
              <a:gd name="T32" fmla="*/ 75 w 116"/>
              <a:gd name="T33" fmla="*/ 1 h 28"/>
              <a:gd name="T34" fmla="*/ 79 w 116"/>
              <a:gd name="T35" fmla="*/ 1 h 28"/>
              <a:gd name="T36" fmla="*/ 83 w 116"/>
              <a:gd name="T37" fmla="*/ 0 h 28"/>
              <a:gd name="T38" fmla="*/ 85 w 116"/>
              <a:gd name="T39" fmla="*/ 0 h 28"/>
              <a:gd name="T40" fmla="*/ 91 w 116"/>
              <a:gd name="T41" fmla="*/ 0 h 28"/>
              <a:gd name="T42" fmla="*/ 96 w 116"/>
              <a:gd name="T43" fmla="*/ 1 h 28"/>
              <a:gd name="T44" fmla="*/ 100 w 116"/>
              <a:gd name="T45" fmla="*/ 1 h 28"/>
              <a:gd name="T46" fmla="*/ 106 w 116"/>
              <a:gd name="T47" fmla="*/ 2 h 28"/>
              <a:gd name="T48" fmla="*/ 109 w 116"/>
              <a:gd name="T49" fmla="*/ 4 h 28"/>
              <a:gd name="T50" fmla="*/ 111 w 116"/>
              <a:gd name="T51" fmla="*/ 5 h 28"/>
              <a:gd name="T52" fmla="*/ 112 w 116"/>
              <a:gd name="T53" fmla="*/ 6 h 28"/>
              <a:gd name="T54" fmla="*/ 113 w 116"/>
              <a:gd name="T55" fmla="*/ 7 h 28"/>
              <a:gd name="T56" fmla="*/ 115 w 116"/>
              <a:gd name="T57" fmla="*/ 7 h 28"/>
              <a:gd name="T58" fmla="*/ 116 w 116"/>
              <a:gd name="T59" fmla="*/ 8 h 28"/>
              <a:gd name="T60" fmla="*/ 116 w 116"/>
              <a:gd name="T61" fmla="*/ 9 h 28"/>
              <a:gd name="T62" fmla="*/ 116 w 116"/>
              <a:gd name="T63" fmla="*/ 11 h 28"/>
              <a:gd name="T64" fmla="*/ 116 w 116"/>
              <a:gd name="T65" fmla="*/ 11 h 28"/>
              <a:gd name="T66" fmla="*/ 116 w 116"/>
              <a:gd name="T67" fmla="*/ 12 h 28"/>
              <a:gd name="T68" fmla="*/ 115 w 116"/>
              <a:gd name="T69" fmla="*/ 12 h 28"/>
              <a:gd name="T70" fmla="*/ 113 w 116"/>
              <a:gd name="T71" fmla="*/ 13 h 28"/>
              <a:gd name="T72" fmla="*/ 112 w 116"/>
              <a:gd name="T73" fmla="*/ 13 h 28"/>
              <a:gd name="T74" fmla="*/ 111 w 116"/>
              <a:gd name="T75" fmla="*/ 14 h 28"/>
              <a:gd name="T76" fmla="*/ 109 w 116"/>
              <a:gd name="T77" fmla="*/ 15 h 28"/>
              <a:gd name="T78" fmla="*/ 106 w 116"/>
              <a:gd name="T79" fmla="*/ 15 h 28"/>
              <a:gd name="T80" fmla="*/ 104 w 116"/>
              <a:gd name="T81" fmla="*/ 17 h 28"/>
              <a:gd name="T82" fmla="*/ 101 w 116"/>
              <a:gd name="T83" fmla="*/ 18 h 28"/>
              <a:gd name="T84" fmla="*/ 98 w 116"/>
              <a:gd name="T85" fmla="*/ 18 h 28"/>
              <a:gd name="T86" fmla="*/ 94 w 116"/>
              <a:gd name="T87" fmla="*/ 19 h 28"/>
              <a:gd name="T88" fmla="*/ 91 w 116"/>
              <a:gd name="T89" fmla="*/ 20 h 28"/>
              <a:gd name="T90" fmla="*/ 86 w 116"/>
              <a:gd name="T91" fmla="*/ 21 h 28"/>
              <a:gd name="T92" fmla="*/ 81 w 116"/>
              <a:gd name="T93" fmla="*/ 22 h 28"/>
              <a:gd name="T94" fmla="*/ 78 w 116"/>
              <a:gd name="T95" fmla="*/ 22 h 28"/>
              <a:gd name="T96" fmla="*/ 78 w 116"/>
              <a:gd name="T97" fmla="*/ 2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8">
                <a:moveTo>
                  <a:pt x="78" y="22"/>
                </a:moveTo>
                <a:lnTo>
                  <a:pt x="59" y="25"/>
                </a:lnTo>
                <a:lnTo>
                  <a:pt x="40" y="26"/>
                </a:lnTo>
                <a:lnTo>
                  <a:pt x="21" y="27"/>
                </a:lnTo>
                <a:lnTo>
                  <a:pt x="0" y="28"/>
                </a:lnTo>
                <a:lnTo>
                  <a:pt x="0" y="13"/>
                </a:lnTo>
                <a:lnTo>
                  <a:pt x="4" y="13"/>
                </a:lnTo>
                <a:lnTo>
                  <a:pt x="10" y="13"/>
                </a:lnTo>
                <a:lnTo>
                  <a:pt x="16" y="12"/>
                </a:lnTo>
                <a:lnTo>
                  <a:pt x="22" y="11"/>
                </a:lnTo>
                <a:lnTo>
                  <a:pt x="35" y="8"/>
                </a:lnTo>
                <a:lnTo>
                  <a:pt x="49" y="6"/>
                </a:lnTo>
                <a:lnTo>
                  <a:pt x="55" y="5"/>
                </a:lnTo>
                <a:lnTo>
                  <a:pt x="61" y="4"/>
                </a:lnTo>
                <a:lnTo>
                  <a:pt x="66" y="2"/>
                </a:lnTo>
                <a:lnTo>
                  <a:pt x="71" y="2"/>
                </a:lnTo>
                <a:lnTo>
                  <a:pt x="75" y="1"/>
                </a:lnTo>
                <a:lnTo>
                  <a:pt x="79" y="1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6" y="1"/>
                </a:lnTo>
                <a:lnTo>
                  <a:pt x="100" y="1"/>
                </a:lnTo>
                <a:lnTo>
                  <a:pt x="106" y="2"/>
                </a:lnTo>
                <a:lnTo>
                  <a:pt x="109" y="4"/>
                </a:lnTo>
                <a:lnTo>
                  <a:pt x="111" y="5"/>
                </a:lnTo>
                <a:lnTo>
                  <a:pt x="112" y="6"/>
                </a:lnTo>
                <a:lnTo>
                  <a:pt x="113" y="7"/>
                </a:lnTo>
                <a:lnTo>
                  <a:pt x="115" y="7"/>
                </a:lnTo>
                <a:lnTo>
                  <a:pt x="116" y="8"/>
                </a:lnTo>
                <a:lnTo>
                  <a:pt x="116" y="9"/>
                </a:lnTo>
                <a:lnTo>
                  <a:pt x="116" y="11"/>
                </a:lnTo>
                <a:lnTo>
                  <a:pt x="116" y="11"/>
                </a:lnTo>
                <a:lnTo>
                  <a:pt x="116" y="12"/>
                </a:lnTo>
                <a:lnTo>
                  <a:pt x="115" y="12"/>
                </a:lnTo>
                <a:lnTo>
                  <a:pt x="113" y="13"/>
                </a:lnTo>
                <a:lnTo>
                  <a:pt x="112" y="13"/>
                </a:lnTo>
                <a:lnTo>
                  <a:pt x="111" y="14"/>
                </a:lnTo>
                <a:lnTo>
                  <a:pt x="109" y="15"/>
                </a:lnTo>
                <a:lnTo>
                  <a:pt x="106" y="15"/>
                </a:lnTo>
                <a:lnTo>
                  <a:pt x="104" y="17"/>
                </a:lnTo>
                <a:lnTo>
                  <a:pt x="101" y="18"/>
                </a:lnTo>
                <a:lnTo>
                  <a:pt x="98" y="18"/>
                </a:lnTo>
                <a:lnTo>
                  <a:pt x="94" y="19"/>
                </a:lnTo>
                <a:lnTo>
                  <a:pt x="91" y="20"/>
                </a:lnTo>
                <a:lnTo>
                  <a:pt x="86" y="21"/>
                </a:lnTo>
                <a:lnTo>
                  <a:pt x="81" y="22"/>
                </a:lnTo>
                <a:lnTo>
                  <a:pt x="78" y="22"/>
                </a:lnTo>
                <a:lnTo>
                  <a:pt x="78" y="22"/>
                </a:lnTo>
              </a:path>
            </a:pathLst>
          </a:custGeom>
          <a:solidFill>
            <a:srgbClr val="0000FF"/>
          </a:solidFill>
          <a:ln w="7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Freeform 13"/>
          <p:cNvSpPr/>
          <p:nvPr/>
        </p:nvSpPr>
        <p:spPr bwMode="auto">
          <a:xfrm>
            <a:off x="4059383" y="3910601"/>
            <a:ext cx="123892" cy="124795"/>
          </a:xfrm>
          <a:custGeom>
            <a:avLst/>
            <a:gdLst>
              <a:gd name="T0" fmla="*/ 0 w 100"/>
              <a:gd name="T1" fmla="*/ 0 h 54"/>
              <a:gd name="T2" fmla="*/ 13 w 100"/>
              <a:gd name="T3" fmla="*/ 0 h 54"/>
              <a:gd name="T4" fmla="*/ 26 w 100"/>
              <a:gd name="T5" fmla="*/ 0 h 54"/>
              <a:gd name="T6" fmla="*/ 38 w 100"/>
              <a:gd name="T7" fmla="*/ 0 h 54"/>
              <a:gd name="T8" fmla="*/ 47 w 100"/>
              <a:gd name="T9" fmla="*/ 0 h 54"/>
              <a:gd name="T10" fmla="*/ 56 w 100"/>
              <a:gd name="T11" fmla="*/ 2 h 54"/>
              <a:gd name="T12" fmla="*/ 66 w 100"/>
              <a:gd name="T13" fmla="*/ 2 h 54"/>
              <a:gd name="T14" fmla="*/ 73 w 100"/>
              <a:gd name="T15" fmla="*/ 4 h 54"/>
              <a:gd name="T16" fmla="*/ 79 w 100"/>
              <a:gd name="T17" fmla="*/ 4 h 54"/>
              <a:gd name="T18" fmla="*/ 85 w 100"/>
              <a:gd name="T19" fmla="*/ 5 h 54"/>
              <a:gd name="T20" fmla="*/ 89 w 100"/>
              <a:gd name="T21" fmla="*/ 9 h 54"/>
              <a:gd name="T22" fmla="*/ 92 w 100"/>
              <a:gd name="T23" fmla="*/ 11 h 54"/>
              <a:gd name="T24" fmla="*/ 96 w 100"/>
              <a:gd name="T25" fmla="*/ 15 h 54"/>
              <a:gd name="T26" fmla="*/ 98 w 100"/>
              <a:gd name="T27" fmla="*/ 20 h 54"/>
              <a:gd name="T28" fmla="*/ 100 w 100"/>
              <a:gd name="T29" fmla="*/ 24 h 54"/>
              <a:gd name="T30" fmla="*/ 100 w 100"/>
              <a:gd name="T31" fmla="*/ 28 h 54"/>
              <a:gd name="T32" fmla="*/ 100 w 100"/>
              <a:gd name="T33" fmla="*/ 34 h 54"/>
              <a:gd name="T34" fmla="*/ 100 w 100"/>
              <a:gd name="T35" fmla="*/ 37 h 54"/>
              <a:gd name="T36" fmla="*/ 100 w 100"/>
              <a:gd name="T37" fmla="*/ 41 h 54"/>
              <a:gd name="T38" fmla="*/ 98 w 100"/>
              <a:gd name="T39" fmla="*/ 45 h 54"/>
              <a:gd name="T40" fmla="*/ 96 w 100"/>
              <a:gd name="T41" fmla="*/ 49 h 54"/>
              <a:gd name="T42" fmla="*/ 94 w 100"/>
              <a:gd name="T43" fmla="*/ 51 h 54"/>
              <a:gd name="T44" fmla="*/ 92 w 100"/>
              <a:gd name="T45" fmla="*/ 53 h 54"/>
              <a:gd name="T46" fmla="*/ 89 w 100"/>
              <a:gd name="T47" fmla="*/ 54 h 54"/>
              <a:gd name="T48" fmla="*/ 85 w 100"/>
              <a:gd name="T49" fmla="*/ 54 h 54"/>
              <a:gd name="T50" fmla="*/ 81 w 100"/>
              <a:gd name="T51" fmla="*/ 54 h 54"/>
              <a:gd name="T52" fmla="*/ 75 w 100"/>
              <a:gd name="T53" fmla="*/ 53 h 54"/>
              <a:gd name="T54" fmla="*/ 70 w 100"/>
              <a:gd name="T55" fmla="*/ 51 h 54"/>
              <a:gd name="T56" fmla="*/ 64 w 100"/>
              <a:gd name="T57" fmla="*/ 49 h 54"/>
              <a:gd name="T58" fmla="*/ 58 w 100"/>
              <a:gd name="T59" fmla="*/ 45 h 54"/>
              <a:gd name="T60" fmla="*/ 51 w 100"/>
              <a:gd name="T61" fmla="*/ 41 h 54"/>
              <a:gd name="T62" fmla="*/ 45 w 100"/>
              <a:gd name="T63" fmla="*/ 37 h 54"/>
              <a:gd name="T64" fmla="*/ 38 w 100"/>
              <a:gd name="T65" fmla="*/ 34 h 54"/>
              <a:gd name="T66" fmla="*/ 28 w 100"/>
              <a:gd name="T67" fmla="*/ 28 h 54"/>
              <a:gd name="T68" fmla="*/ 21 w 100"/>
              <a:gd name="T69" fmla="*/ 24 h 54"/>
              <a:gd name="T70" fmla="*/ 13 w 100"/>
              <a:gd name="T71" fmla="*/ 19 h 54"/>
              <a:gd name="T72" fmla="*/ 9 w 100"/>
              <a:gd name="T73" fmla="*/ 15 h 54"/>
              <a:gd name="T74" fmla="*/ 5 w 100"/>
              <a:gd name="T75" fmla="*/ 11 h 54"/>
              <a:gd name="T76" fmla="*/ 2 w 100"/>
              <a:gd name="T77" fmla="*/ 7 h 54"/>
              <a:gd name="T78" fmla="*/ 0 w 100"/>
              <a:gd name="T79" fmla="*/ 4 h 54"/>
              <a:gd name="T80" fmla="*/ 0 w 100"/>
              <a:gd name="T81" fmla="*/ 0 h 54"/>
              <a:gd name="T82" fmla="*/ 0 w 100"/>
              <a:gd name="T8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0" h="54">
                <a:moveTo>
                  <a:pt x="0" y="0"/>
                </a:moveTo>
                <a:lnTo>
                  <a:pt x="13" y="0"/>
                </a:lnTo>
                <a:lnTo>
                  <a:pt x="26" y="0"/>
                </a:lnTo>
                <a:lnTo>
                  <a:pt x="38" y="0"/>
                </a:lnTo>
                <a:lnTo>
                  <a:pt x="47" y="0"/>
                </a:lnTo>
                <a:lnTo>
                  <a:pt x="56" y="2"/>
                </a:lnTo>
                <a:lnTo>
                  <a:pt x="66" y="2"/>
                </a:lnTo>
                <a:lnTo>
                  <a:pt x="73" y="4"/>
                </a:lnTo>
                <a:lnTo>
                  <a:pt x="79" y="4"/>
                </a:lnTo>
                <a:lnTo>
                  <a:pt x="85" y="5"/>
                </a:lnTo>
                <a:lnTo>
                  <a:pt x="89" y="9"/>
                </a:lnTo>
                <a:lnTo>
                  <a:pt x="92" y="11"/>
                </a:lnTo>
                <a:lnTo>
                  <a:pt x="96" y="15"/>
                </a:lnTo>
                <a:lnTo>
                  <a:pt x="98" y="20"/>
                </a:lnTo>
                <a:lnTo>
                  <a:pt x="100" y="24"/>
                </a:lnTo>
                <a:lnTo>
                  <a:pt x="100" y="28"/>
                </a:lnTo>
                <a:lnTo>
                  <a:pt x="100" y="34"/>
                </a:lnTo>
                <a:lnTo>
                  <a:pt x="100" y="37"/>
                </a:lnTo>
                <a:lnTo>
                  <a:pt x="100" y="41"/>
                </a:lnTo>
                <a:lnTo>
                  <a:pt x="98" y="45"/>
                </a:lnTo>
                <a:lnTo>
                  <a:pt x="96" y="49"/>
                </a:lnTo>
                <a:lnTo>
                  <a:pt x="94" y="51"/>
                </a:lnTo>
                <a:lnTo>
                  <a:pt x="92" y="53"/>
                </a:lnTo>
                <a:lnTo>
                  <a:pt x="89" y="54"/>
                </a:lnTo>
                <a:lnTo>
                  <a:pt x="85" y="54"/>
                </a:lnTo>
                <a:lnTo>
                  <a:pt x="81" y="54"/>
                </a:lnTo>
                <a:lnTo>
                  <a:pt x="75" y="53"/>
                </a:lnTo>
                <a:lnTo>
                  <a:pt x="70" y="51"/>
                </a:lnTo>
                <a:lnTo>
                  <a:pt x="64" y="49"/>
                </a:lnTo>
                <a:lnTo>
                  <a:pt x="58" y="45"/>
                </a:lnTo>
                <a:lnTo>
                  <a:pt x="51" y="41"/>
                </a:lnTo>
                <a:lnTo>
                  <a:pt x="45" y="37"/>
                </a:lnTo>
                <a:lnTo>
                  <a:pt x="38" y="34"/>
                </a:lnTo>
                <a:lnTo>
                  <a:pt x="28" y="28"/>
                </a:lnTo>
                <a:lnTo>
                  <a:pt x="21" y="24"/>
                </a:lnTo>
                <a:lnTo>
                  <a:pt x="13" y="19"/>
                </a:lnTo>
                <a:lnTo>
                  <a:pt x="9" y="15"/>
                </a:lnTo>
                <a:lnTo>
                  <a:pt x="5" y="11"/>
                </a:lnTo>
                <a:lnTo>
                  <a:pt x="2" y="7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6">
            <a:solidFill>
              <a:schemeClr val="accent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5" name="Freeform 31"/>
          <p:cNvSpPr/>
          <p:nvPr/>
        </p:nvSpPr>
        <p:spPr bwMode="auto">
          <a:xfrm>
            <a:off x="5074799" y="4055946"/>
            <a:ext cx="56729" cy="187361"/>
          </a:xfrm>
          <a:custGeom>
            <a:avLst/>
            <a:gdLst>
              <a:gd name="T0" fmla="*/ 0 w 74"/>
              <a:gd name="T1" fmla="*/ 0 h 295"/>
              <a:gd name="T2" fmla="*/ 8 w 74"/>
              <a:gd name="T3" fmla="*/ 2 h 295"/>
              <a:gd name="T4" fmla="*/ 17 w 74"/>
              <a:gd name="T5" fmla="*/ 4 h 295"/>
              <a:gd name="T6" fmla="*/ 25 w 74"/>
              <a:gd name="T7" fmla="*/ 6 h 295"/>
              <a:gd name="T8" fmla="*/ 30 w 74"/>
              <a:gd name="T9" fmla="*/ 6 h 295"/>
              <a:gd name="T10" fmla="*/ 38 w 74"/>
              <a:gd name="T11" fmla="*/ 7 h 295"/>
              <a:gd name="T12" fmla="*/ 44 w 74"/>
              <a:gd name="T13" fmla="*/ 9 h 295"/>
              <a:gd name="T14" fmla="*/ 50 w 74"/>
              <a:gd name="T15" fmla="*/ 11 h 295"/>
              <a:gd name="T16" fmla="*/ 53 w 74"/>
              <a:gd name="T17" fmla="*/ 11 h 295"/>
              <a:gd name="T18" fmla="*/ 57 w 74"/>
              <a:gd name="T19" fmla="*/ 13 h 295"/>
              <a:gd name="T20" fmla="*/ 61 w 74"/>
              <a:gd name="T21" fmla="*/ 15 h 295"/>
              <a:gd name="T22" fmla="*/ 69 w 74"/>
              <a:gd name="T23" fmla="*/ 17 h 295"/>
              <a:gd name="T24" fmla="*/ 72 w 74"/>
              <a:gd name="T25" fmla="*/ 19 h 295"/>
              <a:gd name="T26" fmla="*/ 74 w 74"/>
              <a:gd name="T27" fmla="*/ 21 h 295"/>
              <a:gd name="T28" fmla="*/ 74 w 74"/>
              <a:gd name="T29" fmla="*/ 23 h 295"/>
              <a:gd name="T30" fmla="*/ 74 w 74"/>
              <a:gd name="T31" fmla="*/ 26 h 295"/>
              <a:gd name="T32" fmla="*/ 74 w 74"/>
              <a:gd name="T33" fmla="*/ 30 h 295"/>
              <a:gd name="T34" fmla="*/ 74 w 74"/>
              <a:gd name="T35" fmla="*/ 36 h 295"/>
              <a:gd name="T36" fmla="*/ 74 w 74"/>
              <a:gd name="T37" fmla="*/ 41 h 295"/>
              <a:gd name="T38" fmla="*/ 72 w 74"/>
              <a:gd name="T39" fmla="*/ 47 h 295"/>
              <a:gd name="T40" fmla="*/ 72 w 74"/>
              <a:gd name="T41" fmla="*/ 55 h 295"/>
              <a:gd name="T42" fmla="*/ 71 w 74"/>
              <a:gd name="T43" fmla="*/ 62 h 295"/>
              <a:gd name="T44" fmla="*/ 69 w 74"/>
              <a:gd name="T45" fmla="*/ 66 h 295"/>
              <a:gd name="T46" fmla="*/ 69 w 74"/>
              <a:gd name="T47" fmla="*/ 74 h 295"/>
              <a:gd name="T48" fmla="*/ 67 w 74"/>
              <a:gd name="T49" fmla="*/ 79 h 295"/>
              <a:gd name="T50" fmla="*/ 67 w 74"/>
              <a:gd name="T51" fmla="*/ 89 h 295"/>
              <a:gd name="T52" fmla="*/ 65 w 74"/>
              <a:gd name="T53" fmla="*/ 98 h 295"/>
              <a:gd name="T54" fmla="*/ 65 w 74"/>
              <a:gd name="T55" fmla="*/ 109 h 295"/>
              <a:gd name="T56" fmla="*/ 63 w 74"/>
              <a:gd name="T57" fmla="*/ 123 h 295"/>
              <a:gd name="T58" fmla="*/ 63 w 74"/>
              <a:gd name="T59" fmla="*/ 136 h 295"/>
              <a:gd name="T60" fmla="*/ 61 w 74"/>
              <a:gd name="T61" fmla="*/ 151 h 295"/>
              <a:gd name="T62" fmla="*/ 61 w 74"/>
              <a:gd name="T63" fmla="*/ 168 h 295"/>
              <a:gd name="T64" fmla="*/ 61 w 74"/>
              <a:gd name="T65" fmla="*/ 185 h 295"/>
              <a:gd name="T66" fmla="*/ 59 w 74"/>
              <a:gd name="T67" fmla="*/ 204 h 295"/>
              <a:gd name="T68" fmla="*/ 59 w 74"/>
              <a:gd name="T69" fmla="*/ 223 h 295"/>
              <a:gd name="T70" fmla="*/ 59 w 74"/>
              <a:gd name="T71" fmla="*/ 246 h 295"/>
              <a:gd name="T72" fmla="*/ 59 w 74"/>
              <a:gd name="T73" fmla="*/ 268 h 295"/>
              <a:gd name="T74" fmla="*/ 59 w 74"/>
              <a:gd name="T75" fmla="*/ 291 h 295"/>
              <a:gd name="T76" fmla="*/ 0 w 74"/>
              <a:gd name="T77" fmla="*/ 295 h 295"/>
              <a:gd name="T78" fmla="*/ 0 w 74"/>
              <a:gd name="T79" fmla="*/ 0 h 295"/>
              <a:gd name="T80" fmla="*/ 0 w 74"/>
              <a:gd name="T81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4" h="295">
                <a:moveTo>
                  <a:pt x="0" y="0"/>
                </a:moveTo>
                <a:lnTo>
                  <a:pt x="8" y="2"/>
                </a:lnTo>
                <a:lnTo>
                  <a:pt x="17" y="4"/>
                </a:lnTo>
                <a:lnTo>
                  <a:pt x="25" y="6"/>
                </a:lnTo>
                <a:lnTo>
                  <a:pt x="30" y="6"/>
                </a:lnTo>
                <a:lnTo>
                  <a:pt x="38" y="7"/>
                </a:lnTo>
                <a:lnTo>
                  <a:pt x="44" y="9"/>
                </a:lnTo>
                <a:lnTo>
                  <a:pt x="50" y="11"/>
                </a:lnTo>
                <a:lnTo>
                  <a:pt x="53" y="11"/>
                </a:lnTo>
                <a:lnTo>
                  <a:pt x="57" y="13"/>
                </a:lnTo>
                <a:lnTo>
                  <a:pt x="61" y="15"/>
                </a:lnTo>
                <a:lnTo>
                  <a:pt x="69" y="17"/>
                </a:lnTo>
                <a:lnTo>
                  <a:pt x="72" y="19"/>
                </a:lnTo>
                <a:lnTo>
                  <a:pt x="74" y="21"/>
                </a:lnTo>
                <a:lnTo>
                  <a:pt x="74" y="23"/>
                </a:lnTo>
                <a:lnTo>
                  <a:pt x="74" y="26"/>
                </a:lnTo>
                <a:lnTo>
                  <a:pt x="74" y="30"/>
                </a:lnTo>
                <a:lnTo>
                  <a:pt x="74" y="36"/>
                </a:lnTo>
                <a:lnTo>
                  <a:pt x="74" y="41"/>
                </a:lnTo>
                <a:lnTo>
                  <a:pt x="72" y="47"/>
                </a:lnTo>
                <a:lnTo>
                  <a:pt x="72" y="55"/>
                </a:lnTo>
                <a:lnTo>
                  <a:pt x="71" y="62"/>
                </a:lnTo>
                <a:lnTo>
                  <a:pt x="69" y="66"/>
                </a:lnTo>
                <a:lnTo>
                  <a:pt x="69" y="74"/>
                </a:lnTo>
                <a:lnTo>
                  <a:pt x="67" y="79"/>
                </a:lnTo>
                <a:lnTo>
                  <a:pt x="67" y="89"/>
                </a:lnTo>
                <a:lnTo>
                  <a:pt x="65" y="98"/>
                </a:lnTo>
                <a:lnTo>
                  <a:pt x="65" y="109"/>
                </a:lnTo>
                <a:lnTo>
                  <a:pt x="63" y="123"/>
                </a:lnTo>
                <a:lnTo>
                  <a:pt x="63" y="136"/>
                </a:lnTo>
                <a:lnTo>
                  <a:pt x="61" y="151"/>
                </a:lnTo>
                <a:lnTo>
                  <a:pt x="61" y="168"/>
                </a:lnTo>
                <a:lnTo>
                  <a:pt x="61" y="185"/>
                </a:lnTo>
                <a:lnTo>
                  <a:pt x="59" y="204"/>
                </a:lnTo>
                <a:lnTo>
                  <a:pt x="59" y="223"/>
                </a:lnTo>
                <a:lnTo>
                  <a:pt x="59" y="246"/>
                </a:lnTo>
                <a:lnTo>
                  <a:pt x="59" y="268"/>
                </a:lnTo>
                <a:lnTo>
                  <a:pt x="59" y="291"/>
                </a:lnTo>
                <a:lnTo>
                  <a:pt x="0" y="295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6">
            <a:solidFill>
              <a:srgbClr val="0000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" name="Freeform 164"/>
          <p:cNvSpPr>
            <a:spLocks/>
          </p:cNvSpPr>
          <p:nvPr/>
        </p:nvSpPr>
        <p:spPr bwMode="auto">
          <a:xfrm>
            <a:off x="6398078" y="4147809"/>
            <a:ext cx="186819" cy="62589"/>
          </a:xfrm>
          <a:custGeom>
            <a:avLst/>
            <a:gdLst>
              <a:gd name="T0" fmla="*/ 13 w 111"/>
              <a:gd name="T1" fmla="*/ 22 h 26"/>
              <a:gd name="T2" fmla="*/ 8 w 111"/>
              <a:gd name="T3" fmla="*/ 19 h 26"/>
              <a:gd name="T4" fmla="*/ 6 w 111"/>
              <a:gd name="T5" fmla="*/ 16 h 26"/>
              <a:gd name="T6" fmla="*/ 3 w 111"/>
              <a:gd name="T7" fmla="*/ 15 h 26"/>
              <a:gd name="T8" fmla="*/ 2 w 111"/>
              <a:gd name="T9" fmla="*/ 13 h 26"/>
              <a:gd name="T10" fmla="*/ 1 w 111"/>
              <a:gd name="T11" fmla="*/ 12 h 26"/>
              <a:gd name="T12" fmla="*/ 0 w 111"/>
              <a:gd name="T13" fmla="*/ 10 h 26"/>
              <a:gd name="T14" fmla="*/ 0 w 111"/>
              <a:gd name="T15" fmla="*/ 9 h 26"/>
              <a:gd name="T16" fmla="*/ 1 w 111"/>
              <a:gd name="T17" fmla="*/ 8 h 26"/>
              <a:gd name="T18" fmla="*/ 2 w 111"/>
              <a:gd name="T19" fmla="*/ 8 h 26"/>
              <a:gd name="T20" fmla="*/ 3 w 111"/>
              <a:gd name="T21" fmla="*/ 7 h 26"/>
              <a:gd name="T22" fmla="*/ 6 w 111"/>
              <a:gd name="T23" fmla="*/ 6 h 26"/>
              <a:gd name="T24" fmla="*/ 11 w 111"/>
              <a:gd name="T25" fmla="*/ 5 h 26"/>
              <a:gd name="T26" fmla="*/ 14 w 111"/>
              <a:gd name="T27" fmla="*/ 3 h 26"/>
              <a:gd name="T28" fmla="*/ 20 w 111"/>
              <a:gd name="T29" fmla="*/ 3 h 26"/>
              <a:gd name="T30" fmla="*/ 26 w 111"/>
              <a:gd name="T31" fmla="*/ 2 h 26"/>
              <a:gd name="T32" fmla="*/ 29 w 111"/>
              <a:gd name="T33" fmla="*/ 2 h 26"/>
              <a:gd name="T34" fmla="*/ 33 w 111"/>
              <a:gd name="T35" fmla="*/ 1 h 26"/>
              <a:gd name="T36" fmla="*/ 37 w 111"/>
              <a:gd name="T37" fmla="*/ 1 h 26"/>
              <a:gd name="T38" fmla="*/ 40 w 111"/>
              <a:gd name="T39" fmla="*/ 1 h 26"/>
              <a:gd name="T40" fmla="*/ 45 w 111"/>
              <a:gd name="T41" fmla="*/ 0 h 26"/>
              <a:gd name="T42" fmla="*/ 50 w 111"/>
              <a:gd name="T43" fmla="*/ 0 h 26"/>
              <a:gd name="T44" fmla="*/ 54 w 111"/>
              <a:gd name="T45" fmla="*/ 0 h 26"/>
              <a:gd name="T46" fmla="*/ 59 w 111"/>
              <a:gd name="T47" fmla="*/ 0 h 26"/>
              <a:gd name="T48" fmla="*/ 65 w 111"/>
              <a:gd name="T49" fmla="*/ 0 h 26"/>
              <a:gd name="T50" fmla="*/ 71 w 111"/>
              <a:gd name="T51" fmla="*/ 0 h 26"/>
              <a:gd name="T52" fmla="*/ 77 w 111"/>
              <a:gd name="T53" fmla="*/ 0 h 26"/>
              <a:gd name="T54" fmla="*/ 83 w 111"/>
              <a:gd name="T55" fmla="*/ 0 h 26"/>
              <a:gd name="T56" fmla="*/ 90 w 111"/>
              <a:gd name="T57" fmla="*/ 0 h 26"/>
              <a:gd name="T58" fmla="*/ 97 w 111"/>
              <a:gd name="T59" fmla="*/ 0 h 26"/>
              <a:gd name="T60" fmla="*/ 104 w 111"/>
              <a:gd name="T61" fmla="*/ 0 h 26"/>
              <a:gd name="T62" fmla="*/ 111 w 111"/>
              <a:gd name="T63" fmla="*/ 0 h 26"/>
              <a:gd name="T64" fmla="*/ 111 w 111"/>
              <a:gd name="T65" fmla="*/ 22 h 26"/>
              <a:gd name="T66" fmla="*/ 106 w 111"/>
              <a:gd name="T67" fmla="*/ 22 h 26"/>
              <a:gd name="T68" fmla="*/ 101 w 111"/>
              <a:gd name="T69" fmla="*/ 22 h 26"/>
              <a:gd name="T70" fmla="*/ 95 w 111"/>
              <a:gd name="T71" fmla="*/ 22 h 26"/>
              <a:gd name="T72" fmla="*/ 89 w 111"/>
              <a:gd name="T73" fmla="*/ 22 h 26"/>
              <a:gd name="T74" fmla="*/ 82 w 111"/>
              <a:gd name="T75" fmla="*/ 22 h 26"/>
              <a:gd name="T76" fmla="*/ 75 w 111"/>
              <a:gd name="T77" fmla="*/ 23 h 26"/>
              <a:gd name="T78" fmla="*/ 60 w 111"/>
              <a:gd name="T79" fmla="*/ 25 h 26"/>
              <a:gd name="T80" fmla="*/ 52 w 111"/>
              <a:gd name="T81" fmla="*/ 26 h 26"/>
              <a:gd name="T82" fmla="*/ 45 w 111"/>
              <a:gd name="T83" fmla="*/ 26 h 26"/>
              <a:gd name="T84" fmla="*/ 39 w 111"/>
              <a:gd name="T85" fmla="*/ 26 h 26"/>
              <a:gd name="T86" fmla="*/ 33 w 111"/>
              <a:gd name="T87" fmla="*/ 26 h 26"/>
              <a:gd name="T88" fmla="*/ 27 w 111"/>
              <a:gd name="T89" fmla="*/ 26 h 26"/>
              <a:gd name="T90" fmla="*/ 22 w 111"/>
              <a:gd name="T91" fmla="*/ 25 h 26"/>
              <a:gd name="T92" fmla="*/ 18 w 111"/>
              <a:gd name="T93" fmla="*/ 23 h 26"/>
              <a:gd name="T94" fmla="*/ 13 w 111"/>
              <a:gd name="T95" fmla="*/ 22 h 26"/>
              <a:gd name="T96" fmla="*/ 13 w 111"/>
              <a:gd name="T97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1" h="26">
                <a:moveTo>
                  <a:pt x="13" y="22"/>
                </a:moveTo>
                <a:lnTo>
                  <a:pt x="8" y="19"/>
                </a:lnTo>
                <a:lnTo>
                  <a:pt x="6" y="16"/>
                </a:lnTo>
                <a:lnTo>
                  <a:pt x="3" y="15"/>
                </a:lnTo>
                <a:lnTo>
                  <a:pt x="2" y="13"/>
                </a:lnTo>
                <a:lnTo>
                  <a:pt x="1" y="12"/>
                </a:lnTo>
                <a:lnTo>
                  <a:pt x="0" y="10"/>
                </a:lnTo>
                <a:lnTo>
                  <a:pt x="0" y="9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6" y="6"/>
                </a:lnTo>
                <a:lnTo>
                  <a:pt x="11" y="5"/>
                </a:lnTo>
                <a:lnTo>
                  <a:pt x="14" y="3"/>
                </a:lnTo>
                <a:lnTo>
                  <a:pt x="20" y="3"/>
                </a:lnTo>
                <a:lnTo>
                  <a:pt x="26" y="2"/>
                </a:lnTo>
                <a:lnTo>
                  <a:pt x="29" y="2"/>
                </a:lnTo>
                <a:lnTo>
                  <a:pt x="33" y="1"/>
                </a:lnTo>
                <a:lnTo>
                  <a:pt x="37" y="1"/>
                </a:lnTo>
                <a:lnTo>
                  <a:pt x="40" y="1"/>
                </a:lnTo>
                <a:lnTo>
                  <a:pt x="45" y="0"/>
                </a:lnTo>
                <a:lnTo>
                  <a:pt x="50" y="0"/>
                </a:lnTo>
                <a:lnTo>
                  <a:pt x="54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7" y="0"/>
                </a:lnTo>
                <a:lnTo>
                  <a:pt x="83" y="0"/>
                </a:lnTo>
                <a:lnTo>
                  <a:pt x="90" y="0"/>
                </a:lnTo>
                <a:lnTo>
                  <a:pt x="97" y="0"/>
                </a:lnTo>
                <a:lnTo>
                  <a:pt x="104" y="0"/>
                </a:lnTo>
                <a:lnTo>
                  <a:pt x="111" y="0"/>
                </a:lnTo>
                <a:lnTo>
                  <a:pt x="111" y="22"/>
                </a:lnTo>
                <a:lnTo>
                  <a:pt x="106" y="22"/>
                </a:lnTo>
                <a:lnTo>
                  <a:pt x="101" y="22"/>
                </a:lnTo>
                <a:lnTo>
                  <a:pt x="95" y="22"/>
                </a:lnTo>
                <a:lnTo>
                  <a:pt x="89" y="22"/>
                </a:lnTo>
                <a:lnTo>
                  <a:pt x="82" y="22"/>
                </a:lnTo>
                <a:lnTo>
                  <a:pt x="75" y="23"/>
                </a:lnTo>
                <a:lnTo>
                  <a:pt x="60" y="25"/>
                </a:lnTo>
                <a:lnTo>
                  <a:pt x="52" y="26"/>
                </a:lnTo>
                <a:lnTo>
                  <a:pt x="45" y="26"/>
                </a:lnTo>
                <a:lnTo>
                  <a:pt x="39" y="26"/>
                </a:lnTo>
                <a:lnTo>
                  <a:pt x="33" y="26"/>
                </a:lnTo>
                <a:lnTo>
                  <a:pt x="27" y="26"/>
                </a:lnTo>
                <a:lnTo>
                  <a:pt x="22" y="25"/>
                </a:lnTo>
                <a:lnTo>
                  <a:pt x="18" y="23"/>
                </a:lnTo>
                <a:lnTo>
                  <a:pt x="13" y="22"/>
                </a:lnTo>
                <a:lnTo>
                  <a:pt x="13" y="22"/>
                </a:lnTo>
              </a:path>
            </a:pathLst>
          </a:custGeom>
          <a:solidFill>
            <a:srgbClr val="0000FF"/>
          </a:solidFill>
          <a:ln w="7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Freeform 165"/>
          <p:cNvSpPr>
            <a:spLocks/>
          </p:cNvSpPr>
          <p:nvPr/>
        </p:nvSpPr>
        <p:spPr bwMode="auto">
          <a:xfrm>
            <a:off x="6227585" y="4163932"/>
            <a:ext cx="141957" cy="46466"/>
          </a:xfrm>
          <a:custGeom>
            <a:avLst/>
            <a:gdLst>
              <a:gd name="T0" fmla="*/ 0 w 90"/>
              <a:gd name="T1" fmla="*/ 10 h 30"/>
              <a:gd name="T2" fmla="*/ 4 w 90"/>
              <a:gd name="T3" fmla="*/ 10 h 30"/>
              <a:gd name="T4" fmla="*/ 9 w 90"/>
              <a:gd name="T5" fmla="*/ 9 h 30"/>
              <a:gd name="T6" fmla="*/ 12 w 90"/>
              <a:gd name="T7" fmla="*/ 9 h 30"/>
              <a:gd name="T8" fmla="*/ 18 w 90"/>
              <a:gd name="T9" fmla="*/ 7 h 30"/>
              <a:gd name="T10" fmla="*/ 23 w 90"/>
              <a:gd name="T11" fmla="*/ 6 h 30"/>
              <a:gd name="T12" fmla="*/ 29 w 90"/>
              <a:gd name="T13" fmla="*/ 5 h 30"/>
              <a:gd name="T14" fmla="*/ 36 w 90"/>
              <a:gd name="T15" fmla="*/ 4 h 30"/>
              <a:gd name="T16" fmla="*/ 42 w 90"/>
              <a:gd name="T17" fmla="*/ 2 h 30"/>
              <a:gd name="T18" fmla="*/ 49 w 90"/>
              <a:gd name="T19" fmla="*/ 2 h 30"/>
              <a:gd name="T20" fmla="*/ 55 w 90"/>
              <a:gd name="T21" fmla="*/ 0 h 30"/>
              <a:gd name="T22" fmla="*/ 61 w 90"/>
              <a:gd name="T23" fmla="*/ 0 h 30"/>
              <a:gd name="T24" fmla="*/ 67 w 90"/>
              <a:gd name="T25" fmla="*/ 0 h 30"/>
              <a:gd name="T26" fmla="*/ 72 w 90"/>
              <a:gd name="T27" fmla="*/ 0 h 30"/>
              <a:gd name="T28" fmla="*/ 76 w 90"/>
              <a:gd name="T29" fmla="*/ 0 h 30"/>
              <a:gd name="T30" fmla="*/ 81 w 90"/>
              <a:gd name="T31" fmla="*/ 2 h 30"/>
              <a:gd name="T32" fmla="*/ 83 w 90"/>
              <a:gd name="T33" fmla="*/ 2 h 30"/>
              <a:gd name="T34" fmla="*/ 87 w 90"/>
              <a:gd name="T35" fmla="*/ 4 h 30"/>
              <a:gd name="T36" fmla="*/ 88 w 90"/>
              <a:gd name="T37" fmla="*/ 6 h 30"/>
              <a:gd name="T38" fmla="*/ 90 w 90"/>
              <a:gd name="T39" fmla="*/ 7 h 30"/>
              <a:gd name="T40" fmla="*/ 90 w 90"/>
              <a:gd name="T41" fmla="*/ 10 h 30"/>
              <a:gd name="T42" fmla="*/ 90 w 90"/>
              <a:gd name="T43" fmla="*/ 11 h 30"/>
              <a:gd name="T44" fmla="*/ 90 w 90"/>
              <a:gd name="T45" fmla="*/ 13 h 30"/>
              <a:gd name="T46" fmla="*/ 89 w 90"/>
              <a:gd name="T47" fmla="*/ 16 h 30"/>
              <a:gd name="T48" fmla="*/ 87 w 90"/>
              <a:gd name="T49" fmla="*/ 17 h 30"/>
              <a:gd name="T50" fmla="*/ 85 w 90"/>
              <a:gd name="T51" fmla="*/ 18 h 30"/>
              <a:gd name="T52" fmla="*/ 82 w 90"/>
              <a:gd name="T53" fmla="*/ 19 h 30"/>
              <a:gd name="T54" fmla="*/ 80 w 90"/>
              <a:gd name="T55" fmla="*/ 20 h 30"/>
              <a:gd name="T56" fmla="*/ 76 w 90"/>
              <a:gd name="T57" fmla="*/ 22 h 30"/>
              <a:gd name="T58" fmla="*/ 73 w 90"/>
              <a:gd name="T59" fmla="*/ 23 h 30"/>
              <a:gd name="T60" fmla="*/ 69 w 90"/>
              <a:gd name="T61" fmla="*/ 24 h 30"/>
              <a:gd name="T62" fmla="*/ 64 w 90"/>
              <a:gd name="T63" fmla="*/ 24 h 30"/>
              <a:gd name="T64" fmla="*/ 60 w 90"/>
              <a:gd name="T65" fmla="*/ 25 h 30"/>
              <a:gd name="T66" fmla="*/ 54 w 90"/>
              <a:gd name="T67" fmla="*/ 26 h 30"/>
              <a:gd name="T68" fmla="*/ 48 w 90"/>
              <a:gd name="T69" fmla="*/ 26 h 30"/>
              <a:gd name="T70" fmla="*/ 41 w 90"/>
              <a:gd name="T71" fmla="*/ 28 h 30"/>
              <a:gd name="T72" fmla="*/ 34 w 90"/>
              <a:gd name="T73" fmla="*/ 28 h 30"/>
              <a:gd name="T74" fmla="*/ 27 w 90"/>
              <a:gd name="T75" fmla="*/ 29 h 30"/>
              <a:gd name="T76" fmla="*/ 18 w 90"/>
              <a:gd name="T77" fmla="*/ 29 h 30"/>
              <a:gd name="T78" fmla="*/ 10 w 90"/>
              <a:gd name="T79" fmla="*/ 29 h 30"/>
              <a:gd name="T80" fmla="*/ 0 w 90"/>
              <a:gd name="T81" fmla="*/ 30 h 30"/>
              <a:gd name="T82" fmla="*/ 0 w 90"/>
              <a:gd name="T83" fmla="*/ 10 h 30"/>
              <a:gd name="T84" fmla="*/ 0 w 90"/>
              <a:gd name="T85" fmla="*/ 1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" h="30">
                <a:moveTo>
                  <a:pt x="0" y="10"/>
                </a:moveTo>
                <a:lnTo>
                  <a:pt x="4" y="10"/>
                </a:lnTo>
                <a:lnTo>
                  <a:pt x="9" y="9"/>
                </a:lnTo>
                <a:lnTo>
                  <a:pt x="12" y="9"/>
                </a:lnTo>
                <a:lnTo>
                  <a:pt x="18" y="7"/>
                </a:lnTo>
                <a:lnTo>
                  <a:pt x="23" y="6"/>
                </a:lnTo>
                <a:lnTo>
                  <a:pt x="29" y="5"/>
                </a:lnTo>
                <a:lnTo>
                  <a:pt x="36" y="4"/>
                </a:lnTo>
                <a:lnTo>
                  <a:pt x="42" y="2"/>
                </a:lnTo>
                <a:lnTo>
                  <a:pt x="49" y="2"/>
                </a:lnTo>
                <a:lnTo>
                  <a:pt x="55" y="0"/>
                </a:lnTo>
                <a:lnTo>
                  <a:pt x="61" y="0"/>
                </a:lnTo>
                <a:lnTo>
                  <a:pt x="67" y="0"/>
                </a:lnTo>
                <a:lnTo>
                  <a:pt x="72" y="0"/>
                </a:lnTo>
                <a:lnTo>
                  <a:pt x="76" y="0"/>
                </a:lnTo>
                <a:lnTo>
                  <a:pt x="81" y="2"/>
                </a:lnTo>
                <a:lnTo>
                  <a:pt x="83" y="2"/>
                </a:lnTo>
                <a:lnTo>
                  <a:pt x="87" y="4"/>
                </a:lnTo>
                <a:lnTo>
                  <a:pt x="88" y="6"/>
                </a:lnTo>
                <a:lnTo>
                  <a:pt x="90" y="7"/>
                </a:lnTo>
                <a:lnTo>
                  <a:pt x="90" y="10"/>
                </a:lnTo>
                <a:lnTo>
                  <a:pt x="90" y="11"/>
                </a:lnTo>
                <a:lnTo>
                  <a:pt x="90" y="13"/>
                </a:lnTo>
                <a:lnTo>
                  <a:pt x="89" y="16"/>
                </a:lnTo>
                <a:lnTo>
                  <a:pt x="87" y="17"/>
                </a:lnTo>
                <a:lnTo>
                  <a:pt x="85" y="18"/>
                </a:lnTo>
                <a:lnTo>
                  <a:pt x="82" y="19"/>
                </a:lnTo>
                <a:lnTo>
                  <a:pt x="80" y="20"/>
                </a:lnTo>
                <a:lnTo>
                  <a:pt x="76" y="22"/>
                </a:lnTo>
                <a:lnTo>
                  <a:pt x="73" y="23"/>
                </a:lnTo>
                <a:lnTo>
                  <a:pt x="69" y="24"/>
                </a:lnTo>
                <a:lnTo>
                  <a:pt x="64" y="24"/>
                </a:lnTo>
                <a:lnTo>
                  <a:pt x="60" y="25"/>
                </a:lnTo>
                <a:lnTo>
                  <a:pt x="54" y="26"/>
                </a:lnTo>
                <a:lnTo>
                  <a:pt x="48" y="26"/>
                </a:lnTo>
                <a:lnTo>
                  <a:pt x="41" y="28"/>
                </a:lnTo>
                <a:lnTo>
                  <a:pt x="34" y="28"/>
                </a:lnTo>
                <a:lnTo>
                  <a:pt x="27" y="29"/>
                </a:lnTo>
                <a:lnTo>
                  <a:pt x="18" y="29"/>
                </a:lnTo>
                <a:lnTo>
                  <a:pt x="10" y="29"/>
                </a:lnTo>
                <a:lnTo>
                  <a:pt x="0" y="30"/>
                </a:lnTo>
                <a:lnTo>
                  <a:pt x="0" y="10"/>
                </a:lnTo>
                <a:lnTo>
                  <a:pt x="0" y="10"/>
                </a:lnTo>
              </a:path>
            </a:pathLst>
          </a:custGeom>
          <a:solidFill>
            <a:srgbClr val="0000FF"/>
          </a:solidFill>
          <a:ln w="7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28" name="拼音开关"/>
          <p:cNvGrpSpPr/>
          <p:nvPr/>
        </p:nvGrpSpPr>
        <p:grpSpPr>
          <a:xfrm>
            <a:off x="3757677" y="58471"/>
            <a:ext cx="1276472" cy="576064"/>
            <a:chOff x="7236296" y="555526"/>
            <a:chExt cx="1276472" cy="576064"/>
          </a:xfrm>
        </p:grpSpPr>
        <p:sp>
          <p:nvSpPr>
            <p:cNvPr id="129" name="椭圆 128"/>
            <p:cNvSpPr/>
            <p:nvPr/>
          </p:nvSpPr>
          <p:spPr>
            <a:xfrm>
              <a:off x="7236296" y="555526"/>
              <a:ext cx="1276472" cy="576064"/>
            </a:xfrm>
            <a:prstGeom prst="ellipse">
              <a:avLst/>
            </a:prstGeom>
            <a:solidFill>
              <a:srgbClr val="02B3C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7402251" y="647771"/>
              <a:ext cx="904222" cy="3915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402251" y="689669"/>
              <a:ext cx="1110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拼音开关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5" grpId="0"/>
      <p:bldP spid="25" grpId="1"/>
      <p:bldP spid="34" grpId="0"/>
      <p:bldP spid="34" grpId="1"/>
      <p:bldP spid="41" grpId="0"/>
      <p:bldP spid="41" grpId="1"/>
      <p:bldP spid="48" grpId="0"/>
      <p:bldP spid="48" grpId="1"/>
      <p:bldP spid="55" grpId="0"/>
      <p:bldP spid="55" grpId="1"/>
      <p:bldP spid="62" grpId="0"/>
      <p:bldP spid="62" grpId="1"/>
      <p:bldP spid="70" grpId="0"/>
      <p:bldP spid="70" grpId="1"/>
      <p:bldP spid="76" grpId="0"/>
      <p:bldP spid="76" grpId="1"/>
      <p:bldP spid="83" grpId="0"/>
      <p:bldP spid="83" grpId="1"/>
      <p:bldP spid="90" grpId="0"/>
      <p:bldP spid="90" grpId="1"/>
      <p:bldP spid="97" grpId="0"/>
      <p:bldP spid="97" grpId="1"/>
      <p:bldP spid="104" grpId="0"/>
      <p:bldP spid="104" grpId="1"/>
      <p:bldP spid="109" grpId="0"/>
      <p:bldP spid="109" grpId="1"/>
      <p:bldP spid="118" grpId="0"/>
      <p:bldP spid="118" grpId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9259" y="771550"/>
            <a:ext cx="7945189" cy="900244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文中是谁和谁在走月亮？画出相关语句。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7905" y="223499"/>
            <a:ext cx="2269879" cy="693151"/>
          </a:xfrm>
          <a:prstGeom prst="rect">
            <a:avLst/>
          </a:prstGeom>
        </p:spPr>
      </p:pic>
      <p:sp>
        <p:nvSpPr>
          <p:cNvPr id="10" name="文本框 14"/>
          <p:cNvSpPr txBox="1"/>
          <p:nvPr/>
        </p:nvSpPr>
        <p:spPr>
          <a:xfrm>
            <a:off x="576901" y="20400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450000" cy="5597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592997"/>
            <a:ext cx="5133975" cy="320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3131840" y="4391000"/>
            <a:ext cx="15121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39" y="686721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1c7594e-f317-47f9-b75c-f42baa6d33fb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2">
      <a:majorFont>
        <a:latin typeface="Impact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2149</Words>
  <PresentationFormat>全屏显示(16:9)</PresentationFormat>
  <Paragraphs>275</Paragraphs>
  <Slides>46</Slides>
  <Notes>6</Notes>
  <HiddenSlides>1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7" baseType="lpstr">
      <vt:lpstr>Times New Roman</vt:lpstr>
      <vt:lpstr>仿宋</vt:lpstr>
      <vt:lpstr>Arial</vt:lpstr>
      <vt:lpstr>Kaiti SC</vt:lpstr>
      <vt:lpstr>华文楷体</vt:lpstr>
      <vt:lpstr>宋体</vt:lpstr>
      <vt:lpstr>Calibri</vt:lpstr>
      <vt:lpstr>楷体</vt:lpstr>
      <vt:lpstr>黑体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