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楷体" panose="02010609060101010101" pitchFamily="49" charset="-122"/>
      <p:regular r:id="rId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487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0550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94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261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519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420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399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2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microsoft.com/office/2007/relationships/hdphoto" Target="../media/hdphoto3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6947147" y="3837334"/>
            <a:ext cx="2193491" cy="1347614"/>
            <a:chOff x="6947147" y="3837334"/>
            <a:chExt cx="2193491" cy="1347614"/>
          </a:xfrm>
        </p:grpSpPr>
        <p:pic>
          <p:nvPicPr>
            <p:cNvPr id="1026" name="Picture 2" descr="æ æ 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700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68952" y="3837334"/>
              <a:ext cx="1871686" cy="13476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éº»éå¾çä¸è½½ å¾çid 1640648 å¨ç©æ¤ç© å¾çç´ æ "/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91250" l="9961" r="99219">
                          <a14:foregroundMark x1="55762" y1="78125" x2="56348" y2="83906"/>
                          <a14:foregroundMark x1="55273" y1="75625" x2="55859" y2="79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2640" y="4077222"/>
              <a:ext cx="1010627" cy="631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éä¹ãåäº¬äººå«éº»é(que)çä¿åã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70463" l="10000" r="66458">
                          <a14:foregroundMark x1="31198" y1="39537" x2="35365" y2="50370"/>
                          <a14:backgroundMark x1="45365" y1="14259" x2="53229" y2="26852"/>
                          <a14:backgroundMark x1="45365" y1="27315" x2="57396" y2="40833"/>
                          <a14:backgroundMark x1="59844" y1="36019" x2="61563" y2="51667"/>
                          <a14:backgroundMark x1="61302" y1="58704" x2="64479" y2="63889"/>
                          <a14:backgroundMark x1="52969" y1="63889" x2="53698" y2="65185"/>
                          <a14:backgroundMark x1="30469" y1="21204" x2="25573" y2="52963"/>
                          <a14:backgroundMark x1="33103" y1="57377" x2="34943" y2="60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7147" y="3885071"/>
              <a:ext cx="1806120" cy="1015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8465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82" y="6096"/>
            <a:ext cx="3860823" cy="5092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901322" y="987574"/>
            <a:ext cx="1870478" cy="32403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807304" y="350140"/>
            <a:ext cx="3869152" cy="1008112"/>
          </a:xfrm>
          <a:prstGeom prst="wedgeRoundRectCallout">
            <a:avLst>
              <a:gd name="adj1" fmla="val -101451"/>
              <a:gd name="adj2" fmla="val 21237"/>
              <a:gd name="adj3" fmla="val 16667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习作单元</a:t>
            </a:r>
          </a:p>
        </p:txBody>
      </p:sp>
      <p:sp>
        <p:nvSpPr>
          <p:cNvPr id="8" name="圆角矩形 7"/>
          <p:cNvSpPr/>
          <p:nvPr/>
        </p:nvSpPr>
        <p:spPr>
          <a:xfrm>
            <a:off x="2123728" y="4495385"/>
            <a:ext cx="2012764" cy="20546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4807304" y="2251840"/>
            <a:ext cx="3941160" cy="1039990"/>
          </a:xfrm>
          <a:prstGeom prst="wedgeRoundRectCallout">
            <a:avLst>
              <a:gd name="adj1" fmla="val -69762"/>
              <a:gd name="adj2" fmla="val 171727"/>
              <a:gd name="adj3" fmla="val 16667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语文要素：了解作者是怎样把事情写清楚的。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2118310" y="4705356"/>
            <a:ext cx="2018182" cy="1772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4807304" y="4017796"/>
            <a:ext cx="3941160" cy="1027627"/>
          </a:xfrm>
          <a:prstGeom prst="wedgeRoundRectCallout">
            <a:avLst>
              <a:gd name="adj1" fmla="val -67362"/>
              <a:gd name="adj2" fmla="val 34340"/>
              <a:gd name="adj3" fmla="val 16667"/>
            </a:avLst>
          </a:prstGeom>
          <a:solidFill>
            <a:srgbClr val="0070C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prstClr val="white"/>
                </a:solidFill>
                <a:latin typeface="楷体" pitchFamily="49" charset="-122"/>
                <a:ea typeface="楷体" pitchFamily="49" charset="-122"/>
              </a:rPr>
              <a:t>习作要求：写一件事，把事情写清楚。</a:t>
            </a:r>
          </a:p>
        </p:txBody>
      </p:sp>
    </p:spTree>
    <p:extLst>
      <p:ext uri="{BB962C8B-B14F-4D97-AF65-F5344CB8AC3E}">
        <p14:creationId xmlns:p14="http://schemas.microsoft.com/office/powerpoint/2010/main" val="135835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</Words>
  <PresentationFormat>全屏显示(16:9)</PresentationFormat>
  <Paragraphs>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Calibri</vt:lpstr>
      <vt:lpstr>楷体</vt:lpstr>
      <vt:lpstr>Arial</vt:lpstr>
      <vt:lpstr>1_Office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2021-05-13T06:45:31Z</dcterms:created>
  <dcterms:modified xsi:type="dcterms:W3CDTF">2022-08-07T06:11:40Z</dcterms:modified>
</cp:coreProperties>
</file>