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5" r:id="rId1"/>
    <p:sldMasterId id="2147483662" r:id="rId2"/>
  </p:sldMasterIdLst>
  <p:notesMasterIdLst>
    <p:notesMasterId r:id="rId36"/>
  </p:notesMasterIdLst>
  <p:handoutMasterIdLst>
    <p:handoutMasterId r:id="rId37"/>
  </p:handoutMasterIdLst>
  <p:sldIdLst>
    <p:sldId id="1433" r:id="rId3"/>
    <p:sldId id="1597" r:id="rId4"/>
    <p:sldId id="523" r:id="rId5"/>
    <p:sldId id="1379" r:id="rId6"/>
    <p:sldId id="1557" r:id="rId7"/>
    <p:sldId id="1601" r:id="rId8"/>
    <p:sldId id="1600" r:id="rId9"/>
    <p:sldId id="1377" r:id="rId10"/>
    <p:sldId id="1374" r:id="rId11"/>
    <p:sldId id="1603" r:id="rId12"/>
    <p:sldId id="1605" r:id="rId13"/>
    <p:sldId id="1645" r:id="rId14"/>
    <p:sldId id="1606" r:id="rId15"/>
    <p:sldId id="1523" r:id="rId16"/>
    <p:sldId id="1608" r:id="rId17"/>
    <p:sldId id="1525" r:id="rId18"/>
    <p:sldId id="1526" r:id="rId19"/>
    <p:sldId id="1609" r:id="rId20"/>
    <p:sldId id="1527" r:id="rId21"/>
    <p:sldId id="1610" r:id="rId22"/>
    <p:sldId id="1528" r:id="rId23"/>
    <p:sldId id="1538" r:id="rId24"/>
    <p:sldId id="1648" r:id="rId25"/>
    <p:sldId id="1596" r:id="rId26"/>
    <p:sldId id="1532" r:id="rId27"/>
    <p:sldId id="1533" r:id="rId28"/>
    <p:sldId id="1517" r:id="rId29"/>
    <p:sldId id="1365" r:id="rId30"/>
    <p:sldId id="1640" r:id="rId31"/>
    <p:sldId id="1358" r:id="rId32"/>
    <p:sldId id="1359" r:id="rId33"/>
    <p:sldId id="1406" r:id="rId34"/>
    <p:sldId id="1641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仿宋" panose="02010609060101010101" pitchFamily="49" charset="-122"/>
      <p:regular r:id="rId42"/>
    </p:embeddedFont>
    <p:embeddedFont>
      <p:font typeface="汉语拼音" panose="02010600030101010101" charset="0"/>
      <p:regular r:id="rId43"/>
    </p:embeddedFont>
    <p:embeddedFont>
      <p:font typeface="黑体" panose="02010609060101010101" pitchFamily="49" charset="-122"/>
      <p:regular r:id="rId44"/>
    </p:embeddedFont>
    <p:embeddedFont>
      <p:font typeface="楷体" panose="02010609060101010101" pitchFamily="49" charset="-122"/>
      <p:regular r:id="rId4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0">
          <p15:clr>
            <a:srgbClr val="A4A3A4"/>
          </p15:clr>
        </p15:guide>
        <p15:guide id="2" pos="22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BDC"/>
    <a:srgbClr val="2060BE"/>
    <a:srgbClr val="0000FF"/>
    <a:srgbClr val="9BE3EF"/>
    <a:srgbClr val="FF66FF"/>
    <a:srgbClr val="F074C7"/>
    <a:srgbClr val="FF97FF"/>
    <a:srgbClr val="CAFAFE"/>
    <a:srgbClr val="9900CC"/>
    <a:srgbClr val="15F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4705" autoAdjust="0"/>
  </p:normalViewPr>
  <p:slideViewPr>
    <p:cSldViewPr>
      <p:cViewPr varScale="1">
        <p:scale>
          <a:sx n="133" d="100"/>
          <a:sy n="133" d="100"/>
        </p:scale>
        <p:origin x="936" y="150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14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010"/>
        <p:guide pos="22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143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17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68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2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9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3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55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8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08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88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02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79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æå­æ ç®ç¬ç»æ­¥éª¤å¾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" b="90000" l="9940" r="899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292" y="-111736"/>
            <a:ext cx="2156694" cy="14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3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85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&#36164;&#26009;&#38142;&#25509;/&#35270;&#39057;/&#31454;.mp4" TargetMode="External"/><Relationship Id="rId3" Type="http://schemas.openxmlformats.org/officeDocument/2006/relationships/image" Target="../media/image22.png"/><Relationship Id="rId7" Type="http://schemas.openxmlformats.org/officeDocument/2006/relationships/hyperlink" Target="&#36164;&#26009;&#38142;&#25509;/&#35270;&#39057;/&#35832;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&#36164;&#26009;&#38142;&#25509;/&#35270;&#39057;/&#23581;.mp4" TargetMode="External"/><Relationship Id="rId5" Type="http://schemas.openxmlformats.org/officeDocument/2006/relationships/image" Target="../media/image23.png"/><Relationship Id="rId4" Type="http://schemas.openxmlformats.org/officeDocument/2006/relationships/hyperlink" Target="&#36164;&#26009;&#38142;&#25509;/&#35270;&#39057;/&#25102;.mp4" TargetMode="External"/><Relationship Id="rId9" Type="http://schemas.openxmlformats.org/officeDocument/2006/relationships/hyperlink" Target="&#36164;&#26009;&#38142;&#25509;/&#35270;&#39057;/&#21807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&#36164;&#26009;&#38142;&#25509;/&#35270;&#39057;/&#26391;&#35835;25&#29579;&#25102;&#19981;&#21462;&#36947;&#26049;&#26446;.mp4" TargetMode="External"/><Relationship Id="rId5" Type="http://schemas.openxmlformats.org/officeDocument/2006/relationships/image" Target="../media/image10.emf"/><Relationship Id="rId4" Type="http://schemas.openxmlformats.org/officeDocument/2006/relationships/image" Target="../media/image9.jpg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语文上册</a:t>
            </a:r>
          </a:p>
        </p:txBody>
      </p:sp>
    </p:spTree>
    <p:extLst>
      <p:ext uri="{BB962C8B-B14F-4D97-AF65-F5344CB8AC3E}">
        <p14:creationId xmlns:p14="http://schemas.microsoft.com/office/powerpoint/2010/main" val="19730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64"/>
          <p:cNvSpPr txBox="1"/>
          <p:nvPr/>
        </p:nvSpPr>
        <p:spPr>
          <a:xfrm>
            <a:off x="3896912" y="1895917"/>
            <a:ext cx="608489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文本框 64"/>
          <p:cNvSpPr txBox="1"/>
          <p:nvPr/>
        </p:nvSpPr>
        <p:spPr>
          <a:xfrm>
            <a:off x="5342218" y="1895917"/>
            <a:ext cx="999303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竞</a:t>
            </a:r>
          </a:p>
        </p:txBody>
      </p:sp>
      <p:sp>
        <p:nvSpPr>
          <p:cNvPr id="58" name="文本框 64"/>
          <p:cNvSpPr txBox="1"/>
          <p:nvPr/>
        </p:nvSpPr>
        <p:spPr>
          <a:xfrm>
            <a:off x="6766702" y="1918142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</a:t>
            </a:r>
          </a:p>
        </p:txBody>
      </p:sp>
      <p:grpSp>
        <p:nvGrpSpPr>
          <p:cNvPr id="59" name="组合 7"/>
          <p:cNvGrpSpPr/>
          <p:nvPr/>
        </p:nvGrpSpPr>
        <p:grpSpPr>
          <a:xfrm>
            <a:off x="6753504" y="1918142"/>
            <a:ext cx="1029163" cy="1085656"/>
            <a:chOff x="2437" y="2032"/>
            <a:chExt cx="1244" cy="1264"/>
          </a:xfrm>
        </p:grpSpPr>
        <p:sp>
          <p:nvSpPr>
            <p:cNvPr id="6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3" name="组合 7"/>
          <p:cNvGrpSpPr/>
          <p:nvPr/>
        </p:nvGrpSpPr>
        <p:grpSpPr>
          <a:xfrm>
            <a:off x="5312358" y="1895917"/>
            <a:ext cx="1029163" cy="1085656"/>
            <a:chOff x="2437" y="2032"/>
            <a:chExt cx="1244" cy="1264"/>
          </a:xfrm>
        </p:grpSpPr>
        <p:sp>
          <p:nvSpPr>
            <p:cNvPr id="6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7" name="组合 7"/>
          <p:cNvGrpSpPr/>
          <p:nvPr/>
        </p:nvGrpSpPr>
        <p:grpSpPr>
          <a:xfrm>
            <a:off x="3904866" y="1895917"/>
            <a:ext cx="1029163" cy="1085656"/>
            <a:chOff x="2437" y="2032"/>
            <a:chExt cx="1244" cy="1264"/>
          </a:xfrm>
        </p:grpSpPr>
        <p:sp>
          <p:nvSpPr>
            <p:cNvPr id="6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1" name="TextBox 70"/>
          <p:cNvSpPr txBox="1"/>
          <p:nvPr/>
        </p:nvSpPr>
        <p:spPr>
          <a:xfrm>
            <a:off x="4005335" y="1324413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err="1">
                <a:latin typeface="汉语拼音" panose="02010600030101010101" pitchFamily="34" charset="0"/>
                <a:ea typeface="黑体" panose="02010609060101010101" pitchFamily="49" charset="-122"/>
                <a:cs typeface="汉语拼音" panose="02010600030101010101" pitchFamily="34" charset="0"/>
              </a:rPr>
              <a:t>zhū</a:t>
            </a:r>
            <a:endParaRPr lang="zh-CN" altLang="en-US" sz="3000" dirty="0">
              <a:latin typeface="汉语拼音" panose="02010600030101010101" pitchFamily="34" charset="0"/>
              <a:ea typeface="黑体" panose="02010609060101010101" pitchFamily="49" charset="-122"/>
              <a:cs typeface="汉语拼音" panose="02010600030101010101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64088" y="1324413"/>
            <a:ext cx="8723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err="1">
                <a:latin typeface="汉语拼音" panose="02010600030101010101" pitchFamily="34" charset="0"/>
                <a:ea typeface="黑体" panose="02010609060101010101" pitchFamily="49" charset="-122"/>
                <a:cs typeface="汉语拼音" panose="02010600030101010101" pitchFamily="34" charset="0"/>
              </a:rPr>
              <a:t>jìng</a:t>
            </a:r>
            <a:endParaRPr lang="zh-CN" altLang="en-US" sz="3000" dirty="0">
              <a:latin typeface="汉语拼音" panose="02010600030101010101" pitchFamily="34" charset="0"/>
              <a:ea typeface="黑体" panose="02010609060101010101" pitchFamily="49" charset="-122"/>
              <a:cs typeface="汉语拼音" panose="02010600030101010101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53973" y="1346638"/>
            <a:ext cx="7938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err="1">
                <a:latin typeface="汉语拼音" panose="02010600030101010101" pitchFamily="34" charset="0"/>
                <a:ea typeface="黑体" panose="02010609060101010101" pitchFamily="49" charset="-122"/>
                <a:cs typeface="汉语拼音" panose="02010600030101010101" pitchFamily="34" charset="0"/>
              </a:rPr>
              <a:t>wéi</a:t>
            </a:r>
            <a:endParaRPr lang="zh-CN" altLang="en-US" sz="3000" dirty="0">
              <a:latin typeface="汉语拼音" panose="02010600030101010101" pitchFamily="34" charset="0"/>
              <a:ea typeface="黑体" panose="02010609060101010101" pitchFamily="49" charset="-122"/>
              <a:cs typeface="汉语拼音" panose="02010600030101010101" pitchFamily="34" charset="0"/>
            </a:endParaRPr>
          </a:p>
        </p:txBody>
      </p:sp>
      <p:sp>
        <p:nvSpPr>
          <p:cNvPr id="74" name="文本框 64"/>
          <p:cNvSpPr txBox="1"/>
          <p:nvPr/>
        </p:nvSpPr>
        <p:spPr>
          <a:xfrm>
            <a:off x="2535003" y="1866396"/>
            <a:ext cx="103060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</a:t>
            </a:r>
          </a:p>
        </p:txBody>
      </p:sp>
      <p:grpSp>
        <p:nvGrpSpPr>
          <p:cNvPr id="75" name="组合 7"/>
          <p:cNvGrpSpPr/>
          <p:nvPr/>
        </p:nvGrpSpPr>
        <p:grpSpPr>
          <a:xfrm>
            <a:off x="2535638" y="1877826"/>
            <a:ext cx="1029970" cy="1085850"/>
            <a:chOff x="2437" y="2032"/>
            <a:chExt cx="1244" cy="1264"/>
          </a:xfrm>
        </p:grpSpPr>
        <p:sp>
          <p:nvSpPr>
            <p:cNvPr id="7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9" name="TextBox 118"/>
          <p:cNvSpPr txBox="1"/>
          <p:nvPr/>
        </p:nvSpPr>
        <p:spPr>
          <a:xfrm>
            <a:off x="2397515" y="1306633"/>
            <a:ext cx="13087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000" dirty="0" err="1">
                <a:latin typeface="汉语拼音" panose="02010600030101010101" pitchFamily="34" charset="0"/>
                <a:ea typeface="黑体" panose="02010609060101010101" pitchFamily="49" charset="-122"/>
                <a:cs typeface="汉语拼音" panose="02010600030101010101" pitchFamily="34" charset="0"/>
              </a:rPr>
              <a:t>cháng</a:t>
            </a:r>
            <a:endParaRPr lang="zh-CN" altLang="en-US" sz="3000" dirty="0">
              <a:latin typeface="汉语拼音" panose="02010600030101010101" pitchFamily="34" charset="0"/>
              <a:ea typeface="黑体" panose="02010609060101010101" pitchFamily="49" charset="-122"/>
              <a:cs typeface="汉语拼音" panose="02010600030101010101" pitchFamily="34" charset="0"/>
            </a:endParaRPr>
          </a:p>
        </p:txBody>
      </p:sp>
      <p:sp>
        <p:nvSpPr>
          <p:cNvPr id="49" name="文本框 64"/>
          <p:cNvSpPr txBox="1"/>
          <p:nvPr/>
        </p:nvSpPr>
        <p:spPr>
          <a:xfrm>
            <a:off x="1109088" y="1868104"/>
            <a:ext cx="103060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戎</a:t>
            </a:r>
          </a:p>
        </p:txBody>
      </p:sp>
      <p:grpSp>
        <p:nvGrpSpPr>
          <p:cNvPr id="50" name="组合 7"/>
          <p:cNvGrpSpPr/>
          <p:nvPr/>
        </p:nvGrpSpPr>
        <p:grpSpPr>
          <a:xfrm>
            <a:off x="1109723" y="1879534"/>
            <a:ext cx="1029970" cy="1085850"/>
            <a:chOff x="2437" y="2032"/>
            <a:chExt cx="1244" cy="1264"/>
          </a:xfrm>
        </p:grpSpPr>
        <p:sp>
          <p:nvSpPr>
            <p:cNvPr id="5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54" name="TextBox 118"/>
          <p:cNvSpPr txBox="1"/>
          <p:nvPr/>
        </p:nvSpPr>
        <p:spPr>
          <a:xfrm>
            <a:off x="1145389" y="1308341"/>
            <a:ext cx="997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000" dirty="0">
                <a:latin typeface="汉语拼音" panose="02010600030101010101" pitchFamily="34" charset="0"/>
                <a:ea typeface="黑体" panose="02010609060101010101" pitchFamily="49" charset="-122"/>
                <a:cs typeface="汉语拼音" panose="02010600030101010101" pitchFamily="34" charset="0"/>
              </a:rPr>
              <a:t>róng</a:t>
            </a:r>
            <a:endParaRPr lang="zh-CN" altLang="en-US" sz="3000" dirty="0">
              <a:latin typeface="汉语拼音" panose="02010600030101010101" pitchFamily="34" charset="0"/>
              <a:ea typeface="黑体" panose="02010609060101010101" pitchFamily="49" charset="-122"/>
              <a:cs typeface="汉语拼音" panose="02010600030101010101" pitchFamily="34" charset="0"/>
            </a:endParaRPr>
          </a:p>
        </p:txBody>
      </p:sp>
      <p:sp>
        <p:nvSpPr>
          <p:cNvPr id="42" name="文本框 15">
            <a:extLst>
              <a:ext uri="{FF2B5EF4-FFF2-40B4-BE49-F238E27FC236}">
                <a16:creationId xmlns:a16="http://schemas.microsoft.com/office/drawing/2014/main" id="{E33993B6-6C04-E04B-BC02-4E2B1F03206C}"/>
              </a:ext>
            </a:extLst>
          </p:cNvPr>
          <p:cNvSpPr txBox="1"/>
          <p:nvPr/>
        </p:nvSpPr>
        <p:spPr>
          <a:xfrm>
            <a:off x="568720" y="12347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学写字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6FCBF092-178B-4543-9ECC-8FD64DFCF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3478"/>
            <a:ext cx="864096" cy="819783"/>
          </a:xfrm>
          <a:prstGeom prst="rect">
            <a:avLst/>
          </a:prstGeom>
        </p:spPr>
      </p:pic>
      <p:pic>
        <p:nvPicPr>
          <p:cNvPr id="44" name="Picture 2" descr="C:\Users\zhangye\Desktop\点击.png">
            <a:hlinkClick r:id="rId4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9" y="3003799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zhangye\Desktop\点击.png">
            <a:hlinkClick r:id="rId6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77" y="3003798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zhangye\Desktop\点击.png">
            <a:hlinkClick r:id="rId7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27" y="3004657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zhangye\Desktop\点击.png">
            <a:hlinkClick r:id="rId8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08" y="3021446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zhangye\Desktop\点击.png">
            <a:hlinkClick r:id="rId9" action="ppaction://hlinkfile"/>
            <a:extLst>
              <a:ext uri="{FF2B5EF4-FFF2-40B4-BE49-F238E27FC236}">
                <a16:creationId xmlns:a16="http://schemas.microsoft.com/office/drawing/2014/main" id="{CA841CFE-38C6-2044-85B7-98DF562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52" y="3030312"/>
            <a:ext cx="495721" cy="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拼音开关"/>
          <p:cNvGrpSpPr/>
          <p:nvPr/>
        </p:nvGrpSpPr>
        <p:grpSpPr>
          <a:xfrm>
            <a:off x="6308745" y="267494"/>
            <a:ext cx="1276472" cy="576064"/>
            <a:chOff x="7236296" y="555526"/>
            <a:chExt cx="1276472" cy="576064"/>
          </a:xfrm>
        </p:grpSpPr>
        <p:sp>
          <p:nvSpPr>
            <p:cNvPr id="40" name="椭圆 39"/>
            <p:cNvSpPr/>
            <p:nvPr/>
          </p:nvSpPr>
          <p:spPr>
            <a:xfrm>
              <a:off x="7236296" y="555526"/>
              <a:ext cx="1276472" cy="576064"/>
            </a:xfrm>
            <a:prstGeom prst="ellipse">
              <a:avLst/>
            </a:prstGeom>
            <a:solidFill>
              <a:srgbClr val="02B3C5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7402251" y="647771"/>
              <a:ext cx="904222" cy="39157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02251" y="689669"/>
              <a:ext cx="1110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</a:rPr>
                <a:t>拼音开关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72" grpId="0"/>
      <p:bldP spid="72" grpId="1"/>
      <p:bldP spid="73" grpId="0"/>
      <p:bldP spid="73" grpId="1"/>
      <p:bldP spid="79" grpId="0"/>
      <p:bldP spid="79" grpId="1"/>
      <p:bldP spid="54" grpId="0"/>
      <p:bldP spid="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1835696" y="1874963"/>
            <a:ext cx="1749243" cy="1765473"/>
            <a:chOff x="2437" y="2032"/>
            <a:chExt cx="1244" cy="1264"/>
          </a:xfrm>
        </p:grpSpPr>
        <p:sp>
          <p:nvSpPr>
            <p:cNvPr id="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" name="文本框 64"/>
          <p:cNvSpPr txBox="1"/>
          <p:nvPr/>
        </p:nvSpPr>
        <p:spPr>
          <a:xfrm>
            <a:off x="1907704" y="1729464"/>
            <a:ext cx="608489" cy="183896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11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竞</a:t>
            </a:r>
          </a:p>
        </p:txBody>
      </p:sp>
      <p:grpSp>
        <p:nvGrpSpPr>
          <p:cNvPr id="9" name="组合 7"/>
          <p:cNvGrpSpPr/>
          <p:nvPr/>
        </p:nvGrpSpPr>
        <p:grpSpPr>
          <a:xfrm>
            <a:off x="5148063" y="1840236"/>
            <a:ext cx="1893259" cy="1773661"/>
            <a:chOff x="2437" y="2032"/>
            <a:chExt cx="1244" cy="1264"/>
          </a:xfrm>
        </p:grpSpPr>
        <p:sp>
          <p:nvSpPr>
            <p:cNvPr id="1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3" name="文本框 64"/>
          <p:cNvSpPr txBox="1"/>
          <p:nvPr/>
        </p:nvSpPr>
        <p:spPr>
          <a:xfrm>
            <a:off x="5259654" y="1729464"/>
            <a:ext cx="608489" cy="183896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11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竟</a:t>
            </a:r>
          </a:p>
        </p:txBody>
      </p:sp>
      <p:sp>
        <p:nvSpPr>
          <p:cNvPr id="15" name="椭圆 14"/>
          <p:cNvSpPr/>
          <p:nvPr/>
        </p:nvSpPr>
        <p:spPr>
          <a:xfrm>
            <a:off x="5868143" y="2596893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301641" y="3675677"/>
            <a:ext cx="2818757" cy="1200329"/>
          </a:xfrm>
          <a:prstGeom prst="rect">
            <a:avLst/>
          </a:prstGeom>
          <a:ln>
            <a:solidFill>
              <a:srgbClr val="2060BE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意思：争着。</a:t>
            </a:r>
            <a:endParaRPr lang="en-US" altLang="zh-CN" sz="2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组词：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竞争</a:t>
            </a: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竞选</a:t>
            </a: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竞相开放</a:t>
            </a: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75546" y="1120157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汉语拼音" panose="02010600030101010101" pitchFamily="34" charset="0"/>
                <a:ea typeface="黑体" panose="02010609060101010101" pitchFamily="49" charset="-122"/>
                <a:cs typeface="汉语拼音" panose="02010600030101010101" pitchFamily="34" charset="0"/>
              </a:rPr>
              <a:t>jìng</a:t>
            </a:r>
            <a:endParaRPr lang="zh-CN" altLang="en-US" sz="3600" dirty="0">
              <a:latin typeface="汉语拼音" panose="02010600030101010101" pitchFamily="34" charset="0"/>
              <a:ea typeface="黑体" panose="02010609060101010101" pitchFamily="49" charset="-122"/>
              <a:cs typeface="汉语拼音" panose="02010600030101010101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3552" y="1169808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汉语拼音" panose="02010600030101010101" pitchFamily="34" charset="0"/>
                <a:ea typeface="黑体" panose="02010609060101010101" pitchFamily="49" charset="-122"/>
                <a:cs typeface="汉语拼音" panose="02010600030101010101" pitchFamily="34" charset="0"/>
              </a:rPr>
              <a:t>jìng</a:t>
            </a:r>
            <a:endParaRPr lang="zh-CN" altLang="en-US" sz="3600" dirty="0">
              <a:latin typeface="汉语拼音" panose="02010600030101010101" pitchFamily="34" charset="0"/>
              <a:ea typeface="黑体" panose="02010609060101010101" pitchFamily="49" charset="-122"/>
              <a:cs typeface="汉语拼音" panose="02010600030101010101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60032" y="3675676"/>
            <a:ext cx="2736304" cy="1200329"/>
          </a:xfrm>
          <a:prstGeom prst="rect">
            <a:avLst/>
          </a:prstGeom>
          <a:ln>
            <a:solidFill>
              <a:srgbClr val="2060BE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意思：终了；表示出乎意料。</a:t>
            </a:r>
            <a:endParaRPr lang="en-US" altLang="zh-CN" sz="2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组词：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竟然</a:t>
            </a: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/>
          </a:p>
        </p:txBody>
      </p:sp>
      <p:sp>
        <p:nvSpPr>
          <p:cNvPr id="23" name="文本框 15">
            <a:hlinkClick r:id="rId2" action="ppaction://hlinksldjump"/>
            <a:extLst>
              <a:ext uri="{FF2B5EF4-FFF2-40B4-BE49-F238E27FC236}">
                <a16:creationId xmlns:a16="http://schemas.microsoft.com/office/drawing/2014/main" id="{F0E50C1E-4175-204C-8469-43D29AA8AF8C}"/>
              </a:ext>
            </a:extLst>
          </p:cNvPr>
          <p:cNvSpPr txBox="1"/>
          <p:nvPr/>
        </p:nvSpPr>
        <p:spPr>
          <a:xfrm>
            <a:off x="408481" y="956175"/>
            <a:ext cx="864096" cy="1546577"/>
          </a:xfrm>
          <a:prstGeom prst="rect">
            <a:avLst/>
          </a:prstGeom>
          <a:noFill/>
          <a:ln w="15875" cmpd="dbl">
            <a:solidFill>
              <a:srgbClr val="005C2A"/>
            </a:solidFill>
            <a:prstDash val="sysDot"/>
            <a:miter lim="800000"/>
            <a:headEnd/>
            <a:tailEnd/>
          </a:ln>
          <a:effectLst>
            <a:glow rad="25400">
              <a:schemeClr val="accent3">
                <a:lumMod val="40000"/>
                <a:lumOff val="60000"/>
              </a:schemeClr>
            </a:glow>
          </a:effectLst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4000" b="1">
                <a:latin typeface="+mn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比一比</a:t>
            </a:r>
          </a:p>
        </p:txBody>
      </p:sp>
      <p:sp>
        <p:nvSpPr>
          <p:cNvPr id="24" name="文本框 15">
            <a:extLst>
              <a:ext uri="{FF2B5EF4-FFF2-40B4-BE49-F238E27FC236}">
                <a16:creationId xmlns:a16="http://schemas.microsoft.com/office/drawing/2014/main" id="{54165220-80D1-7C41-8225-080CB291038D}"/>
              </a:ext>
            </a:extLst>
          </p:cNvPr>
          <p:cNvSpPr txBox="1"/>
          <p:nvPr/>
        </p:nvSpPr>
        <p:spPr>
          <a:xfrm>
            <a:off x="3334561" y="309669"/>
            <a:ext cx="2076348" cy="65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识字方法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695FE74-0FEB-2F4D-BA79-FAEDAA4231CD}"/>
              </a:ext>
            </a:extLst>
          </p:cNvPr>
          <p:cNvGrpSpPr/>
          <p:nvPr/>
        </p:nvGrpSpPr>
        <p:grpSpPr>
          <a:xfrm>
            <a:off x="2487088" y="309669"/>
            <a:ext cx="3771295" cy="546100"/>
            <a:chOff x="2270085" y="409406"/>
            <a:chExt cx="3771295" cy="546100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C69BC9D-2FDB-1A4B-8246-265124AAE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0085" y="409406"/>
              <a:ext cx="749300" cy="546100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9349F52F-9BB0-E744-A327-312650549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292080" y="409406"/>
              <a:ext cx="749300" cy="546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9989" y="1006356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汉语拼音" panose="02010600030101010101" pitchFamily="34" charset="0"/>
                <a:cs typeface="汉语拼音" panose="02010600030101010101" pitchFamily="34" charset="0"/>
              </a:rPr>
              <a:t>róng</a:t>
            </a:r>
            <a:endParaRPr lang="zh-CN" altLang="en-US" sz="3600" dirty="0">
              <a:latin typeface="汉语拼音" panose="02010600030101010101" pitchFamily="34" charset="0"/>
              <a:cs typeface="汉语拼音" panose="0201060003010101010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4117017"/>
            <a:ext cx="5780223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    斜钩要把握好弧度，写得挺拔舒展；两个撇画第一个是竖撇，第二个是斜撇。</a:t>
            </a:r>
            <a:endParaRPr lang="zh-CN" altLang="en-US" sz="18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272" y="3209579"/>
            <a:ext cx="1061829" cy="623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戎装</a:t>
            </a:r>
          </a:p>
        </p:txBody>
      </p:sp>
      <p:pic>
        <p:nvPicPr>
          <p:cNvPr id="15" name="图片 14" descr="u=871873989,30180084&amp;fm=26&amp;gp=0.jpg"/>
          <p:cNvPicPr>
            <a:picLocks noChangeAspect="1"/>
          </p:cNvPicPr>
          <p:nvPr/>
        </p:nvPicPr>
        <p:blipFill>
          <a:blip r:embed="rId2" cstate="print">
            <a:lum bright="18000" contrast="18000"/>
          </a:blip>
          <a:srcRect t="5660" r="50000" b="6603"/>
          <a:stretch>
            <a:fillRect/>
          </a:stretch>
        </p:blipFill>
        <p:spPr>
          <a:xfrm>
            <a:off x="4985757" y="1855696"/>
            <a:ext cx="2088232" cy="20079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6" name="文本框 15">
            <a:extLst>
              <a:ext uri="{FF2B5EF4-FFF2-40B4-BE49-F238E27FC236}">
                <a16:creationId xmlns:a16="http://schemas.microsoft.com/office/drawing/2014/main" id="{E5606F34-2A0B-8241-BE17-F3D899C2A2CF}"/>
              </a:ext>
            </a:extLst>
          </p:cNvPr>
          <p:cNvSpPr txBox="1"/>
          <p:nvPr/>
        </p:nvSpPr>
        <p:spPr>
          <a:xfrm>
            <a:off x="2699792" y="341243"/>
            <a:ext cx="397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重难点字书写指导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577897" y="1707654"/>
            <a:ext cx="2318547" cy="2326669"/>
            <a:chOff x="5534807" y="1672548"/>
            <a:chExt cx="2318547" cy="2326669"/>
          </a:xfrm>
        </p:grpSpPr>
        <p:sp>
          <p:nvSpPr>
            <p:cNvPr id="16" name="矩形 15"/>
            <p:cNvSpPr>
              <a:spLocks noChangeAspect="1"/>
            </p:cNvSpPr>
            <p:nvPr/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1913745" y="2015024"/>
            <a:ext cx="1646850" cy="1711929"/>
            <a:chOff x="2354263" y="4041775"/>
            <a:chExt cx="735013" cy="792163"/>
          </a:xfrm>
        </p:grpSpPr>
        <p:sp>
          <p:nvSpPr>
            <p:cNvPr id="22" name="Freeform 32"/>
            <p:cNvSpPr/>
            <p:nvPr/>
          </p:nvSpPr>
          <p:spPr bwMode="auto">
            <a:xfrm>
              <a:off x="2409825" y="4379913"/>
              <a:ext cx="200025" cy="406400"/>
            </a:xfrm>
            <a:custGeom>
              <a:avLst/>
              <a:gdLst>
                <a:gd name="T0" fmla="*/ 0 w 252"/>
                <a:gd name="T1" fmla="*/ 511 h 513"/>
                <a:gd name="T2" fmla="*/ 0 w 252"/>
                <a:gd name="T3" fmla="*/ 508 h 513"/>
                <a:gd name="T4" fmla="*/ 4 w 252"/>
                <a:gd name="T5" fmla="*/ 502 h 513"/>
                <a:gd name="T6" fmla="*/ 10 w 252"/>
                <a:gd name="T7" fmla="*/ 493 h 513"/>
                <a:gd name="T8" fmla="*/ 17 w 252"/>
                <a:gd name="T9" fmla="*/ 481 h 513"/>
                <a:gd name="T10" fmla="*/ 27 w 252"/>
                <a:gd name="T11" fmla="*/ 468 h 513"/>
                <a:gd name="T12" fmla="*/ 40 w 252"/>
                <a:gd name="T13" fmla="*/ 453 h 513"/>
                <a:gd name="T14" fmla="*/ 54 w 252"/>
                <a:gd name="T15" fmla="*/ 434 h 513"/>
                <a:gd name="T16" fmla="*/ 78 w 252"/>
                <a:gd name="T17" fmla="*/ 403 h 513"/>
                <a:gd name="T18" fmla="*/ 107 w 252"/>
                <a:gd name="T19" fmla="*/ 361 h 513"/>
                <a:gd name="T20" fmla="*/ 132 w 252"/>
                <a:gd name="T21" fmla="*/ 320 h 513"/>
                <a:gd name="T22" fmla="*/ 153 w 252"/>
                <a:gd name="T23" fmla="*/ 279 h 513"/>
                <a:gd name="T24" fmla="*/ 166 w 252"/>
                <a:gd name="T25" fmla="*/ 238 h 513"/>
                <a:gd name="T26" fmla="*/ 176 w 252"/>
                <a:gd name="T27" fmla="*/ 197 h 513"/>
                <a:gd name="T28" fmla="*/ 182 w 252"/>
                <a:gd name="T29" fmla="*/ 159 h 513"/>
                <a:gd name="T30" fmla="*/ 185 w 252"/>
                <a:gd name="T31" fmla="*/ 122 h 513"/>
                <a:gd name="T32" fmla="*/ 185 w 252"/>
                <a:gd name="T33" fmla="*/ 96 h 513"/>
                <a:gd name="T34" fmla="*/ 185 w 252"/>
                <a:gd name="T35" fmla="*/ 81 h 513"/>
                <a:gd name="T36" fmla="*/ 185 w 252"/>
                <a:gd name="T37" fmla="*/ 68 h 513"/>
                <a:gd name="T38" fmla="*/ 183 w 252"/>
                <a:gd name="T39" fmla="*/ 51 h 513"/>
                <a:gd name="T40" fmla="*/ 180 w 252"/>
                <a:gd name="T41" fmla="*/ 34 h 513"/>
                <a:gd name="T42" fmla="*/ 174 w 252"/>
                <a:gd name="T43" fmla="*/ 24 h 513"/>
                <a:gd name="T44" fmla="*/ 168 w 252"/>
                <a:gd name="T45" fmla="*/ 17 h 513"/>
                <a:gd name="T46" fmla="*/ 166 w 252"/>
                <a:gd name="T47" fmla="*/ 11 h 513"/>
                <a:gd name="T48" fmla="*/ 168 w 252"/>
                <a:gd name="T49" fmla="*/ 6 h 513"/>
                <a:gd name="T50" fmla="*/ 172 w 252"/>
                <a:gd name="T51" fmla="*/ 2 h 513"/>
                <a:gd name="T52" fmla="*/ 180 w 252"/>
                <a:gd name="T53" fmla="*/ 0 h 513"/>
                <a:gd name="T54" fmla="*/ 191 w 252"/>
                <a:gd name="T55" fmla="*/ 2 h 513"/>
                <a:gd name="T56" fmla="*/ 206 w 252"/>
                <a:gd name="T57" fmla="*/ 8 h 513"/>
                <a:gd name="T58" fmla="*/ 224 w 252"/>
                <a:gd name="T59" fmla="*/ 15 h 513"/>
                <a:gd name="T60" fmla="*/ 237 w 252"/>
                <a:gd name="T61" fmla="*/ 24 h 513"/>
                <a:gd name="T62" fmla="*/ 247 w 252"/>
                <a:gd name="T63" fmla="*/ 30 h 513"/>
                <a:gd name="T64" fmla="*/ 252 w 252"/>
                <a:gd name="T65" fmla="*/ 36 h 513"/>
                <a:gd name="T66" fmla="*/ 252 w 252"/>
                <a:gd name="T67" fmla="*/ 39 h 513"/>
                <a:gd name="T68" fmla="*/ 252 w 252"/>
                <a:gd name="T69" fmla="*/ 45 h 513"/>
                <a:gd name="T70" fmla="*/ 250 w 252"/>
                <a:gd name="T71" fmla="*/ 54 h 513"/>
                <a:gd name="T72" fmla="*/ 250 w 252"/>
                <a:gd name="T73" fmla="*/ 68 h 513"/>
                <a:gd name="T74" fmla="*/ 248 w 252"/>
                <a:gd name="T75" fmla="*/ 82 h 513"/>
                <a:gd name="T76" fmla="*/ 247 w 252"/>
                <a:gd name="T77" fmla="*/ 101 h 513"/>
                <a:gd name="T78" fmla="*/ 245 w 252"/>
                <a:gd name="T79" fmla="*/ 122 h 513"/>
                <a:gd name="T80" fmla="*/ 241 w 252"/>
                <a:gd name="T81" fmla="*/ 146 h 513"/>
                <a:gd name="T82" fmla="*/ 235 w 252"/>
                <a:gd name="T83" fmla="*/ 187 h 513"/>
                <a:gd name="T84" fmla="*/ 222 w 252"/>
                <a:gd name="T85" fmla="*/ 236 h 513"/>
                <a:gd name="T86" fmla="*/ 206 w 252"/>
                <a:gd name="T87" fmla="*/ 281 h 513"/>
                <a:gd name="T88" fmla="*/ 187 w 252"/>
                <a:gd name="T89" fmla="*/ 320 h 513"/>
                <a:gd name="T90" fmla="*/ 166 w 252"/>
                <a:gd name="T91" fmla="*/ 356 h 513"/>
                <a:gd name="T92" fmla="*/ 141 w 252"/>
                <a:gd name="T93" fmla="*/ 390 h 513"/>
                <a:gd name="T94" fmla="*/ 115 w 252"/>
                <a:gd name="T95" fmla="*/ 420 h 513"/>
                <a:gd name="T96" fmla="*/ 86 w 252"/>
                <a:gd name="T97" fmla="*/ 449 h 513"/>
                <a:gd name="T98" fmla="*/ 63 w 252"/>
                <a:gd name="T99" fmla="*/ 468 h 513"/>
                <a:gd name="T100" fmla="*/ 50 w 252"/>
                <a:gd name="T101" fmla="*/ 481 h 513"/>
                <a:gd name="T102" fmla="*/ 36 w 252"/>
                <a:gd name="T103" fmla="*/ 493 h 513"/>
                <a:gd name="T104" fmla="*/ 27 w 252"/>
                <a:gd name="T105" fmla="*/ 500 h 513"/>
                <a:gd name="T106" fmla="*/ 17 w 252"/>
                <a:gd name="T107" fmla="*/ 508 h 513"/>
                <a:gd name="T108" fmla="*/ 10 w 252"/>
                <a:gd name="T109" fmla="*/ 511 h 513"/>
                <a:gd name="T110" fmla="*/ 4 w 252"/>
                <a:gd name="T111" fmla="*/ 513 h 513"/>
                <a:gd name="T112" fmla="*/ 2 w 252"/>
                <a:gd name="T113" fmla="*/ 513 h 513"/>
                <a:gd name="T114" fmla="*/ 0 w 252"/>
                <a:gd name="T115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2" h="513">
                  <a:moveTo>
                    <a:pt x="0" y="513"/>
                  </a:moveTo>
                  <a:lnTo>
                    <a:pt x="0" y="511"/>
                  </a:lnTo>
                  <a:lnTo>
                    <a:pt x="0" y="511"/>
                  </a:lnTo>
                  <a:lnTo>
                    <a:pt x="0" y="508"/>
                  </a:lnTo>
                  <a:lnTo>
                    <a:pt x="2" y="506"/>
                  </a:lnTo>
                  <a:lnTo>
                    <a:pt x="4" y="502"/>
                  </a:lnTo>
                  <a:lnTo>
                    <a:pt x="6" y="498"/>
                  </a:lnTo>
                  <a:lnTo>
                    <a:pt x="10" y="493"/>
                  </a:lnTo>
                  <a:lnTo>
                    <a:pt x="13" y="487"/>
                  </a:lnTo>
                  <a:lnTo>
                    <a:pt x="17" y="481"/>
                  </a:lnTo>
                  <a:lnTo>
                    <a:pt x="21" y="476"/>
                  </a:lnTo>
                  <a:lnTo>
                    <a:pt x="27" y="468"/>
                  </a:lnTo>
                  <a:lnTo>
                    <a:pt x="32" y="461"/>
                  </a:lnTo>
                  <a:lnTo>
                    <a:pt x="40" y="453"/>
                  </a:lnTo>
                  <a:lnTo>
                    <a:pt x="46" y="444"/>
                  </a:lnTo>
                  <a:lnTo>
                    <a:pt x="54" y="434"/>
                  </a:lnTo>
                  <a:lnTo>
                    <a:pt x="63" y="423"/>
                  </a:lnTo>
                  <a:lnTo>
                    <a:pt x="78" y="403"/>
                  </a:lnTo>
                  <a:lnTo>
                    <a:pt x="94" y="382"/>
                  </a:lnTo>
                  <a:lnTo>
                    <a:pt x="107" y="361"/>
                  </a:lnTo>
                  <a:lnTo>
                    <a:pt x="120" y="341"/>
                  </a:lnTo>
                  <a:lnTo>
                    <a:pt x="132" y="320"/>
                  </a:lnTo>
                  <a:lnTo>
                    <a:pt x="143" y="300"/>
                  </a:lnTo>
                  <a:lnTo>
                    <a:pt x="153" y="279"/>
                  </a:lnTo>
                  <a:lnTo>
                    <a:pt x="161" y="258"/>
                  </a:lnTo>
                  <a:lnTo>
                    <a:pt x="166" y="238"/>
                  </a:lnTo>
                  <a:lnTo>
                    <a:pt x="172" y="217"/>
                  </a:lnTo>
                  <a:lnTo>
                    <a:pt x="176" y="197"/>
                  </a:lnTo>
                  <a:lnTo>
                    <a:pt x="180" y="178"/>
                  </a:lnTo>
                  <a:lnTo>
                    <a:pt x="182" y="159"/>
                  </a:lnTo>
                  <a:lnTo>
                    <a:pt x="185" y="141"/>
                  </a:lnTo>
                  <a:lnTo>
                    <a:pt x="185" y="122"/>
                  </a:lnTo>
                  <a:lnTo>
                    <a:pt x="185" y="105"/>
                  </a:lnTo>
                  <a:lnTo>
                    <a:pt x="185" y="96"/>
                  </a:lnTo>
                  <a:lnTo>
                    <a:pt x="185" y="88"/>
                  </a:lnTo>
                  <a:lnTo>
                    <a:pt x="185" y="81"/>
                  </a:lnTo>
                  <a:lnTo>
                    <a:pt x="185" y="73"/>
                  </a:lnTo>
                  <a:lnTo>
                    <a:pt x="185" y="68"/>
                  </a:lnTo>
                  <a:lnTo>
                    <a:pt x="183" y="60"/>
                  </a:lnTo>
                  <a:lnTo>
                    <a:pt x="183" y="51"/>
                  </a:lnTo>
                  <a:lnTo>
                    <a:pt x="182" y="41"/>
                  </a:lnTo>
                  <a:lnTo>
                    <a:pt x="180" y="34"/>
                  </a:lnTo>
                  <a:lnTo>
                    <a:pt x="176" y="28"/>
                  </a:lnTo>
                  <a:lnTo>
                    <a:pt x="174" y="24"/>
                  </a:lnTo>
                  <a:lnTo>
                    <a:pt x="170" y="21"/>
                  </a:lnTo>
                  <a:lnTo>
                    <a:pt x="168" y="17"/>
                  </a:lnTo>
                  <a:lnTo>
                    <a:pt x="168" y="15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6"/>
                  </a:lnTo>
                  <a:lnTo>
                    <a:pt x="170" y="2"/>
                  </a:lnTo>
                  <a:lnTo>
                    <a:pt x="172" y="2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5" y="0"/>
                  </a:lnTo>
                  <a:lnTo>
                    <a:pt x="191" y="2"/>
                  </a:lnTo>
                  <a:lnTo>
                    <a:pt x="199" y="4"/>
                  </a:lnTo>
                  <a:lnTo>
                    <a:pt x="206" y="8"/>
                  </a:lnTo>
                  <a:lnTo>
                    <a:pt x="216" y="11"/>
                  </a:lnTo>
                  <a:lnTo>
                    <a:pt x="224" y="15"/>
                  </a:lnTo>
                  <a:lnTo>
                    <a:pt x="231" y="21"/>
                  </a:lnTo>
                  <a:lnTo>
                    <a:pt x="237" y="24"/>
                  </a:lnTo>
                  <a:lnTo>
                    <a:pt x="243" y="26"/>
                  </a:lnTo>
                  <a:lnTo>
                    <a:pt x="247" y="30"/>
                  </a:lnTo>
                  <a:lnTo>
                    <a:pt x="250" y="32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2" y="49"/>
                  </a:lnTo>
                  <a:lnTo>
                    <a:pt x="250" y="54"/>
                  </a:lnTo>
                  <a:lnTo>
                    <a:pt x="250" y="60"/>
                  </a:lnTo>
                  <a:lnTo>
                    <a:pt x="250" y="68"/>
                  </a:lnTo>
                  <a:lnTo>
                    <a:pt x="248" y="75"/>
                  </a:lnTo>
                  <a:lnTo>
                    <a:pt x="248" y="82"/>
                  </a:lnTo>
                  <a:lnTo>
                    <a:pt x="247" y="92"/>
                  </a:lnTo>
                  <a:lnTo>
                    <a:pt x="247" y="101"/>
                  </a:lnTo>
                  <a:lnTo>
                    <a:pt x="245" y="111"/>
                  </a:lnTo>
                  <a:lnTo>
                    <a:pt x="245" y="122"/>
                  </a:lnTo>
                  <a:lnTo>
                    <a:pt x="243" y="135"/>
                  </a:lnTo>
                  <a:lnTo>
                    <a:pt x="241" y="146"/>
                  </a:lnTo>
                  <a:lnTo>
                    <a:pt x="239" y="159"/>
                  </a:lnTo>
                  <a:lnTo>
                    <a:pt x="235" y="187"/>
                  </a:lnTo>
                  <a:lnTo>
                    <a:pt x="229" y="212"/>
                  </a:lnTo>
                  <a:lnTo>
                    <a:pt x="222" y="236"/>
                  </a:lnTo>
                  <a:lnTo>
                    <a:pt x="214" y="258"/>
                  </a:lnTo>
                  <a:lnTo>
                    <a:pt x="206" y="281"/>
                  </a:lnTo>
                  <a:lnTo>
                    <a:pt x="199" y="302"/>
                  </a:lnTo>
                  <a:lnTo>
                    <a:pt x="187" y="320"/>
                  </a:lnTo>
                  <a:lnTo>
                    <a:pt x="178" y="339"/>
                  </a:lnTo>
                  <a:lnTo>
                    <a:pt x="166" y="356"/>
                  </a:lnTo>
                  <a:lnTo>
                    <a:pt x="155" y="373"/>
                  </a:lnTo>
                  <a:lnTo>
                    <a:pt x="141" y="390"/>
                  </a:lnTo>
                  <a:lnTo>
                    <a:pt x="128" y="405"/>
                  </a:lnTo>
                  <a:lnTo>
                    <a:pt x="115" y="420"/>
                  </a:lnTo>
                  <a:lnTo>
                    <a:pt x="101" y="434"/>
                  </a:lnTo>
                  <a:lnTo>
                    <a:pt x="86" y="449"/>
                  </a:lnTo>
                  <a:lnTo>
                    <a:pt x="71" y="463"/>
                  </a:lnTo>
                  <a:lnTo>
                    <a:pt x="63" y="468"/>
                  </a:lnTo>
                  <a:lnTo>
                    <a:pt x="55" y="476"/>
                  </a:lnTo>
                  <a:lnTo>
                    <a:pt x="50" y="481"/>
                  </a:lnTo>
                  <a:lnTo>
                    <a:pt x="42" y="487"/>
                  </a:lnTo>
                  <a:lnTo>
                    <a:pt x="36" y="493"/>
                  </a:lnTo>
                  <a:lnTo>
                    <a:pt x="31" y="496"/>
                  </a:lnTo>
                  <a:lnTo>
                    <a:pt x="27" y="500"/>
                  </a:lnTo>
                  <a:lnTo>
                    <a:pt x="21" y="504"/>
                  </a:lnTo>
                  <a:lnTo>
                    <a:pt x="17" y="508"/>
                  </a:lnTo>
                  <a:lnTo>
                    <a:pt x="13" y="509"/>
                  </a:lnTo>
                  <a:lnTo>
                    <a:pt x="10" y="511"/>
                  </a:lnTo>
                  <a:lnTo>
                    <a:pt x="8" y="513"/>
                  </a:lnTo>
                  <a:lnTo>
                    <a:pt x="4" y="513"/>
                  </a:lnTo>
                  <a:lnTo>
                    <a:pt x="2" y="513"/>
                  </a:lnTo>
                  <a:lnTo>
                    <a:pt x="2" y="513"/>
                  </a:lnTo>
                  <a:lnTo>
                    <a:pt x="0" y="513"/>
                  </a:lnTo>
                  <a:lnTo>
                    <a:pt x="0" y="513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2354263" y="4464050"/>
              <a:ext cx="357188" cy="120650"/>
            </a:xfrm>
            <a:custGeom>
              <a:avLst/>
              <a:gdLst>
                <a:gd name="T0" fmla="*/ 279 w 451"/>
                <a:gd name="T1" fmla="*/ 34 h 151"/>
                <a:gd name="T2" fmla="*/ 321 w 451"/>
                <a:gd name="T3" fmla="*/ 22 h 151"/>
                <a:gd name="T4" fmla="*/ 358 w 451"/>
                <a:gd name="T5" fmla="*/ 15 h 151"/>
                <a:gd name="T6" fmla="*/ 388 w 451"/>
                <a:gd name="T7" fmla="*/ 7 h 151"/>
                <a:gd name="T8" fmla="*/ 411 w 451"/>
                <a:gd name="T9" fmla="*/ 4 h 151"/>
                <a:gd name="T10" fmla="*/ 430 w 451"/>
                <a:gd name="T11" fmla="*/ 0 h 151"/>
                <a:gd name="T12" fmla="*/ 444 w 451"/>
                <a:gd name="T13" fmla="*/ 0 h 151"/>
                <a:gd name="T14" fmla="*/ 449 w 451"/>
                <a:gd name="T15" fmla="*/ 0 h 151"/>
                <a:gd name="T16" fmla="*/ 451 w 451"/>
                <a:gd name="T17" fmla="*/ 4 h 151"/>
                <a:gd name="T18" fmla="*/ 446 w 451"/>
                <a:gd name="T19" fmla="*/ 11 h 151"/>
                <a:gd name="T20" fmla="*/ 432 w 451"/>
                <a:gd name="T21" fmla="*/ 17 h 151"/>
                <a:gd name="T22" fmla="*/ 415 w 451"/>
                <a:gd name="T23" fmla="*/ 26 h 151"/>
                <a:gd name="T24" fmla="*/ 392 w 451"/>
                <a:gd name="T25" fmla="*/ 35 h 151"/>
                <a:gd name="T26" fmla="*/ 363 w 451"/>
                <a:gd name="T27" fmla="*/ 47 h 151"/>
                <a:gd name="T28" fmla="*/ 329 w 451"/>
                <a:gd name="T29" fmla="*/ 60 h 151"/>
                <a:gd name="T30" fmla="*/ 287 w 451"/>
                <a:gd name="T31" fmla="*/ 75 h 151"/>
                <a:gd name="T32" fmla="*/ 243 w 451"/>
                <a:gd name="T33" fmla="*/ 92 h 151"/>
                <a:gd name="T34" fmla="*/ 201 w 451"/>
                <a:gd name="T35" fmla="*/ 107 h 151"/>
                <a:gd name="T36" fmla="*/ 165 w 451"/>
                <a:gd name="T37" fmla="*/ 120 h 151"/>
                <a:gd name="T38" fmla="*/ 134 w 451"/>
                <a:gd name="T39" fmla="*/ 131 h 151"/>
                <a:gd name="T40" fmla="*/ 107 w 451"/>
                <a:gd name="T41" fmla="*/ 138 h 151"/>
                <a:gd name="T42" fmla="*/ 88 w 451"/>
                <a:gd name="T43" fmla="*/ 144 h 151"/>
                <a:gd name="T44" fmla="*/ 71 w 451"/>
                <a:gd name="T45" fmla="*/ 148 h 151"/>
                <a:gd name="T46" fmla="*/ 61 w 451"/>
                <a:gd name="T47" fmla="*/ 151 h 151"/>
                <a:gd name="T48" fmla="*/ 52 w 451"/>
                <a:gd name="T49" fmla="*/ 150 h 151"/>
                <a:gd name="T50" fmla="*/ 42 w 451"/>
                <a:gd name="T51" fmla="*/ 148 h 151"/>
                <a:gd name="T52" fmla="*/ 31 w 451"/>
                <a:gd name="T53" fmla="*/ 140 h 151"/>
                <a:gd name="T54" fmla="*/ 21 w 451"/>
                <a:gd name="T55" fmla="*/ 129 h 151"/>
                <a:gd name="T56" fmla="*/ 14 w 451"/>
                <a:gd name="T57" fmla="*/ 114 h 151"/>
                <a:gd name="T58" fmla="*/ 6 w 451"/>
                <a:gd name="T59" fmla="*/ 103 h 151"/>
                <a:gd name="T60" fmla="*/ 0 w 451"/>
                <a:gd name="T61" fmla="*/ 93 h 151"/>
                <a:gd name="T62" fmla="*/ 0 w 451"/>
                <a:gd name="T63" fmla="*/ 86 h 151"/>
                <a:gd name="T64" fmla="*/ 4 w 451"/>
                <a:gd name="T65" fmla="*/ 80 h 151"/>
                <a:gd name="T66" fmla="*/ 14 w 451"/>
                <a:gd name="T67" fmla="*/ 77 h 151"/>
                <a:gd name="T68" fmla="*/ 21 w 451"/>
                <a:gd name="T69" fmla="*/ 77 h 151"/>
                <a:gd name="T70" fmla="*/ 35 w 451"/>
                <a:gd name="T71" fmla="*/ 82 h 151"/>
                <a:gd name="T72" fmla="*/ 50 w 451"/>
                <a:gd name="T73" fmla="*/ 86 h 151"/>
                <a:gd name="T74" fmla="*/ 61 w 451"/>
                <a:gd name="T75" fmla="*/ 88 h 151"/>
                <a:gd name="T76" fmla="*/ 69 w 451"/>
                <a:gd name="T77" fmla="*/ 88 h 151"/>
                <a:gd name="T78" fmla="*/ 84 w 451"/>
                <a:gd name="T79" fmla="*/ 84 h 151"/>
                <a:gd name="T80" fmla="*/ 103 w 451"/>
                <a:gd name="T81" fmla="*/ 80 h 151"/>
                <a:gd name="T82" fmla="*/ 128 w 451"/>
                <a:gd name="T83" fmla="*/ 75 h 151"/>
                <a:gd name="T84" fmla="*/ 157 w 451"/>
                <a:gd name="T85" fmla="*/ 67 h 151"/>
                <a:gd name="T86" fmla="*/ 193 w 451"/>
                <a:gd name="T87" fmla="*/ 58 h 151"/>
                <a:gd name="T88" fmla="*/ 235 w 451"/>
                <a:gd name="T89" fmla="*/ 47 h 151"/>
                <a:gd name="T90" fmla="*/ 256 w 451"/>
                <a:gd name="T91" fmla="*/ 4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51">
                  <a:moveTo>
                    <a:pt x="256" y="41"/>
                  </a:moveTo>
                  <a:lnTo>
                    <a:pt x="279" y="34"/>
                  </a:lnTo>
                  <a:lnTo>
                    <a:pt x="302" y="28"/>
                  </a:lnTo>
                  <a:lnTo>
                    <a:pt x="321" y="22"/>
                  </a:lnTo>
                  <a:lnTo>
                    <a:pt x="340" y="19"/>
                  </a:lnTo>
                  <a:lnTo>
                    <a:pt x="358" y="15"/>
                  </a:lnTo>
                  <a:lnTo>
                    <a:pt x="373" y="11"/>
                  </a:lnTo>
                  <a:lnTo>
                    <a:pt x="388" y="7"/>
                  </a:lnTo>
                  <a:lnTo>
                    <a:pt x="400" y="5"/>
                  </a:lnTo>
                  <a:lnTo>
                    <a:pt x="411" y="4"/>
                  </a:lnTo>
                  <a:lnTo>
                    <a:pt x="423" y="2"/>
                  </a:lnTo>
                  <a:lnTo>
                    <a:pt x="430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47" y="0"/>
                  </a:lnTo>
                  <a:lnTo>
                    <a:pt x="449" y="0"/>
                  </a:lnTo>
                  <a:lnTo>
                    <a:pt x="451" y="2"/>
                  </a:lnTo>
                  <a:lnTo>
                    <a:pt x="451" y="4"/>
                  </a:lnTo>
                  <a:lnTo>
                    <a:pt x="447" y="7"/>
                  </a:lnTo>
                  <a:lnTo>
                    <a:pt x="446" y="11"/>
                  </a:lnTo>
                  <a:lnTo>
                    <a:pt x="440" y="13"/>
                  </a:lnTo>
                  <a:lnTo>
                    <a:pt x="432" y="17"/>
                  </a:lnTo>
                  <a:lnTo>
                    <a:pt x="425" y="22"/>
                  </a:lnTo>
                  <a:lnTo>
                    <a:pt x="415" y="26"/>
                  </a:lnTo>
                  <a:lnTo>
                    <a:pt x="405" y="32"/>
                  </a:lnTo>
                  <a:lnTo>
                    <a:pt x="392" y="35"/>
                  </a:lnTo>
                  <a:lnTo>
                    <a:pt x="379" y="41"/>
                  </a:lnTo>
                  <a:lnTo>
                    <a:pt x="363" y="47"/>
                  </a:lnTo>
                  <a:lnTo>
                    <a:pt x="346" y="54"/>
                  </a:lnTo>
                  <a:lnTo>
                    <a:pt x="329" y="60"/>
                  </a:lnTo>
                  <a:lnTo>
                    <a:pt x="308" y="67"/>
                  </a:lnTo>
                  <a:lnTo>
                    <a:pt x="287" y="75"/>
                  </a:lnTo>
                  <a:lnTo>
                    <a:pt x="266" y="82"/>
                  </a:lnTo>
                  <a:lnTo>
                    <a:pt x="243" y="92"/>
                  </a:lnTo>
                  <a:lnTo>
                    <a:pt x="222" y="99"/>
                  </a:lnTo>
                  <a:lnTo>
                    <a:pt x="201" y="107"/>
                  </a:lnTo>
                  <a:lnTo>
                    <a:pt x="182" y="114"/>
                  </a:lnTo>
                  <a:lnTo>
                    <a:pt x="165" y="120"/>
                  </a:lnTo>
                  <a:lnTo>
                    <a:pt x="149" y="125"/>
                  </a:lnTo>
                  <a:lnTo>
                    <a:pt x="134" y="131"/>
                  </a:lnTo>
                  <a:lnTo>
                    <a:pt x="121" y="135"/>
                  </a:lnTo>
                  <a:lnTo>
                    <a:pt x="107" y="138"/>
                  </a:lnTo>
                  <a:lnTo>
                    <a:pt x="98" y="142"/>
                  </a:lnTo>
                  <a:lnTo>
                    <a:pt x="88" y="144"/>
                  </a:lnTo>
                  <a:lnTo>
                    <a:pt x="79" y="148"/>
                  </a:lnTo>
                  <a:lnTo>
                    <a:pt x="71" y="148"/>
                  </a:lnTo>
                  <a:lnTo>
                    <a:pt x="65" y="150"/>
                  </a:lnTo>
                  <a:lnTo>
                    <a:pt x="61" y="151"/>
                  </a:lnTo>
                  <a:lnTo>
                    <a:pt x="60" y="151"/>
                  </a:lnTo>
                  <a:lnTo>
                    <a:pt x="52" y="150"/>
                  </a:lnTo>
                  <a:lnTo>
                    <a:pt x="46" y="150"/>
                  </a:lnTo>
                  <a:lnTo>
                    <a:pt x="42" y="148"/>
                  </a:lnTo>
                  <a:lnTo>
                    <a:pt x="37" y="144"/>
                  </a:lnTo>
                  <a:lnTo>
                    <a:pt x="31" y="140"/>
                  </a:lnTo>
                  <a:lnTo>
                    <a:pt x="27" y="135"/>
                  </a:lnTo>
                  <a:lnTo>
                    <a:pt x="21" y="129"/>
                  </a:lnTo>
                  <a:lnTo>
                    <a:pt x="18" y="122"/>
                  </a:lnTo>
                  <a:lnTo>
                    <a:pt x="14" y="114"/>
                  </a:lnTo>
                  <a:lnTo>
                    <a:pt x="10" y="108"/>
                  </a:lnTo>
                  <a:lnTo>
                    <a:pt x="6" y="103"/>
                  </a:lnTo>
                  <a:lnTo>
                    <a:pt x="2" y="99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4" y="80"/>
                  </a:lnTo>
                  <a:lnTo>
                    <a:pt x="10" y="77"/>
                  </a:lnTo>
                  <a:lnTo>
                    <a:pt x="14" y="77"/>
                  </a:lnTo>
                  <a:lnTo>
                    <a:pt x="18" y="77"/>
                  </a:lnTo>
                  <a:lnTo>
                    <a:pt x="21" y="77"/>
                  </a:lnTo>
                  <a:lnTo>
                    <a:pt x="25" y="78"/>
                  </a:lnTo>
                  <a:lnTo>
                    <a:pt x="35" y="82"/>
                  </a:lnTo>
                  <a:lnTo>
                    <a:pt x="42" y="84"/>
                  </a:lnTo>
                  <a:lnTo>
                    <a:pt x="50" y="86"/>
                  </a:lnTo>
                  <a:lnTo>
                    <a:pt x="60" y="88"/>
                  </a:lnTo>
                  <a:lnTo>
                    <a:pt x="61" y="88"/>
                  </a:lnTo>
                  <a:lnTo>
                    <a:pt x="65" y="88"/>
                  </a:lnTo>
                  <a:lnTo>
                    <a:pt x="69" y="88"/>
                  </a:lnTo>
                  <a:lnTo>
                    <a:pt x="77" y="86"/>
                  </a:lnTo>
                  <a:lnTo>
                    <a:pt x="84" y="84"/>
                  </a:lnTo>
                  <a:lnTo>
                    <a:pt x="92" y="84"/>
                  </a:lnTo>
                  <a:lnTo>
                    <a:pt x="103" y="80"/>
                  </a:lnTo>
                  <a:lnTo>
                    <a:pt x="115" y="78"/>
                  </a:lnTo>
                  <a:lnTo>
                    <a:pt x="128" y="75"/>
                  </a:lnTo>
                  <a:lnTo>
                    <a:pt x="142" y="71"/>
                  </a:lnTo>
                  <a:lnTo>
                    <a:pt x="157" y="67"/>
                  </a:lnTo>
                  <a:lnTo>
                    <a:pt x="174" y="63"/>
                  </a:lnTo>
                  <a:lnTo>
                    <a:pt x="193" y="58"/>
                  </a:lnTo>
                  <a:lnTo>
                    <a:pt x="212" y="52"/>
                  </a:lnTo>
                  <a:lnTo>
                    <a:pt x="235" y="47"/>
                  </a:lnTo>
                  <a:lnTo>
                    <a:pt x="256" y="41"/>
                  </a:lnTo>
                  <a:lnTo>
                    <a:pt x="256" y="41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2481263" y="4232275"/>
              <a:ext cx="393700" cy="111125"/>
            </a:xfrm>
            <a:custGeom>
              <a:avLst/>
              <a:gdLst>
                <a:gd name="T0" fmla="*/ 11 w 497"/>
                <a:gd name="T1" fmla="*/ 125 h 140"/>
                <a:gd name="T2" fmla="*/ 2 w 497"/>
                <a:gd name="T3" fmla="*/ 118 h 140"/>
                <a:gd name="T4" fmla="*/ 0 w 497"/>
                <a:gd name="T5" fmla="*/ 112 h 140"/>
                <a:gd name="T6" fmla="*/ 4 w 497"/>
                <a:gd name="T7" fmla="*/ 108 h 140"/>
                <a:gd name="T8" fmla="*/ 9 w 497"/>
                <a:gd name="T9" fmla="*/ 106 h 140"/>
                <a:gd name="T10" fmla="*/ 21 w 497"/>
                <a:gd name="T11" fmla="*/ 103 h 140"/>
                <a:gd name="T12" fmla="*/ 40 w 497"/>
                <a:gd name="T13" fmla="*/ 99 h 140"/>
                <a:gd name="T14" fmla="*/ 65 w 497"/>
                <a:gd name="T15" fmla="*/ 95 h 140"/>
                <a:gd name="T16" fmla="*/ 95 w 497"/>
                <a:gd name="T17" fmla="*/ 90 h 140"/>
                <a:gd name="T18" fmla="*/ 114 w 497"/>
                <a:gd name="T19" fmla="*/ 88 h 140"/>
                <a:gd name="T20" fmla="*/ 134 w 497"/>
                <a:gd name="T21" fmla="*/ 84 h 140"/>
                <a:gd name="T22" fmla="*/ 157 w 497"/>
                <a:gd name="T23" fmla="*/ 80 h 140"/>
                <a:gd name="T24" fmla="*/ 179 w 497"/>
                <a:gd name="T25" fmla="*/ 75 h 140"/>
                <a:gd name="T26" fmla="*/ 206 w 497"/>
                <a:gd name="T27" fmla="*/ 67 h 140"/>
                <a:gd name="T28" fmla="*/ 235 w 497"/>
                <a:gd name="T29" fmla="*/ 58 h 140"/>
                <a:gd name="T30" fmla="*/ 265 w 497"/>
                <a:gd name="T31" fmla="*/ 48 h 140"/>
                <a:gd name="T32" fmla="*/ 298 w 497"/>
                <a:gd name="T33" fmla="*/ 39 h 140"/>
                <a:gd name="T34" fmla="*/ 330 w 497"/>
                <a:gd name="T35" fmla="*/ 30 h 140"/>
                <a:gd name="T36" fmla="*/ 359 w 497"/>
                <a:gd name="T37" fmla="*/ 22 h 140"/>
                <a:gd name="T38" fmla="*/ 384 w 497"/>
                <a:gd name="T39" fmla="*/ 15 h 140"/>
                <a:gd name="T40" fmla="*/ 403 w 497"/>
                <a:gd name="T41" fmla="*/ 9 h 140"/>
                <a:gd name="T42" fmla="*/ 420 w 497"/>
                <a:gd name="T43" fmla="*/ 5 h 140"/>
                <a:gd name="T44" fmla="*/ 434 w 497"/>
                <a:gd name="T45" fmla="*/ 3 h 140"/>
                <a:gd name="T46" fmla="*/ 443 w 497"/>
                <a:gd name="T47" fmla="*/ 2 h 140"/>
                <a:gd name="T48" fmla="*/ 447 w 497"/>
                <a:gd name="T49" fmla="*/ 0 h 140"/>
                <a:gd name="T50" fmla="*/ 462 w 497"/>
                <a:gd name="T51" fmla="*/ 3 h 140"/>
                <a:gd name="T52" fmla="*/ 479 w 497"/>
                <a:gd name="T53" fmla="*/ 13 h 140"/>
                <a:gd name="T54" fmla="*/ 487 w 497"/>
                <a:gd name="T55" fmla="*/ 20 h 140"/>
                <a:gd name="T56" fmla="*/ 493 w 497"/>
                <a:gd name="T57" fmla="*/ 26 h 140"/>
                <a:gd name="T58" fmla="*/ 497 w 497"/>
                <a:gd name="T59" fmla="*/ 30 h 140"/>
                <a:gd name="T60" fmla="*/ 497 w 497"/>
                <a:gd name="T61" fmla="*/ 33 h 140"/>
                <a:gd name="T62" fmla="*/ 495 w 497"/>
                <a:gd name="T63" fmla="*/ 37 h 140"/>
                <a:gd name="T64" fmla="*/ 489 w 497"/>
                <a:gd name="T65" fmla="*/ 43 h 140"/>
                <a:gd name="T66" fmla="*/ 478 w 497"/>
                <a:gd name="T67" fmla="*/ 47 h 140"/>
                <a:gd name="T68" fmla="*/ 462 w 497"/>
                <a:gd name="T69" fmla="*/ 52 h 140"/>
                <a:gd name="T70" fmla="*/ 443 w 497"/>
                <a:gd name="T71" fmla="*/ 60 h 140"/>
                <a:gd name="T72" fmla="*/ 418 w 497"/>
                <a:gd name="T73" fmla="*/ 65 h 140"/>
                <a:gd name="T74" fmla="*/ 390 w 497"/>
                <a:gd name="T75" fmla="*/ 73 h 140"/>
                <a:gd name="T76" fmla="*/ 357 w 497"/>
                <a:gd name="T77" fmla="*/ 80 h 140"/>
                <a:gd name="T78" fmla="*/ 323 w 497"/>
                <a:gd name="T79" fmla="*/ 90 h 140"/>
                <a:gd name="T80" fmla="*/ 290 w 497"/>
                <a:gd name="T81" fmla="*/ 99 h 140"/>
                <a:gd name="T82" fmla="*/ 262 w 497"/>
                <a:gd name="T83" fmla="*/ 106 h 140"/>
                <a:gd name="T84" fmla="*/ 235 w 497"/>
                <a:gd name="T85" fmla="*/ 112 h 140"/>
                <a:gd name="T86" fmla="*/ 212 w 497"/>
                <a:gd name="T87" fmla="*/ 118 h 140"/>
                <a:gd name="T88" fmla="*/ 191 w 497"/>
                <a:gd name="T89" fmla="*/ 123 h 140"/>
                <a:gd name="T90" fmla="*/ 174 w 497"/>
                <a:gd name="T91" fmla="*/ 125 h 140"/>
                <a:gd name="T92" fmla="*/ 158 w 497"/>
                <a:gd name="T93" fmla="*/ 127 h 140"/>
                <a:gd name="T94" fmla="*/ 130 w 497"/>
                <a:gd name="T95" fmla="*/ 133 h 140"/>
                <a:gd name="T96" fmla="*/ 105 w 497"/>
                <a:gd name="T97" fmla="*/ 138 h 140"/>
                <a:gd name="T98" fmla="*/ 88 w 497"/>
                <a:gd name="T99" fmla="*/ 140 h 140"/>
                <a:gd name="T100" fmla="*/ 76 w 497"/>
                <a:gd name="T101" fmla="*/ 140 h 140"/>
                <a:gd name="T102" fmla="*/ 65 w 497"/>
                <a:gd name="T103" fmla="*/ 140 h 140"/>
                <a:gd name="T104" fmla="*/ 51 w 497"/>
                <a:gd name="T105" fmla="*/ 138 h 140"/>
                <a:gd name="T106" fmla="*/ 36 w 497"/>
                <a:gd name="T107" fmla="*/ 133 h 140"/>
                <a:gd name="T108" fmla="*/ 17 w 497"/>
                <a:gd name="T109" fmla="*/ 1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7" h="140">
                  <a:moveTo>
                    <a:pt x="17" y="127"/>
                  </a:moveTo>
                  <a:lnTo>
                    <a:pt x="11" y="125"/>
                  </a:lnTo>
                  <a:lnTo>
                    <a:pt x="6" y="121"/>
                  </a:lnTo>
                  <a:lnTo>
                    <a:pt x="2" y="118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9" y="106"/>
                  </a:lnTo>
                  <a:lnTo>
                    <a:pt x="15" y="105"/>
                  </a:lnTo>
                  <a:lnTo>
                    <a:pt x="21" y="103"/>
                  </a:lnTo>
                  <a:lnTo>
                    <a:pt x="30" y="101"/>
                  </a:lnTo>
                  <a:lnTo>
                    <a:pt x="40" y="99"/>
                  </a:lnTo>
                  <a:lnTo>
                    <a:pt x="51" y="97"/>
                  </a:lnTo>
                  <a:lnTo>
                    <a:pt x="65" y="95"/>
                  </a:lnTo>
                  <a:lnTo>
                    <a:pt x="80" y="93"/>
                  </a:lnTo>
                  <a:lnTo>
                    <a:pt x="95" y="90"/>
                  </a:lnTo>
                  <a:lnTo>
                    <a:pt x="105" y="90"/>
                  </a:lnTo>
                  <a:lnTo>
                    <a:pt x="114" y="88"/>
                  </a:lnTo>
                  <a:lnTo>
                    <a:pt x="124" y="86"/>
                  </a:lnTo>
                  <a:lnTo>
                    <a:pt x="134" y="84"/>
                  </a:lnTo>
                  <a:lnTo>
                    <a:pt x="145" y="82"/>
                  </a:lnTo>
                  <a:lnTo>
                    <a:pt x="157" y="80"/>
                  </a:lnTo>
                  <a:lnTo>
                    <a:pt x="168" y="77"/>
                  </a:lnTo>
                  <a:lnTo>
                    <a:pt x="179" y="75"/>
                  </a:lnTo>
                  <a:lnTo>
                    <a:pt x="193" y="71"/>
                  </a:lnTo>
                  <a:lnTo>
                    <a:pt x="206" y="67"/>
                  </a:lnTo>
                  <a:lnTo>
                    <a:pt x="220" y="63"/>
                  </a:lnTo>
                  <a:lnTo>
                    <a:pt x="235" y="58"/>
                  </a:lnTo>
                  <a:lnTo>
                    <a:pt x="250" y="54"/>
                  </a:lnTo>
                  <a:lnTo>
                    <a:pt x="265" y="48"/>
                  </a:lnTo>
                  <a:lnTo>
                    <a:pt x="283" y="45"/>
                  </a:lnTo>
                  <a:lnTo>
                    <a:pt x="298" y="39"/>
                  </a:lnTo>
                  <a:lnTo>
                    <a:pt x="315" y="33"/>
                  </a:lnTo>
                  <a:lnTo>
                    <a:pt x="330" y="30"/>
                  </a:lnTo>
                  <a:lnTo>
                    <a:pt x="346" y="26"/>
                  </a:lnTo>
                  <a:lnTo>
                    <a:pt x="359" y="22"/>
                  </a:lnTo>
                  <a:lnTo>
                    <a:pt x="372" y="18"/>
                  </a:lnTo>
                  <a:lnTo>
                    <a:pt x="384" y="15"/>
                  </a:lnTo>
                  <a:lnTo>
                    <a:pt x="393" y="13"/>
                  </a:lnTo>
                  <a:lnTo>
                    <a:pt x="403" y="9"/>
                  </a:lnTo>
                  <a:lnTo>
                    <a:pt x="413" y="7"/>
                  </a:lnTo>
                  <a:lnTo>
                    <a:pt x="420" y="5"/>
                  </a:lnTo>
                  <a:lnTo>
                    <a:pt x="428" y="3"/>
                  </a:lnTo>
                  <a:lnTo>
                    <a:pt x="434" y="3"/>
                  </a:lnTo>
                  <a:lnTo>
                    <a:pt x="437" y="2"/>
                  </a:lnTo>
                  <a:lnTo>
                    <a:pt x="443" y="2"/>
                  </a:lnTo>
                  <a:lnTo>
                    <a:pt x="445" y="0"/>
                  </a:lnTo>
                  <a:lnTo>
                    <a:pt x="447" y="0"/>
                  </a:lnTo>
                  <a:lnTo>
                    <a:pt x="455" y="2"/>
                  </a:lnTo>
                  <a:lnTo>
                    <a:pt x="462" y="3"/>
                  </a:lnTo>
                  <a:lnTo>
                    <a:pt x="472" y="7"/>
                  </a:lnTo>
                  <a:lnTo>
                    <a:pt x="479" y="13"/>
                  </a:lnTo>
                  <a:lnTo>
                    <a:pt x="485" y="17"/>
                  </a:lnTo>
                  <a:lnTo>
                    <a:pt x="487" y="20"/>
                  </a:lnTo>
                  <a:lnTo>
                    <a:pt x="491" y="22"/>
                  </a:lnTo>
                  <a:lnTo>
                    <a:pt x="493" y="26"/>
                  </a:lnTo>
                  <a:lnTo>
                    <a:pt x="495" y="28"/>
                  </a:lnTo>
                  <a:lnTo>
                    <a:pt x="497" y="30"/>
                  </a:lnTo>
                  <a:lnTo>
                    <a:pt x="497" y="33"/>
                  </a:lnTo>
                  <a:lnTo>
                    <a:pt x="497" y="33"/>
                  </a:lnTo>
                  <a:lnTo>
                    <a:pt x="497" y="35"/>
                  </a:lnTo>
                  <a:lnTo>
                    <a:pt x="495" y="37"/>
                  </a:lnTo>
                  <a:lnTo>
                    <a:pt x="493" y="39"/>
                  </a:lnTo>
                  <a:lnTo>
                    <a:pt x="489" y="43"/>
                  </a:lnTo>
                  <a:lnTo>
                    <a:pt x="483" y="45"/>
                  </a:lnTo>
                  <a:lnTo>
                    <a:pt x="478" y="47"/>
                  </a:lnTo>
                  <a:lnTo>
                    <a:pt x="470" y="50"/>
                  </a:lnTo>
                  <a:lnTo>
                    <a:pt x="462" y="52"/>
                  </a:lnTo>
                  <a:lnTo>
                    <a:pt x="453" y="56"/>
                  </a:lnTo>
                  <a:lnTo>
                    <a:pt x="443" y="60"/>
                  </a:lnTo>
                  <a:lnTo>
                    <a:pt x="432" y="62"/>
                  </a:lnTo>
                  <a:lnTo>
                    <a:pt x="418" y="65"/>
                  </a:lnTo>
                  <a:lnTo>
                    <a:pt x="405" y="69"/>
                  </a:lnTo>
                  <a:lnTo>
                    <a:pt x="390" y="73"/>
                  </a:lnTo>
                  <a:lnTo>
                    <a:pt x="374" y="77"/>
                  </a:lnTo>
                  <a:lnTo>
                    <a:pt x="357" y="80"/>
                  </a:lnTo>
                  <a:lnTo>
                    <a:pt x="338" y="86"/>
                  </a:lnTo>
                  <a:lnTo>
                    <a:pt x="323" y="90"/>
                  </a:lnTo>
                  <a:lnTo>
                    <a:pt x="306" y="95"/>
                  </a:lnTo>
                  <a:lnTo>
                    <a:pt x="290" y="99"/>
                  </a:lnTo>
                  <a:lnTo>
                    <a:pt x="275" y="103"/>
                  </a:lnTo>
                  <a:lnTo>
                    <a:pt x="262" y="106"/>
                  </a:lnTo>
                  <a:lnTo>
                    <a:pt x="248" y="110"/>
                  </a:lnTo>
                  <a:lnTo>
                    <a:pt x="235" y="112"/>
                  </a:lnTo>
                  <a:lnTo>
                    <a:pt x="223" y="116"/>
                  </a:lnTo>
                  <a:lnTo>
                    <a:pt x="212" y="118"/>
                  </a:lnTo>
                  <a:lnTo>
                    <a:pt x="200" y="120"/>
                  </a:lnTo>
                  <a:lnTo>
                    <a:pt x="191" y="123"/>
                  </a:lnTo>
                  <a:lnTo>
                    <a:pt x="181" y="123"/>
                  </a:lnTo>
                  <a:lnTo>
                    <a:pt x="174" y="125"/>
                  </a:lnTo>
                  <a:lnTo>
                    <a:pt x="166" y="127"/>
                  </a:lnTo>
                  <a:lnTo>
                    <a:pt x="158" y="127"/>
                  </a:lnTo>
                  <a:lnTo>
                    <a:pt x="143" y="131"/>
                  </a:lnTo>
                  <a:lnTo>
                    <a:pt x="130" y="133"/>
                  </a:lnTo>
                  <a:lnTo>
                    <a:pt x="116" y="136"/>
                  </a:lnTo>
                  <a:lnTo>
                    <a:pt x="105" y="138"/>
                  </a:lnTo>
                  <a:lnTo>
                    <a:pt x="95" y="138"/>
                  </a:lnTo>
                  <a:lnTo>
                    <a:pt x="88" y="140"/>
                  </a:lnTo>
                  <a:lnTo>
                    <a:pt x="80" y="140"/>
                  </a:lnTo>
                  <a:lnTo>
                    <a:pt x="76" y="140"/>
                  </a:lnTo>
                  <a:lnTo>
                    <a:pt x="71" y="140"/>
                  </a:lnTo>
                  <a:lnTo>
                    <a:pt x="65" y="140"/>
                  </a:lnTo>
                  <a:lnTo>
                    <a:pt x="59" y="138"/>
                  </a:lnTo>
                  <a:lnTo>
                    <a:pt x="51" y="138"/>
                  </a:lnTo>
                  <a:lnTo>
                    <a:pt x="44" y="136"/>
                  </a:lnTo>
                  <a:lnTo>
                    <a:pt x="36" y="133"/>
                  </a:lnTo>
                  <a:lnTo>
                    <a:pt x="17" y="127"/>
                  </a:lnTo>
                  <a:lnTo>
                    <a:pt x="17" y="12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2846388" y="4102100"/>
              <a:ext cx="115888" cy="93663"/>
            </a:xfrm>
            <a:custGeom>
              <a:avLst/>
              <a:gdLst>
                <a:gd name="T0" fmla="*/ 144 w 146"/>
                <a:gd name="T1" fmla="*/ 95 h 118"/>
                <a:gd name="T2" fmla="*/ 142 w 146"/>
                <a:gd name="T3" fmla="*/ 101 h 118"/>
                <a:gd name="T4" fmla="*/ 140 w 146"/>
                <a:gd name="T5" fmla="*/ 107 h 118"/>
                <a:gd name="T6" fmla="*/ 138 w 146"/>
                <a:gd name="T7" fmla="*/ 110 h 118"/>
                <a:gd name="T8" fmla="*/ 134 w 146"/>
                <a:gd name="T9" fmla="*/ 114 h 118"/>
                <a:gd name="T10" fmla="*/ 132 w 146"/>
                <a:gd name="T11" fmla="*/ 116 h 118"/>
                <a:gd name="T12" fmla="*/ 128 w 146"/>
                <a:gd name="T13" fmla="*/ 118 h 118"/>
                <a:gd name="T14" fmla="*/ 125 w 146"/>
                <a:gd name="T15" fmla="*/ 118 h 118"/>
                <a:gd name="T16" fmla="*/ 119 w 146"/>
                <a:gd name="T17" fmla="*/ 116 h 118"/>
                <a:gd name="T18" fmla="*/ 115 w 146"/>
                <a:gd name="T19" fmla="*/ 116 h 118"/>
                <a:gd name="T20" fmla="*/ 109 w 146"/>
                <a:gd name="T21" fmla="*/ 114 h 118"/>
                <a:gd name="T22" fmla="*/ 102 w 146"/>
                <a:gd name="T23" fmla="*/ 108 h 118"/>
                <a:gd name="T24" fmla="*/ 94 w 146"/>
                <a:gd name="T25" fmla="*/ 105 h 118"/>
                <a:gd name="T26" fmla="*/ 84 w 146"/>
                <a:gd name="T27" fmla="*/ 97 h 118"/>
                <a:gd name="T28" fmla="*/ 75 w 146"/>
                <a:gd name="T29" fmla="*/ 88 h 118"/>
                <a:gd name="T30" fmla="*/ 65 w 146"/>
                <a:gd name="T31" fmla="*/ 77 h 118"/>
                <a:gd name="T32" fmla="*/ 54 w 146"/>
                <a:gd name="T33" fmla="*/ 65 h 118"/>
                <a:gd name="T34" fmla="*/ 40 w 146"/>
                <a:gd name="T35" fmla="*/ 52 h 118"/>
                <a:gd name="T36" fmla="*/ 29 w 146"/>
                <a:gd name="T37" fmla="*/ 43 h 118"/>
                <a:gd name="T38" fmla="*/ 19 w 146"/>
                <a:gd name="T39" fmla="*/ 32 h 118"/>
                <a:gd name="T40" fmla="*/ 12 w 146"/>
                <a:gd name="T41" fmla="*/ 24 h 118"/>
                <a:gd name="T42" fmla="*/ 6 w 146"/>
                <a:gd name="T43" fmla="*/ 17 h 118"/>
                <a:gd name="T44" fmla="*/ 2 w 146"/>
                <a:gd name="T45" fmla="*/ 11 h 118"/>
                <a:gd name="T46" fmla="*/ 0 w 146"/>
                <a:gd name="T47" fmla="*/ 5 h 118"/>
                <a:gd name="T48" fmla="*/ 0 w 146"/>
                <a:gd name="T49" fmla="*/ 2 h 118"/>
                <a:gd name="T50" fmla="*/ 10 w 146"/>
                <a:gd name="T51" fmla="*/ 0 h 118"/>
                <a:gd name="T52" fmla="*/ 21 w 146"/>
                <a:gd name="T53" fmla="*/ 0 h 118"/>
                <a:gd name="T54" fmla="*/ 31 w 146"/>
                <a:gd name="T55" fmla="*/ 0 h 118"/>
                <a:gd name="T56" fmla="*/ 42 w 146"/>
                <a:gd name="T57" fmla="*/ 0 h 118"/>
                <a:gd name="T58" fmla="*/ 52 w 146"/>
                <a:gd name="T59" fmla="*/ 2 h 118"/>
                <a:gd name="T60" fmla="*/ 62 w 146"/>
                <a:gd name="T61" fmla="*/ 4 h 118"/>
                <a:gd name="T62" fmla="*/ 69 w 146"/>
                <a:gd name="T63" fmla="*/ 4 h 118"/>
                <a:gd name="T64" fmla="*/ 79 w 146"/>
                <a:gd name="T65" fmla="*/ 5 h 118"/>
                <a:gd name="T66" fmla="*/ 86 w 146"/>
                <a:gd name="T67" fmla="*/ 7 h 118"/>
                <a:gd name="T68" fmla="*/ 92 w 146"/>
                <a:gd name="T69" fmla="*/ 11 h 118"/>
                <a:gd name="T70" fmla="*/ 100 w 146"/>
                <a:gd name="T71" fmla="*/ 15 h 118"/>
                <a:gd name="T72" fmla="*/ 107 w 146"/>
                <a:gd name="T73" fmla="*/ 19 h 118"/>
                <a:gd name="T74" fmla="*/ 113 w 146"/>
                <a:gd name="T75" fmla="*/ 22 h 118"/>
                <a:gd name="T76" fmla="*/ 119 w 146"/>
                <a:gd name="T77" fmla="*/ 28 h 118"/>
                <a:gd name="T78" fmla="*/ 126 w 146"/>
                <a:gd name="T79" fmla="*/ 34 h 118"/>
                <a:gd name="T80" fmla="*/ 132 w 146"/>
                <a:gd name="T81" fmla="*/ 39 h 118"/>
                <a:gd name="T82" fmla="*/ 136 w 146"/>
                <a:gd name="T83" fmla="*/ 47 h 118"/>
                <a:gd name="T84" fmla="*/ 140 w 146"/>
                <a:gd name="T85" fmla="*/ 52 h 118"/>
                <a:gd name="T86" fmla="*/ 142 w 146"/>
                <a:gd name="T87" fmla="*/ 60 h 118"/>
                <a:gd name="T88" fmla="*/ 144 w 146"/>
                <a:gd name="T89" fmla="*/ 65 h 118"/>
                <a:gd name="T90" fmla="*/ 146 w 146"/>
                <a:gd name="T91" fmla="*/ 73 h 118"/>
                <a:gd name="T92" fmla="*/ 146 w 146"/>
                <a:gd name="T93" fmla="*/ 80 h 118"/>
                <a:gd name="T94" fmla="*/ 146 w 146"/>
                <a:gd name="T95" fmla="*/ 88 h 118"/>
                <a:gd name="T96" fmla="*/ 144 w 146"/>
                <a:gd name="T97" fmla="*/ 95 h 118"/>
                <a:gd name="T98" fmla="*/ 144 w 146"/>
                <a:gd name="T99" fmla="*/ 9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" h="118">
                  <a:moveTo>
                    <a:pt x="144" y="95"/>
                  </a:moveTo>
                  <a:lnTo>
                    <a:pt x="142" y="101"/>
                  </a:lnTo>
                  <a:lnTo>
                    <a:pt x="140" y="107"/>
                  </a:lnTo>
                  <a:lnTo>
                    <a:pt x="138" y="110"/>
                  </a:lnTo>
                  <a:lnTo>
                    <a:pt x="134" y="114"/>
                  </a:lnTo>
                  <a:lnTo>
                    <a:pt x="132" y="116"/>
                  </a:lnTo>
                  <a:lnTo>
                    <a:pt x="128" y="118"/>
                  </a:lnTo>
                  <a:lnTo>
                    <a:pt x="125" y="118"/>
                  </a:lnTo>
                  <a:lnTo>
                    <a:pt x="119" y="116"/>
                  </a:lnTo>
                  <a:lnTo>
                    <a:pt x="115" y="116"/>
                  </a:lnTo>
                  <a:lnTo>
                    <a:pt x="109" y="114"/>
                  </a:lnTo>
                  <a:lnTo>
                    <a:pt x="102" y="108"/>
                  </a:lnTo>
                  <a:lnTo>
                    <a:pt x="94" y="105"/>
                  </a:lnTo>
                  <a:lnTo>
                    <a:pt x="84" y="97"/>
                  </a:lnTo>
                  <a:lnTo>
                    <a:pt x="75" y="88"/>
                  </a:lnTo>
                  <a:lnTo>
                    <a:pt x="65" y="77"/>
                  </a:lnTo>
                  <a:lnTo>
                    <a:pt x="54" y="65"/>
                  </a:lnTo>
                  <a:lnTo>
                    <a:pt x="40" y="52"/>
                  </a:lnTo>
                  <a:lnTo>
                    <a:pt x="29" y="43"/>
                  </a:lnTo>
                  <a:lnTo>
                    <a:pt x="19" y="32"/>
                  </a:lnTo>
                  <a:lnTo>
                    <a:pt x="12" y="24"/>
                  </a:lnTo>
                  <a:lnTo>
                    <a:pt x="6" y="17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2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2" y="4"/>
                  </a:lnTo>
                  <a:lnTo>
                    <a:pt x="69" y="4"/>
                  </a:lnTo>
                  <a:lnTo>
                    <a:pt x="79" y="5"/>
                  </a:lnTo>
                  <a:lnTo>
                    <a:pt x="86" y="7"/>
                  </a:lnTo>
                  <a:lnTo>
                    <a:pt x="92" y="11"/>
                  </a:lnTo>
                  <a:lnTo>
                    <a:pt x="100" y="15"/>
                  </a:lnTo>
                  <a:lnTo>
                    <a:pt x="107" y="19"/>
                  </a:lnTo>
                  <a:lnTo>
                    <a:pt x="113" y="22"/>
                  </a:lnTo>
                  <a:lnTo>
                    <a:pt x="119" y="28"/>
                  </a:lnTo>
                  <a:lnTo>
                    <a:pt x="126" y="34"/>
                  </a:lnTo>
                  <a:lnTo>
                    <a:pt x="132" y="39"/>
                  </a:lnTo>
                  <a:lnTo>
                    <a:pt x="136" y="47"/>
                  </a:lnTo>
                  <a:lnTo>
                    <a:pt x="140" y="52"/>
                  </a:lnTo>
                  <a:lnTo>
                    <a:pt x="142" y="60"/>
                  </a:lnTo>
                  <a:lnTo>
                    <a:pt x="144" y="65"/>
                  </a:lnTo>
                  <a:lnTo>
                    <a:pt x="146" y="73"/>
                  </a:lnTo>
                  <a:lnTo>
                    <a:pt x="146" y="80"/>
                  </a:lnTo>
                  <a:lnTo>
                    <a:pt x="146" y="88"/>
                  </a:lnTo>
                  <a:lnTo>
                    <a:pt x="144" y="95"/>
                  </a:lnTo>
                  <a:lnTo>
                    <a:pt x="144" y="95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2659063" y="4041775"/>
              <a:ext cx="430213" cy="792163"/>
            </a:xfrm>
            <a:custGeom>
              <a:avLst/>
              <a:gdLst>
                <a:gd name="T0" fmla="*/ 505 w 543"/>
                <a:gd name="T1" fmla="*/ 736 h 998"/>
                <a:gd name="T2" fmla="*/ 511 w 543"/>
                <a:gd name="T3" fmla="*/ 749 h 998"/>
                <a:gd name="T4" fmla="*/ 514 w 543"/>
                <a:gd name="T5" fmla="*/ 771 h 998"/>
                <a:gd name="T6" fmla="*/ 516 w 543"/>
                <a:gd name="T7" fmla="*/ 805 h 998"/>
                <a:gd name="T8" fmla="*/ 522 w 543"/>
                <a:gd name="T9" fmla="*/ 873 h 998"/>
                <a:gd name="T10" fmla="*/ 534 w 543"/>
                <a:gd name="T11" fmla="*/ 934 h 998"/>
                <a:gd name="T12" fmla="*/ 543 w 543"/>
                <a:gd name="T13" fmla="*/ 976 h 998"/>
                <a:gd name="T14" fmla="*/ 534 w 543"/>
                <a:gd name="T15" fmla="*/ 996 h 998"/>
                <a:gd name="T16" fmla="*/ 509 w 543"/>
                <a:gd name="T17" fmla="*/ 998 h 998"/>
                <a:gd name="T18" fmla="*/ 467 w 543"/>
                <a:gd name="T19" fmla="*/ 983 h 998"/>
                <a:gd name="T20" fmla="*/ 415 w 543"/>
                <a:gd name="T21" fmla="*/ 951 h 998"/>
                <a:gd name="T22" fmla="*/ 362 w 543"/>
                <a:gd name="T23" fmla="*/ 904 h 998"/>
                <a:gd name="T24" fmla="*/ 320 w 543"/>
                <a:gd name="T25" fmla="*/ 859 h 998"/>
                <a:gd name="T26" fmla="*/ 268 w 543"/>
                <a:gd name="T27" fmla="*/ 794 h 998"/>
                <a:gd name="T28" fmla="*/ 234 w 543"/>
                <a:gd name="T29" fmla="*/ 742 h 998"/>
                <a:gd name="T30" fmla="*/ 199 w 543"/>
                <a:gd name="T31" fmla="*/ 678 h 998"/>
                <a:gd name="T32" fmla="*/ 138 w 543"/>
                <a:gd name="T33" fmla="*/ 547 h 998"/>
                <a:gd name="T34" fmla="*/ 92 w 543"/>
                <a:gd name="T35" fmla="*/ 406 h 998"/>
                <a:gd name="T36" fmla="*/ 62 w 543"/>
                <a:gd name="T37" fmla="*/ 273 h 998"/>
                <a:gd name="T38" fmla="*/ 42 w 543"/>
                <a:gd name="T39" fmla="*/ 155 h 998"/>
                <a:gd name="T40" fmla="*/ 35 w 543"/>
                <a:gd name="T41" fmla="*/ 107 h 998"/>
                <a:gd name="T42" fmla="*/ 25 w 543"/>
                <a:gd name="T43" fmla="*/ 69 h 998"/>
                <a:gd name="T44" fmla="*/ 18 w 543"/>
                <a:gd name="T45" fmla="*/ 43 h 998"/>
                <a:gd name="T46" fmla="*/ 10 w 543"/>
                <a:gd name="T47" fmla="*/ 28 h 998"/>
                <a:gd name="T48" fmla="*/ 0 w 543"/>
                <a:gd name="T49" fmla="*/ 11 h 998"/>
                <a:gd name="T50" fmla="*/ 6 w 543"/>
                <a:gd name="T51" fmla="*/ 2 h 998"/>
                <a:gd name="T52" fmla="*/ 23 w 543"/>
                <a:gd name="T53" fmla="*/ 2 h 998"/>
                <a:gd name="T54" fmla="*/ 54 w 543"/>
                <a:gd name="T55" fmla="*/ 11 h 998"/>
                <a:gd name="T56" fmla="*/ 84 w 543"/>
                <a:gd name="T57" fmla="*/ 23 h 998"/>
                <a:gd name="T58" fmla="*/ 100 w 543"/>
                <a:gd name="T59" fmla="*/ 36 h 998"/>
                <a:gd name="T60" fmla="*/ 100 w 543"/>
                <a:gd name="T61" fmla="*/ 62 h 998"/>
                <a:gd name="T62" fmla="*/ 98 w 543"/>
                <a:gd name="T63" fmla="*/ 88 h 998"/>
                <a:gd name="T64" fmla="*/ 100 w 543"/>
                <a:gd name="T65" fmla="*/ 129 h 998"/>
                <a:gd name="T66" fmla="*/ 104 w 543"/>
                <a:gd name="T67" fmla="*/ 163 h 998"/>
                <a:gd name="T68" fmla="*/ 111 w 543"/>
                <a:gd name="T69" fmla="*/ 206 h 998"/>
                <a:gd name="T70" fmla="*/ 121 w 543"/>
                <a:gd name="T71" fmla="*/ 258 h 998"/>
                <a:gd name="T72" fmla="*/ 134 w 543"/>
                <a:gd name="T73" fmla="*/ 320 h 998"/>
                <a:gd name="T74" fmla="*/ 169 w 543"/>
                <a:gd name="T75" fmla="*/ 455 h 998"/>
                <a:gd name="T76" fmla="*/ 216 w 543"/>
                <a:gd name="T77" fmla="*/ 573 h 998"/>
                <a:gd name="T78" fmla="*/ 266 w 543"/>
                <a:gd name="T79" fmla="*/ 670 h 998"/>
                <a:gd name="T80" fmla="*/ 320 w 543"/>
                <a:gd name="T81" fmla="*/ 751 h 998"/>
                <a:gd name="T82" fmla="*/ 365 w 543"/>
                <a:gd name="T83" fmla="*/ 809 h 998"/>
                <a:gd name="T84" fmla="*/ 406 w 543"/>
                <a:gd name="T85" fmla="*/ 848 h 998"/>
                <a:gd name="T86" fmla="*/ 436 w 543"/>
                <a:gd name="T87" fmla="*/ 873 h 998"/>
                <a:gd name="T88" fmla="*/ 455 w 543"/>
                <a:gd name="T89" fmla="*/ 878 h 998"/>
                <a:gd name="T90" fmla="*/ 459 w 543"/>
                <a:gd name="T91" fmla="*/ 874 h 998"/>
                <a:gd name="T92" fmla="*/ 465 w 543"/>
                <a:gd name="T93" fmla="*/ 859 h 998"/>
                <a:gd name="T94" fmla="*/ 472 w 543"/>
                <a:gd name="T95" fmla="*/ 837 h 998"/>
                <a:gd name="T96" fmla="*/ 480 w 543"/>
                <a:gd name="T97" fmla="*/ 807 h 998"/>
                <a:gd name="T98" fmla="*/ 486 w 543"/>
                <a:gd name="T99" fmla="*/ 775 h 998"/>
                <a:gd name="T100" fmla="*/ 492 w 543"/>
                <a:gd name="T101" fmla="*/ 753 h 998"/>
                <a:gd name="T102" fmla="*/ 497 w 543"/>
                <a:gd name="T103" fmla="*/ 738 h 998"/>
                <a:gd name="T104" fmla="*/ 501 w 543"/>
                <a:gd name="T105" fmla="*/ 73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3" h="998">
                  <a:moveTo>
                    <a:pt x="501" y="734"/>
                  </a:moveTo>
                  <a:lnTo>
                    <a:pt x="503" y="734"/>
                  </a:lnTo>
                  <a:lnTo>
                    <a:pt x="505" y="736"/>
                  </a:lnTo>
                  <a:lnTo>
                    <a:pt x="505" y="736"/>
                  </a:lnTo>
                  <a:lnTo>
                    <a:pt x="507" y="738"/>
                  </a:lnTo>
                  <a:lnTo>
                    <a:pt x="507" y="742"/>
                  </a:lnTo>
                  <a:lnTo>
                    <a:pt x="509" y="745"/>
                  </a:lnTo>
                  <a:lnTo>
                    <a:pt x="511" y="749"/>
                  </a:lnTo>
                  <a:lnTo>
                    <a:pt x="511" y="753"/>
                  </a:lnTo>
                  <a:lnTo>
                    <a:pt x="513" y="758"/>
                  </a:lnTo>
                  <a:lnTo>
                    <a:pt x="513" y="764"/>
                  </a:lnTo>
                  <a:lnTo>
                    <a:pt x="514" y="771"/>
                  </a:lnTo>
                  <a:lnTo>
                    <a:pt x="514" y="779"/>
                  </a:lnTo>
                  <a:lnTo>
                    <a:pt x="514" y="786"/>
                  </a:lnTo>
                  <a:lnTo>
                    <a:pt x="516" y="796"/>
                  </a:lnTo>
                  <a:lnTo>
                    <a:pt x="516" y="805"/>
                  </a:lnTo>
                  <a:lnTo>
                    <a:pt x="518" y="815"/>
                  </a:lnTo>
                  <a:lnTo>
                    <a:pt x="518" y="835"/>
                  </a:lnTo>
                  <a:lnTo>
                    <a:pt x="520" y="854"/>
                  </a:lnTo>
                  <a:lnTo>
                    <a:pt x="522" y="873"/>
                  </a:lnTo>
                  <a:lnTo>
                    <a:pt x="524" y="889"/>
                  </a:lnTo>
                  <a:lnTo>
                    <a:pt x="528" y="906"/>
                  </a:lnTo>
                  <a:lnTo>
                    <a:pt x="530" y="921"/>
                  </a:lnTo>
                  <a:lnTo>
                    <a:pt x="534" y="934"/>
                  </a:lnTo>
                  <a:lnTo>
                    <a:pt x="537" y="947"/>
                  </a:lnTo>
                  <a:lnTo>
                    <a:pt x="541" y="957"/>
                  </a:lnTo>
                  <a:lnTo>
                    <a:pt x="541" y="966"/>
                  </a:lnTo>
                  <a:lnTo>
                    <a:pt x="543" y="976"/>
                  </a:lnTo>
                  <a:lnTo>
                    <a:pt x="541" y="981"/>
                  </a:lnTo>
                  <a:lnTo>
                    <a:pt x="539" y="987"/>
                  </a:lnTo>
                  <a:lnTo>
                    <a:pt x="537" y="992"/>
                  </a:lnTo>
                  <a:lnTo>
                    <a:pt x="534" y="996"/>
                  </a:lnTo>
                  <a:lnTo>
                    <a:pt x="530" y="998"/>
                  </a:lnTo>
                  <a:lnTo>
                    <a:pt x="524" y="998"/>
                  </a:lnTo>
                  <a:lnTo>
                    <a:pt x="516" y="998"/>
                  </a:lnTo>
                  <a:lnTo>
                    <a:pt x="509" y="998"/>
                  </a:lnTo>
                  <a:lnTo>
                    <a:pt x="499" y="994"/>
                  </a:lnTo>
                  <a:lnTo>
                    <a:pt x="490" y="992"/>
                  </a:lnTo>
                  <a:lnTo>
                    <a:pt x="478" y="987"/>
                  </a:lnTo>
                  <a:lnTo>
                    <a:pt x="467" y="983"/>
                  </a:lnTo>
                  <a:lnTo>
                    <a:pt x="455" y="976"/>
                  </a:lnTo>
                  <a:lnTo>
                    <a:pt x="444" y="970"/>
                  </a:lnTo>
                  <a:lnTo>
                    <a:pt x="428" y="961"/>
                  </a:lnTo>
                  <a:lnTo>
                    <a:pt x="415" y="951"/>
                  </a:lnTo>
                  <a:lnTo>
                    <a:pt x="400" y="940"/>
                  </a:lnTo>
                  <a:lnTo>
                    <a:pt x="385" y="927"/>
                  </a:lnTo>
                  <a:lnTo>
                    <a:pt x="369" y="914"/>
                  </a:lnTo>
                  <a:lnTo>
                    <a:pt x="362" y="904"/>
                  </a:lnTo>
                  <a:lnTo>
                    <a:pt x="352" y="897"/>
                  </a:lnTo>
                  <a:lnTo>
                    <a:pt x="344" y="888"/>
                  </a:lnTo>
                  <a:lnTo>
                    <a:pt x="337" y="878"/>
                  </a:lnTo>
                  <a:lnTo>
                    <a:pt x="320" y="859"/>
                  </a:lnTo>
                  <a:lnTo>
                    <a:pt x="302" y="841"/>
                  </a:lnTo>
                  <a:lnTo>
                    <a:pt x="285" y="818"/>
                  </a:lnTo>
                  <a:lnTo>
                    <a:pt x="276" y="807"/>
                  </a:lnTo>
                  <a:lnTo>
                    <a:pt x="268" y="794"/>
                  </a:lnTo>
                  <a:lnTo>
                    <a:pt x="258" y="783"/>
                  </a:lnTo>
                  <a:lnTo>
                    <a:pt x="251" y="770"/>
                  </a:lnTo>
                  <a:lnTo>
                    <a:pt x="241" y="755"/>
                  </a:lnTo>
                  <a:lnTo>
                    <a:pt x="234" y="742"/>
                  </a:lnTo>
                  <a:lnTo>
                    <a:pt x="224" y="727"/>
                  </a:lnTo>
                  <a:lnTo>
                    <a:pt x="216" y="712"/>
                  </a:lnTo>
                  <a:lnTo>
                    <a:pt x="209" y="695"/>
                  </a:lnTo>
                  <a:lnTo>
                    <a:pt x="199" y="678"/>
                  </a:lnTo>
                  <a:lnTo>
                    <a:pt x="184" y="646"/>
                  </a:lnTo>
                  <a:lnTo>
                    <a:pt x="167" y="614"/>
                  </a:lnTo>
                  <a:lnTo>
                    <a:pt x="151" y="581"/>
                  </a:lnTo>
                  <a:lnTo>
                    <a:pt x="138" y="547"/>
                  </a:lnTo>
                  <a:lnTo>
                    <a:pt x="125" y="513"/>
                  </a:lnTo>
                  <a:lnTo>
                    <a:pt x="113" y="478"/>
                  </a:lnTo>
                  <a:lnTo>
                    <a:pt x="102" y="442"/>
                  </a:lnTo>
                  <a:lnTo>
                    <a:pt x="92" y="406"/>
                  </a:lnTo>
                  <a:lnTo>
                    <a:pt x="83" y="371"/>
                  </a:lnTo>
                  <a:lnTo>
                    <a:pt x="75" y="337"/>
                  </a:lnTo>
                  <a:lnTo>
                    <a:pt x="67" y="305"/>
                  </a:lnTo>
                  <a:lnTo>
                    <a:pt x="62" y="273"/>
                  </a:lnTo>
                  <a:lnTo>
                    <a:pt x="56" y="242"/>
                  </a:lnTo>
                  <a:lnTo>
                    <a:pt x="50" y="212"/>
                  </a:lnTo>
                  <a:lnTo>
                    <a:pt x="46" y="184"/>
                  </a:lnTo>
                  <a:lnTo>
                    <a:pt x="42" y="155"/>
                  </a:lnTo>
                  <a:lnTo>
                    <a:pt x="41" y="142"/>
                  </a:lnTo>
                  <a:lnTo>
                    <a:pt x="39" y="129"/>
                  </a:lnTo>
                  <a:lnTo>
                    <a:pt x="37" y="118"/>
                  </a:lnTo>
                  <a:lnTo>
                    <a:pt x="35" y="107"/>
                  </a:lnTo>
                  <a:lnTo>
                    <a:pt x="31" y="96"/>
                  </a:lnTo>
                  <a:lnTo>
                    <a:pt x="29" y="86"/>
                  </a:lnTo>
                  <a:lnTo>
                    <a:pt x="27" y="77"/>
                  </a:lnTo>
                  <a:lnTo>
                    <a:pt x="25" y="69"/>
                  </a:lnTo>
                  <a:lnTo>
                    <a:pt x="23" y="62"/>
                  </a:lnTo>
                  <a:lnTo>
                    <a:pt x="21" y="54"/>
                  </a:lnTo>
                  <a:lnTo>
                    <a:pt x="20" y="49"/>
                  </a:lnTo>
                  <a:lnTo>
                    <a:pt x="18" y="43"/>
                  </a:lnTo>
                  <a:lnTo>
                    <a:pt x="16" y="38"/>
                  </a:lnTo>
                  <a:lnTo>
                    <a:pt x="14" y="34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6" y="23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1" y="2"/>
                  </a:lnTo>
                  <a:lnTo>
                    <a:pt x="39" y="6"/>
                  </a:lnTo>
                  <a:lnTo>
                    <a:pt x="46" y="8"/>
                  </a:lnTo>
                  <a:lnTo>
                    <a:pt x="54" y="11"/>
                  </a:lnTo>
                  <a:lnTo>
                    <a:pt x="63" y="13"/>
                  </a:lnTo>
                  <a:lnTo>
                    <a:pt x="71" y="17"/>
                  </a:lnTo>
                  <a:lnTo>
                    <a:pt x="79" y="21"/>
                  </a:lnTo>
                  <a:lnTo>
                    <a:pt x="84" y="23"/>
                  </a:lnTo>
                  <a:lnTo>
                    <a:pt x="90" y="26"/>
                  </a:lnTo>
                  <a:lnTo>
                    <a:pt x="94" y="30"/>
                  </a:lnTo>
                  <a:lnTo>
                    <a:pt x="98" y="34"/>
                  </a:lnTo>
                  <a:lnTo>
                    <a:pt x="100" y="36"/>
                  </a:lnTo>
                  <a:lnTo>
                    <a:pt x="102" y="43"/>
                  </a:lnTo>
                  <a:lnTo>
                    <a:pt x="104" y="49"/>
                  </a:lnTo>
                  <a:lnTo>
                    <a:pt x="102" y="54"/>
                  </a:lnTo>
                  <a:lnTo>
                    <a:pt x="100" y="62"/>
                  </a:lnTo>
                  <a:lnTo>
                    <a:pt x="100" y="67"/>
                  </a:lnTo>
                  <a:lnTo>
                    <a:pt x="98" y="73"/>
                  </a:lnTo>
                  <a:lnTo>
                    <a:pt x="98" y="81"/>
                  </a:lnTo>
                  <a:lnTo>
                    <a:pt x="98" y="88"/>
                  </a:lnTo>
                  <a:lnTo>
                    <a:pt x="98" y="96"/>
                  </a:lnTo>
                  <a:lnTo>
                    <a:pt x="98" y="107"/>
                  </a:lnTo>
                  <a:lnTo>
                    <a:pt x="100" y="118"/>
                  </a:lnTo>
                  <a:lnTo>
                    <a:pt x="100" y="129"/>
                  </a:lnTo>
                  <a:lnTo>
                    <a:pt x="102" y="137"/>
                  </a:lnTo>
                  <a:lnTo>
                    <a:pt x="102" y="144"/>
                  </a:lnTo>
                  <a:lnTo>
                    <a:pt x="104" y="154"/>
                  </a:lnTo>
                  <a:lnTo>
                    <a:pt x="104" y="163"/>
                  </a:lnTo>
                  <a:lnTo>
                    <a:pt x="106" y="172"/>
                  </a:lnTo>
                  <a:lnTo>
                    <a:pt x="107" y="184"/>
                  </a:lnTo>
                  <a:lnTo>
                    <a:pt x="109" y="195"/>
                  </a:lnTo>
                  <a:lnTo>
                    <a:pt x="111" y="206"/>
                  </a:lnTo>
                  <a:lnTo>
                    <a:pt x="113" y="219"/>
                  </a:lnTo>
                  <a:lnTo>
                    <a:pt x="115" y="230"/>
                  </a:lnTo>
                  <a:lnTo>
                    <a:pt x="117" y="245"/>
                  </a:lnTo>
                  <a:lnTo>
                    <a:pt x="121" y="258"/>
                  </a:lnTo>
                  <a:lnTo>
                    <a:pt x="123" y="273"/>
                  </a:lnTo>
                  <a:lnTo>
                    <a:pt x="127" y="288"/>
                  </a:lnTo>
                  <a:lnTo>
                    <a:pt x="130" y="305"/>
                  </a:lnTo>
                  <a:lnTo>
                    <a:pt x="134" y="320"/>
                  </a:lnTo>
                  <a:lnTo>
                    <a:pt x="142" y="356"/>
                  </a:lnTo>
                  <a:lnTo>
                    <a:pt x="149" y="390"/>
                  </a:lnTo>
                  <a:lnTo>
                    <a:pt x="159" y="423"/>
                  </a:lnTo>
                  <a:lnTo>
                    <a:pt x="169" y="455"/>
                  </a:lnTo>
                  <a:lnTo>
                    <a:pt x="180" y="485"/>
                  </a:lnTo>
                  <a:lnTo>
                    <a:pt x="190" y="515"/>
                  </a:lnTo>
                  <a:lnTo>
                    <a:pt x="203" y="545"/>
                  </a:lnTo>
                  <a:lnTo>
                    <a:pt x="216" y="573"/>
                  </a:lnTo>
                  <a:lnTo>
                    <a:pt x="228" y="599"/>
                  </a:lnTo>
                  <a:lnTo>
                    <a:pt x="241" y="624"/>
                  </a:lnTo>
                  <a:lnTo>
                    <a:pt x="253" y="648"/>
                  </a:lnTo>
                  <a:lnTo>
                    <a:pt x="266" y="670"/>
                  </a:lnTo>
                  <a:lnTo>
                    <a:pt x="279" y="693"/>
                  </a:lnTo>
                  <a:lnTo>
                    <a:pt x="293" y="713"/>
                  </a:lnTo>
                  <a:lnTo>
                    <a:pt x="306" y="732"/>
                  </a:lnTo>
                  <a:lnTo>
                    <a:pt x="320" y="751"/>
                  </a:lnTo>
                  <a:lnTo>
                    <a:pt x="331" y="768"/>
                  </a:lnTo>
                  <a:lnTo>
                    <a:pt x="342" y="783"/>
                  </a:lnTo>
                  <a:lnTo>
                    <a:pt x="354" y="798"/>
                  </a:lnTo>
                  <a:lnTo>
                    <a:pt x="365" y="809"/>
                  </a:lnTo>
                  <a:lnTo>
                    <a:pt x="377" y="820"/>
                  </a:lnTo>
                  <a:lnTo>
                    <a:pt x="386" y="831"/>
                  </a:lnTo>
                  <a:lnTo>
                    <a:pt x="396" y="841"/>
                  </a:lnTo>
                  <a:lnTo>
                    <a:pt x="406" y="848"/>
                  </a:lnTo>
                  <a:lnTo>
                    <a:pt x="415" y="856"/>
                  </a:lnTo>
                  <a:lnTo>
                    <a:pt x="423" y="863"/>
                  </a:lnTo>
                  <a:lnTo>
                    <a:pt x="430" y="869"/>
                  </a:lnTo>
                  <a:lnTo>
                    <a:pt x="436" y="873"/>
                  </a:lnTo>
                  <a:lnTo>
                    <a:pt x="442" y="876"/>
                  </a:lnTo>
                  <a:lnTo>
                    <a:pt x="448" y="878"/>
                  </a:lnTo>
                  <a:lnTo>
                    <a:pt x="451" y="880"/>
                  </a:lnTo>
                  <a:lnTo>
                    <a:pt x="455" y="878"/>
                  </a:lnTo>
                  <a:lnTo>
                    <a:pt x="457" y="878"/>
                  </a:lnTo>
                  <a:lnTo>
                    <a:pt x="457" y="878"/>
                  </a:lnTo>
                  <a:lnTo>
                    <a:pt x="459" y="876"/>
                  </a:lnTo>
                  <a:lnTo>
                    <a:pt x="459" y="874"/>
                  </a:lnTo>
                  <a:lnTo>
                    <a:pt x="461" y="871"/>
                  </a:lnTo>
                  <a:lnTo>
                    <a:pt x="463" y="869"/>
                  </a:lnTo>
                  <a:lnTo>
                    <a:pt x="463" y="865"/>
                  </a:lnTo>
                  <a:lnTo>
                    <a:pt x="465" y="859"/>
                  </a:lnTo>
                  <a:lnTo>
                    <a:pt x="467" y="856"/>
                  </a:lnTo>
                  <a:lnTo>
                    <a:pt x="469" y="850"/>
                  </a:lnTo>
                  <a:lnTo>
                    <a:pt x="471" y="845"/>
                  </a:lnTo>
                  <a:lnTo>
                    <a:pt x="472" y="837"/>
                  </a:lnTo>
                  <a:lnTo>
                    <a:pt x="474" y="830"/>
                  </a:lnTo>
                  <a:lnTo>
                    <a:pt x="476" y="822"/>
                  </a:lnTo>
                  <a:lnTo>
                    <a:pt x="478" y="815"/>
                  </a:lnTo>
                  <a:lnTo>
                    <a:pt x="480" y="807"/>
                  </a:lnTo>
                  <a:lnTo>
                    <a:pt x="482" y="798"/>
                  </a:lnTo>
                  <a:lnTo>
                    <a:pt x="484" y="790"/>
                  </a:lnTo>
                  <a:lnTo>
                    <a:pt x="486" y="783"/>
                  </a:lnTo>
                  <a:lnTo>
                    <a:pt x="486" y="775"/>
                  </a:lnTo>
                  <a:lnTo>
                    <a:pt x="488" y="768"/>
                  </a:lnTo>
                  <a:lnTo>
                    <a:pt x="490" y="762"/>
                  </a:lnTo>
                  <a:lnTo>
                    <a:pt x="492" y="757"/>
                  </a:lnTo>
                  <a:lnTo>
                    <a:pt x="492" y="753"/>
                  </a:lnTo>
                  <a:lnTo>
                    <a:pt x="493" y="749"/>
                  </a:lnTo>
                  <a:lnTo>
                    <a:pt x="495" y="745"/>
                  </a:lnTo>
                  <a:lnTo>
                    <a:pt x="495" y="742"/>
                  </a:lnTo>
                  <a:lnTo>
                    <a:pt x="497" y="738"/>
                  </a:lnTo>
                  <a:lnTo>
                    <a:pt x="499" y="736"/>
                  </a:lnTo>
                  <a:lnTo>
                    <a:pt x="499" y="736"/>
                  </a:lnTo>
                  <a:lnTo>
                    <a:pt x="501" y="734"/>
                  </a:lnTo>
                  <a:lnTo>
                    <a:pt x="501" y="734"/>
                  </a:lnTo>
                  <a:lnTo>
                    <a:pt x="501" y="734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2646363" y="4362450"/>
              <a:ext cx="301625" cy="341313"/>
            </a:xfrm>
            <a:custGeom>
              <a:avLst/>
              <a:gdLst>
                <a:gd name="T0" fmla="*/ 0 w 380"/>
                <a:gd name="T1" fmla="*/ 425 h 428"/>
                <a:gd name="T2" fmla="*/ 0 w 380"/>
                <a:gd name="T3" fmla="*/ 421 h 428"/>
                <a:gd name="T4" fmla="*/ 6 w 380"/>
                <a:gd name="T5" fmla="*/ 413 h 428"/>
                <a:gd name="T6" fmla="*/ 13 w 380"/>
                <a:gd name="T7" fmla="*/ 406 h 428"/>
                <a:gd name="T8" fmla="*/ 23 w 380"/>
                <a:gd name="T9" fmla="*/ 396 h 428"/>
                <a:gd name="T10" fmla="*/ 36 w 380"/>
                <a:gd name="T11" fmla="*/ 383 h 428"/>
                <a:gd name="T12" fmla="*/ 50 w 380"/>
                <a:gd name="T13" fmla="*/ 370 h 428"/>
                <a:gd name="T14" fmla="*/ 69 w 380"/>
                <a:gd name="T15" fmla="*/ 355 h 428"/>
                <a:gd name="T16" fmla="*/ 98 w 380"/>
                <a:gd name="T17" fmla="*/ 331 h 428"/>
                <a:gd name="T18" fmla="*/ 134 w 380"/>
                <a:gd name="T19" fmla="*/ 299 h 428"/>
                <a:gd name="T20" fmla="*/ 164 w 380"/>
                <a:gd name="T21" fmla="*/ 271 h 428"/>
                <a:gd name="T22" fmla="*/ 191 w 380"/>
                <a:gd name="T23" fmla="*/ 245 h 428"/>
                <a:gd name="T24" fmla="*/ 212 w 380"/>
                <a:gd name="T25" fmla="*/ 219 h 428"/>
                <a:gd name="T26" fmla="*/ 233 w 380"/>
                <a:gd name="T27" fmla="*/ 189 h 428"/>
                <a:gd name="T28" fmla="*/ 252 w 380"/>
                <a:gd name="T29" fmla="*/ 159 h 428"/>
                <a:gd name="T30" fmla="*/ 271 w 380"/>
                <a:gd name="T31" fmla="*/ 125 h 428"/>
                <a:gd name="T32" fmla="*/ 285 w 380"/>
                <a:gd name="T33" fmla="*/ 99 h 428"/>
                <a:gd name="T34" fmla="*/ 292 w 380"/>
                <a:gd name="T35" fmla="*/ 84 h 428"/>
                <a:gd name="T36" fmla="*/ 302 w 380"/>
                <a:gd name="T37" fmla="*/ 63 h 428"/>
                <a:gd name="T38" fmla="*/ 308 w 380"/>
                <a:gd name="T39" fmla="*/ 43 h 428"/>
                <a:gd name="T40" fmla="*/ 310 w 380"/>
                <a:gd name="T41" fmla="*/ 28 h 428"/>
                <a:gd name="T42" fmla="*/ 308 w 380"/>
                <a:gd name="T43" fmla="*/ 18 h 428"/>
                <a:gd name="T44" fmla="*/ 308 w 380"/>
                <a:gd name="T45" fmla="*/ 11 h 428"/>
                <a:gd name="T46" fmla="*/ 308 w 380"/>
                <a:gd name="T47" fmla="*/ 7 h 428"/>
                <a:gd name="T48" fmla="*/ 312 w 380"/>
                <a:gd name="T49" fmla="*/ 3 h 428"/>
                <a:gd name="T50" fmla="*/ 317 w 380"/>
                <a:gd name="T51" fmla="*/ 0 h 428"/>
                <a:gd name="T52" fmla="*/ 325 w 380"/>
                <a:gd name="T53" fmla="*/ 1 h 428"/>
                <a:gd name="T54" fmla="*/ 335 w 380"/>
                <a:gd name="T55" fmla="*/ 7 h 428"/>
                <a:gd name="T56" fmla="*/ 348 w 380"/>
                <a:gd name="T57" fmla="*/ 16 h 428"/>
                <a:gd name="T58" fmla="*/ 361 w 380"/>
                <a:gd name="T59" fmla="*/ 29 h 428"/>
                <a:gd name="T60" fmla="*/ 371 w 380"/>
                <a:gd name="T61" fmla="*/ 41 h 428"/>
                <a:gd name="T62" fmla="*/ 377 w 380"/>
                <a:gd name="T63" fmla="*/ 50 h 428"/>
                <a:gd name="T64" fmla="*/ 378 w 380"/>
                <a:gd name="T65" fmla="*/ 59 h 428"/>
                <a:gd name="T66" fmla="*/ 378 w 380"/>
                <a:gd name="T67" fmla="*/ 71 h 428"/>
                <a:gd name="T68" fmla="*/ 375 w 380"/>
                <a:gd name="T69" fmla="*/ 86 h 428"/>
                <a:gd name="T70" fmla="*/ 363 w 380"/>
                <a:gd name="T71" fmla="*/ 106 h 428"/>
                <a:gd name="T72" fmla="*/ 348 w 380"/>
                <a:gd name="T73" fmla="*/ 132 h 428"/>
                <a:gd name="T74" fmla="*/ 327 w 380"/>
                <a:gd name="T75" fmla="*/ 162 h 428"/>
                <a:gd name="T76" fmla="*/ 302 w 380"/>
                <a:gd name="T77" fmla="*/ 194 h 428"/>
                <a:gd name="T78" fmla="*/ 275 w 380"/>
                <a:gd name="T79" fmla="*/ 224 h 428"/>
                <a:gd name="T80" fmla="*/ 231 w 380"/>
                <a:gd name="T81" fmla="*/ 269 h 428"/>
                <a:gd name="T82" fmla="*/ 199 w 380"/>
                <a:gd name="T83" fmla="*/ 297 h 428"/>
                <a:gd name="T84" fmla="*/ 163 w 380"/>
                <a:gd name="T85" fmla="*/ 325 h 428"/>
                <a:gd name="T86" fmla="*/ 126 w 380"/>
                <a:gd name="T87" fmla="*/ 353 h 428"/>
                <a:gd name="T88" fmla="*/ 77 w 380"/>
                <a:gd name="T89" fmla="*/ 387 h 428"/>
                <a:gd name="T90" fmla="*/ 59 w 380"/>
                <a:gd name="T91" fmla="*/ 398 h 428"/>
                <a:gd name="T92" fmla="*/ 44 w 380"/>
                <a:gd name="T93" fmla="*/ 410 h 428"/>
                <a:gd name="T94" fmla="*/ 31 w 380"/>
                <a:gd name="T95" fmla="*/ 417 h 428"/>
                <a:gd name="T96" fmla="*/ 19 w 380"/>
                <a:gd name="T97" fmla="*/ 423 h 428"/>
                <a:gd name="T98" fmla="*/ 12 w 380"/>
                <a:gd name="T99" fmla="*/ 426 h 428"/>
                <a:gd name="T100" fmla="*/ 4 w 380"/>
                <a:gd name="T101" fmla="*/ 428 h 428"/>
                <a:gd name="T102" fmla="*/ 0 w 380"/>
                <a:gd name="T103" fmla="*/ 428 h 428"/>
                <a:gd name="T104" fmla="*/ 0 w 380"/>
                <a:gd name="T105" fmla="*/ 42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0" h="428">
                  <a:moveTo>
                    <a:pt x="0" y="426"/>
                  </a:moveTo>
                  <a:lnTo>
                    <a:pt x="0" y="425"/>
                  </a:lnTo>
                  <a:lnTo>
                    <a:pt x="0" y="423"/>
                  </a:lnTo>
                  <a:lnTo>
                    <a:pt x="0" y="421"/>
                  </a:lnTo>
                  <a:lnTo>
                    <a:pt x="2" y="417"/>
                  </a:lnTo>
                  <a:lnTo>
                    <a:pt x="6" y="413"/>
                  </a:lnTo>
                  <a:lnTo>
                    <a:pt x="8" y="410"/>
                  </a:lnTo>
                  <a:lnTo>
                    <a:pt x="13" y="406"/>
                  </a:lnTo>
                  <a:lnTo>
                    <a:pt x="17" y="400"/>
                  </a:lnTo>
                  <a:lnTo>
                    <a:pt x="23" y="396"/>
                  </a:lnTo>
                  <a:lnTo>
                    <a:pt x="29" y="391"/>
                  </a:lnTo>
                  <a:lnTo>
                    <a:pt x="36" y="383"/>
                  </a:lnTo>
                  <a:lnTo>
                    <a:pt x="42" y="378"/>
                  </a:lnTo>
                  <a:lnTo>
                    <a:pt x="50" y="370"/>
                  </a:lnTo>
                  <a:lnTo>
                    <a:pt x="59" y="363"/>
                  </a:lnTo>
                  <a:lnTo>
                    <a:pt x="69" y="355"/>
                  </a:lnTo>
                  <a:lnTo>
                    <a:pt x="78" y="346"/>
                  </a:lnTo>
                  <a:lnTo>
                    <a:pt x="98" y="331"/>
                  </a:lnTo>
                  <a:lnTo>
                    <a:pt x="117" y="314"/>
                  </a:lnTo>
                  <a:lnTo>
                    <a:pt x="134" y="299"/>
                  </a:lnTo>
                  <a:lnTo>
                    <a:pt x="149" y="286"/>
                  </a:lnTo>
                  <a:lnTo>
                    <a:pt x="164" y="271"/>
                  </a:lnTo>
                  <a:lnTo>
                    <a:pt x="178" y="258"/>
                  </a:lnTo>
                  <a:lnTo>
                    <a:pt x="191" y="245"/>
                  </a:lnTo>
                  <a:lnTo>
                    <a:pt x="203" y="232"/>
                  </a:lnTo>
                  <a:lnTo>
                    <a:pt x="212" y="219"/>
                  </a:lnTo>
                  <a:lnTo>
                    <a:pt x="224" y="204"/>
                  </a:lnTo>
                  <a:lnTo>
                    <a:pt x="233" y="189"/>
                  </a:lnTo>
                  <a:lnTo>
                    <a:pt x="243" y="174"/>
                  </a:lnTo>
                  <a:lnTo>
                    <a:pt x="252" y="159"/>
                  </a:lnTo>
                  <a:lnTo>
                    <a:pt x="262" y="142"/>
                  </a:lnTo>
                  <a:lnTo>
                    <a:pt x="271" y="125"/>
                  </a:lnTo>
                  <a:lnTo>
                    <a:pt x="281" y="108"/>
                  </a:lnTo>
                  <a:lnTo>
                    <a:pt x="285" y="99"/>
                  </a:lnTo>
                  <a:lnTo>
                    <a:pt x="289" y="91"/>
                  </a:lnTo>
                  <a:lnTo>
                    <a:pt x="292" y="84"/>
                  </a:lnTo>
                  <a:lnTo>
                    <a:pt x="296" y="76"/>
                  </a:lnTo>
                  <a:lnTo>
                    <a:pt x="302" y="63"/>
                  </a:lnTo>
                  <a:lnTo>
                    <a:pt x="306" y="52"/>
                  </a:lnTo>
                  <a:lnTo>
                    <a:pt x="308" y="43"/>
                  </a:lnTo>
                  <a:lnTo>
                    <a:pt x="310" y="35"/>
                  </a:lnTo>
                  <a:lnTo>
                    <a:pt x="310" y="28"/>
                  </a:lnTo>
                  <a:lnTo>
                    <a:pt x="310" y="22"/>
                  </a:lnTo>
                  <a:lnTo>
                    <a:pt x="308" y="18"/>
                  </a:lnTo>
                  <a:lnTo>
                    <a:pt x="308" y="14"/>
                  </a:lnTo>
                  <a:lnTo>
                    <a:pt x="308" y="11"/>
                  </a:lnTo>
                  <a:lnTo>
                    <a:pt x="308" y="9"/>
                  </a:lnTo>
                  <a:lnTo>
                    <a:pt x="308" y="7"/>
                  </a:lnTo>
                  <a:lnTo>
                    <a:pt x="310" y="5"/>
                  </a:lnTo>
                  <a:lnTo>
                    <a:pt x="312" y="3"/>
                  </a:lnTo>
                  <a:lnTo>
                    <a:pt x="314" y="1"/>
                  </a:lnTo>
                  <a:lnTo>
                    <a:pt x="317" y="0"/>
                  </a:lnTo>
                  <a:lnTo>
                    <a:pt x="321" y="0"/>
                  </a:lnTo>
                  <a:lnTo>
                    <a:pt x="325" y="1"/>
                  </a:lnTo>
                  <a:lnTo>
                    <a:pt x="329" y="3"/>
                  </a:lnTo>
                  <a:lnTo>
                    <a:pt x="335" y="7"/>
                  </a:lnTo>
                  <a:lnTo>
                    <a:pt x="340" y="11"/>
                  </a:lnTo>
                  <a:lnTo>
                    <a:pt x="348" y="16"/>
                  </a:lnTo>
                  <a:lnTo>
                    <a:pt x="356" y="22"/>
                  </a:lnTo>
                  <a:lnTo>
                    <a:pt x="361" y="29"/>
                  </a:lnTo>
                  <a:lnTo>
                    <a:pt x="365" y="35"/>
                  </a:lnTo>
                  <a:lnTo>
                    <a:pt x="371" y="41"/>
                  </a:lnTo>
                  <a:lnTo>
                    <a:pt x="373" y="46"/>
                  </a:lnTo>
                  <a:lnTo>
                    <a:pt x="377" y="50"/>
                  </a:lnTo>
                  <a:lnTo>
                    <a:pt x="378" y="56"/>
                  </a:lnTo>
                  <a:lnTo>
                    <a:pt x="378" y="59"/>
                  </a:lnTo>
                  <a:lnTo>
                    <a:pt x="380" y="65"/>
                  </a:lnTo>
                  <a:lnTo>
                    <a:pt x="378" y="71"/>
                  </a:lnTo>
                  <a:lnTo>
                    <a:pt x="377" y="78"/>
                  </a:lnTo>
                  <a:lnTo>
                    <a:pt x="375" y="86"/>
                  </a:lnTo>
                  <a:lnTo>
                    <a:pt x="369" y="95"/>
                  </a:lnTo>
                  <a:lnTo>
                    <a:pt x="363" y="106"/>
                  </a:lnTo>
                  <a:lnTo>
                    <a:pt x="357" y="119"/>
                  </a:lnTo>
                  <a:lnTo>
                    <a:pt x="348" y="132"/>
                  </a:lnTo>
                  <a:lnTo>
                    <a:pt x="338" y="146"/>
                  </a:lnTo>
                  <a:lnTo>
                    <a:pt x="327" y="162"/>
                  </a:lnTo>
                  <a:lnTo>
                    <a:pt x="315" y="177"/>
                  </a:lnTo>
                  <a:lnTo>
                    <a:pt x="302" y="194"/>
                  </a:lnTo>
                  <a:lnTo>
                    <a:pt x="289" y="209"/>
                  </a:lnTo>
                  <a:lnTo>
                    <a:pt x="275" y="224"/>
                  </a:lnTo>
                  <a:lnTo>
                    <a:pt x="262" y="239"/>
                  </a:lnTo>
                  <a:lnTo>
                    <a:pt x="231" y="269"/>
                  </a:lnTo>
                  <a:lnTo>
                    <a:pt x="216" y="284"/>
                  </a:lnTo>
                  <a:lnTo>
                    <a:pt x="199" y="297"/>
                  </a:lnTo>
                  <a:lnTo>
                    <a:pt x="182" y="312"/>
                  </a:lnTo>
                  <a:lnTo>
                    <a:pt x="163" y="325"/>
                  </a:lnTo>
                  <a:lnTo>
                    <a:pt x="145" y="340"/>
                  </a:lnTo>
                  <a:lnTo>
                    <a:pt x="126" y="353"/>
                  </a:lnTo>
                  <a:lnTo>
                    <a:pt x="86" y="380"/>
                  </a:lnTo>
                  <a:lnTo>
                    <a:pt x="77" y="387"/>
                  </a:lnTo>
                  <a:lnTo>
                    <a:pt x="67" y="393"/>
                  </a:lnTo>
                  <a:lnTo>
                    <a:pt x="59" y="398"/>
                  </a:lnTo>
                  <a:lnTo>
                    <a:pt x="52" y="404"/>
                  </a:lnTo>
                  <a:lnTo>
                    <a:pt x="44" y="410"/>
                  </a:lnTo>
                  <a:lnTo>
                    <a:pt x="36" y="413"/>
                  </a:lnTo>
                  <a:lnTo>
                    <a:pt x="31" y="417"/>
                  </a:lnTo>
                  <a:lnTo>
                    <a:pt x="25" y="419"/>
                  </a:lnTo>
                  <a:lnTo>
                    <a:pt x="19" y="423"/>
                  </a:lnTo>
                  <a:lnTo>
                    <a:pt x="15" y="425"/>
                  </a:lnTo>
                  <a:lnTo>
                    <a:pt x="12" y="426"/>
                  </a:lnTo>
                  <a:lnTo>
                    <a:pt x="8" y="426"/>
                  </a:lnTo>
                  <a:lnTo>
                    <a:pt x="4" y="428"/>
                  </a:lnTo>
                  <a:lnTo>
                    <a:pt x="2" y="428"/>
                  </a:lnTo>
                  <a:lnTo>
                    <a:pt x="0" y="428"/>
                  </a:lnTo>
                  <a:lnTo>
                    <a:pt x="0" y="426"/>
                  </a:lnTo>
                  <a:lnTo>
                    <a:pt x="0" y="426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33"/>
          <p:cNvSpPr/>
          <p:nvPr/>
        </p:nvSpPr>
        <p:spPr bwMode="auto">
          <a:xfrm>
            <a:off x="1913745" y="2927595"/>
            <a:ext cx="800306" cy="260735"/>
          </a:xfrm>
          <a:custGeom>
            <a:avLst/>
            <a:gdLst>
              <a:gd name="T0" fmla="*/ 279 w 451"/>
              <a:gd name="T1" fmla="*/ 34 h 151"/>
              <a:gd name="T2" fmla="*/ 321 w 451"/>
              <a:gd name="T3" fmla="*/ 22 h 151"/>
              <a:gd name="T4" fmla="*/ 358 w 451"/>
              <a:gd name="T5" fmla="*/ 15 h 151"/>
              <a:gd name="T6" fmla="*/ 388 w 451"/>
              <a:gd name="T7" fmla="*/ 7 h 151"/>
              <a:gd name="T8" fmla="*/ 411 w 451"/>
              <a:gd name="T9" fmla="*/ 4 h 151"/>
              <a:gd name="T10" fmla="*/ 430 w 451"/>
              <a:gd name="T11" fmla="*/ 0 h 151"/>
              <a:gd name="T12" fmla="*/ 444 w 451"/>
              <a:gd name="T13" fmla="*/ 0 h 151"/>
              <a:gd name="T14" fmla="*/ 449 w 451"/>
              <a:gd name="T15" fmla="*/ 0 h 151"/>
              <a:gd name="T16" fmla="*/ 451 w 451"/>
              <a:gd name="T17" fmla="*/ 4 h 151"/>
              <a:gd name="T18" fmla="*/ 446 w 451"/>
              <a:gd name="T19" fmla="*/ 11 h 151"/>
              <a:gd name="T20" fmla="*/ 432 w 451"/>
              <a:gd name="T21" fmla="*/ 17 h 151"/>
              <a:gd name="T22" fmla="*/ 415 w 451"/>
              <a:gd name="T23" fmla="*/ 26 h 151"/>
              <a:gd name="T24" fmla="*/ 392 w 451"/>
              <a:gd name="T25" fmla="*/ 35 h 151"/>
              <a:gd name="T26" fmla="*/ 363 w 451"/>
              <a:gd name="T27" fmla="*/ 47 h 151"/>
              <a:gd name="T28" fmla="*/ 329 w 451"/>
              <a:gd name="T29" fmla="*/ 60 h 151"/>
              <a:gd name="T30" fmla="*/ 287 w 451"/>
              <a:gd name="T31" fmla="*/ 75 h 151"/>
              <a:gd name="T32" fmla="*/ 243 w 451"/>
              <a:gd name="T33" fmla="*/ 92 h 151"/>
              <a:gd name="T34" fmla="*/ 201 w 451"/>
              <a:gd name="T35" fmla="*/ 107 h 151"/>
              <a:gd name="T36" fmla="*/ 165 w 451"/>
              <a:gd name="T37" fmla="*/ 120 h 151"/>
              <a:gd name="T38" fmla="*/ 134 w 451"/>
              <a:gd name="T39" fmla="*/ 131 h 151"/>
              <a:gd name="T40" fmla="*/ 107 w 451"/>
              <a:gd name="T41" fmla="*/ 138 h 151"/>
              <a:gd name="T42" fmla="*/ 88 w 451"/>
              <a:gd name="T43" fmla="*/ 144 h 151"/>
              <a:gd name="T44" fmla="*/ 71 w 451"/>
              <a:gd name="T45" fmla="*/ 148 h 151"/>
              <a:gd name="T46" fmla="*/ 61 w 451"/>
              <a:gd name="T47" fmla="*/ 151 h 151"/>
              <a:gd name="T48" fmla="*/ 52 w 451"/>
              <a:gd name="T49" fmla="*/ 150 h 151"/>
              <a:gd name="T50" fmla="*/ 42 w 451"/>
              <a:gd name="T51" fmla="*/ 148 h 151"/>
              <a:gd name="T52" fmla="*/ 31 w 451"/>
              <a:gd name="T53" fmla="*/ 140 h 151"/>
              <a:gd name="T54" fmla="*/ 21 w 451"/>
              <a:gd name="T55" fmla="*/ 129 h 151"/>
              <a:gd name="T56" fmla="*/ 14 w 451"/>
              <a:gd name="T57" fmla="*/ 114 h 151"/>
              <a:gd name="T58" fmla="*/ 6 w 451"/>
              <a:gd name="T59" fmla="*/ 103 h 151"/>
              <a:gd name="T60" fmla="*/ 0 w 451"/>
              <a:gd name="T61" fmla="*/ 93 h 151"/>
              <a:gd name="T62" fmla="*/ 0 w 451"/>
              <a:gd name="T63" fmla="*/ 86 h 151"/>
              <a:gd name="T64" fmla="*/ 4 w 451"/>
              <a:gd name="T65" fmla="*/ 80 h 151"/>
              <a:gd name="T66" fmla="*/ 14 w 451"/>
              <a:gd name="T67" fmla="*/ 77 h 151"/>
              <a:gd name="T68" fmla="*/ 21 w 451"/>
              <a:gd name="T69" fmla="*/ 77 h 151"/>
              <a:gd name="T70" fmla="*/ 35 w 451"/>
              <a:gd name="T71" fmla="*/ 82 h 151"/>
              <a:gd name="T72" fmla="*/ 50 w 451"/>
              <a:gd name="T73" fmla="*/ 86 h 151"/>
              <a:gd name="T74" fmla="*/ 61 w 451"/>
              <a:gd name="T75" fmla="*/ 88 h 151"/>
              <a:gd name="T76" fmla="*/ 69 w 451"/>
              <a:gd name="T77" fmla="*/ 88 h 151"/>
              <a:gd name="T78" fmla="*/ 84 w 451"/>
              <a:gd name="T79" fmla="*/ 84 h 151"/>
              <a:gd name="T80" fmla="*/ 103 w 451"/>
              <a:gd name="T81" fmla="*/ 80 h 151"/>
              <a:gd name="T82" fmla="*/ 128 w 451"/>
              <a:gd name="T83" fmla="*/ 75 h 151"/>
              <a:gd name="T84" fmla="*/ 157 w 451"/>
              <a:gd name="T85" fmla="*/ 67 h 151"/>
              <a:gd name="T86" fmla="*/ 193 w 451"/>
              <a:gd name="T87" fmla="*/ 58 h 151"/>
              <a:gd name="T88" fmla="*/ 235 w 451"/>
              <a:gd name="T89" fmla="*/ 47 h 151"/>
              <a:gd name="T90" fmla="*/ 256 w 451"/>
              <a:gd name="T91" fmla="*/ 4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1" h="151">
                <a:moveTo>
                  <a:pt x="256" y="41"/>
                </a:moveTo>
                <a:lnTo>
                  <a:pt x="279" y="34"/>
                </a:lnTo>
                <a:lnTo>
                  <a:pt x="302" y="28"/>
                </a:lnTo>
                <a:lnTo>
                  <a:pt x="321" y="22"/>
                </a:lnTo>
                <a:lnTo>
                  <a:pt x="340" y="19"/>
                </a:lnTo>
                <a:lnTo>
                  <a:pt x="358" y="15"/>
                </a:lnTo>
                <a:lnTo>
                  <a:pt x="373" y="11"/>
                </a:lnTo>
                <a:lnTo>
                  <a:pt x="388" y="7"/>
                </a:lnTo>
                <a:lnTo>
                  <a:pt x="400" y="5"/>
                </a:lnTo>
                <a:lnTo>
                  <a:pt x="411" y="4"/>
                </a:lnTo>
                <a:lnTo>
                  <a:pt x="423" y="2"/>
                </a:lnTo>
                <a:lnTo>
                  <a:pt x="430" y="0"/>
                </a:lnTo>
                <a:lnTo>
                  <a:pt x="438" y="0"/>
                </a:lnTo>
                <a:lnTo>
                  <a:pt x="444" y="0"/>
                </a:lnTo>
                <a:lnTo>
                  <a:pt x="447" y="0"/>
                </a:lnTo>
                <a:lnTo>
                  <a:pt x="449" y="0"/>
                </a:lnTo>
                <a:lnTo>
                  <a:pt x="451" y="2"/>
                </a:lnTo>
                <a:lnTo>
                  <a:pt x="451" y="4"/>
                </a:lnTo>
                <a:lnTo>
                  <a:pt x="447" y="7"/>
                </a:lnTo>
                <a:lnTo>
                  <a:pt x="446" y="11"/>
                </a:lnTo>
                <a:lnTo>
                  <a:pt x="440" y="13"/>
                </a:lnTo>
                <a:lnTo>
                  <a:pt x="432" y="17"/>
                </a:lnTo>
                <a:lnTo>
                  <a:pt x="425" y="22"/>
                </a:lnTo>
                <a:lnTo>
                  <a:pt x="415" y="26"/>
                </a:lnTo>
                <a:lnTo>
                  <a:pt x="405" y="32"/>
                </a:lnTo>
                <a:lnTo>
                  <a:pt x="392" y="35"/>
                </a:lnTo>
                <a:lnTo>
                  <a:pt x="379" y="41"/>
                </a:lnTo>
                <a:lnTo>
                  <a:pt x="363" y="47"/>
                </a:lnTo>
                <a:lnTo>
                  <a:pt x="346" y="54"/>
                </a:lnTo>
                <a:lnTo>
                  <a:pt x="329" y="60"/>
                </a:lnTo>
                <a:lnTo>
                  <a:pt x="308" y="67"/>
                </a:lnTo>
                <a:lnTo>
                  <a:pt x="287" y="75"/>
                </a:lnTo>
                <a:lnTo>
                  <a:pt x="266" y="82"/>
                </a:lnTo>
                <a:lnTo>
                  <a:pt x="243" y="92"/>
                </a:lnTo>
                <a:lnTo>
                  <a:pt x="222" y="99"/>
                </a:lnTo>
                <a:lnTo>
                  <a:pt x="201" y="107"/>
                </a:lnTo>
                <a:lnTo>
                  <a:pt x="182" y="114"/>
                </a:lnTo>
                <a:lnTo>
                  <a:pt x="165" y="120"/>
                </a:lnTo>
                <a:lnTo>
                  <a:pt x="149" y="125"/>
                </a:lnTo>
                <a:lnTo>
                  <a:pt x="134" y="131"/>
                </a:lnTo>
                <a:lnTo>
                  <a:pt x="121" y="135"/>
                </a:lnTo>
                <a:lnTo>
                  <a:pt x="107" y="138"/>
                </a:lnTo>
                <a:lnTo>
                  <a:pt x="98" y="142"/>
                </a:lnTo>
                <a:lnTo>
                  <a:pt x="88" y="144"/>
                </a:lnTo>
                <a:lnTo>
                  <a:pt x="79" y="148"/>
                </a:lnTo>
                <a:lnTo>
                  <a:pt x="71" y="148"/>
                </a:lnTo>
                <a:lnTo>
                  <a:pt x="65" y="150"/>
                </a:lnTo>
                <a:lnTo>
                  <a:pt x="61" y="151"/>
                </a:lnTo>
                <a:lnTo>
                  <a:pt x="60" y="151"/>
                </a:lnTo>
                <a:lnTo>
                  <a:pt x="52" y="150"/>
                </a:lnTo>
                <a:lnTo>
                  <a:pt x="46" y="150"/>
                </a:lnTo>
                <a:lnTo>
                  <a:pt x="42" y="148"/>
                </a:lnTo>
                <a:lnTo>
                  <a:pt x="37" y="144"/>
                </a:lnTo>
                <a:lnTo>
                  <a:pt x="31" y="140"/>
                </a:lnTo>
                <a:lnTo>
                  <a:pt x="27" y="135"/>
                </a:lnTo>
                <a:lnTo>
                  <a:pt x="21" y="129"/>
                </a:lnTo>
                <a:lnTo>
                  <a:pt x="18" y="122"/>
                </a:lnTo>
                <a:lnTo>
                  <a:pt x="14" y="114"/>
                </a:lnTo>
                <a:lnTo>
                  <a:pt x="10" y="108"/>
                </a:lnTo>
                <a:lnTo>
                  <a:pt x="6" y="103"/>
                </a:lnTo>
                <a:lnTo>
                  <a:pt x="2" y="99"/>
                </a:lnTo>
                <a:lnTo>
                  <a:pt x="0" y="93"/>
                </a:lnTo>
                <a:lnTo>
                  <a:pt x="0" y="90"/>
                </a:lnTo>
                <a:lnTo>
                  <a:pt x="0" y="86"/>
                </a:lnTo>
                <a:lnTo>
                  <a:pt x="0" y="82"/>
                </a:lnTo>
                <a:lnTo>
                  <a:pt x="4" y="80"/>
                </a:lnTo>
                <a:lnTo>
                  <a:pt x="10" y="77"/>
                </a:lnTo>
                <a:lnTo>
                  <a:pt x="14" y="77"/>
                </a:lnTo>
                <a:lnTo>
                  <a:pt x="18" y="77"/>
                </a:lnTo>
                <a:lnTo>
                  <a:pt x="21" y="77"/>
                </a:lnTo>
                <a:lnTo>
                  <a:pt x="25" y="78"/>
                </a:lnTo>
                <a:lnTo>
                  <a:pt x="35" y="82"/>
                </a:lnTo>
                <a:lnTo>
                  <a:pt x="42" y="84"/>
                </a:lnTo>
                <a:lnTo>
                  <a:pt x="50" y="86"/>
                </a:lnTo>
                <a:lnTo>
                  <a:pt x="60" y="88"/>
                </a:lnTo>
                <a:lnTo>
                  <a:pt x="61" y="88"/>
                </a:lnTo>
                <a:lnTo>
                  <a:pt x="65" y="88"/>
                </a:lnTo>
                <a:lnTo>
                  <a:pt x="69" y="88"/>
                </a:lnTo>
                <a:lnTo>
                  <a:pt x="77" y="86"/>
                </a:lnTo>
                <a:lnTo>
                  <a:pt x="84" y="84"/>
                </a:lnTo>
                <a:lnTo>
                  <a:pt x="92" y="84"/>
                </a:lnTo>
                <a:lnTo>
                  <a:pt x="103" y="80"/>
                </a:lnTo>
                <a:lnTo>
                  <a:pt x="115" y="78"/>
                </a:lnTo>
                <a:lnTo>
                  <a:pt x="128" y="75"/>
                </a:lnTo>
                <a:lnTo>
                  <a:pt x="142" y="71"/>
                </a:lnTo>
                <a:lnTo>
                  <a:pt x="157" y="67"/>
                </a:lnTo>
                <a:lnTo>
                  <a:pt x="174" y="63"/>
                </a:lnTo>
                <a:lnTo>
                  <a:pt x="193" y="58"/>
                </a:lnTo>
                <a:lnTo>
                  <a:pt x="212" y="52"/>
                </a:lnTo>
                <a:lnTo>
                  <a:pt x="235" y="47"/>
                </a:lnTo>
                <a:lnTo>
                  <a:pt x="256" y="41"/>
                </a:lnTo>
                <a:lnTo>
                  <a:pt x="256" y="41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4"/>
          <p:cNvSpPr/>
          <p:nvPr/>
        </p:nvSpPr>
        <p:spPr bwMode="auto">
          <a:xfrm>
            <a:off x="2198298" y="2426710"/>
            <a:ext cx="882113" cy="240150"/>
          </a:xfrm>
          <a:custGeom>
            <a:avLst/>
            <a:gdLst>
              <a:gd name="T0" fmla="*/ 11 w 497"/>
              <a:gd name="T1" fmla="*/ 125 h 140"/>
              <a:gd name="T2" fmla="*/ 2 w 497"/>
              <a:gd name="T3" fmla="*/ 118 h 140"/>
              <a:gd name="T4" fmla="*/ 0 w 497"/>
              <a:gd name="T5" fmla="*/ 112 h 140"/>
              <a:gd name="T6" fmla="*/ 4 w 497"/>
              <a:gd name="T7" fmla="*/ 108 h 140"/>
              <a:gd name="T8" fmla="*/ 9 w 497"/>
              <a:gd name="T9" fmla="*/ 106 h 140"/>
              <a:gd name="T10" fmla="*/ 21 w 497"/>
              <a:gd name="T11" fmla="*/ 103 h 140"/>
              <a:gd name="T12" fmla="*/ 40 w 497"/>
              <a:gd name="T13" fmla="*/ 99 h 140"/>
              <a:gd name="T14" fmla="*/ 65 w 497"/>
              <a:gd name="T15" fmla="*/ 95 h 140"/>
              <a:gd name="T16" fmla="*/ 95 w 497"/>
              <a:gd name="T17" fmla="*/ 90 h 140"/>
              <a:gd name="T18" fmla="*/ 114 w 497"/>
              <a:gd name="T19" fmla="*/ 88 h 140"/>
              <a:gd name="T20" fmla="*/ 134 w 497"/>
              <a:gd name="T21" fmla="*/ 84 h 140"/>
              <a:gd name="T22" fmla="*/ 157 w 497"/>
              <a:gd name="T23" fmla="*/ 80 h 140"/>
              <a:gd name="T24" fmla="*/ 179 w 497"/>
              <a:gd name="T25" fmla="*/ 75 h 140"/>
              <a:gd name="T26" fmla="*/ 206 w 497"/>
              <a:gd name="T27" fmla="*/ 67 h 140"/>
              <a:gd name="T28" fmla="*/ 235 w 497"/>
              <a:gd name="T29" fmla="*/ 58 h 140"/>
              <a:gd name="T30" fmla="*/ 265 w 497"/>
              <a:gd name="T31" fmla="*/ 48 h 140"/>
              <a:gd name="T32" fmla="*/ 298 w 497"/>
              <a:gd name="T33" fmla="*/ 39 h 140"/>
              <a:gd name="T34" fmla="*/ 330 w 497"/>
              <a:gd name="T35" fmla="*/ 30 h 140"/>
              <a:gd name="T36" fmla="*/ 359 w 497"/>
              <a:gd name="T37" fmla="*/ 22 h 140"/>
              <a:gd name="T38" fmla="*/ 384 w 497"/>
              <a:gd name="T39" fmla="*/ 15 h 140"/>
              <a:gd name="T40" fmla="*/ 403 w 497"/>
              <a:gd name="T41" fmla="*/ 9 h 140"/>
              <a:gd name="T42" fmla="*/ 420 w 497"/>
              <a:gd name="T43" fmla="*/ 5 h 140"/>
              <a:gd name="T44" fmla="*/ 434 w 497"/>
              <a:gd name="T45" fmla="*/ 3 h 140"/>
              <a:gd name="T46" fmla="*/ 443 w 497"/>
              <a:gd name="T47" fmla="*/ 2 h 140"/>
              <a:gd name="T48" fmla="*/ 447 w 497"/>
              <a:gd name="T49" fmla="*/ 0 h 140"/>
              <a:gd name="T50" fmla="*/ 462 w 497"/>
              <a:gd name="T51" fmla="*/ 3 h 140"/>
              <a:gd name="T52" fmla="*/ 479 w 497"/>
              <a:gd name="T53" fmla="*/ 13 h 140"/>
              <a:gd name="T54" fmla="*/ 487 w 497"/>
              <a:gd name="T55" fmla="*/ 20 h 140"/>
              <a:gd name="T56" fmla="*/ 493 w 497"/>
              <a:gd name="T57" fmla="*/ 26 h 140"/>
              <a:gd name="T58" fmla="*/ 497 w 497"/>
              <a:gd name="T59" fmla="*/ 30 h 140"/>
              <a:gd name="T60" fmla="*/ 497 w 497"/>
              <a:gd name="T61" fmla="*/ 33 h 140"/>
              <a:gd name="T62" fmla="*/ 495 w 497"/>
              <a:gd name="T63" fmla="*/ 37 h 140"/>
              <a:gd name="T64" fmla="*/ 489 w 497"/>
              <a:gd name="T65" fmla="*/ 43 h 140"/>
              <a:gd name="T66" fmla="*/ 478 w 497"/>
              <a:gd name="T67" fmla="*/ 47 h 140"/>
              <a:gd name="T68" fmla="*/ 462 w 497"/>
              <a:gd name="T69" fmla="*/ 52 h 140"/>
              <a:gd name="T70" fmla="*/ 443 w 497"/>
              <a:gd name="T71" fmla="*/ 60 h 140"/>
              <a:gd name="T72" fmla="*/ 418 w 497"/>
              <a:gd name="T73" fmla="*/ 65 h 140"/>
              <a:gd name="T74" fmla="*/ 390 w 497"/>
              <a:gd name="T75" fmla="*/ 73 h 140"/>
              <a:gd name="T76" fmla="*/ 357 w 497"/>
              <a:gd name="T77" fmla="*/ 80 h 140"/>
              <a:gd name="T78" fmla="*/ 323 w 497"/>
              <a:gd name="T79" fmla="*/ 90 h 140"/>
              <a:gd name="T80" fmla="*/ 290 w 497"/>
              <a:gd name="T81" fmla="*/ 99 h 140"/>
              <a:gd name="T82" fmla="*/ 262 w 497"/>
              <a:gd name="T83" fmla="*/ 106 h 140"/>
              <a:gd name="T84" fmla="*/ 235 w 497"/>
              <a:gd name="T85" fmla="*/ 112 h 140"/>
              <a:gd name="T86" fmla="*/ 212 w 497"/>
              <a:gd name="T87" fmla="*/ 118 h 140"/>
              <a:gd name="T88" fmla="*/ 191 w 497"/>
              <a:gd name="T89" fmla="*/ 123 h 140"/>
              <a:gd name="T90" fmla="*/ 174 w 497"/>
              <a:gd name="T91" fmla="*/ 125 h 140"/>
              <a:gd name="T92" fmla="*/ 158 w 497"/>
              <a:gd name="T93" fmla="*/ 127 h 140"/>
              <a:gd name="T94" fmla="*/ 130 w 497"/>
              <a:gd name="T95" fmla="*/ 133 h 140"/>
              <a:gd name="T96" fmla="*/ 105 w 497"/>
              <a:gd name="T97" fmla="*/ 138 h 140"/>
              <a:gd name="T98" fmla="*/ 88 w 497"/>
              <a:gd name="T99" fmla="*/ 140 h 140"/>
              <a:gd name="T100" fmla="*/ 76 w 497"/>
              <a:gd name="T101" fmla="*/ 140 h 140"/>
              <a:gd name="T102" fmla="*/ 65 w 497"/>
              <a:gd name="T103" fmla="*/ 140 h 140"/>
              <a:gd name="T104" fmla="*/ 51 w 497"/>
              <a:gd name="T105" fmla="*/ 138 h 140"/>
              <a:gd name="T106" fmla="*/ 36 w 497"/>
              <a:gd name="T107" fmla="*/ 133 h 140"/>
              <a:gd name="T108" fmla="*/ 17 w 497"/>
              <a:gd name="T109" fmla="*/ 12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7" h="140">
                <a:moveTo>
                  <a:pt x="17" y="127"/>
                </a:moveTo>
                <a:lnTo>
                  <a:pt x="11" y="125"/>
                </a:lnTo>
                <a:lnTo>
                  <a:pt x="6" y="121"/>
                </a:lnTo>
                <a:lnTo>
                  <a:pt x="2" y="118"/>
                </a:lnTo>
                <a:lnTo>
                  <a:pt x="0" y="116"/>
                </a:lnTo>
                <a:lnTo>
                  <a:pt x="0" y="112"/>
                </a:lnTo>
                <a:lnTo>
                  <a:pt x="0" y="110"/>
                </a:lnTo>
                <a:lnTo>
                  <a:pt x="4" y="108"/>
                </a:lnTo>
                <a:lnTo>
                  <a:pt x="6" y="108"/>
                </a:lnTo>
                <a:lnTo>
                  <a:pt x="9" y="106"/>
                </a:lnTo>
                <a:lnTo>
                  <a:pt x="15" y="105"/>
                </a:lnTo>
                <a:lnTo>
                  <a:pt x="21" y="103"/>
                </a:lnTo>
                <a:lnTo>
                  <a:pt x="30" y="101"/>
                </a:lnTo>
                <a:lnTo>
                  <a:pt x="40" y="99"/>
                </a:lnTo>
                <a:lnTo>
                  <a:pt x="51" y="97"/>
                </a:lnTo>
                <a:lnTo>
                  <a:pt x="65" y="95"/>
                </a:lnTo>
                <a:lnTo>
                  <a:pt x="80" y="93"/>
                </a:lnTo>
                <a:lnTo>
                  <a:pt x="95" y="90"/>
                </a:lnTo>
                <a:lnTo>
                  <a:pt x="105" y="90"/>
                </a:lnTo>
                <a:lnTo>
                  <a:pt x="114" y="88"/>
                </a:lnTo>
                <a:lnTo>
                  <a:pt x="124" y="86"/>
                </a:lnTo>
                <a:lnTo>
                  <a:pt x="134" y="84"/>
                </a:lnTo>
                <a:lnTo>
                  <a:pt x="145" y="82"/>
                </a:lnTo>
                <a:lnTo>
                  <a:pt x="157" y="80"/>
                </a:lnTo>
                <a:lnTo>
                  <a:pt x="168" y="77"/>
                </a:lnTo>
                <a:lnTo>
                  <a:pt x="179" y="75"/>
                </a:lnTo>
                <a:lnTo>
                  <a:pt x="193" y="71"/>
                </a:lnTo>
                <a:lnTo>
                  <a:pt x="206" y="67"/>
                </a:lnTo>
                <a:lnTo>
                  <a:pt x="220" y="63"/>
                </a:lnTo>
                <a:lnTo>
                  <a:pt x="235" y="58"/>
                </a:lnTo>
                <a:lnTo>
                  <a:pt x="250" y="54"/>
                </a:lnTo>
                <a:lnTo>
                  <a:pt x="265" y="48"/>
                </a:lnTo>
                <a:lnTo>
                  <a:pt x="283" y="45"/>
                </a:lnTo>
                <a:lnTo>
                  <a:pt x="298" y="39"/>
                </a:lnTo>
                <a:lnTo>
                  <a:pt x="315" y="33"/>
                </a:lnTo>
                <a:lnTo>
                  <a:pt x="330" y="30"/>
                </a:lnTo>
                <a:lnTo>
                  <a:pt x="346" y="26"/>
                </a:lnTo>
                <a:lnTo>
                  <a:pt x="359" y="22"/>
                </a:lnTo>
                <a:lnTo>
                  <a:pt x="372" y="18"/>
                </a:lnTo>
                <a:lnTo>
                  <a:pt x="384" y="15"/>
                </a:lnTo>
                <a:lnTo>
                  <a:pt x="393" y="13"/>
                </a:lnTo>
                <a:lnTo>
                  <a:pt x="403" y="9"/>
                </a:lnTo>
                <a:lnTo>
                  <a:pt x="413" y="7"/>
                </a:lnTo>
                <a:lnTo>
                  <a:pt x="420" y="5"/>
                </a:lnTo>
                <a:lnTo>
                  <a:pt x="428" y="3"/>
                </a:lnTo>
                <a:lnTo>
                  <a:pt x="434" y="3"/>
                </a:lnTo>
                <a:lnTo>
                  <a:pt x="437" y="2"/>
                </a:lnTo>
                <a:lnTo>
                  <a:pt x="443" y="2"/>
                </a:lnTo>
                <a:lnTo>
                  <a:pt x="445" y="0"/>
                </a:lnTo>
                <a:lnTo>
                  <a:pt x="447" y="0"/>
                </a:lnTo>
                <a:lnTo>
                  <a:pt x="455" y="2"/>
                </a:lnTo>
                <a:lnTo>
                  <a:pt x="462" y="3"/>
                </a:lnTo>
                <a:lnTo>
                  <a:pt x="472" y="7"/>
                </a:lnTo>
                <a:lnTo>
                  <a:pt x="479" y="13"/>
                </a:lnTo>
                <a:lnTo>
                  <a:pt x="485" y="17"/>
                </a:lnTo>
                <a:lnTo>
                  <a:pt x="487" y="20"/>
                </a:lnTo>
                <a:lnTo>
                  <a:pt x="491" y="22"/>
                </a:lnTo>
                <a:lnTo>
                  <a:pt x="493" y="26"/>
                </a:lnTo>
                <a:lnTo>
                  <a:pt x="495" y="28"/>
                </a:lnTo>
                <a:lnTo>
                  <a:pt x="497" y="30"/>
                </a:lnTo>
                <a:lnTo>
                  <a:pt x="497" y="33"/>
                </a:lnTo>
                <a:lnTo>
                  <a:pt x="497" y="33"/>
                </a:lnTo>
                <a:lnTo>
                  <a:pt x="497" y="35"/>
                </a:lnTo>
                <a:lnTo>
                  <a:pt x="495" y="37"/>
                </a:lnTo>
                <a:lnTo>
                  <a:pt x="493" y="39"/>
                </a:lnTo>
                <a:lnTo>
                  <a:pt x="489" y="43"/>
                </a:lnTo>
                <a:lnTo>
                  <a:pt x="483" y="45"/>
                </a:lnTo>
                <a:lnTo>
                  <a:pt x="478" y="47"/>
                </a:lnTo>
                <a:lnTo>
                  <a:pt x="470" y="50"/>
                </a:lnTo>
                <a:lnTo>
                  <a:pt x="462" y="52"/>
                </a:lnTo>
                <a:lnTo>
                  <a:pt x="453" y="56"/>
                </a:lnTo>
                <a:lnTo>
                  <a:pt x="443" y="60"/>
                </a:lnTo>
                <a:lnTo>
                  <a:pt x="432" y="62"/>
                </a:lnTo>
                <a:lnTo>
                  <a:pt x="418" y="65"/>
                </a:lnTo>
                <a:lnTo>
                  <a:pt x="405" y="69"/>
                </a:lnTo>
                <a:lnTo>
                  <a:pt x="390" y="73"/>
                </a:lnTo>
                <a:lnTo>
                  <a:pt x="374" y="77"/>
                </a:lnTo>
                <a:lnTo>
                  <a:pt x="357" y="80"/>
                </a:lnTo>
                <a:lnTo>
                  <a:pt x="338" y="86"/>
                </a:lnTo>
                <a:lnTo>
                  <a:pt x="323" y="90"/>
                </a:lnTo>
                <a:lnTo>
                  <a:pt x="306" y="95"/>
                </a:lnTo>
                <a:lnTo>
                  <a:pt x="290" y="99"/>
                </a:lnTo>
                <a:lnTo>
                  <a:pt x="275" y="103"/>
                </a:lnTo>
                <a:lnTo>
                  <a:pt x="262" y="106"/>
                </a:lnTo>
                <a:lnTo>
                  <a:pt x="248" y="110"/>
                </a:lnTo>
                <a:lnTo>
                  <a:pt x="235" y="112"/>
                </a:lnTo>
                <a:lnTo>
                  <a:pt x="223" y="116"/>
                </a:lnTo>
                <a:lnTo>
                  <a:pt x="212" y="118"/>
                </a:lnTo>
                <a:lnTo>
                  <a:pt x="200" y="120"/>
                </a:lnTo>
                <a:lnTo>
                  <a:pt x="191" y="123"/>
                </a:lnTo>
                <a:lnTo>
                  <a:pt x="181" y="123"/>
                </a:lnTo>
                <a:lnTo>
                  <a:pt x="174" y="125"/>
                </a:lnTo>
                <a:lnTo>
                  <a:pt x="166" y="127"/>
                </a:lnTo>
                <a:lnTo>
                  <a:pt x="158" y="127"/>
                </a:lnTo>
                <a:lnTo>
                  <a:pt x="143" y="131"/>
                </a:lnTo>
                <a:lnTo>
                  <a:pt x="130" y="133"/>
                </a:lnTo>
                <a:lnTo>
                  <a:pt x="116" y="136"/>
                </a:lnTo>
                <a:lnTo>
                  <a:pt x="105" y="138"/>
                </a:lnTo>
                <a:lnTo>
                  <a:pt x="95" y="138"/>
                </a:lnTo>
                <a:lnTo>
                  <a:pt x="88" y="140"/>
                </a:lnTo>
                <a:lnTo>
                  <a:pt x="80" y="140"/>
                </a:lnTo>
                <a:lnTo>
                  <a:pt x="76" y="140"/>
                </a:lnTo>
                <a:lnTo>
                  <a:pt x="71" y="140"/>
                </a:lnTo>
                <a:lnTo>
                  <a:pt x="65" y="140"/>
                </a:lnTo>
                <a:lnTo>
                  <a:pt x="59" y="138"/>
                </a:lnTo>
                <a:lnTo>
                  <a:pt x="51" y="138"/>
                </a:lnTo>
                <a:lnTo>
                  <a:pt x="44" y="136"/>
                </a:lnTo>
                <a:lnTo>
                  <a:pt x="36" y="133"/>
                </a:lnTo>
                <a:lnTo>
                  <a:pt x="17" y="127"/>
                </a:lnTo>
                <a:lnTo>
                  <a:pt x="17" y="127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5"/>
          <p:cNvSpPr/>
          <p:nvPr/>
        </p:nvSpPr>
        <p:spPr bwMode="auto">
          <a:xfrm>
            <a:off x="3016387" y="2145391"/>
            <a:ext cx="259655" cy="202413"/>
          </a:xfrm>
          <a:custGeom>
            <a:avLst/>
            <a:gdLst>
              <a:gd name="T0" fmla="*/ 144 w 146"/>
              <a:gd name="T1" fmla="*/ 95 h 118"/>
              <a:gd name="T2" fmla="*/ 142 w 146"/>
              <a:gd name="T3" fmla="*/ 101 h 118"/>
              <a:gd name="T4" fmla="*/ 140 w 146"/>
              <a:gd name="T5" fmla="*/ 107 h 118"/>
              <a:gd name="T6" fmla="*/ 138 w 146"/>
              <a:gd name="T7" fmla="*/ 110 h 118"/>
              <a:gd name="T8" fmla="*/ 134 w 146"/>
              <a:gd name="T9" fmla="*/ 114 h 118"/>
              <a:gd name="T10" fmla="*/ 132 w 146"/>
              <a:gd name="T11" fmla="*/ 116 h 118"/>
              <a:gd name="T12" fmla="*/ 128 w 146"/>
              <a:gd name="T13" fmla="*/ 118 h 118"/>
              <a:gd name="T14" fmla="*/ 125 w 146"/>
              <a:gd name="T15" fmla="*/ 118 h 118"/>
              <a:gd name="T16" fmla="*/ 119 w 146"/>
              <a:gd name="T17" fmla="*/ 116 h 118"/>
              <a:gd name="T18" fmla="*/ 115 w 146"/>
              <a:gd name="T19" fmla="*/ 116 h 118"/>
              <a:gd name="T20" fmla="*/ 109 w 146"/>
              <a:gd name="T21" fmla="*/ 114 h 118"/>
              <a:gd name="T22" fmla="*/ 102 w 146"/>
              <a:gd name="T23" fmla="*/ 108 h 118"/>
              <a:gd name="T24" fmla="*/ 94 w 146"/>
              <a:gd name="T25" fmla="*/ 105 h 118"/>
              <a:gd name="T26" fmla="*/ 84 w 146"/>
              <a:gd name="T27" fmla="*/ 97 h 118"/>
              <a:gd name="T28" fmla="*/ 75 w 146"/>
              <a:gd name="T29" fmla="*/ 88 h 118"/>
              <a:gd name="T30" fmla="*/ 65 w 146"/>
              <a:gd name="T31" fmla="*/ 77 h 118"/>
              <a:gd name="T32" fmla="*/ 54 w 146"/>
              <a:gd name="T33" fmla="*/ 65 h 118"/>
              <a:gd name="T34" fmla="*/ 40 w 146"/>
              <a:gd name="T35" fmla="*/ 52 h 118"/>
              <a:gd name="T36" fmla="*/ 29 w 146"/>
              <a:gd name="T37" fmla="*/ 43 h 118"/>
              <a:gd name="T38" fmla="*/ 19 w 146"/>
              <a:gd name="T39" fmla="*/ 32 h 118"/>
              <a:gd name="T40" fmla="*/ 12 w 146"/>
              <a:gd name="T41" fmla="*/ 24 h 118"/>
              <a:gd name="T42" fmla="*/ 6 w 146"/>
              <a:gd name="T43" fmla="*/ 17 h 118"/>
              <a:gd name="T44" fmla="*/ 2 w 146"/>
              <a:gd name="T45" fmla="*/ 11 h 118"/>
              <a:gd name="T46" fmla="*/ 0 w 146"/>
              <a:gd name="T47" fmla="*/ 5 h 118"/>
              <a:gd name="T48" fmla="*/ 0 w 146"/>
              <a:gd name="T49" fmla="*/ 2 h 118"/>
              <a:gd name="T50" fmla="*/ 10 w 146"/>
              <a:gd name="T51" fmla="*/ 0 h 118"/>
              <a:gd name="T52" fmla="*/ 21 w 146"/>
              <a:gd name="T53" fmla="*/ 0 h 118"/>
              <a:gd name="T54" fmla="*/ 31 w 146"/>
              <a:gd name="T55" fmla="*/ 0 h 118"/>
              <a:gd name="T56" fmla="*/ 42 w 146"/>
              <a:gd name="T57" fmla="*/ 0 h 118"/>
              <a:gd name="T58" fmla="*/ 52 w 146"/>
              <a:gd name="T59" fmla="*/ 2 h 118"/>
              <a:gd name="T60" fmla="*/ 62 w 146"/>
              <a:gd name="T61" fmla="*/ 4 h 118"/>
              <a:gd name="T62" fmla="*/ 69 w 146"/>
              <a:gd name="T63" fmla="*/ 4 h 118"/>
              <a:gd name="T64" fmla="*/ 79 w 146"/>
              <a:gd name="T65" fmla="*/ 5 h 118"/>
              <a:gd name="T66" fmla="*/ 86 w 146"/>
              <a:gd name="T67" fmla="*/ 7 h 118"/>
              <a:gd name="T68" fmla="*/ 92 w 146"/>
              <a:gd name="T69" fmla="*/ 11 h 118"/>
              <a:gd name="T70" fmla="*/ 100 w 146"/>
              <a:gd name="T71" fmla="*/ 15 h 118"/>
              <a:gd name="T72" fmla="*/ 107 w 146"/>
              <a:gd name="T73" fmla="*/ 19 h 118"/>
              <a:gd name="T74" fmla="*/ 113 w 146"/>
              <a:gd name="T75" fmla="*/ 22 h 118"/>
              <a:gd name="T76" fmla="*/ 119 w 146"/>
              <a:gd name="T77" fmla="*/ 28 h 118"/>
              <a:gd name="T78" fmla="*/ 126 w 146"/>
              <a:gd name="T79" fmla="*/ 34 h 118"/>
              <a:gd name="T80" fmla="*/ 132 w 146"/>
              <a:gd name="T81" fmla="*/ 39 h 118"/>
              <a:gd name="T82" fmla="*/ 136 w 146"/>
              <a:gd name="T83" fmla="*/ 47 h 118"/>
              <a:gd name="T84" fmla="*/ 140 w 146"/>
              <a:gd name="T85" fmla="*/ 52 h 118"/>
              <a:gd name="T86" fmla="*/ 142 w 146"/>
              <a:gd name="T87" fmla="*/ 60 h 118"/>
              <a:gd name="T88" fmla="*/ 144 w 146"/>
              <a:gd name="T89" fmla="*/ 65 h 118"/>
              <a:gd name="T90" fmla="*/ 146 w 146"/>
              <a:gd name="T91" fmla="*/ 73 h 118"/>
              <a:gd name="T92" fmla="*/ 146 w 146"/>
              <a:gd name="T93" fmla="*/ 80 h 118"/>
              <a:gd name="T94" fmla="*/ 146 w 146"/>
              <a:gd name="T95" fmla="*/ 88 h 118"/>
              <a:gd name="T96" fmla="*/ 144 w 146"/>
              <a:gd name="T97" fmla="*/ 95 h 118"/>
              <a:gd name="T98" fmla="*/ 144 w 146"/>
              <a:gd name="T99" fmla="*/ 9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6" h="118">
                <a:moveTo>
                  <a:pt x="144" y="95"/>
                </a:moveTo>
                <a:lnTo>
                  <a:pt x="142" y="101"/>
                </a:lnTo>
                <a:lnTo>
                  <a:pt x="140" y="107"/>
                </a:lnTo>
                <a:lnTo>
                  <a:pt x="138" y="110"/>
                </a:lnTo>
                <a:lnTo>
                  <a:pt x="134" y="114"/>
                </a:lnTo>
                <a:lnTo>
                  <a:pt x="132" y="116"/>
                </a:lnTo>
                <a:lnTo>
                  <a:pt x="128" y="118"/>
                </a:lnTo>
                <a:lnTo>
                  <a:pt x="125" y="118"/>
                </a:lnTo>
                <a:lnTo>
                  <a:pt x="119" y="116"/>
                </a:lnTo>
                <a:lnTo>
                  <a:pt x="115" y="116"/>
                </a:lnTo>
                <a:lnTo>
                  <a:pt x="109" y="114"/>
                </a:lnTo>
                <a:lnTo>
                  <a:pt x="102" y="108"/>
                </a:lnTo>
                <a:lnTo>
                  <a:pt x="94" y="105"/>
                </a:lnTo>
                <a:lnTo>
                  <a:pt x="84" y="97"/>
                </a:lnTo>
                <a:lnTo>
                  <a:pt x="75" y="88"/>
                </a:lnTo>
                <a:lnTo>
                  <a:pt x="65" y="77"/>
                </a:lnTo>
                <a:lnTo>
                  <a:pt x="54" y="65"/>
                </a:lnTo>
                <a:lnTo>
                  <a:pt x="40" y="52"/>
                </a:lnTo>
                <a:lnTo>
                  <a:pt x="29" y="43"/>
                </a:lnTo>
                <a:lnTo>
                  <a:pt x="19" y="32"/>
                </a:lnTo>
                <a:lnTo>
                  <a:pt x="12" y="24"/>
                </a:lnTo>
                <a:lnTo>
                  <a:pt x="6" y="17"/>
                </a:lnTo>
                <a:lnTo>
                  <a:pt x="2" y="11"/>
                </a:lnTo>
                <a:lnTo>
                  <a:pt x="0" y="5"/>
                </a:lnTo>
                <a:lnTo>
                  <a:pt x="0" y="2"/>
                </a:lnTo>
                <a:lnTo>
                  <a:pt x="10" y="0"/>
                </a:lnTo>
                <a:lnTo>
                  <a:pt x="21" y="0"/>
                </a:lnTo>
                <a:lnTo>
                  <a:pt x="31" y="0"/>
                </a:lnTo>
                <a:lnTo>
                  <a:pt x="42" y="0"/>
                </a:lnTo>
                <a:lnTo>
                  <a:pt x="52" y="2"/>
                </a:lnTo>
                <a:lnTo>
                  <a:pt x="62" y="4"/>
                </a:lnTo>
                <a:lnTo>
                  <a:pt x="69" y="4"/>
                </a:lnTo>
                <a:lnTo>
                  <a:pt x="79" y="5"/>
                </a:lnTo>
                <a:lnTo>
                  <a:pt x="86" y="7"/>
                </a:lnTo>
                <a:lnTo>
                  <a:pt x="92" y="11"/>
                </a:lnTo>
                <a:lnTo>
                  <a:pt x="100" y="15"/>
                </a:lnTo>
                <a:lnTo>
                  <a:pt x="107" y="19"/>
                </a:lnTo>
                <a:lnTo>
                  <a:pt x="113" y="22"/>
                </a:lnTo>
                <a:lnTo>
                  <a:pt x="119" y="28"/>
                </a:lnTo>
                <a:lnTo>
                  <a:pt x="126" y="34"/>
                </a:lnTo>
                <a:lnTo>
                  <a:pt x="132" y="39"/>
                </a:lnTo>
                <a:lnTo>
                  <a:pt x="136" y="47"/>
                </a:lnTo>
                <a:lnTo>
                  <a:pt x="140" y="52"/>
                </a:lnTo>
                <a:lnTo>
                  <a:pt x="142" y="60"/>
                </a:lnTo>
                <a:lnTo>
                  <a:pt x="144" y="65"/>
                </a:lnTo>
                <a:lnTo>
                  <a:pt x="146" y="73"/>
                </a:lnTo>
                <a:lnTo>
                  <a:pt x="146" y="80"/>
                </a:lnTo>
                <a:lnTo>
                  <a:pt x="146" y="88"/>
                </a:lnTo>
                <a:lnTo>
                  <a:pt x="144" y="95"/>
                </a:lnTo>
                <a:lnTo>
                  <a:pt x="144" y="95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1774642">
            <a:off x="3416663" y="3301471"/>
            <a:ext cx="182489" cy="226598"/>
          </a:xfrm>
          <a:custGeom>
            <a:avLst/>
            <a:gdLst>
              <a:gd name="connsiteX0" fmla="*/ 2789 w 182489"/>
              <a:gd name="connsiteY0" fmla="*/ 1753 h 226598"/>
              <a:gd name="connsiteX1" fmla="*/ 5876 w 182489"/>
              <a:gd name="connsiteY1" fmla="*/ 0 h 226598"/>
              <a:gd name="connsiteX2" fmla="*/ 10657 w 182489"/>
              <a:gd name="connsiteY2" fmla="*/ 1232 h 226598"/>
              <a:gd name="connsiteX3" fmla="*/ 15439 w 182489"/>
              <a:gd name="connsiteY3" fmla="*/ 2463 h 226598"/>
              <a:gd name="connsiteX4" fmla="*/ 18826 w 182489"/>
              <a:gd name="connsiteY4" fmla="*/ 8430 h 226598"/>
              <a:gd name="connsiteX5" fmla="*/ 24453 w 182489"/>
              <a:gd name="connsiteY5" fmla="*/ 11153 h 226598"/>
              <a:gd name="connsiteX6" fmla="*/ 30928 w 182489"/>
              <a:gd name="connsiteY6" fmla="*/ 15369 h 226598"/>
              <a:gd name="connsiteX7" fmla="*/ 34314 w 182489"/>
              <a:gd name="connsiteY7" fmla="*/ 21336 h 226598"/>
              <a:gd name="connsiteX8" fmla="*/ 41636 w 182489"/>
              <a:gd name="connsiteY8" fmla="*/ 27042 h 226598"/>
              <a:gd name="connsiteX9" fmla="*/ 46716 w 182489"/>
              <a:gd name="connsiteY9" fmla="*/ 35993 h 226598"/>
              <a:gd name="connsiteX10" fmla="*/ 54187 w 182489"/>
              <a:gd name="connsiteY10" fmla="*/ 45560 h 226598"/>
              <a:gd name="connsiteX11" fmla="*/ 60960 w 182489"/>
              <a:gd name="connsiteY11" fmla="*/ 57494 h 226598"/>
              <a:gd name="connsiteX12" fmla="*/ 66887 w 182489"/>
              <a:gd name="connsiteY12" fmla="*/ 67937 h 226598"/>
              <a:gd name="connsiteX13" fmla="*/ 78442 w 182489"/>
              <a:gd name="connsiteY13" fmla="*/ 81104 h 226598"/>
              <a:gd name="connsiteX14" fmla="*/ 86062 w 182489"/>
              <a:gd name="connsiteY14" fmla="*/ 94530 h 226598"/>
              <a:gd name="connsiteX15" fmla="*/ 97617 w 182489"/>
              <a:gd name="connsiteY15" fmla="*/ 107695 h 226598"/>
              <a:gd name="connsiteX16" fmla="*/ 114551 w 182489"/>
              <a:gd name="connsiteY16" fmla="*/ 137532 h 226598"/>
              <a:gd name="connsiteX17" fmla="*/ 133726 w 182489"/>
              <a:gd name="connsiteY17" fmla="*/ 164124 h 226598"/>
              <a:gd name="connsiteX18" fmla="*/ 152900 w 182489"/>
              <a:gd name="connsiteY18" fmla="*/ 190717 h 226598"/>
              <a:gd name="connsiteX19" fmla="*/ 169536 w 182489"/>
              <a:gd name="connsiteY19" fmla="*/ 212834 h 226598"/>
              <a:gd name="connsiteX20" fmla="*/ 182489 w 182489"/>
              <a:gd name="connsiteY20" fmla="*/ 226598 h 226598"/>
              <a:gd name="connsiteX21" fmla="*/ 54317 w 182489"/>
              <a:gd name="connsiteY21" fmla="*/ 226598 h 226598"/>
              <a:gd name="connsiteX22" fmla="*/ 53047 w 182489"/>
              <a:gd name="connsiteY22" fmla="*/ 219776 h 226598"/>
              <a:gd name="connsiteX23" fmla="*/ 53594 w 182489"/>
              <a:gd name="connsiteY23" fmla="*/ 213548 h 226598"/>
              <a:gd name="connsiteX24" fmla="*/ 51602 w 182489"/>
              <a:gd name="connsiteY24" fmla="*/ 202845 h 226598"/>
              <a:gd name="connsiteX25" fmla="*/ 50456 w 182489"/>
              <a:gd name="connsiteY25" fmla="*/ 193633 h 226598"/>
              <a:gd name="connsiteX26" fmla="*/ 45226 w 182489"/>
              <a:gd name="connsiteY26" fmla="*/ 180822 h 226598"/>
              <a:gd name="connsiteX27" fmla="*/ 42388 w 182489"/>
              <a:gd name="connsiteY27" fmla="*/ 168627 h 226598"/>
              <a:gd name="connsiteX28" fmla="*/ 38702 w 182489"/>
              <a:gd name="connsiteY28" fmla="*/ 154940 h 226598"/>
              <a:gd name="connsiteX29" fmla="*/ 35862 w 182489"/>
              <a:gd name="connsiteY29" fmla="*/ 142745 h 226598"/>
              <a:gd name="connsiteX30" fmla="*/ 32177 w 182489"/>
              <a:gd name="connsiteY30" fmla="*/ 129057 h 226598"/>
              <a:gd name="connsiteX31" fmla="*/ 27644 w 182489"/>
              <a:gd name="connsiteY31" fmla="*/ 113878 h 226598"/>
              <a:gd name="connsiteX32" fmla="*/ 23958 w 182489"/>
              <a:gd name="connsiteY32" fmla="*/ 100191 h 226598"/>
              <a:gd name="connsiteX33" fmla="*/ 21119 w 182489"/>
              <a:gd name="connsiteY33" fmla="*/ 87996 h 226598"/>
              <a:gd name="connsiteX34" fmla="*/ 14346 w 182489"/>
              <a:gd name="connsiteY34" fmla="*/ 76062 h 226598"/>
              <a:gd name="connsiteX35" fmla="*/ 11506 w 182489"/>
              <a:gd name="connsiteY35" fmla="*/ 63866 h 226598"/>
              <a:gd name="connsiteX36" fmla="*/ 9514 w 182489"/>
              <a:gd name="connsiteY36" fmla="*/ 53162 h 226598"/>
              <a:gd name="connsiteX37" fmla="*/ 8368 w 182489"/>
              <a:gd name="connsiteY37" fmla="*/ 43951 h 226598"/>
              <a:gd name="connsiteX38" fmla="*/ 4981 w 182489"/>
              <a:gd name="connsiteY38" fmla="*/ 37984 h 226598"/>
              <a:gd name="connsiteX39" fmla="*/ 3138 w 182489"/>
              <a:gd name="connsiteY39" fmla="*/ 31141 h 226598"/>
              <a:gd name="connsiteX40" fmla="*/ 2839 w 182489"/>
              <a:gd name="connsiteY40" fmla="*/ 23421 h 226598"/>
              <a:gd name="connsiteX41" fmla="*/ 299 w 182489"/>
              <a:gd name="connsiteY41" fmla="*/ 18945 h 226598"/>
              <a:gd name="connsiteX42" fmla="*/ 0 w 182489"/>
              <a:gd name="connsiteY42" fmla="*/ 11226 h 226598"/>
              <a:gd name="connsiteX43" fmla="*/ 1394 w 182489"/>
              <a:gd name="connsiteY43" fmla="*/ 6489 h 226598"/>
              <a:gd name="connsiteX44" fmla="*/ 2789 w 182489"/>
              <a:gd name="connsiteY44" fmla="*/ 1753 h 22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2489" h="226598">
                <a:moveTo>
                  <a:pt x="2789" y="1753"/>
                </a:moveTo>
                <a:lnTo>
                  <a:pt x="5876" y="0"/>
                </a:lnTo>
                <a:lnTo>
                  <a:pt x="10657" y="1232"/>
                </a:lnTo>
                <a:lnTo>
                  <a:pt x="15439" y="2463"/>
                </a:lnTo>
                <a:lnTo>
                  <a:pt x="18826" y="8430"/>
                </a:lnTo>
                <a:lnTo>
                  <a:pt x="24453" y="11153"/>
                </a:lnTo>
                <a:lnTo>
                  <a:pt x="30928" y="15369"/>
                </a:lnTo>
                <a:lnTo>
                  <a:pt x="34314" y="21336"/>
                </a:lnTo>
                <a:lnTo>
                  <a:pt x="41636" y="27042"/>
                </a:lnTo>
                <a:lnTo>
                  <a:pt x="46716" y="35993"/>
                </a:lnTo>
                <a:lnTo>
                  <a:pt x="54187" y="45560"/>
                </a:lnTo>
                <a:lnTo>
                  <a:pt x="60960" y="57494"/>
                </a:lnTo>
                <a:lnTo>
                  <a:pt x="66887" y="67937"/>
                </a:lnTo>
                <a:lnTo>
                  <a:pt x="78442" y="81104"/>
                </a:lnTo>
                <a:lnTo>
                  <a:pt x="86062" y="94530"/>
                </a:lnTo>
                <a:lnTo>
                  <a:pt x="97617" y="107695"/>
                </a:lnTo>
                <a:lnTo>
                  <a:pt x="114551" y="137532"/>
                </a:lnTo>
                <a:lnTo>
                  <a:pt x="133726" y="164124"/>
                </a:lnTo>
                <a:lnTo>
                  <a:pt x="152900" y="190717"/>
                </a:lnTo>
                <a:lnTo>
                  <a:pt x="169536" y="212834"/>
                </a:lnTo>
                <a:lnTo>
                  <a:pt x="182489" y="226598"/>
                </a:lnTo>
                <a:lnTo>
                  <a:pt x="54317" y="226598"/>
                </a:lnTo>
                <a:lnTo>
                  <a:pt x="53047" y="219776"/>
                </a:lnTo>
                <a:lnTo>
                  <a:pt x="53594" y="213548"/>
                </a:lnTo>
                <a:lnTo>
                  <a:pt x="51602" y="202845"/>
                </a:lnTo>
                <a:lnTo>
                  <a:pt x="50456" y="193633"/>
                </a:lnTo>
                <a:lnTo>
                  <a:pt x="45226" y="180822"/>
                </a:lnTo>
                <a:lnTo>
                  <a:pt x="42388" y="168627"/>
                </a:lnTo>
                <a:lnTo>
                  <a:pt x="38702" y="154940"/>
                </a:lnTo>
                <a:lnTo>
                  <a:pt x="35862" y="142745"/>
                </a:lnTo>
                <a:lnTo>
                  <a:pt x="32177" y="129057"/>
                </a:lnTo>
                <a:lnTo>
                  <a:pt x="27644" y="113878"/>
                </a:lnTo>
                <a:lnTo>
                  <a:pt x="23958" y="100191"/>
                </a:lnTo>
                <a:lnTo>
                  <a:pt x="21119" y="87996"/>
                </a:lnTo>
                <a:lnTo>
                  <a:pt x="14346" y="76062"/>
                </a:lnTo>
                <a:lnTo>
                  <a:pt x="11506" y="63866"/>
                </a:lnTo>
                <a:lnTo>
                  <a:pt x="9514" y="53162"/>
                </a:lnTo>
                <a:lnTo>
                  <a:pt x="8368" y="43951"/>
                </a:lnTo>
                <a:lnTo>
                  <a:pt x="4981" y="37984"/>
                </a:lnTo>
                <a:lnTo>
                  <a:pt x="3138" y="31141"/>
                </a:lnTo>
                <a:lnTo>
                  <a:pt x="2839" y="23421"/>
                </a:lnTo>
                <a:lnTo>
                  <a:pt x="299" y="18945"/>
                </a:lnTo>
                <a:lnTo>
                  <a:pt x="0" y="11226"/>
                </a:lnTo>
                <a:lnTo>
                  <a:pt x="1394" y="6489"/>
                </a:lnTo>
                <a:lnTo>
                  <a:pt x="2789" y="1753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rot="1774642">
            <a:off x="2241300" y="2321743"/>
            <a:ext cx="1663897" cy="1098699"/>
          </a:xfrm>
          <a:custGeom>
            <a:avLst/>
            <a:gdLst>
              <a:gd name="connsiteX0" fmla="*/ 7272 w 1663897"/>
              <a:gd name="connsiteY0" fmla="*/ 33063 h 1098699"/>
              <a:gd name="connsiteX1" fmla="*/ 16535 w 1663897"/>
              <a:gd name="connsiteY1" fmla="*/ 27806 h 1098699"/>
              <a:gd name="connsiteX2" fmla="*/ 22709 w 1663897"/>
              <a:gd name="connsiteY2" fmla="*/ 24301 h 1098699"/>
              <a:gd name="connsiteX3" fmla="*/ 32122 w 1663897"/>
              <a:gd name="connsiteY3" fmla="*/ 22904 h 1098699"/>
              <a:gd name="connsiteX4" fmla="*/ 44474 w 1663897"/>
              <a:gd name="connsiteY4" fmla="*/ 15894 h 1098699"/>
              <a:gd name="connsiteX5" fmla="*/ 60211 w 1663897"/>
              <a:gd name="connsiteY5" fmla="*/ 14851 h 1098699"/>
              <a:gd name="connsiteX6" fmla="*/ 72711 w 1663897"/>
              <a:gd name="connsiteY6" fmla="*/ 11702 h 1098699"/>
              <a:gd name="connsiteX7" fmla="*/ 87602 w 1663897"/>
              <a:gd name="connsiteY7" fmla="*/ 9167 h 1098699"/>
              <a:gd name="connsiteX8" fmla="*/ 103190 w 1663897"/>
              <a:gd name="connsiteY8" fmla="*/ 4265 h 1098699"/>
              <a:gd name="connsiteX9" fmla="*/ 118928 w 1663897"/>
              <a:gd name="connsiteY9" fmla="*/ 3222 h 1098699"/>
              <a:gd name="connsiteX10" fmla="*/ 134666 w 1663897"/>
              <a:gd name="connsiteY10" fmla="*/ 2180 h 1098699"/>
              <a:gd name="connsiteX11" fmla="*/ 144078 w 1663897"/>
              <a:gd name="connsiteY11" fmla="*/ 782 h 1098699"/>
              <a:gd name="connsiteX12" fmla="*/ 155881 w 1663897"/>
              <a:gd name="connsiteY12" fmla="*/ 0 h 1098699"/>
              <a:gd name="connsiteX13" fmla="*/ 165444 w 1663897"/>
              <a:gd name="connsiteY13" fmla="*/ 2463 h 1098699"/>
              <a:gd name="connsiteX14" fmla="*/ 175006 w 1663897"/>
              <a:gd name="connsiteY14" fmla="*/ 4925 h 1098699"/>
              <a:gd name="connsiteX15" fmla="*/ 179787 w 1663897"/>
              <a:gd name="connsiteY15" fmla="*/ 6157 h 1098699"/>
              <a:gd name="connsiteX16" fmla="*/ 188802 w 1663897"/>
              <a:gd name="connsiteY16" fmla="*/ 14847 h 1098699"/>
              <a:gd name="connsiteX17" fmla="*/ 196970 w 1663897"/>
              <a:gd name="connsiteY17" fmla="*/ 22046 h 1098699"/>
              <a:gd name="connsiteX18" fmla="*/ 198116 w 1663897"/>
              <a:gd name="connsiteY18" fmla="*/ 31256 h 1098699"/>
              <a:gd name="connsiteX19" fmla="*/ 201801 w 1663897"/>
              <a:gd name="connsiteY19" fmla="*/ 44944 h 1098699"/>
              <a:gd name="connsiteX20" fmla="*/ 206035 w 1663897"/>
              <a:gd name="connsiteY20" fmla="*/ 52403 h 1098699"/>
              <a:gd name="connsiteX21" fmla="*/ 208027 w 1663897"/>
              <a:gd name="connsiteY21" fmla="*/ 63106 h 1098699"/>
              <a:gd name="connsiteX22" fmla="*/ 214801 w 1663897"/>
              <a:gd name="connsiteY22" fmla="*/ 75041 h 1098699"/>
              <a:gd name="connsiteX23" fmla="*/ 220728 w 1663897"/>
              <a:gd name="connsiteY23" fmla="*/ 85484 h 1098699"/>
              <a:gd name="connsiteX24" fmla="*/ 227502 w 1663897"/>
              <a:gd name="connsiteY24" fmla="*/ 97419 h 1098699"/>
              <a:gd name="connsiteX25" fmla="*/ 236815 w 1663897"/>
              <a:gd name="connsiteY25" fmla="*/ 113829 h 1098699"/>
              <a:gd name="connsiteX26" fmla="*/ 249217 w 1663897"/>
              <a:gd name="connsiteY26" fmla="*/ 128487 h 1098699"/>
              <a:gd name="connsiteX27" fmla="*/ 258530 w 1663897"/>
              <a:gd name="connsiteY27" fmla="*/ 144897 h 1098699"/>
              <a:gd name="connsiteX28" fmla="*/ 268392 w 1663897"/>
              <a:gd name="connsiteY28" fmla="*/ 155079 h 1098699"/>
              <a:gd name="connsiteX29" fmla="*/ 274319 w 1663897"/>
              <a:gd name="connsiteY29" fmla="*/ 165522 h 1098699"/>
              <a:gd name="connsiteX30" fmla="*/ 285873 w 1663897"/>
              <a:gd name="connsiteY30" fmla="*/ 178687 h 1098699"/>
              <a:gd name="connsiteX31" fmla="*/ 293494 w 1663897"/>
              <a:gd name="connsiteY31" fmla="*/ 192114 h 1098699"/>
              <a:gd name="connsiteX32" fmla="*/ 304201 w 1663897"/>
              <a:gd name="connsiteY32" fmla="*/ 203788 h 1098699"/>
              <a:gd name="connsiteX33" fmla="*/ 315905 w 1663897"/>
              <a:gd name="connsiteY33" fmla="*/ 220814 h 1098699"/>
              <a:gd name="connsiteX34" fmla="*/ 328307 w 1663897"/>
              <a:gd name="connsiteY34" fmla="*/ 235471 h 1098699"/>
              <a:gd name="connsiteX35" fmla="*/ 340708 w 1663897"/>
              <a:gd name="connsiteY35" fmla="*/ 250129 h 1098699"/>
              <a:gd name="connsiteX36" fmla="*/ 354804 w 1663897"/>
              <a:gd name="connsiteY36" fmla="*/ 267771 h 1098699"/>
              <a:gd name="connsiteX37" fmla="*/ 367205 w 1663897"/>
              <a:gd name="connsiteY37" fmla="*/ 282429 h 1098699"/>
              <a:gd name="connsiteX38" fmla="*/ 382993 w 1663897"/>
              <a:gd name="connsiteY38" fmla="*/ 303053 h 1098699"/>
              <a:gd name="connsiteX39" fmla="*/ 400175 w 1663897"/>
              <a:gd name="connsiteY39" fmla="*/ 318942 h 1098699"/>
              <a:gd name="connsiteX40" fmla="*/ 415963 w 1663897"/>
              <a:gd name="connsiteY40" fmla="*/ 339567 h 1098699"/>
              <a:gd name="connsiteX41" fmla="*/ 434840 w 1663897"/>
              <a:gd name="connsiteY41" fmla="*/ 358440 h 1098699"/>
              <a:gd name="connsiteX42" fmla="*/ 453865 w 1663897"/>
              <a:gd name="connsiteY42" fmla="*/ 381172 h 1098699"/>
              <a:gd name="connsiteX43" fmla="*/ 472740 w 1663897"/>
              <a:gd name="connsiteY43" fmla="*/ 400045 h 1098699"/>
              <a:gd name="connsiteX44" fmla="*/ 515573 w 1663897"/>
              <a:gd name="connsiteY44" fmla="*/ 446741 h 1098699"/>
              <a:gd name="connsiteX45" fmla="*/ 555167 w 1663897"/>
              <a:gd name="connsiteY45" fmla="*/ 491329 h 1098699"/>
              <a:gd name="connsiteX46" fmla="*/ 598547 w 1663897"/>
              <a:gd name="connsiteY46" fmla="*/ 531798 h 1098699"/>
              <a:gd name="connsiteX47" fmla="*/ 641081 w 1663897"/>
              <a:gd name="connsiteY47" fmla="*/ 570774 h 1098699"/>
              <a:gd name="connsiteX48" fmla="*/ 683464 w 1663897"/>
              <a:gd name="connsiteY48" fmla="*/ 605891 h 1098699"/>
              <a:gd name="connsiteX49" fmla="*/ 724303 w 1663897"/>
              <a:gd name="connsiteY49" fmla="*/ 641883 h 1098699"/>
              <a:gd name="connsiteX50" fmla="*/ 769774 w 1663897"/>
              <a:gd name="connsiteY50" fmla="*/ 675247 h 1098699"/>
              <a:gd name="connsiteX51" fmla="*/ 813552 w 1663897"/>
              <a:gd name="connsiteY51" fmla="*/ 705628 h 1098699"/>
              <a:gd name="connsiteX52" fmla="*/ 854092 w 1663897"/>
              <a:gd name="connsiteY52" fmla="*/ 733901 h 1098699"/>
              <a:gd name="connsiteX53" fmla="*/ 895330 w 1663897"/>
              <a:gd name="connsiteY53" fmla="*/ 759806 h 1098699"/>
              <a:gd name="connsiteX54" fmla="*/ 934177 w 1663897"/>
              <a:gd name="connsiteY54" fmla="*/ 785094 h 1098699"/>
              <a:gd name="connsiteX55" fmla="*/ 972874 w 1663897"/>
              <a:gd name="connsiteY55" fmla="*/ 806524 h 1098699"/>
              <a:gd name="connsiteX56" fmla="*/ 1012418 w 1663897"/>
              <a:gd name="connsiteY56" fmla="*/ 829445 h 1098699"/>
              <a:gd name="connsiteX57" fmla="*/ 1050967 w 1663897"/>
              <a:gd name="connsiteY57" fmla="*/ 847015 h 1098699"/>
              <a:gd name="connsiteX58" fmla="*/ 1087124 w 1663897"/>
              <a:gd name="connsiteY58" fmla="*/ 863969 h 1098699"/>
              <a:gd name="connsiteX59" fmla="*/ 1124825 w 1663897"/>
              <a:gd name="connsiteY59" fmla="*/ 880046 h 1098699"/>
              <a:gd name="connsiteX60" fmla="*/ 1156202 w 1663897"/>
              <a:gd name="connsiteY60" fmla="*/ 895768 h 1098699"/>
              <a:gd name="connsiteX61" fmla="*/ 1185885 w 1663897"/>
              <a:gd name="connsiteY61" fmla="*/ 908508 h 1098699"/>
              <a:gd name="connsiteX62" fmla="*/ 1217111 w 1663897"/>
              <a:gd name="connsiteY62" fmla="*/ 920370 h 1098699"/>
              <a:gd name="connsiteX63" fmla="*/ 1243407 w 1663897"/>
              <a:gd name="connsiteY63" fmla="*/ 927142 h 1098699"/>
              <a:gd name="connsiteX64" fmla="*/ 1271247 w 1663897"/>
              <a:gd name="connsiteY64" fmla="*/ 933038 h 1098699"/>
              <a:gd name="connsiteX65" fmla="*/ 1294456 w 1663897"/>
              <a:gd name="connsiteY65" fmla="*/ 941562 h 1098699"/>
              <a:gd name="connsiteX66" fmla="*/ 1318362 w 1663897"/>
              <a:gd name="connsiteY66" fmla="*/ 947718 h 1098699"/>
              <a:gd name="connsiteX67" fmla="*/ 1339726 w 1663897"/>
              <a:gd name="connsiteY67" fmla="*/ 949398 h 1098699"/>
              <a:gd name="connsiteX68" fmla="*/ 1360395 w 1663897"/>
              <a:gd name="connsiteY68" fmla="*/ 953447 h 1098699"/>
              <a:gd name="connsiteX69" fmla="*/ 1378673 w 1663897"/>
              <a:gd name="connsiteY69" fmla="*/ 956881 h 1098699"/>
              <a:gd name="connsiteX70" fmla="*/ 1394560 w 1663897"/>
              <a:gd name="connsiteY70" fmla="*/ 959697 h 1098699"/>
              <a:gd name="connsiteX71" fmla="*/ 1407210 w 1663897"/>
              <a:gd name="connsiteY71" fmla="*/ 960407 h 1098699"/>
              <a:gd name="connsiteX72" fmla="*/ 1419013 w 1663897"/>
              <a:gd name="connsiteY72" fmla="*/ 959625 h 1098699"/>
              <a:gd name="connsiteX73" fmla="*/ 1429970 w 1663897"/>
              <a:gd name="connsiteY73" fmla="*/ 957352 h 1098699"/>
              <a:gd name="connsiteX74" fmla="*/ 1436295 w 1663897"/>
              <a:gd name="connsiteY74" fmla="*/ 957707 h 1098699"/>
              <a:gd name="connsiteX75" fmla="*/ 1440777 w 1663897"/>
              <a:gd name="connsiteY75" fmla="*/ 951218 h 1098699"/>
              <a:gd name="connsiteX76" fmla="*/ 1443865 w 1663897"/>
              <a:gd name="connsiteY76" fmla="*/ 949466 h 1098699"/>
              <a:gd name="connsiteX77" fmla="*/ 1445259 w 1663897"/>
              <a:gd name="connsiteY77" fmla="*/ 944729 h 1098699"/>
              <a:gd name="connsiteX78" fmla="*/ 1443566 w 1663897"/>
              <a:gd name="connsiteY78" fmla="*/ 941746 h 1098699"/>
              <a:gd name="connsiteX79" fmla="*/ 1444113 w 1663897"/>
              <a:gd name="connsiteY79" fmla="*/ 935519 h 1098699"/>
              <a:gd name="connsiteX80" fmla="*/ 1445508 w 1663897"/>
              <a:gd name="connsiteY80" fmla="*/ 930782 h 1098699"/>
              <a:gd name="connsiteX81" fmla="*/ 1442121 w 1663897"/>
              <a:gd name="connsiteY81" fmla="*/ 924814 h 1098699"/>
              <a:gd name="connsiteX82" fmla="*/ 1441398 w 1663897"/>
              <a:gd name="connsiteY82" fmla="*/ 920933 h 1098699"/>
              <a:gd name="connsiteX83" fmla="*/ 1569570 w 1663897"/>
              <a:gd name="connsiteY83" fmla="*/ 920933 h 1098699"/>
              <a:gd name="connsiteX84" fmla="*/ 1577185 w 1663897"/>
              <a:gd name="connsiteY84" fmla="*/ 929025 h 1098699"/>
              <a:gd name="connsiteX85" fmla="*/ 1592974 w 1663897"/>
              <a:gd name="connsiteY85" fmla="*/ 949649 h 1098699"/>
              <a:gd name="connsiteX86" fmla="*/ 1610157 w 1663897"/>
              <a:gd name="connsiteY86" fmla="*/ 965539 h 1098699"/>
              <a:gd name="connsiteX87" fmla="*/ 1625795 w 1663897"/>
              <a:gd name="connsiteY87" fmla="*/ 982304 h 1098699"/>
              <a:gd name="connsiteX88" fmla="*/ 1640438 w 1663897"/>
              <a:gd name="connsiteY88" fmla="*/ 993717 h 1098699"/>
              <a:gd name="connsiteX89" fmla="*/ 1648058 w 1663897"/>
              <a:gd name="connsiteY89" fmla="*/ 1007144 h 1098699"/>
              <a:gd name="connsiteX90" fmla="*/ 1659612 w 1663897"/>
              <a:gd name="connsiteY90" fmla="*/ 1020310 h 1098699"/>
              <a:gd name="connsiteX91" fmla="*/ 1660759 w 1663897"/>
              <a:gd name="connsiteY91" fmla="*/ 1029521 h 1098699"/>
              <a:gd name="connsiteX92" fmla="*/ 1662750 w 1663897"/>
              <a:gd name="connsiteY92" fmla="*/ 1040225 h 1098699"/>
              <a:gd name="connsiteX93" fmla="*/ 1663897 w 1663897"/>
              <a:gd name="connsiteY93" fmla="*/ 1049436 h 1098699"/>
              <a:gd name="connsiteX94" fmla="*/ 1662652 w 1663897"/>
              <a:gd name="connsiteY94" fmla="*/ 1058032 h 1098699"/>
              <a:gd name="connsiteX95" fmla="*/ 1658170 w 1663897"/>
              <a:gd name="connsiteY95" fmla="*/ 1064521 h 1098699"/>
              <a:gd name="connsiteX96" fmla="*/ 1648907 w 1663897"/>
              <a:gd name="connsiteY96" fmla="*/ 1069778 h 1098699"/>
              <a:gd name="connsiteX97" fmla="*/ 1636556 w 1663897"/>
              <a:gd name="connsiteY97" fmla="*/ 1076788 h 1098699"/>
              <a:gd name="connsiteX98" fmla="*/ 1625749 w 1663897"/>
              <a:gd name="connsiteY98" fmla="*/ 1082922 h 1098699"/>
              <a:gd name="connsiteX99" fmla="*/ 1606924 w 1663897"/>
              <a:gd name="connsiteY99" fmla="*/ 1085717 h 1098699"/>
              <a:gd name="connsiteX100" fmla="*/ 1591336 w 1663897"/>
              <a:gd name="connsiteY100" fmla="*/ 1090619 h 1098699"/>
              <a:gd name="connsiteX101" fmla="*/ 1568575 w 1663897"/>
              <a:gd name="connsiteY101" fmla="*/ 1093675 h 1098699"/>
              <a:gd name="connsiteX102" fmla="*/ 1548206 w 1663897"/>
              <a:gd name="connsiteY102" fmla="*/ 1097346 h 1098699"/>
              <a:gd name="connsiteX103" fmla="*/ 1523753 w 1663897"/>
              <a:gd name="connsiteY103" fmla="*/ 1097418 h 1098699"/>
              <a:gd name="connsiteX104" fmla="*/ 1501690 w 1663897"/>
              <a:gd name="connsiteY104" fmla="*/ 1098105 h 1098699"/>
              <a:gd name="connsiteX105" fmla="*/ 1469368 w 1663897"/>
              <a:gd name="connsiteY105" fmla="*/ 1098699 h 1098699"/>
              <a:gd name="connsiteX106" fmla="*/ 1440831 w 1663897"/>
              <a:gd name="connsiteY106" fmla="*/ 1095171 h 1098699"/>
              <a:gd name="connsiteX107" fmla="*/ 1408360 w 1663897"/>
              <a:gd name="connsiteY107" fmla="*/ 1091904 h 1098699"/>
              <a:gd name="connsiteX108" fmla="*/ 1374196 w 1663897"/>
              <a:gd name="connsiteY108" fmla="*/ 1085654 h 1098699"/>
              <a:gd name="connsiteX109" fmla="*/ 1338487 w 1663897"/>
              <a:gd name="connsiteY109" fmla="*/ 1080280 h 1098699"/>
              <a:gd name="connsiteX110" fmla="*/ 1319212 w 1663897"/>
              <a:gd name="connsiteY110" fmla="*/ 1071495 h 1098699"/>
              <a:gd name="connsiteX111" fmla="*/ 1297847 w 1663897"/>
              <a:gd name="connsiteY111" fmla="*/ 1069814 h 1098699"/>
              <a:gd name="connsiteX112" fmla="*/ 1277876 w 1663897"/>
              <a:gd name="connsiteY112" fmla="*/ 1063398 h 1098699"/>
              <a:gd name="connsiteX113" fmla="*/ 1258602 w 1663897"/>
              <a:gd name="connsiteY113" fmla="*/ 1054613 h 1098699"/>
              <a:gd name="connsiteX114" fmla="*/ 1216269 w 1663897"/>
              <a:gd name="connsiteY114" fmla="*/ 1041164 h 1098699"/>
              <a:gd name="connsiteX115" fmla="*/ 1173239 w 1663897"/>
              <a:gd name="connsiteY115" fmla="*/ 1030083 h 1098699"/>
              <a:gd name="connsiteX116" fmla="*/ 1127519 w 1663897"/>
              <a:gd name="connsiteY116" fmla="*/ 1010666 h 1098699"/>
              <a:gd name="connsiteX117" fmla="*/ 1104311 w 1663897"/>
              <a:gd name="connsiteY117" fmla="*/ 1002142 h 1098699"/>
              <a:gd name="connsiteX118" fmla="*/ 1080953 w 1663897"/>
              <a:gd name="connsiteY118" fmla="*/ 989759 h 1098699"/>
              <a:gd name="connsiteX119" fmla="*/ 1056201 w 1663897"/>
              <a:gd name="connsiteY119" fmla="*/ 982111 h 1098699"/>
              <a:gd name="connsiteX120" fmla="*/ 1034386 w 1663897"/>
              <a:gd name="connsiteY120" fmla="*/ 968851 h 1098699"/>
              <a:gd name="connsiteX121" fmla="*/ 1006248 w 1663897"/>
              <a:gd name="connsiteY121" fmla="*/ 955235 h 1098699"/>
              <a:gd name="connsiteX122" fmla="*/ 984433 w 1663897"/>
              <a:gd name="connsiteY122" fmla="*/ 941975 h 1098699"/>
              <a:gd name="connsiteX123" fmla="*/ 956295 w 1663897"/>
              <a:gd name="connsiteY123" fmla="*/ 928360 h 1098699"/>
              <a:gd name="connsiteX124" fmla="*/ 931243 w 1663897"/>
              <a:gd name="connsiteY124" fmla="*/ 912992 h 1098699"/>
              <a:gd name="connsiteX125" fmla="*/ 906042 w 1663897"/>
              <a:gd name="connsiteY125" fmla="*/ 893765 h 1098699"/>
              <a:gd name="connsiteX126" fmla="*/ 876210 w 1663897"/>
              <a:gd name="connsiteY126" fmla="*/ 877166 h 1098699"/>
              <a:gd name="connsiteX127" fmla="*/ 825957 w 1663897"/>
              <a:gd name="connsiteY127" fmla="*/ 842571 h 1098699"/>
              <a:gd name="connsiteX128" fmla="*/ 772617 w 1663897"/>
              <a:gd name="connsiteY128" fmla="*/ 809728 h 1098699"/>
              <a:gd name="connsiteX129" fmla="*/ 719974 w 1663897"/>
              <a:gd name="connsiteY129" fmla="*/ 774517 h 1098699"/>
              <a:gd name="connsiteX130" fmla="*/ 671117 w 1663897"/>
              <a:gd name="connsiteY130" fmla="*/ 735186 h 1098699"/>
              <a:gd name="connsiteX131" fmla="*/ 622259 w 1663897"/>
              <a:gd name="connsiteY131" fmla="*/ 695855 h 1098699"/>
              <a:gd name="connsiteX132" fmla="*/ 574099 w 1663897"/>
              <a:gd name="connsiteY132" fmla="*/ 654155 h 1098699"/>
              <a:gd name="connsiteX133" fmla="*/ 526635 w 1663897"/>
              <a:gd name="connsiteY133" fmla="*/ 610087 h 1098699"/>
              <a:gd name="connsiteX134" fmla="*/ 480715 w 1663897"/>
              <a:gd name="connsiteY134" fmla="*/ 565144 h 1098699"/>
              <a:gd name="connsiteX135" fmla="*/ 437186 w 1663897"/>
              <a:gd name="connsiteY135" fmla="*/ 520816 h 1098699"/>
              <a:gd name="connsiteX136" fmla="*/ 396047 w 1663897"/>
              <a:gd name="connsiteY136" fmla="*/ 477103 h 1098699"/>
              <a:gd name="connsiteX137" fmla="*/ 356602 w 1663897"/>
              <a:gd name="connsiteY137" fmla="*/ 436375 h 1098699"/>
              <a:gd name="connsiteX138" fmla="*/ 321788 w 1663897"/>
              <a:gd name="connsiteY138" fmla="*/ 393017 h 1098699"/>
              <a:gd name="connsiteX139" fmla="*/ 286277 w 1663897"/>
              <a:gd name="connsiteY139" fmla="*/ 352028 h 1098699"/>
              <a:gd name="connsiteX140" fmla="*/ 251613 w 1663897"/>
              <a:gd name="connsiteY140" fmla="*/ 312530 h 1098699"/>
              <a:gd name="connsiteX141" fmla="*/ 221730 w 1663897"/>
              <a:gd name="connsiteY141" fmla="*/ 274264 h 1098699"/>
              <a:gd name="connsiteX142" fmla="*/ 191001 w 1663897"/>
              <a:gd name="connsiteY142" fmla="*/ 234506 h 1098699"/>
              <a:gd name="connsiteX143" fmla="*/ 178450 w 1663897"/>
              <a:gd name="connsiteY143" fmla="*/ 215988 h 1098699"/>
              <a:gd name="connsiteX144" fmla="*/ 164355 w 1663897"/>
              <a:gd name="connsiteY144" fmla="*/ 198346 h 1098699"/>
              <a:gd name="connsiteX145" fmla="*/ 151954 w 1663897"/>
              <a:gd name="connsiteY145" fmla="*/ 183689 h 1098699"/>
              <a:gd name="connsiteX146" fmla="*/ 139552 w 1663897"/>
              <a:gd name="connsiteY146" fmla="*/ 169032 h 1098699"/>
              <a:gd name="connsiteX147" fmla="*/ 124063 w 1663897"/>
              <a:gd name="connsiteY147" fmla="*/ 156126 h 1098699"/>
              <a:gd name="connsiteX148" fmla="*/ 112508 w 1663897"/>
              <a:gd name="connsiteY148" fmla="*/ 142960 h 1098699"/>
              <a:gd name="connsiteX149" fmla="*/ 101800 w 1663897"/>
              <a:gd name="connsiteY149" fmla="*/ 131286 h 1098699"/>
              <a:gd name="connsiteX150" fmla="*/ 91939 w 1663897"/>
              <a:gd name="connsiteY150" fmla="*/ 121104 h 1098699"/>
              <a:gd name="connsiteX151" fmla="*/ 82924 w 1663897"/>
              <a:gd name="connsiteY151" fmla="*/ 112413 h 1098699"/>
              <a:gd name="connsiteX152" fmla="*/ 73063 w 1663897"/>
              <a:gd name="connsiteY152" fmla="*/ 102231 h 1098699"/>
              <a:gd name="connsiteX153" fmla="*/ 67286 w 1663897"/>
              <a:gd name="connsiteY153" fmla="*/ 95649 h 1098699"/>
              <a:gd name="connsiteX154" fmla="*/ 59118 w 1663897"/>
              <a:gd name="connsiteY154" fmla="*/ 88451 h 1098699"/>
              <a:gd name="connsiteX155" fmla="*/ 51797 w 1663897"/>
              <a:gd name="connsiteY155" fmla="*/ 82743 h 1098699"/>
              <a:gd name="connsiteX156" fmla="*/ 45322 w 1663897"/>
              <a:gd name="connsiteY156" fmla="*/ 78528 h 1098699"/>
              <a:gd name="connsiteX157" fmla="*/ 38847 w 1663897"/>
              <a:gd name="connsiteY157" fmla="*/ 74314 h 1098699"/>
              <a:gd name="connsiteX158" fmla="*/ 34067 w 1663897"/>
              <a:gd name="connsiteY158" fmla="*/ 73082 h 1098699"/>
              <a:gd name="connsiteX159" fmla="*/ 23657 w 1663897"/>
              <a:gd name="connsiteY159" fmla="*/ 69128 h 1098699"/>
              <a:gd name="connsiteX160" fmla="*/ 14095 w 1663897"/>
              <a:gd name="connsiteY160" fmla="*/ 66666 h 1098699"/>
              <a:gd name="connsiteX161" fmla="*/ 7621 w 1663897"/>
              <a:gd name="connsiteY161" fmla="*/ 62450 h 1098699"/>
              <a:gd name="connsiteX162" fmla="*/ 4234 w 1663897"/>
              <a:gd name="connsiteY162" fmla="*/ 56483 h 1098699"/>
              <a:gd name="connsiteX163" fmla="*/ 1694 w 1663897"/>
              <a:gd name="connsiteY163" fmla="*/ 52008 h 1098699"/>
              <a:gd name="connsiteX164" fmla="*/ 0 w 1663897"/>
              <a:gd name="connsiteY164" fmla="*/ 49024 h 1098699"/>
              <a:gd name="connsiteX165" fmla="*/ 1395 w 1663897"/>
              <a:gd name="connsiteY165" fmla="*/ 44289 h 1098699"/>
              <a:gd name="connsiteX166" fmla="*/ 5877 w 1663897"/>
              <a:gd name="connsiteY166" fmla="*/ 37800 h 1098699"/>
              <a:gd name="connsiteX167" fmla="*/ 7272 w 1663897"/>
              <a:gd name="connsiteY167" fmla="*/ 33063 h 109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663897" h="1098699">
                <a:moveTo>
                  <a:pt x="7272" y="33063"/>
                </a:moveTo>
                <a:lnTo>
                  <a:pt x="16535" y="27806"/>
                </a:lnTo>
                <a:lnTo>
                  <a:pt x="22709" y="24301"/>
                </a:lnTo>
                <a:lnTo>
                  <a:pt x="32122" y="22904"/>
                </a:lnTo>
                <a:lnTo>
                  <a:pt x="44474" y="15894"/>
                </a:lnTo>
                <a:lnTo>
                  <a:pt x="60211" y="14851"/>
                </a:lnTo>
                <a:lnTo>
                  <a:pt x="72711" y="11702"/>
                </a:lnTo>
                <a:lnTo>
                  <a:pt x="87602" y="9167"/>
                </a:lnTo>
                <a:lnTo>
                  <a:pt x="103190" y="4265"/>
                </a:lnTo>
                <a:lnTo>
                  <a:pt x="118928" y="3222"/>
                </a:lnTo>
                <a:lnTo>
                  <a:pt x="134666" y="2180"/>
                </a:lnTo>
                <a:lnTo>
                  <a:pt x="144078" y="782"/>
                </a:lnTo>
                <a:lnTo>
                  <a:pt x="155881" y="0"/>
                </a:lnTo>
                <a:lnTo>
                  <a:pt x="165444" y="2463"/>
                </a:lnTo>
                <a:lnTo>
                  <a:pt x="175006" y="4925"/>
                </a:lnTo>
                <a:lnTo>
                  <a:pt x="179787" y="6157"/>
                </a:lnTo>
                <a:lnTo>
                  <a:pt x="188802" y="14847"/>
                </a:lnTo>
                <a:lnTo>
                  <a:pt x="196970" y="22046"/>
                </a:lnTo>
                <a:lnTo>
                  <a:pt x="198116" y="31256"/>
                </a:lnTo>
                <a:lnTo>
                  <a:pt x="201801" y="44944"/>
                </a:lnTo>
                <a:lnTo>
                  <a:pt x="206035" y="52403"/>
                </a:lnTo>
                <a:lnTo>
                  <a:pt x="208027" y="63106"/>
                </a:lnTo>
                <a:lnTo>
                  <a:pt x="214801" y="75041"/>
                </a:lnTo>
                <a:lnTo>
                  <a:pt x="220728" y="85484"/>
                </a:lnTo>
                <a:lnTo>
                  <a:pt x="227502" y="97419"/>
                </a:lnTo>
                <a:lnTo>
                  <a:pt x="236815" y="113829"/>
                </a:lnTo>
                <a:lnTo>
                  <a:pt x="249217" y="128487"/>
                </a:lnTo>
                <a:lnTo>
                  <a:pt x="258530" y="144897"/>
                </a:lnTo>
                <a:lnTo>
                  <a:pt x="268392" y="155079"/>
                </a:lnTo>
                <a:lnTo>
                  <a:pt x="274319" y="165522"/>
                </a:lnTo>
                <a:lnTo>
                  <a:pt x="285873" y="178687"/>
                </a:lnTo>
                <a:lnTo>
                  <a:pt x="293494" y="192114"/>
                </a:lnTo>
                <a:lnTo>
                  <a:pt x="304201" y="203788"/>
                </a:lnTo>
                <a:lnTo>
                  <a:pt x="315905" y="220814"/>
                </a:lnTo>
                <a:lnTo>
                  <a:pt x="328307" y="235471"/>
                </a:lnTo>
                <a:lnTo>
                  <a:pt x="340708" y="250129"/>
                </a:lnTo>
                <a:lnTo>
                  <a:pt x="354804" y="267771"/>
                </a:lnTo>
                <a:lnTo>
                  <a:pt x="367205" y="282429"/>
                </a:lnTo>
                <a:lnTo>
                  <a:pt x="382993" y="303053"/>
                </a:lnTo>
                <a:lnTo>
                  <a:pt x="400175" y="318942"/>
                </a:lnTo>
                <a:lnTo>
                  <a:pt x="415963" y="339567"/>
                </a:lnTo>
                <a:lnTo>
                  <a:pt x="434840" y="358440"/>
                </a:lnTo>
                <a:lnTo>
                  <a:pt x="453865" y="381172"/>
                </a:lnTo>
                <a:lnTo>
                  <a:pt x="472740" y="400045"/>
                </a:lnTo>
                <a:lnTo>
                  <a:pt x="515573" y="446741"/>
                </a:lnTo>
                <a:lnTo>
                  <a:pt x="555167" y="491329"/>
                </a:lnTo>
                <a:lnTo>
                  <a:pt x="598547" y="531798"/>
                </a:lnTo>
                <a:lnTo>
                  <a:pt x="641081" y="570774"/>
                </a:lnTo>
                <a:lnTo>
                  <a:pt x="683464" y="605891"/>
                </a:lnTo>
                <a:lnTo>
                  <a:pt x="724303" y="641883"/>
                </a:lnTo>
                <a:lnTo>
                  <a:pt x="769774" y="675247"/>
                </a:lnTo>
                <a:lnTo>
                  <a:pt x="813552" y="705628"/>
                </a:lnTo>
                <a:lnTo>
                  <a:pt x="854092" y="733901"/>
                </a:lnTo>
                <a:lnTo>
                  <a:pt x="895330" y="759806"/>
                </a:lnTo>
                <a:lnTo>
                  <a:pt x="934177" y="785094"/>
                </a:lnTo>
                <a:lnTo>
                  <a:pt x="972874" y="806524"/>
                </a:lnTo>
                <a:lnTo>
                  <a:pt x="1012418" y="829445"/>
                </a:lnTo>
                <a:lnTo>
                  <a:pt x="1050967" y="847015"/>
                </a:lnTo>
                <a:lnTo>
                  <a:pt x="1087124" y="863969"/>
                </a:lnTo>
                <a:lnTo>
                  <a:pt x="1124825" y="880046"/>
                </a:lnTo>
                <a:lnTo>
                  <a:pt x="1156202" y="895768"/>
                </a:lnTo>
                <a:lnTo>
                  <a:pt x="1185885" y="908508"/>
                </a:lnTo>
                <a:lnTo>
                  <a:pt x="1217111" y="920370"/>
                </a:lnTo>
                <a:lnTo>
                  <a:pt x="1243407" y="927142"/>
                </a:lnTo>
                <a:lnTo>
                  <a:pt x="1271247" y="933038"/>
                </a:lnTo>
                <a:lnTo>
                  <a:pt x="1294456" y="941562"/>
                </a:lnTo>
                <a:lnTo>
                  <a:pt x="1318362" y="947718"/>
                </a:lnTo>
                <a:lnTo>
                  <a:pt x="1339726" y="949398"/>
                </a:lnTo>
                <a:lnTo>
                  <a:pt x="1360395" y="953447"/>
                </a:lnTo>
                <a:lnTo>
                  <a:pt x="1378673" y="956881"/>
                </a:lnTo>
                <a:lnTo>
                  <a:pt x="1394560" y="959697"/>
                </a:lnTo>
                <a:lnTo>
                  <a:pt x="1407210" y="960407"/>
                </a:lnTo>
                <a:lnTo>
                  <a:pt x="1419013" y="959625"/>
                </a:lnTo>
                <a:lnTo>
                  <a:pt x="1429970" y="957352"/>
                </a:lnTo>
                <a:lnTo>
                  <a:pt x="1436295" y="957707"/>
                </a:lnTo>
                <a:lnTo>
                  <a:pt x="1440777" y="951218"/>
                </a:lnTo>
                <a:lnTo>
                  <a:pt x="1443865" y="949466"/>
                </a:lnTo>
                <a:lnTo>
                  <a:pt x="1445259" y="944729"/>
                </a:lnTo>
                <a:lnTo>
                  <a:pt x="1443566" y="941746"/>
                </a:lnTo>
                <a:lnTo>
                  <a:pt x="1444113" y="935519"/>
                </a:lnTo>
                <a:lnTo>
                  <a:pt x="1445508" y="930782"/>
                </a:lnTo>
                <a:lnTo>
                  <a:pt x="1442121" y="924814"/>
                </a:lnTo>
                <a:lnTo>
                  <a:pt x="1441398" y="920933"/>
                </a:lnTo>
                <a:lnTo>
                  <a:pt x="1569570" y="920933"/>
                </a:lnTo>
                <a:lnTo>
                  <a:pt x="1577185" y="929025"/>
                </a:lnTo>
                <a:lnTo>
                  <a:pt x="1592974" y="949649"/>
                </a:lnTo>
                <a:lnTo>
                  <a:pt x="1610157" y="965539"/>
                </a:lnTo>
                <a:lnTo>
                  <a:pt x="1625795" y="982304"/>
                </a:lnTo>
                <a:lnTo>
                  <a:pt x="1640438" y="993717"/>
                </a:lnTo>
                <a:lnTo>
                  <a:pt x="1648058" y="1007144"/>
                </a:lnTo>
                <a:lnTo>
                  <a:pt x="1659612" y="1020310"/>
                </a:lnTo>
                <a:lnTo>
                  <a:pt x="1660759" y="1029521"/>
                </a:lnTo>
                <a:lnTo>
                  <a:pt x="1662750" y="1040225"/>
                </a:lnTo>
                <a:lnTo>
                  <a:pt x="1663897" y="1049436"/>
                </a:lnTo>
                <a:lnTo>
                  <a:pt x="1662652" y="1058032"/>
                </a:lnTo>
                <a:lnTo>
                  <a:pt x="1658170" y="1064521"/>
                </a:lnTo>
                <a:lnTo>
                  <a:pt x="1648907" y="1069778"/>
                </a:lnTo>
                <a:lnTo>
                  <a:pt x="1636556" y="1076788"/>
                </a:lnTo>
                <a:lnTo>
                  <a:pt x="1625749" y="1082922"/>
                </a:lnTo>
                <a:lnTo>
                  <a:pt x="1606924" y="1085717"/>
                </a:lnTo>
                <a:lnTo>
                  <a:pt x="1591336" y="1090619"/>
                </a:lnTo>
                <a:lnTo>
                  <a:pt x="1568575" y="1093675"/>
                </a:lnTo>
                <a:lnTo>
                  <a:pt x="1548206" y="1097346"/>
                </a:lnTo>
                <a:lnTo>
                  <a:pt x="1523753" y="1097418"/>
                </a:lnTo>
                <a:lnTo>
                  <a:pt x="1501690" y="1098105"/>
                </a:lnTo>
                <a:lnTo>
                  <a:pt x="1469368" y="1098699"/>
                </a:lnTo>
                <a:lnTo>
                  <a:pt x="1440831" y="1095171"/>
                </a:lnTo>
                <a:lnTo>
                  <a:pt x="1408360" y="1091904"/>
                </a:lnTo>
                <a:lnTo>
                  <a:pt x="1374196" y="1085654"/>
                </a:lnTo>
                <a:lnTo>
                  <a:pt x="1338487" y="1080280"/>
                </a:lnTo>
                <a:lnTo>
                  <a:pt x="1319212" y="1071495"/>
                </a:lnTo>
                <a:lnTo>
                  <a:pt x="1297847" y="1069814"/>
                </a:lnTo>
                <a:lnTo>
                  <a:pt x="1277876" y="1063398"/>
                </a:lnTo>
                <a:lnTo>
                  <a:pt x="1258602" y="1054613"/>
                </a:lnTo>
                <a:lnTo>
                  <a:pt x="1216269" y="1041164"/>
                </a:lnTo>
                <a:lnTo>
                  <a:pt x="1173239" y="1030083"/>
                </a:lnTo>
                <a:lnTo>
                  <a:pt x="1127519" y="1010666"/>
                </a:lnTo>
                <a:lnTo>
                  <a:pt x="1104311" y="1002142"/>
                </a:lnTo>
                <a:lnTo>
                  <a:pt x="1080953" y="989759"/>
                </a:lnTo>
                <a:lnTo>
                  <a:pt x="1056201" y="982111"/>
                </a:lnTo>
                <a:lnTo>
                  <a:pt x="1034386" y="968851"/>
                </a:lnTo>
                <a:lnTo>
                  <a:pt x="1006248" y="955235"/>
                </a:lnTo>
                <a:lnTo>
                  <a:pt x="984433" y="941975"/>
                </a:lnTo>
                <a:lnTo>
                  <a:pt x="956295" y="928360"/>
                </a:lnTo>
                <a:lnTo>
                  <a:pt x="931243" y="912992"/>
                </a:lnTo>
                <a:lnTo>
                  <a:pt x="906042" y="893765"/>
                </a:lnTo>
                <a:lnTo>
                  <a:pt x="876210" y="877166"/>
                </a:lnTo>
                <a:lnTo>
                  <a:pt x="825957" y="842571"/>
                </a:lnTo>
                <a:lnTo>
                  <a:pt x="772617" y="809728"/>
                </a:lnTo>
                <a:lnTo>
                  <a:pt x="719974" y="774517"/>
                </a:lnTo>
                <a:lnTo>
                  <a:pt x="671117" y="735186"/>
                </a:lnTo>
                <a:lnTo>
                  <a:pt x="622259" y="695855"/>
                </a:lnTo>
                <a:lnTo>
                  <a:pt x="574099" y="654155"/>
                </a:lnTo>
                <a:lnTo>
                  <a:pt x="526635" y="610087"/>
                </a:lnTo>
                <a:lnTo>
                  <a:pt x="480715" y="565144"/>
                </a:lnTo>
                <a:lnTo>
                  <a:pt x="437186" y="520816"/>
                </a:lnTo>
                <a:lnTo>
                  <a:pt x="396047" y="477103"/>
                </a:lnTo>
                <a:lnTo>
                  <a:pt x="356602" y="436375"/>
                </a:lnTo>
                <a:lnTo>
                  <a:pt x="321788" y="393017"/>
                </a:lnTo>
                <a:lnTo>
                  <a:pt x="286277" y="352028"/>
                </a:lnTo>
                <a:lnTo>
                  <a:pt x="251613" y="312530"/>
                </a:lnTo>
                <a:lnTo>
                  <a:pt x="221730" y="274264"/>
                </a:lnTo>
                <a:lnTo>
                  <a:pt x="191001" y="234506"/>
                </a:lnTo>
                <a:lnTo>
                  <a:pt x="178450" y="215988"/>
                </a:lnTo>
                <a:lnTo>
                  <a:pt x="164355" y="198346"/>
                </a:lnTo>
                <a:lnTo>
                  <a:pt x="151954" y="183689"/>
                </a:lnTo>
                <a:lnTo>
                  <a:pt x="139552" y="169032"/>
                </a:lnTo>
                <a:lnTo>
                  <a:pt x="124063" y="156126"/>
                </a:lnTo>
                <a:lnTo>
                  <a:pt x="112508" y="142960"/>
                </a:lnTo>
                <a:lnTo>
                  <a:pt x="101800" y="131286"/>
                </a:lnTo>
                <a:lnTo>
                  <a:pt x="91939" y="121104"/>
                </a:lnTo>
                <a:lnTo>
                  <a:pt x="82924" y="112413"/>
                </a:lnTo>
                <a:lnTo>
                  <a:pt x="73063" y="102231"/>
                </a:lnTo>
                <a:lnTo>
                  <a:pt x="67286" y="95649"/>
                </a:lnTo>
                <a:lnTo>
                  <a:pt x="59118" y="88451"/>
                </a:lnTo>
                <a:lnTo>
                  <a:pt x="51797" y="82743"/>
                </a:lnTo>
                <a:lnTo>
                  <a:pt x="45322" y="78528"/>
                </a:lnTo>
                <a:lnTo>
                  <a:pt x="38847" y="74314"/>
                </a:lnTo>
                <a:lnTo>
                  <a:pt x="34067" y="73082"/>
                </a:lnTo>
                <a:lnTo>
                  <a:pt x="23657" y="69128"/>
                </a:lnTo>
                <a:lnTo>
                  <a:pt x="14095" y="66666"/>
                </a:lnTo>
                <a:lnTo>
                  <a:pt x="7621" y="62450"/>
                </a:lnTo>
                <a:lnTo>
                  <a:pt x="4234" y="56483"/>
                </a:lnTo>
                <a:lnTo>
                  <a:pt x="1694" y="52008"/>
                </a:lnTo>
                <a:lnTo>
                  <a:pt x="0" y="49024"/>
                </a:lnTo>
                <a:lnTo>
                  <a:pt x="1395" y="44289"/>
                </a:lnTo>
                <a:lnTo>
                  <a:pt x="5877" y="37800"/>
                </a:lnTo>
                <a:lnTo>
                  <a:pt x="7272" y="33063"/>
                </a:lnTo>
                <a:close/>
              </a:path>
            </a:pathLst>
          </a:cu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2"/>
          <p:cNvSpPr/>
          <p:nvPr/>
        </p:nvSpPr>
        <p:spPr bwMode="auto">
          <a:xfrm>
            <a:off x="2038235" y="2732780"/>
            <a:ext cx="448171" cy="878264"/>
          </a:xfrm>
          <a:custGeom>
            <a:avLst/>
            <a:gdLst>
              <a:gd name="T0" fmla="*/ 0 w 252"/>
              <a:gd name="T1" fmla="*/ 511 h 513"/>
              <a:gd name="T2" fmla="*/ 0 w 252"/>
              <a:gd name="T3" fmla="*/ 508 h 513"/>
              <a:gd name="T4" fmla="*/ 4 w 252"/>
              <a:gd name="T5" fmla="*/ 502 h 513"/>
              <a:gd name="T6" fmla="*/ 10 w 252"/>
              <a:gd name="T7" fmla="*/ 493 h 513"/>
              <a:gd name="T8" fmla="*/ 17 w 252"/>
              <a:gd name="T9" fmla="*/ 481 h 513"/>
              <a:gd name="T10" fmla="*/ 27 w 252"/>
              <a:gd name="T11" fmla="*/ 468 h 513"/>
              <a:gd name="T12" fmla="*/ 40 w 252"/>
              <a:gd name="T13" fmla="*/ 453 h 513"/>
              <a:gd name="T14" fmla="*/ 54 w 252"/>
              <a:gd name="T15" fmla="*/ 434 h 513"/>
              <a:gd name="T16" fmla="*/ 78 w 252"/>
              <a:gd name="T17" fmla="*/ 403 h 513"/>
              <a:gd name="T18" fmla="*/ 107 w 252"/>
              <a:gd name="T19" fmla="*/ 361 h 513"/>
              <a:gd name="T20" fmla="*/ 132 w 252"/>
              <a:gd name="T21" fmla="*/ 320 h 513"/>
              <a:gd name="T22" fmla="*/ 153 w 252"/>
              <a:gd name="T23" fmla="*/ 279 h 513"/>
              <a:gd name="T24" fmla="*/ 166 w 252"/>
              <a:gd name="T25" fmla="*/ 238 h 513"/>
              <a:gd name="T26" fmla="*/ 176 w 252"/>
              <a:gd name="T27" fmla="*/ 197 h 513"/>
              <a:gd name="T28" fmla="*/ 182 w 252"/>
              <a:gd name="T29" fmla="*/ 159 h 513"/>
              <a:gd name="T30" fmla="*/ 185 w 252"/>
              <a:gd name="T31" fmla="*/ 122 h 513"/>
              <a:gd name="T32" fmla="*/ 185 w 252"/>
              <a:gd name="T33" fmla="*/ 96 h 513"/>
              <a:gd name="T34" fmla="*/ 185 w 252"/>
              <a:gd name="T35" fmla="*/ 81 h 513"/>
              <a:gd name="T36" fmla="*/ 185 w 252"/>
              <a:gd name="T37" fmla="*/ 68 h 513"/>
              <a:gd name="T38" fmla="*/ 183 w 252"/>
              <a:gd name="T39" fmla="*/ 51 h 513"/>
              <a:gd name="T40" fmla="*/ 180 w 252"/>
              <a:gd name="T41" fmla="*/ 34 h 513"/>
              <a:gd name="T42" fmla="*/ 174 w 252"/>
              <a:gd name="T43" fmla="*/ 24 h 513"/>
              <a:gd name="T44" fmla="*/ 168 w 252"/>
              <a:gd name="T45" fmla="*/ 17 h 513"/>
              <a:gd name="T46" fmla="*/ 166 w 252"/>
              <a:gd name="T47" fmla="*/ 11 h 513"/>
              <a:gd name="T48" fmla="*/ 168 w 252"/>
              <a:gd name="T49" fmla="*/ 6 h 513"/>
              <a:gd name="T50" fmla="*/ 172 w 252"/>
              <a:gd name="T51" fmla="*/ 2 h 513"/>
              <a:gd name="T52" fmla="*/ 180 w 252"/>
              <a:gd name="T53" fmla="*/ 0 h 513"/>
              <a:gd name="T54" fmla="*/ 191 w 252"/>
              <a:gd name="T55" fmla="*/ 2 h 513"/>
              <a:gd name="T56" fmla="*/ 206 w 252"/>
              <a:gd name="T57" fmla="*/ 8 h 513"/>
              <a:gd name="T58" fmla="*/ 224 w 252"/>
              <a:gd name="T59" fmla="*/ 15 h 513"/>
              <a:gd name="T60" fmla="*/ 237 w 252"/>
              <a:gd name="T61" fmla="*/ 24 h 513"/>
              <a:gd name="T62" fmla="*/ 247 w 252"/>
              <a:gd name="T63" fmla="*/ 30 h 513"/>
              <a:gd name="T64" fmla="*/ 252 w 252"/>
              <a:gd name="T65" fmla="*/ 36 h 513"/>
              <a:gd name="T66" fmla="*/ 252 w 252"/>
              <a:gd name="T67" fmla="*/ 39 h 513"/>
              <a:gd name="T68" fmla="*/ 252 w 252"/>
              <a:gd name="T69" fmla="*/ 45 h 513"/>
              <a:gd name="T70" fmla="*/ 250 w 252"/>
              <a:gd name="T71" fmla="*/ 54 h 513"/>
              <a:gd name="T72" fmla="*/ 250 w 252"/>
              <a:gd name="T73" fmla="*/ 68 h 513"/>
              <a:gd name="T74" fmla="*/ 248 w 252"/>
              <a:gd name="T75" fmla="*/ 82 h 513"/>
              <a:gd name="T76" fmla="*/ 247 w 252"/>
              <a:gd name="T77" fmla="*/ 101 h 513"/>
              <a:gd name="T78" fmla="*/ 245 w 252"/>
              <a:gd name="T79" fmla="*/ 122 h 513"/>
              <a:gd name="T80" fmla="*/ 241 w 252"/>
              <a:gd name="T81" fmla="*/ 146 h 513"/>
              <a:gd name="T82" fmla="*/ 235 w 252"/>
              <a:gd name="T83" fmla="*/ 187 h 513"/>
              <a:gd name="T84" fmla="*/ 222 w 252"/>
              <a:gd name="T85" fmla="*/ 236 h 513"/>
              <a:gd name="T86" fmla="*/ 206 w 252"/>
              <a:gd name="T87" fmla="*/ 281 h 513"/>
              <a:gd name="T88" fmla="*/ 187 w 252"/>
              <a:gd name="T89" fmla="*/ 320 h 513"/>
              <a:gd name="T90" fmla="*/ 166 w 252"/>
              <a:gd name="T91" fmla="*/ 356 h 513"/>
              <a:gd name="T92" fmla="*/ 141 w 252"/>
              <a:gd name="T93" fmla="*/ 390 h 513"/>
              <a:gd name="T94" fmla="*/ 115 w 252"/>
              <a:gd name="T95" fmla="*/ 420 h 513"/>
              <a:gd name="T96" fmla="*/ 86 w 252"/>
              <a:gd name="T97" fmla="*/ 449 h 513"/>
              <a:gd name="T98" fmla="*/ 63 w 252"/>
              <a:gd name="T99" fmla="*/ 468 h 513"/>
              <a:gd name="T100" fmla="*/ 50 w 252"/>
              <a:gd name="T101" fmla="*/ 481 h 513"/>
              <a:gd name="T102" fmla="*/ 36 w 252"/>
              <a:gd name="T103" fmla="*/ 493 h 513"/>
              <a:gd name="T104" fmla="*/ 27 w 252"/>
              <a:gd name="T105" fmla="*/ 500 h 513"/>
              <a:gd name="T106" fmla="*/ 17 w 252"/>
              <a:gd name="T107" fmla="*/ 508 h 513"/>
              <a:gd name="T108" fmla="*/ 10 w 252"/>
              <a:gd name="T109" fmla="*/ 511 h 513"/>
              <a:gd name="T110" fmla="*/ 4 w 252"/>
              <a:gd name="T111" fmla="*/ 513 h 513"/>
              <a:gd name="T112" fmla="*/ 2 w 252"/>
              <a:gd name="T113" fmla="*/ 513 h 513"/>
              <a:gd name="T114" fmla="*/ 0 w 252"/>
              <a:gd name="T115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2" h="513">
                <a:moveTo>
                  <a:pt x="0" y="513"/>
                </a:moveTo>
                <a:lnTo>
                  <a:pt x="0" y="511"/>
                </a:lnTo>
                <a:lnTo>
                  <a:pt x="0" y="511"/>
                </a:lnTo>
                <a:lnTo>
                  <a:pt x="0" y="508"/>
                </a:lnTo>
                <a:lnTo>
                  <a:pt x="2" y="506"/>
                </a:lnTo>
                <a:lnTo>
                  <a:pt x="4" y="502"/>
                </a:lnTo>
                <a:lnTo>
                  <a:pt x="6" y="498"/>
                </a:lnTo>
                <a:lnTo>
                  <a:pt x="10" y="493"/>
                </a:lnTo>
                <a:lnTo>
                  <a:pt x="13" y="487"/>
                </a:lnTo>
                <a:lnTo>
                  <a:pt x="17" y="481"/>
                </a:lnTo>
                <a:lnTo>
                  <a:pt x="21" y="476"/>
                </a:lnTo>
                <a:lnTo>
                  <a:pt x="27" y="468"/>
                </a:lnTo>
                <a:lnTo>
                  <a:pt x="32" y="461"/>
                </a:lnTo>
                <a:lnTo>
                  <a:pt x="40" y="453"/>
                </a:lnTo>
                <a:lnTo>
                  <a:pt x="46" y="444"/>
                </a:lnTo>
                <a:lnTo>
                  <a:pt x="54" y="434"/>
                </a:lnTo>
                <a:lnTo>
                  <a:pt x="63" y="423"/>
                </a:lnTo>
                <a:lnTo>
                  <a:pt x="78" y="403"/>
                </a:lnTo>
                <a:lnTo>
                  <a:pt x="94" y="382"/>
                </a:lnTo>
                <a:lnTo>
                  <a:pt x="107" y="361"/>
                </a:lnTo>
                <a:lnTo>
                  <a:pt x="120" y="341"/>
                </a:lnTo>
                <a:lnTo>
                  <a:pt x="132" y="320"/>
                </a:lnTo>
                <a:lnTo>
                  <a:pt x="143" y="300"/>
                </a:lnTo>
                <a:lnTo>
                  <a:pt x="153" y="279"/>
                </a:lnTo>
                <a:lnTo>
                  <a:pt x="161" y="258"/>
                </a:lnTo>
                <a:lnTo>
                  <a:pt x="166" y="238"/>
                </a:lnTo>
                <a:lnTo>
                  <a:pt x="172" y="217"/>
                </a:lnTo>
                <a:lnTo>
                  <a:pt x="176" y="197"/>
                </a:lnTo>
                <a:lnTo>
                  <a:pt x="180" y="178"/>
                </a:lnTo>
                <a:lnTo>
                  <a:pt x="182" y="159"/>
                </a:lnTo>
                <a:lnTo>
                  <a:pt x="185" y="141"/>
                </a:lnTo>
                <a:lnTo>
                  <a:pt x="185" y="122"/>
                </a:lnTo>
                <a:lnTo>
                  <a:pt x="185" y="105"/>
                </a:lnTo>
                <a:lnTo>
                  <a:pt x="185" y="96"/>
                </a:lnTo>
                <a:lnTo>
                  <a:pt x="185" y="88"/>
                </a:lnTo>
                <a:lnTo>
                  <a:pt x="185" y="81"/>
                </a:lnTo>
                <a:lnTo>
                  <a:pt x="185" y="73"/>
                </a:lnTo>
                <a:lnTo>
                  <a:pt x="185" y="68"/>
                </a:lnTo>
                <a:lnTo>
                  <a:pt x="183" y="60"/>
                </a:lnTo>
                <a:lnTo>
                  <a:pt x="183" y="51"/>
                </a:lnTo>
                <a:lnTo>
                  <a:pt x="182" y="41"/>
                </a:lnTo>
                <a:lnTo>
                  <a:pt x="180" y="34"/>
                </a:lnTo>
                <a:lnTo>
                  <a:pt x="176" y="28"/>
                </a:lnTo>
                <a:lnTo>
                  <a:pt x="174" y="24"/>
                </a:lnTo>
                <a:lnTo>
                  <a:pt x="170" y="21"/>
                </a:lnTo>
                <a:lnTo>
                  <a:pt x="168" y="17"/>
                </a:lnTo>
                <a:lnTo>
                  <a:pt x="168" y="15"/>
                </a:lnTo>
                <a:lnTo>
                  <a:pt x="166" y="11"/>
                </a:lnTo>
                <a:lnTo>
                  <a:pt x="166" y="9"/>
                </a:lnTo>
                <a:lnTo>
                  <a:pt x="168" y="6"/>
                </a:lnTo>
                <a:lnTo>
                  <a:pt x="170" y="2"/>
                </a:lnTo>
                <a:lnTo>
                  <a:pt x="172" y="2"/>
                </a:lnTo>
                <a:lnTo>
                  <a:pt x="176" y="0"/>
                </a:lnTo>
                <a:lnTo>
                  <a:pt x="180" y="0"/>
                </a:lnTo>
                <a:lnTo>
                  <a:pt x="185" y="0"/>
                </a:lnTo>
                <a:lnTo>
                  <a:pt x="191" y="2"/>
                </a:lnTo>
                <a:lnTo>
                  <a:pt x="199" y="4"/>
                </a:lnTo>
                <a:lnTo>
                  <a:pt x="206" y="8"/>
                </a:lnTo>
                <a:lnTo>
                  <a:pt x="216" y="11"/>
                </a:lnTo>
                <a:lnTo>
                  <a:pt x="224" y="15"/>
                </a:lnTo>
                <a:lnTo>
                  <a:pt x="231" y="21"/>
                </a:lnTo>
                <a:lnTo>
                  <a:pt x="237" y="24"/>
                </a:lnTo>
                <a:lnTo>
                  <a:pt x="243" y="26"/>
                </a:lnTo>
                <a:lnTo>
                  <a:pt x="247" y="30"/>
                </a:lnTo>
                <a:lnTo>
                  <a:pt x="250" y="32"/>
                </a:lnTo>
                <a:lnTo>
                  <a:pt x="252" y="36"/>
                </a:lnTo>
                <a:lnTo>
                  <a:pt x="252" y="36"/>
                </a:lnTo>
                <a:lnTo>
                  <a:pt x="252" y="39"/>
                </a:lnTo>
                <a:lnTo>
                  <a:pt x="252" y="41"/>
                </a:lnTo>
                <a:lnTo>
                  <a:pt x="252" y="45"/>
                </a:lnTo>
                <a:lnTo>
                  <a:pt x="252" y="49"/>
                </a:lnTo>
                <a:lnTo>
                  <a:pt x="250" y="54"/>
                </a:lnTo>
                <a:lnTo>
                  <a:pt x="250" y="60"/>
                </a:lnTo>
                <a:lnTo>
                  <a:pt x="250" y="68"/>
                </a:lnTo>
                <a:lnTo>
                  <a:pt x="248" y="75"/>
                </a:lnTo>
                <a:lnTo>
                  <a:pt x="248" y="82"/>
                </a:lnTo>
                <a:lnTo>
                  <a:pt x="247" y="92"/>
                </a:lnTo>
                <a:lnTo>
                  <a:pt x="247" y="101"/>
                </a:lnTo>
                <a:lnTo>
                  <a:pt x="245" y="111"/>
                </a:lnTo>
                <a:lnTo>
                  <a:pt x="245" y="122"/>
                </a:lnTo>
                <a:lnTo>
                  <a:pt x="243" y="135"/>
                </a:lnTo>
                <a:lnTo>
                  <a:pt x="241" y="146"/>
                </a:lnTo>
                <a:lnTo>
                  <a:pt x="239" y="159"/>
                </a:lnTo>
                <a:lnTo>
                  <a:pt x="235" y="187"/>
                </a:lnTo>
                <a:lnTo>
                  <a:pt x="229" y="212"/>
                </a:lnTo>
                <a:lnTo>
                  <a:pt x="222" y="236"/>
                </a:lnTo>
                <a:lnTo>
                  <a:pt x="214" y="258"/>
                </a:lnTo>
                <a:lnTo>
                  <a:pt x="206" y="281"/>
                </a:lnTo>
                <a:lnTo>
                  <a:pt x="199" y="302"/>
                </a:lnTo>
                <a:lnTo>
                  <a:pt x="187" y="320"/>
                </a:lnTo>
                <a:lnTo>
                  <a:pt x="178" y="339"/>
                </a:lnTo>
                <a:lnTo>
                  <a:pt x="166" y="356"/>
                </a:lnTo>
                <a:lnTo>
                  <a:pt x="155" y="373"/>
                </a:lnTo>
                <a:lnTo>
                  <a:pt x="141" y="390"/>
                </a:lnTo>
                <a:lnTo>
                  <a:pt x="128" y="405"/>
                </a:lnTo>
                <a:lnTo>
                  <a:pt x="115" y="420"/>
                </a:lnTo>
                <a:lnTo>
                  <a:pt x="101" y="434"/>
                </a:lnTo>
                <a:lnTo>
                  <a:pt x="86" y="449"/>
                </a:lnTo>
                <a:lnTo>
                  <a:pt x="71" y="463"/>
                </a:lnTo>
                <a:lnTo>
                  <a:pt x="63" y="468"/>
                </a:lnTo>
                <a:lnTo>
                  <a:pt x="55" y="476"/>
                </a:lnTo>
                <a:lnTo>
                  <a:pt x="50" y="481"/>
                </a:lnTo>
                <a:lnTo>
                  <a:pt x="42" y="487"/>
                </a:lnTo>
                <a:lnTo>
                  <a:pt x="36" y="493"/>
                </a:lnTo>
                <a:lnTo>
                  <a:pt x="31" y="496"/>
                </a:lnTo>
                <a:lnTo>
                  <a:pt x="27" y="500"/>
                </a:lnTo>
                <a:lnTo>
                  <a:pt x="21" y="504"/>
                </a:lnTo>
                <a:lnTo>
                  <a:pt x="17" y="508"/>
                </a:lnTo>
                <a:lnTo>
                  <a:pt x="13" y="509"/>
                </a:lnTo>
                <a:lnTo>
                  <a:pt x="10" y="511"/>
                </a:lnTo>
                <a:lnTo>
                  <a:pt x="8" y="513"/>
                </a:lnTo>
                <a:lnTo>
                  <a:pt x="4" y="513"/>
                </a:lnTo>
                <a:lnTo>
                  <a:pt x="2" y="513"/>
                </a:lnTo>
                <a:lnTo>
                  <a:pt x="2" y="513"/>
                </a:lnTo>
                <a:lnTo>
                  <a:pt x="0" y="513"/>
                </a:lnTo>
                <a:lnTo>
                  <a:pt x="0" y="513"/>
                </a:lnTo>
              </a:path>
            </a:pathLst>
          </a:custGeom>
          <a:solidFill>
            <a:srgbClr val="221DD3"/>
          </a:solidFill>
          <a:ln w="9525">
            <a:solidFill>
              <a:srgbClr val="221DD3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7"/>
          <p:cNvSpPr/>
          <p:nvPr/>
        </p:nvSpPr>
        <p:spPr bwMode="auto">
          <a:xfrm>
            <a:off x="2568216" y="2708028"/>
            <a:ext cx="675813" cy="737605"/>
          </a:xfrm>
          <a:custGeom>
            <a:avLst/>
            <a:gdLst>
              <a:gd name="T0" fmla="*/ 0 w 380"/>
              <a:gd name="T1" fmla="*/ 425 h 428"/>
              <a:gd name="T2" fmla="*/ 0 w 380"/>
              <a:gd name="T3" fmla="*/ 421 h 428"/>
              <a:gd name="T4" fmla="*/ 6 w 380"/>
              <a:gd name="T5" fmla="*/ 413 h 428"/>
              <a:gd name="T6" fmla="*/ 13 w 380"/>
              <a:gd name="T7" fmla="*/ 406 h 428"/>
              <a:gd name="T8" fmla="*/ 23 w 380"/>
              <a:gd name="T9" fmla="*/ 396 h 428"/>
              <a:gd name="T10" fmla="*/ 36 w 380"/>
              <a:gd name="T11" fmla="*/ 383 h 428"/>
              <a:gd name="T12" fmla="*/ 50 w 380"/>
              <a:gd name="T13" fmla="*/ 370 h 428"/>
              <a:gd name="T14" fmla="*/ 69 w 380"/>
              <a:gd name="T15" fmla="*/ 355 h 428"/>
              <a:gd name="T16" fmla="*/ 98 w 380"/>
              <a:gd name="T17" fmla="*/ 331 h 428"/>
              <a:gd name="T18" fmla="*/ 134 w 380"/>
              <a:gd name="T19" fmla="*/ 299 h 428"/>
              <a:gd name="T20" fmla="*/ 164 w 380"/>
              <a:gd name="T21" fmla="*/ 271 h 428"/>
              <a:gd name="T22" fmla="*/ 191 w 380"/>
              <a:gd name="T23" fmla="*/ 245 h 428"/>
              <a:gd name="T24" fmla="*/ 212 w 380"/>
              <a:gd name="T25" fmla="*/ 219 h 428"/>
              <a:gd name="T26" fmla="*/ 233 w 380"/>
              <a:gd name="T27" fmla="*/ 189 h 428"/>
              <a:gd name="T28" fmla="*/ 252 w 380"/>
              <a:gd name="T29" fmla="*/ 159 h 428"/>
              <a:gd name="T30" fmla="*/ 271 w 380"/>
              <a:gd name="T31" fmla="*/ 125 h 428"/>
              <a:gd name="T32" fmla="*/ 285 w 380"/>
              <a:gd name="T33" fmla="*/ 99 h 428"/>
              <a:gd name="T34" fmla="*/ 292 w 380"/>
              <a:gd name="T35" fmla="*/ 84 h 428"/>
              <a:gd name="T36" fmla="*/ 302 w 380"/>
              <a:gd name="T37" fmla="*/ 63 h 428"/>
              <a:gd name="T38" fmla="*/ 308 w 380"/>
              <a:gd name="T39" fmla="*/ 43 h 428"/>
              <a:gd name="T40" fmla="*/ 310 w 380"/>
              <a:gd name="T41" fmla="*/ 28 h 428"/>
              <a:gd name="T42" fmla="*/ 308 w 380"/>
              <a:gd name="T43" fmla="*/ 18 h 428"/>
              <a:gd name="T44" fmla="*/ 308 w 380"/>
              <a:gd name="T45" fmla="*/ 11 h 428"/>
              <a:gd name="T46" fmla="*/ 308 w 380"/>
              <a:gd name="T47" fmla="*/ 7 h 428"/>
              <a:gd name="T48" fmla="*/ 312 w 380"/>
              <a:gd name="T49" fmla="*/ 3 h 428"/>
              <a:gd name="T50" fmla="*/ 317 w 380"/>
              <a:gd name="T51" fmla="*/ 0 h 428"/>
              <a:gd name="T52" fmla="*/ 325 w 380"/>
              <a:gd name="T53" fmla="*/ 1 h 428"/>
              <a:gd name="T54" fmla="*/ 335 w 380"/>
              <a:gd name="T55" fmla="*/ 7 h 428"/>
              <a:gd name="T56" fmla="*/ 348 w 380"/>
              <a:gd name="T57" fmla="*/ 16 h 428"/>
              <a:gd name="T58" fmla="*/ 361 w 380"/>
              <a:gd name="T59" fmla="*/ 29 h 428"/>
              <a:gd name="T60" fmla="*/ 371 w 380"/>
              <a:gd name="T61" fmla="*/ 41 h 428"/>
              <a:gd name="T62" fmla="*/ 377 w 380"/>
              <a:gd name="T63" fmla="*/ 50 h 428"/>
              <a:gd name="T64" fmla="*/ 378 w 380"/>
              <a:gd name="T65" fmla="*/ 59 h 428"/>
              <a:gd name="T66" fmla="*/ 378 w 380"/>
              <a:gd name="T67" fmla="*/ 71 h 428"/>
              <a:gd name="T68" fmla="*/ 375 w 380"/>
              <a:gd name="T69" fmla="*/ 86 h 428"/>
              <a:gd name="T70" fmla="*/ 363 w 380"/>
              <a:gd name="T71" fmla="*/ 106 h 428"/>
              <a:gd name="T72" fmla="*/ 348 w 380"/>
              <a:gd name="T73" fmla="*/ 132 h 428"/>
              <a:gd name="T74" fmla="*/ 327 w 380"/>
              <a:gd name="T75" fmla="*/ 162 h 428"/>
              <a:gd name="T76" fmla="*/ 302 w 380"/>
              <a:gd name="T77" fmla="*/ 194 h 428"/>
              <a:gd name="T78" fmla="*/ 275 w 380"/>
              <a:gd name="T79" fmla="*/ 224 h 428"/>
              <a:gd name="T80" fmla="*/ 231 w 380"/>
              <a:gd name="T81" fmla="*/ 269 h 428"/>
              <a:gd name="T82" fmla="*/ 199 w 380"/>
              <a:gd name="T83" fmla="*/ 297 h 428"/>
              <a:gd name="T84" fmla="*/ 163 w 380"/>
              <a:gd name="T85" fmla="*/ 325 h 428"/>
              <a:gd name="T86" fmla="*/ 126 w 380"/>
              <a:gd name="T87" fmla="*/ 353 h 428"/>
              <a:gd name="T88" fmla="*/ 77 w 380"/>
              <a:gd name="T89" fmla="*/ 387 h 428"/>
              <a:gd name="T90" fmla="*/ 59 w 380"/>
              <a:gd name="T91" fmla="*/ 398 h 428"/>
              <a:gd name="T92" fmla="*/ 44 w 380"/>
              <a:gd name="T93" fmla="*/ 410 h 428"/>
              <a:gd name="T94" fmla="*/ 31 w 380"/>
              <a:gd name="T95" fmla="*/ 417 h 428"/>
              <a:gd name="T96" fmla="*/ 19 w 380"/>
              <a:gd name="T97" fmla="*/ 423 h 428"/>
              <a:gd name="T98" fmla="*/ 12 w 380"/>
              <a:gd name="T99" fmla="*/ 426 h 428"/>
              <a:gd name="T100" fmla="*/ 4 w 380"/>
              <a:gd name="T101" fmla="*/ 428 h 428"/>
              <a:gd name="T102" fmla="*/ 0 w 380"/>
              <a:gd name="T103" fmla="*/ 428 h 428"/>
              <a:gd name="T104" fmla="*/ 0 w 380"/>
              <a:gd name="T105" fmla="*/ 426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0" h="428">
                <a:moveTo>
                  <a:pt x="0" y="426"/>
                </a:moveTo>
                <a:lnTo>
                  <a:pt x="0" y="425"/>
                </a:lnTo>
                <a:lnTo>
                  <a:pt x="0" y="423"/>
                </a:lnTo>
                <a:lnTo>
                  <a:pt x="0" y="421"/>
                </a:lnTo>
                <a:lnTo>
                  <a:pt x="2" y="417"/>
                </a:lnTo>
                <a:lnTo>
                  <a:pt x="6" y="413"/>
                </a:lnTo>
                <a:lnTo>
                  <a:pt x="8" y="410"/>
                </a:lnTo>
                <a:lnTo>
                  <a:pt x="13" y="406"/>
                </a:lnTo>
                <a:lnTo>
                  <a:pt x="17" y="400"/>
                </a:lnTo>
                <a:lnTo>
                  <a:pt x="23" y="396"/>
                </a:lnTo>
                <a:lnTo>
                  <a:pt x="29" y="391"/>
                </a:lnTo>
                <a:lnTo>
                  <a:pt x="36" y="383"/>
                </a:lnTo>
                <a:lnTo>
                  <a:pt x="42" y="378"/>
                </a:lnTo>
                <a:lnTo>
                  <a:pt x="50" y="370"/>
                </a:lnTo>
                <a:lnTo>
                  <a:pt x="59" y="363"/>
                </a:lnTo>
                <a:lnTo>
                  <a:pt x="69" y="355"/>
                </a:lnTo>
                <a:lnTo>
                  <a:pt x="78" y="346"/>
                </a:lnTo>
                <a:lnTo>
                  <a:pt x="98" y="331"/>
                </a:lnTo>
                <a:lnTo>
                  <a:pt x="117" y="314"/>
                </a:lnTo>
                <a:lnTo>
                  <a:pt x="134" y="299"/>
                </a:lnTo>
                <a:lnTo>
                  <a:pt x="149" y="286"/>
                </a:lnTo>
                <a:lnTo>
                  <a:pt x="164" y="271"/>
                </a:lnTo>
                <a:lnTo>
                  <a:pt x="178" y="258"/>
                </a:lnTo>
                <a:lnTo>
                  <a:pt x="191" y="245"/>
                </a:lnTo>
                <a:lnTo>
                  <a:pt x="203" y="232"/>
                </a:lnTo>
                <a:lnTo>
                  <a:pt x="212" y="219"/>
                </a:lnTo>
                <a:lnTo>
                  <a:pt x="224" y="204"/>
                </a:lnTo>
                <a:lnTo>
                  <a:pt x="233" y="189"/>
                </a:lnTo>
                <a:lnTo>
                  <a:pt x="243" y="174"/>
                </a:lnTo>
                <a:lnTo>
                  <a:pt x="252" y="159"/>
                </a:lnTo>
                <a:lnTo>
                  <a:pt x="262" y="142"/>
                </a:lnTo>
                <a:lnTo>
                  <a:pt x="271" y="125"/>
                </a:lnTo>
                <a:lnTo>
                  <a:pt x="281" y="108"/>
                </a:lnTo>
                <a:lnTo>
                  <a:pt x="285" y="99"/>
                </a:lnTo>
                <a:lnTo>
                  <a:pt x="289" y="91"/>
                </a:lnTo>
                <a:lnTo>
                  <a:pt x="292" y="84"/>
                </a:lnTo>
                <a:lnTo>
                  <a:pt x="296" y="76"/>
                </a:lnTo>
                <a:lnTo>
                  <a:pt x="302" y="63"/>
                </a:lnTo>
                <a:lnTo>
                  <a:pt x="306" y="52"/>
                </a:lnTo>
                <a:lnTo>
                  <a:pt x="308" y="43"/>
                </a:lnTo>
                <a:lnTo>
                  <a:pt x="310" y="35"/>
                </a:lnTo>
                <a:lnTo>
                  <a:pt x="310" y="28"/>
                </a:lnTo>
                <a:lnTo>
                  <a:pt x="310" y="22"/>
                </a:lnTo>
                <a:lnTo>
                  <a:pt x="308" y="18"/>
                </a:lnTo>
                <a:lnTo>
                  <a:pt x="308" y="14"/>
                </a:lnTo>
                <a:lnTo>
                  <a:pt x="308" y="11"/>
                </a:lnTo>
                <a:lnTo>
                  <a:pt x="308" y="9"/>
                </a:lnTo>
                <a:lnTo>
                  <a:pt x="308" y="7"/>
                </a:lnTo>
                <a:lnTo>
                  <a:pt x="310" y="5"/>
                </a:lnTo>
                <a:lnTo>
                  <a:pt x="312" y="3"/>
                </a:lnTo>
                <a:lnTo>
                  <a:pt x="314" y="1"/>
                </a:lnTo>
                <a:lnTo>
                  <a:pt x="317" y="0"/>
                </a:lnTo>
                <a:lnTo>
                  <a:pt x="321" y="0"/>
                </a:lnTo>
                <a:lnTo>
                  <a:pt x="325" y="1"/>
                </a:lnTo>
                <a:lnTo>
                  <a:pt x="329" y="3"/>
                </a:lnTo>
                <a:lnTo>
                  <a:pt x="335" y="7"/>
                </a:lnTo>
                <a:lnTo>
                  <a:pt x="340" y="11"/>
                </a:lnTo>
                <a:lnTo>
                  <a:pt x="348" y="16"/>
                </a:lnTo>
                <a:lnTo>
                  <a:pt x="356" y="22"/>
                </a:lnTo>
                <a:lnTo>
                  <a:pt x="361" y="29"/>
                </a:lnTo>
                <a:lnTo>
                  <a:pt x="365" y="35"/>
                </a:lnTo>
                <a:lnTo>
                  <a:pt x="371" y="41"/>
                </a:lnTo>
                <a:lnTo>
                  <a:pt x="373" y="46"/>
                </a:lnTo>
                <a:lnTo>
                  <a:pt x="377" y="50"/>
                </a:lnTo>
                <a:lnTo>
                  <a:pt x="378" y="56"/>
                </a:lnTo>
                <a:lnTo>
                  <a:pt x="378" y="59"/>
                </a:lnTo>
                <a:lnTo>
                  <a:pt x="380" y="65"/>
                </a:lnTo>
                <a:lnTo>
                  <a:pt x="378" y="71"/>
                </a:lnTo>
                <a:lnTo>
                  <a:pt x="377" y="78"/>
                </a:lnTo>
                <a:lnTo>
                  <a:pt x="375" y="86"/>
                </a:lnTo>
                <a:lnTo>
                  <a:pt x="369" y="95"/>
                </a:lnTo>
                <a:lnTo>
                  <a:pt x="363" y="106"/>
                </a:lnTo>
                <a:lnTo>
                  <a:pt x="357" y="119"/>
                </a:lnTo>
                <a:lnTo>
                  <a:pt x="348" y="132"/>
                </a:lnTo>
                <a:lnTo>
                  <a:pt x="338" y="146"/>
                </a:lnTo>
                <a:lnTo>
                  <a:pt x="327" y="162"/>
                </a:lnTo>
                <a:lnTo>
                  <a:pt x="315" y="177"/>
                </a:lnTo>
                <a:lnTo>
                  <a:pt x="302" y="194"/>
                </a:lnTo>
                <a:lnTo>
                  <a:pt x="289" y="209"/>
                </a:lnTo>
                <a:lnTo>
                  <a:pt x="275" y="224"/>
                </a:lnTo>
                <a:lnTo>
                  <a:pt x="262" y="239"/>
                </a:lnTo>
                <a:lnTo>
                  <a:pt x="231" y="269"/>
                </a:lnTo>
                <a:lnTo>
                  <a:pt x="216" y="284"/>
                </a:lnTo>
                <a:lnTo>
                  <a:pt x="199" y="297"/>
                </a:lnTo>
                <a:lnTo>
                  <a:pt x="182" y="312"/>
                </a:lnTo>
                <a:lnTo>
                  <a:pt x="163" y="325"/>
                </a:lnTo>
                <a:lnTo>
                  <a:pt x="145" y="340"/>
                </a:lnTo>
                <a:lnTo>
                  <a:pt x="126" y="353"/>
                </a:lnTo>
                <a:lnTo>
                  <a:pt x="86" y="380"/>
                </a:lnTo>
                <a:lnTo>
                  <a:pt x="77" y="387"/>
                </a:lnTo>
                <a:lnTo>
                  <a:pt x="67" y="393"/>
                </a:lnTo>
                <a:lnTo>
                  <a:pt x="59" y="398"/>
                </a:lnTo>
                <a:lnTo>
                  <a:pt x="52" y="404"/>
                </a:lnTo>
                <a:lnTo>
                  <a:pt x="44" y="410"/>
                </a:lnTo>
                <a:lnTo>
                  <a:pt x="36" y="413"/>
                </a:lnTo>
                <a:lnTo>
                  <a:pt x="31" y="417"/>
                </a:lnTo>
                <a:lnTo>
                  <a:pt x="25" y="419"/>
                </a:lnTo>
                <a:lnTo>
                  <a:pt x="19" y="423"/>
                </a:lnTo>
                <a:lnTo>
                  <a:pt x="15" y="425"/>
                </a:lnTo>
                <a:lnTo>
                  <a:pt x="12" y="426"/>
                </a:lnTo>
                <a:lnTo>
                  <a:pt x="8" y="426"/>
                </a:lnTo>
                <a:lnTo>
                  <a:pt x="4" y="428"/>
                </a:lnTo>
                <a:lnTo>
                  <a:pt x="2" y="428"/>
                </a:lnTo>
                <a:lnTo>
                  <a:pt x="0" y="428"/>
                </a:lnTo>
                <a:lnTo>
                  <a:pt x="0" y="426"/>
                </a:lnTo>
                <a:lnTo>
                  <a:pt x="0" y="426"/>
                </a:lnTo>
              </a:path>
            </a:pathLst>
          </a:custGeom>
          <a:solidFill>
            <a:srgbClr val="221DD3"/>
          </a:solidFill>
          <a:ln w="9525">
            <a:solidFill>
              <a:srgbClr val="221DD3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9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75656" y="4011910"/>
            <a:ext cx="5357171" cy="46166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“云”的第二横要写舒展，上下同宽。</a:t>
            </a:r>
            <a:endParaRPr lang="zh-CN" altLang="zh-CN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2" name="TextBox 118"/>
          <p:cNvSpPr txBox="1"/>
          <p:nvPr/>
        </p:nvSpPr>
        <p:spPr>
          <a:xfrm>
            <a:off x="1972304" y="650511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dirty="0" err="1">
                <a:latin typeface="汉语拼音" panose="02010600030101010101" pitchFamily="34" charset="0"/>
                <a:ea typeface="黑体" panose="02010609060101010101" pitchFamily="49" charset="-122"/>
                <a:cs typeface="汉语拼音" panose="02010600030101010101" pitchFamily="34" charset="0"/>
              </a:rPr>
              <a:t>cháng</a:t>
            </a:r>
            <a:endParaRPr lang="zh-CN" altLang="en-US" sz="3600" dirty="0">
              <a:latin typeface="汉语拼音" panose="02010600030101010101" pitchFamily="34" charset="0"/>
              <a:ea typeface="黑体" panose="02010609060101010101" pitchFamily="49" charset="-122"/>
              <a:cs typeface="汉语拼音" panose="02010600030101010101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3373" y="1347614"/>
            <a:ext cx="2318547" cy="2326669"/>
            <a:chOff x="5534807" y="1672548"/>
            <a:chExt cx="2318547" cy="2326669"/>
          </a:xfrm>
        </p:grpSpPr>
        <p:sp>
          <p:nvSpPr>
            <p:cNvPr id="12" name="矩形 11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>
              <p:custDataLst>
                <p:tags r:id="rId2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3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箭头连接符 14"/>
          <p:cNvCxnSpPr/>
          <p:nvPr/>
        </p:nvCxnSpPr>
        <p:spPr>
          <a:xfrm>
            <a:off x="1868945" y="1377694"/>
            <a:ext cx="0" cy="2037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510969" y="1377694"/>
            <a:ext cx="0" cy="2062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890426" y="1581212"/>
            <a:ext cx="1604440" cy="1859472"/>
            <a:chOff x="3144838" y="2593975"/>
            <a:chExt cx="788988" cy="914401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357563" y="3019425"/>
              <a:ext cx="293688" cy="77788"/>
            </a:xfrm>
            <a:custGeom>
              <a:avLst/>
              <a:gdLst>
                <a:gd name="T0" fmla="*/ 249 w 369"/>
                <a:gd name="T1" fmla="*/ 77 h 99"/>
                <a:gd name="T2" fmla="*/ 227 w 369"/>
                <a:gd name="T3" fmla="*/ 81 h 99"/>
                <a:gd name="T4" fmla="*/ 209 w 369"/>
                <a:gd name="T5" fmla="*/ 85 h 99"/>
                <a:gd name="T6" fmla="*/ 192 w 369"/>
                <a:gd name="T7" fmla="*/ 86 h 99"/>
                <a:gd name="T8" fmla="*/ 175 w 369"/>
                <a:gd name="T9" fmla="*/ 88 h 99"/>
                <a:gd name="T10" fmla="*/ 156 w 369"/>
                <a:gd name="T11" fmla="*/ 92 h 99"/>
                <a:gd name="T12" fmla="*/ 136 w 369"/>
                <a:gd name="T13" fmla="*/ 95 h 99"/>
                <a:gd name="T14" fmla="*/ 118 w 369"/>
                <a:gd name="T15" fmla="*/ 99 h 99"/>
                <a:gd name="T16" fmla="*/ 102 w 369"/>
                <a:gd name="T17" fmla="*/ 99 h 99"/>
                <a:gd name="T18" fmla="*/ 87 w 369"/>
                <a:gd name="T19" fmla="*/ 99 h 99"/>
                <a:gd name="T20" fmla="*/ 73 w 369"/>
                <a:gd name="T21" fmla="*/ 95 h 99"/>
                <a:gd name="T22" fmla="*/ 55 w 369"/>
                <a:gd name="T23" fmla="*/ 95 h 99"/>
                <a:gd name="T24" fmla="*/ 41 w 369"/>
                <a:gd name="T25" fmla="*/ 92 h 99"/>
                <a:gd name="T26" fmla="*/ 26 w 369"/>
                <a:gd name="T27" fmla="*/ 85 h 99"/>
                <a:gd name="T28" fmla="*/ 16 w 369"/>
                <a:gd name="T29" fmla="*/ 76 h 99"/>
                <a:gd name="T30" fmla="*/ 7 w 369"/>
                <a:gd name="T31" fmla="*/ 68 h 99"/>
                <a:gd name="T32" fmla="*/ 1 w 369"/>
                <a:gd name="T33" fmla="*/ 65 h 99"/>
                <a:gd name="T34" fmla="*/ 0 w 369"/>
                <a:gd name="T35" fmla="*/ 60 h 99"/>
                <a:gd name="T36" fmla="*/ 1 w 369"/>
                <a:gd name="T37" fmla="*/ 56 h 99"/>
                <a:gd name="T38" fmla="*/ 5 w 369"/>
                <a:gd name="T39" fmla="*/ 56 h 99"/>
                <a:gd name="T40" fmla="*/ 12 w 369"/>
                <a:gd name="T41" fmla="*/ 54 h 99"/>
                <a:gd name="T42" fmla="*/ 25 w 369"/>
                <a:gd name="T43" fmla="*/ 52 h 99"/>
                <a:gd name="T44" fmla="*/ 41 w 369"/>
                <a:gd name="T45" fmla="*/ 49 h 99"/>
                <a:gd name="T46" fmla="*/ 61 w 369"/>
                <a:gd name="T47" fmla="*/ 45 h 99"/>
                <a:gd name="T48" fmla="*/ 86 w 369"/>
                <a:gd name="T49" fmla="*/ 40 h 99"/>
                <a:gd name="T50" fmla="*/ 113 w 369"/>
                <a:gd name="T51" fmla="*/ 34 h 99"/>
                <a:gd name="T52" fmla="*/ 145 w 369"/>
                <a:gd name="T53" fmla="*/ 27 h 99"/>
                <a:gd name="T54" fmla="*/ 175 w 369"/>
                <a:gd name="T55" fmla="*/ 20 h 99"/>
                <a:gd name="T56" fmla="*/ 204 w 369"/>
                <a:gd name="T57" fmla="*/ 13 h 99"/>
                <a:gd name="T58" fmla="*/ 229 w 369"/>
                <a:gd name="T59" fmla="*/ 9 h 99"/>
                <a:gd name="T60" fmla="*/ 253 w 369"/>
                <a:gd name="T61" fmla="*/ 6 h 99"/>
                <a:gd name="T62" fmla="*/ 272 w 369"/>
                <a:gd name="T63" fmla="*/ 2 h 99"/>
                <a:gd name="T64" fmla="*/ 288 w 369"/>
                <a:gd name="T65" fmla="*/ 0 h 99"/>
                <a:gd name="T66" fmla="*/ 303 w 369"/>
                <a:gd name="T67" fmla="*/ 0 h 99"/>
                <a:gd name="T68" fmla="*/ 314 w 369"/>
                <a:gd name="T69" fmla="*/ 2 h 99"/>
                <a:gd name="T70" fmla="*/ 330 w 369"/>
                <a:gd name="T71" fmla="*/ 8 h 99"/>
                <a:gd name="T72" fmla="*/ 346 w 369"/>
                <a:gd name="T73" fmla="*/ 13 h 99"/>
                <a:gd name="T74" fmla="*/ 357 w 369"/>
                <a:gd name="T75" fmla="*/ 17 h 99"/>
                <a:gd name="T76" fmla="*/ 366 w 369"/>
                <a:gd name="T77" fmla="*/ 22 h 99"/>
                <a:gd name="T78" fmla="*/ 369 w 369"/>
                <a:gd name="T79" fmla="*/ 36 h 99"/>
                <a:gd name="T80" fmla="*/ 369 w 369"/>
                <a:gd name="T81" fmla="*/ 42 h 99"/>
                <a:gd name="T82" fmla="*/ 366 w 369"/>
                <a:gd name="T83" fmla="*/ 47 h 99"/>
                <a:gd name="T84" fmla="*/ 362 w 369"/>
                <a:gd name="T85" fmla="*/ 49 h 99"/>
                <a:gd name="T86" fmla="*/ 355 w 369"/>
                <a:gd name="T87" fmla="*/ 51 h 99"/>
                <a:gd name="T88" fmla="*/ 344 w 369"/>
                <a:gd name="T89" fmla="*/ 54 h 99"/>
                <a:gd name="T90" fmla="*/ 333 w 369"/>
                <a:gd name="T91" fmla="*/ 58 h 99"/>
                <a:gd name="T92" fmla="*/ 319 w 369"/>
                <a:gd name="T93" fmla="*/ 61 h 99"/>
                <a:gd name="T94" fmla="*/ 303 w 369"/>
                <a:gd name="T95" fmla="*/ 65 h 99"/>
                <a:gd name="T96" fmla="*/ 283 w 369"/>
                <a:gd name="T97" fmla="*/ 70 h 99"/>
                <a:gd name="T98" fmla="*/ 260 w 369"/>
                <a:gd name="T99" fmla="*/ 7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9" h="99">
                  <a:moveTo>
                    <a:pt x="260" y="76"/>
                  </a:moveTo>
                  <a:lnTo>
                    <a:pt x="249" y="77"/>
                  </a:lnTo>
                  <a:lnTo>
                    <a:pt x="238" y="79"/>
                  </a:lnTo>
                  <a:lnTo>
                    <a:pt x="227" y="81"/>
                  </a:lnTo>
                  <a:lnTo>
                    <a:pt x="218" y="83"/>
                  </a:lnTo>
                  <a:lnTo>
                    <a:pt x="209" y="85"/>
                  </a:lnTo>
                  <a:lnTo>
                    <a:pt x="201" y="85"/>
                  </a:lnTo>
                  <a:lnTo>
                    <a:pt x="192" y="86"/>
                  </a:lnTo>
                  <a:lnTo>
                    <a:pt x="184" y="88"/>
                  </a:lnTo>
                  <a:lnTo>
                    <a:pt x="175" y="88"/>
                  </a:lnTo>
                  <a:lnTo>
                    <a:pt x="170" y="90"/>
                  </a:lnTo>
                  <a:lnTo>
                    <a:pt x="156" y="92"/>
                  </a:lnTo>
                  <a:lnTo>
                    <a:pt x="145" y="94"/>
                  </a:lnTo>
                  <a:lnTo>
                    <a:pt x="136" y="95"/>
                  </a:lnTo>
                  <a:lnTo>
                    <a:pt x="127" y="97"/>
                  </a:lnTo>
                  <a:lnTo>
                    <a:pt x="118" y="99"/>
                  </a:lnTo>
                  <a:lnTo>
                    <a:pt x="111" y="99"/>
                  </a:lnTo>
                  <a:lnTo>
                    <a:pt x="102" y="99"/>
                  </a:lnTo>
                  <a:lnTo>
                    <a:pt x="95" y="99"/>
                  </a:lnTo>
                  <a:lnTo>
                    <a:pt x="87" y="99"/>
                  </a:lnTo>
                  <a:lnTo>
                    <a:pt x="80" y="97"/>
                  </a:lnTo>
                  <a:lnTo>
                    <a:pt x="73" y="95"/>
                  </a:lnTo>
                  <a:lnTo>
                    <a:pt x="64" y="95"/>
                  </a:lnTo>
                  <a:lnTo>
                    <a:pt x="55" y="95"/>
                  </a:lnTo>
                  <a:lnTo>
                    <a:pt x="48" y="94"/>
                  </a:lnTo>
                  <a:lnTo>
                    <a:pt x="41" y="92"/>
                  </a:lnTo>
                  <a:lnTo>
                    <a:pt x="34" y="88"/>
                  </a:lnTo>
                  <a:lnTo>
                    <a:pt x="26" y="85"/>
                  </a:lnTo>
                  <a:lnTo>
                    <a:pt x="21" y="81"/>
                  </a:lnTo>
                  <a:lnTo>
                    <a:pt x="16" y="76"/>
                  </a:lnTo>
                  <a:lnTo>
                    <a:pt x="10" y="72"/>
                  </a:lnTo>
                  <a:lnTo>
                    <a:pt x="7" y="68"/>
                  </a:lnTo>
                  <a:lnTo>
                    <a:pt x="3" y="67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9" y="56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5" y="52"/>
                  </a:lnTo>
                  <a:lnTo>
                    <a:pt x="32" y="51"/>
                  </a:lnTo>
                  <a:lnTo>
                    <a:pt x="41" y="49"/>
                  </a:lnTo>
                  <a:lnTo>
                    <a:pt x="50" y="47"/>
                  </a:lnTo>
                  <a:lnTo>
                    <a:pt x="61" y="45"/>
                  </a:lnTo>
                  <a:lnTo>
                    <a:pt x="73" y="42"/>
                  </a:lnTo>
                  <a:lnTo>
                    <a:pt x="86" y="40"/>
                  </a:lnTo>
                  <a:lnTo>
                    <a:pt x="98" y="36"/>
                  </a:lnTo>
                  <a:lnTo>
                    <a:pt x="113" y="34"/>
                  </a:lnTo>
                  <a:lnTo>
                    <a:pt x="129" y="31"/>
                  </a:lnTo>
                  <a:lnTo>
                    <a:pt x="145" y="27"/>
                  </a:lnTo>
                  <a:lnTo>
                    <a:pt x="161" y="24"/>
                  </a:lnTo>
                  <a:lnTo>
                    <a:pt x="175" y="20"/>
                  </a:lnTo>
                  <a:lnTo>
                    <a:pt x="192" y="17"/>
                  </a:lnTo>
                  <a:lnTo>
                    <a:pt x="204" y="13"/>
                  </a:lnTo>
                  <a:lnTo>
                    <a:pt x="218" y="11"/>
                  </a:lnTo>
                  <a:lnTo>
                    <a:pt x="229" y="9"/>
                  </a:lnTo>
                  <a:lnTo>
                    <a:pt x="242" y="8"/>
                  </a:lnTo>
                  <a:lnTo>
                    <a:pt x="253" y="6"/>
                  </a:lnTo>
                  <a:lnTo>
                    <a:pt x="263" y="4"/>
                  </a:lnTo>
                  <a:lnTo>
                    <a:pt x="272" y="2"/>
                  </a:lnTo>
                  <a:lnTo>
                    <a:pt x="281" y="2"/>
                  </a:lnTo>
                  <a:lnTo>
                    <a:pt x="288" y="0"/>
                  </a:lnTo>
                  <a:lnTo>
                    <a:pt x="296" y="0"/>
                  </a:lnTo>
                  <a:lnTo>
                    <a:pt x="303" y="0"/>
                  </a:lnTo>
                  <a:lnTo>
                    <a:pt x="308" y="2"/>
                  </a:lnTo>
                  <a:lnTo>
                    <a:pt x="314" y="2"/>
                  </a:lnTo>
                  <a:lnTo>
                    <a:pt x="323" y="4"/>
                  </a:lnTo>
                  <a:lnTo>
                    <a:pt x="330" y="8"/>
                  </a:lnTo>
                  <a:lnTo>
                    <a:pt x="339" y="9"/>
                  </a:lnTo>
                  <a:lnTo>
                    <a:pt x="346" y="13"/>
                  </a:lnTo>
                  <a:lnTo>
                    <a:pt x="351" y="15"/>
                  </a:lnTo>
                  <a:lnTo>
                    <a:pt x="357" y="17"/>
                  </a:lnTo>
                  <a:lnTo>
                    <a:pt x="362" y="20"/>
                  </a:lnTo>
                  <a:lnTo>
                    <a:pt x="366" y="22"/>
                  </a:lnTo>
                  <a:lnTo>
                    <a:pt x="369" y="29"/>
                  </a:lnTo>
                  <a:lnTo>
                    <a:pt x="369" y="36"/>
                  </a:lnTo>
                  <a:lnTo>
                    <a:pt x="369" y="40"/>
                  </a:lnTo>
                  <a:lnTo>
                    <a:pt x="369" y="42"/>
                  </a:lnTo>
                  <a:lnTo>
                    <a:pt x="367" y="43"/>
                  </a:lnTo>
                  <a:lnTo>
                    <a:pt x="366" y="47"/>
                  </a:lnTo>
                  <a:lnTo>
                    <a:pt x="364" y="47"/>
                  </a:lnTo>
                  <a:lnTo>
                    <a:pt x="362" y="49"/>
                  </a:lnTo>
                  <a:lnTo>
                    <a:pt x="358" y="51"/>
                  </a:lnTo>
                  <a:lnTo>
                    <a:pt x="355" y="51"/>
                  </a:lnTo>
                  <a:lnTo>
                    <a:pt x="349" y="52"/>
                  </a:lnTo>
                  <a:lnTo>
                    <a:pt x="344" y="54"/>
                  </a:lnTo>
                  <a:lnTo>
                    <a:pt x="339" y="56"/>
                  </a:lnTo>
                  <a:lnTo>
                    <a:pt x="333" y="58"/>
                  </a:lnTo>
                  <a:lnTo>
                    <a:pt x="326" y="60"/>
                  </a:lnTo>
                  <a:lnTo>
                    <a:pt x="319" y="61"/>
                  </a:lnTo>
                  <a:lnTo>
                    <a:pt x="310" y="63"/>
                  </a:lnTo>
                  <a:lnTo>
                    <a:pt x="303" y="65"/>
                  </a:lnTo>
                  <a:lnTo>
                    <a:pt x="292" y="68"/>
                  </a:lnTo>
                  <a:lnTo>
                    <a:pt x="283" y="70"/>
                  </a:lnTo>
                  <a:lnTo>
                    <a:pt x="272" y="74"/>
                  </a:lnTo>
                  <a:lnTo>
                    <a:pt x="260" y="76"/>
                  </a:lnTo>
                  <a:lnTo>
                    <a:pt x="260" y="76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302000" y="2740025"/>
              <a:ext cx="111125" cy="119063"/>
            </a:xfrm>
            <a:custGeom>
              <a:avLst/>
              <a:gdLst>
                <a:gd name="T0" fmla="*/ 123 w 140"/>
                <a:gd name="T1" fmla="*/ 149 h 151"/>
                <a:gd name="T2" fmla="*/ 122 w 140"/>
                <a:gd name="T3" fmla="*/ 151 h 151"/>
                <a:gd name="T4" fmla="*/ 118 w 140"/>
                <a:gd name="T5" fmla="*/ 151 h 151"/>
                <a:gd name="T6" fmla="*/ 114 w 140"/>
                <a:gd name="T7" fmla="*/ 149 h 151"/>
                <a:gd name="T8" fmla="*/ 111 w 140"/>
                <a:gd name="T9" fmla="*/ 147 h 151"/>
                <a:gd name="T10" fmla="*/ 105 w 140"/>
                <a:gd name="T11" fmla="*/ 144 h 151"/>
                <a:gd name="T12" fmla="*/ 98 w 140"/>
                <a:gd name="T13" fmla="*/ 140 h 151"/>
                <a:gd name="T14" fmla="*/ 93 w 140"/>
                <a:gd name="T15" fmla="*/ 135 h 151"/>
                <a:gd name="T16" fmla="*/ 86 w 140"/>
                <a:gd name="T17" fmla="*/ 129 h 151"/>
                <a:gd name="T18" fmla="*/ 79 w 140"/>
                <a:gd name="T19" fmla="*/ 124 h 151"/>
                <a:gd name="T20" fmla="*/ 71 w 140"/>
                <a:gd name="T21" fmla="*/ 117 h 151"/>
                <a:gd name="T22" fmla="*/ 64 w 140"/>
                <a:gd name="T23" fmla="*/ 110 h 151"/>
                <a:gd name="T24" fmla="*/ 57 w 140"/>
                <a:gd name="T25" fmla="*/ 102 h 151"/>
                <a:gd name="T26" fmla="*/ 50 w 140"/>
                <a:gd name="T27" fmla="*/ 95 h 151"/>
                <a:gd name="T28" fmla="*/ 43 w 140"/>
                <a:gd name="T29" fmla="*/ 86 h 151"/>
                <a:gd name="T30" fmla="*/ 36 w 140"/>
                <a:gd name="T31" fmla="*/ 76 h 151"/>
                <a:gd name="T32" fmla="*/ 28 w 140"/>
                <a:gd name="T33" fmla="*/ 65 h 151"/>
                <a:gd name="T34" fmla="*/ 21 w 140"/>
                <a:gd name="T35" fmla="*/ 54 h 151"/>
                <a:gd name="T36" fmla="*/ 16 w 140"/>
                <a:gd name="T37" fmla="*/ 45 h 151"/>
                <a:gd name="T38" fmla="*/ 10 w 140"/>
                <a:gd name="T39" fmla="*/ 36 h 151"/>
                <a:gd name="T40" fmla="*/ 7 w 140"/>
                <a:gd name="T41" fmla="*/ 29 h 151"/>
                <a:gd name="T42" fmla="*/ 3 w 140"/>
                <a:gd name="T43" fmla="*/ 22 h 151"/>
                <a:gd name="T44" fmla="*/ 1 w 140"/>
                <a:gd name="T45" fmla="*/ 16 h 151"/>
                <a:gd name="T46" fmla="*/ 0 w 140"/>
                <a:gd name="T47" fmla="*/ 11 h 151"/>
                <a:gd name="T48" fmla="*/ 0 w 140"/>
                <a:gd name="T49" fmla="*/ 6 h 151"/>
                <a:gd name="T50" fmla="*/ 0 w 140"/>
                <a:gd name="T51" fmla="*/ 4 h 151"/>
                <a:gd name="T52" fmla="*/ 1 w 140"/>
                <a:gd name="T53" fmla="*/ 2 h 151"/>
                <a:gd name="T54" fmla="*/ 3 w 140"/>
                <a:gd name="T55" fmla="*/ 2 h 151"/>
                <a:gd name="T56" fmla="*/ 7 w 140"/>
                <a:gd name="T57" fmla="*/ 0 h 151"/>
                <a:gd name="T58" fmla="*/ 10 w 140"/>
                <a:gd name="T59" fmla="*/ 0 h 151"/>
                <a:gd name="T60" fmla="*/ 16 w 140"/>
                <a:gd name="T61" fmla="*/ 0 h 151"/>
                <a:gd name="T62" fmla="*/ 21 w 140"/>
                <a:gd name="T63" fmla="*/ 0 h 151"/>
                <a:gd name="T64" fmla="*/ 28 w 140"/>
                <a:gd name="T65" fmla="*/ 2 h 151"/>
                <a:gd name="T66" fmla="*/ 86 w 140"/>
                <a:gd name="T67" fmla="*/ 16 h 151"/>
                <a:gd name="T68" fmla="*/ 96 w 140"/>
                <a:gd name="T69" fmla="*/ 20 h 151"/>
                <a:gd name="T70" fmla="*/ 102 w 140"/>
                <a:gd name="T71" fmla="*/ 24 h 151"/>
                <a:gd name="T72" fmla="*/ 107 w 140"/>
                <a:gd name="T73" fmla="*/ 27 h 151"/>
                <a:gd name="T74" fmla="*/ 113 w 140"/>
                <a:gd name="T75" fmla="*/ 31 h 151"/>
                <a:gd name="T76" fmla="*/ 118 w 140"/>
                <a:gd name="T77" fmla="*/ 36 h 151"/>
                <a:gd name="T78" fmla="*/ 123 w 140"/>
                <a:gd name="T79" fmla="*/ 40 h 151"/>
                <a:gd name="T80" fmla="*/ 129 w 140"/>
                <a:gd name="T81" fmla="*/ 45 h 151"/>
                <a:gd name="T82" fmla="*/ 132 w 140"/>
                <a:gd name="T83" fmla="*/ 51 h 151"/>
                <a:gd name="T84" fmla="*/ 134 w 140"/>
                <a:gd name="T85" fmla="*/ 58 h 151"/>
                <a:gd name="T86" fmla="*/ 138 w 140"/>
                <a:gd name="T87" fmla="*/ 63 h 151"/>
                <a:gd name="T88" fmla="*/ 140 w 140"/>
                <a:gd name="T89" fmla="*/ 68 h 151"/>
                <a:gd name="T90" fmla="*/ 140 w 140"/>
                <a:gd name="T91" fmla="*/ 76 h 151"/>
                <a:gd name="T92" fmla="*/ 140 w 140"/>
                <a:gd name="T93" fmla="*/ 83 h 151"/>
                <a:gd name="T94" fmla="*/ 140 w 140"/>
                <a:gd name="T95" fmla="*/ 92 h 151"/>
                <a:gd name="T96" fmla="*/ 138 w 140"/>
                <a:gd name="T97" fmla="*/ 101 h 151"/>
                <a:gd name="T98" fmla="*/ 136 w 140"/>
                <a:gd name="T99" fmla="*/ 110 h 151"/>
                <a:gd name="T100" fmla="*/ 134 w 140"/>
                <a:gd name="T101" fmla="*/ 117 h 151"/>
                <a:gd name="T102" fmla="*/ 132 w 140"/>
                <a:gd name="T103" fmla="*/ 124 h 151"/>
                <a:gd name="T104" fmla="*/ 131 w 140"/>
                <a:gd name="T105" fmla="*/ 131 h 151"/>
                <a:gd name="T106" fmla="*/ 129 w 140"/>
                <a:gd name="T107" fmla="*/ 138 h 151"/>
                <a:gd name="T108" fmla="*/ 127 w 140"/>
                <a:gd name="T109" fmla="*/ 142 h 151"/>
                <a:gd name="T110" fmla="*/ 125 w 140"/>
                <a:gd name="T111" fmla="*/ 145 h 151"/>
                <a:gd name="T112" fmla="*/ 123 w 140"/>
                <a:gd name="T113" fmla="*/ 149 h 151"/>
                <a:gd name="T114" fmla="*/ 123 w 140"/>
                <a:gd name="T115" fmla="*/ 14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51">
                  <a:moveTo>
                    <a:pt x="123" y="149"/>
                  </a:moveTo>
                  <a:lnTo>
                    <a:pt x="122" y="151"/>
                  </a:lnTo>
                  <a:lnTo>
                    <a:pt x="118" y="151"/>
                  </a:lnTo>
                  <a:lnTo>
                    <a:pt x="114" y="149"/>
                  </a:lnTo>
                  <a:lnTo>
                    <a:pt x="111" y="147"/>
                  </a:lnTo>
                  <a:lnTo>
                    <a:pt x="105" y="144"/>
                  </a:lnTo>
                  <a:lnTo>
                    <a:pt x="98" y="140"/>
                  </a:lnTo>
                  <a:lnTo>
                    <a:pt x="93" y="135"/>
                  </a:lnTo>
                  <a:lnTo>
                    <a:pt x="86" y="129"/>
                  </a:lnTo>
                  <a:lnTo>
                    <a:pt x="79" y="124"/>
                  </a:lnTo>
                  <a:lnTo>
                    <a:pt x="71" y="117"/>
                  </a:lnTo>
                  <a:lnTo>
                    <a:pt x="64" y="110"/>
                  </a:lnTo>
                  <a:lnTo>
                    <a:pt x="57" y="102"/>
                  </a:lnTo>
                  <a:lnTo>
                    <a:pt x="50" y="95"/>
                  </a:lnTo>
                  <a:lnTo>
                    <a:pt x="43" y="86"/>
                  </a:lnTo>
                  <a:lnTo>
                    <a:pt x="36" y="76"/>
                  </a:lnTo>
                  <a:lnTo>
                    <a:pt x="28" y="65"/>
                  </a:lnTo>
                  <a:lnTo>
                    <a:pt x="21" y="54"/>
                  </a:lnTo>
                  <a:lnTo>
                    <a:pt x="16" y="45"/>
                  </a:lnTo>
                  <a:lnTo>
                    <a:pt x="10" y="36"/>
                  </a:lnTo>
                  <a:lnTo>
                    <a:pt x="7" y="29"/>
                  </a:lnTo>
                  <a:lnTo>
                    <a:pt x="3" y="22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86" y="16"/>
                  </a:lnTo>
                  <a:lnTo>
                    <a:pt x="96" y="20"/>
                  </a:lnTo>
                  <a:lnTo>
                    <a:pt x="102" y="24"/>
                  </a:lnTo>
                  <a:lnTo>
                    <a:pt x="107" y="27"/>
                  </a:lnTo>
                  <a:lnTo>
                    <a:pt x="113" y="31"/>
                  </a:lnTo>
                  <a:lnTo>
                    <a:pt x="118" y="36"/>
                  </a:lnTo>
                  <a:lnTo>
                    <a:pt x="123" y="40"/>
                  </a:lnTo>
                  <a:lnTo>
                    <a:pt x="129" y="45"/>
                  </a:lnTo>
                  <a:lnTo>
                    <a:pt x="132" y="51"/>
                  </a:lnTo>
                  <a:lnTo>
                    <a:pt x="134" y="58"/>
                  </a:lnTo>
                  <a:lnTo>
                    <a:pt x="138" y="63"/>
                  </a:lnTo>
                  <a:lnTo>
                    <a:pt x="140" y="68"/>
                  </a:lnTo>
                  <a:lnTo>
                    <a:pt x="140" y="76"/>
                  </a:lnTo>
                  <a:lnTo>
                    <a:pt x="140" y="83"/>
                  </a:lnTo>
                  <a:lnTo>
                    <a:pt x="140" y="92"/>
                  </a:lnTo>
                  <a:lnTo>
                    <a:pt x="138" y="101"/>
                  </a:lnTo>
                  <a:lnTo>
                    <a:pt x="136" y="110"/>
                  </a:lnTo>
                  <a:lnTo>
                    <a:pt x="134" y="117"/>
                  </a:lnTo>
                  <a:lnTo>
                    <a:pt x="132" y="124"/>
                  </a:lnTo>
                  <a:lnTo>
                    <a:pt x="131" y="131"/>
                  </a:lnTo>
                  <a:lnTo>
                    <a:pt x="129" y="138"/>
                  </a:lnTo>
                  <a:lnTo>
                    <a:pt x="127" y="142"/>
                  </a:lnTo>
                  <a:lnTo>
                    <a:pt x="125" y="145"/>
                  </a:lnTo>
                  <a:lnTo>
                    <a:pt x="123" y="149"/>
                  </a:lnTo>
                  <a:lnTo>
                    <a:pt x="123" y="149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590925" y="2670175"/>
              <a:ext cx="185738" cy="133350"/>
            </a:xfrm>
            <a:custGeom>
              <a:avLst/>
              <a:gdLst>
                <a:gd name="T0" fmla="*/ 116 w 235"/>
                <a:gd name="T1" fmla="*/ 68 h 168"/>
                <a:gd name="T2" fmla="*/ 124 w 235"/>
                <a:gd name="T3" fmla="*/ 55 h 168"/>
                <a:gd name="T4" fmla="*/ 131 w 235"/>
                <a:gd name="T5" fmla="*/ 43 h 168"/>
                <a:gd name="T6" fmla="*/ 134 w 235"/>
                <a:gd name="T7" fmla="*/ 30 h 168"/>
                <a:gd name="T8" fmla="*/ 134 w 235"/>
                <a:gd name="T9" fmla="*/ 19 h 168"/>
                <a:gd name="T10" fmla="*/ 136 w 235"/>
                <a:gd name="T11" fmla="*/ 12 h 168"/>
                <a:gd name="T12" fmla="*/ 140 w 235"/>
                <a:gd name="T13" fmla="*/ 7 h 168"/>
                <a:gd name="T14" fmla="*/ 149 w 235"/>
                <a:gd name="T15" fmla="*/ 0 h 168"/>
                <a:gd name="T16" fmla="*/ 156 w 235"/>
                <a:gd name="T17" fmla="*/ 1 h 168"/>
                <a:gd name="T18" fmla="*/ 167 w 235"/>
                <a:gd name="T19" fmla="*/ 7 h 168"/>
                <a:gd name="T20" fmla="*/ 179 w 235"/>
                <a:gd name="T21" fmla="*/ 17 h 168"/>
                <a:gd name="T22" fmla="*/ 197 w 235"/>
                <a:gd name="T23" fmla="*/ 30 h 168"/>
                <a:gd name="T24" fmla="*/ 213 w 235"/>
                <a:gd name="T25" fmla="*/ 44 h 168"/>
                <a:gd name="T26" fmla="*/ 226 w 235"/>
                <a:gd name="T27" fmla="*/ 57 h 168"/>
                <a:gd name="T28" fmla="*/ 233 w 235"/>
                <a:gd name="T29" fmla="*/ 68 h 168"/>
                <a:gd name="T30" fmla="*/ 235 w 235"/>
                <a:gd name="T31" fmla="*/ 78 h 168"/>
                <a:gd name="T32" fmla="*/ 233 w 235"/>
                <a:gd name="T33" fmla="*/ 84 h 168"/>
                <a:gd name="T34" fmla="*/ 228 w 235"/>
                <a:gd name="T35" fmla="*/ 91 h 168"/>
                <a:gd name="T36" fmla="*/ 219 w 235"/>
                <a:gd name="T37" fmla="*/ 98 h 168"/>
                <a:gd name="T38" fmla="*/ 206 w 235"/>
                <a:gd name="T39" fmla="*/ 103 h 168"/>
                <a:gd name="T40" fmla="*/ 190 w 235"/>
                <a:gd name="T41" fmla="*/ 112 h 168"/>
                <a:gd name="T42" fmla="*/ 170 w 235"/>
                <a:gd name="T43" fmla="*/ 120 h 168"/>
                <a:gd name="T44" fmla="*/ 147 w 235"/>
                <a:gd name="T45" fmla="*/ 129 h 168"/>
                <a:gd name="T46" fmla="*/ 120 w 235"/>
                <a:gd name="T47" fmla="*/ 138 h 168"/>
                <a:gd name="T48" fmla="*/ 93 w 235"/>
                <a:gd name="T49" fmla="*/ 146 h 168"/>
                <a:gd name="T50" fmla="*/ 70 w 235"/>
                <a:gd name="T51" fmla="*/ 154 h 168"/>
                <a:gd name="T52" fmla="*/ 50 w 235"/>
                <a:gd name="T53" fmla="*/ 159 h 168"/>
                <a:gd name="T54" fmla="*/ 34 w 235"/>
                <a:gd name="T55" fmla="*/ 164 h 168"/>
                <a:gd name="T56" fmla="*/ 20 w 235"/>
                <a:gd name="T57" fmla="*/ 166 h 168"/>
                <a:gd name="T58" fmla="*/ 11 w 235"/>
                <a:gd name="T59" fmla="*/ 168 h 168"/>
                <a:gd name="T60" fmla="*/ 3 w 235"/>
                <a:gd name="T61" fmla="*/ 168 h 168"/>
                <a:gd name="T62" fmla="*/ 0 w 235"/>
                <a:gd name="T63" fmla="*/ 168 h 168"/>
                <a:gd name="T64" fmla="*/ 0 w 235"/>
                <a:gd name="T65" fmla="*/ 164 h 168"/>
                <a:gd name="T66" fmla="*/ 0 w 235"/>
                <a:gd name="T67" fmla="*/ 163 h 168"/>
                <a:gd name="T68" fmla="*/ 3 w 235"/>
                <a:gd name="T69" fmla="*/ 157 h 168"/>
                <a:gd name="T70" fmla="*/ 7 w 235"/>
                <a:gd name="T71" fmla="*/ 154 h 168"/>
                <a:gd name="T72" fmla="*/ 14 w 235"/>
                <a:gd name="T73" fmla="*/ 148 h 168"/>
                <a:gd name="T74" fmla="*/ 21 w 235"/>
                <a:gd name="T75" fmla="*/ 141 h 168"/>
                <a:gd name="T76" fmla="*/ 32 w 235"/>
                <a:gd name="T77" fmla="*/ 136 h 168"/>
                <a:gd name="T78" fmla="*/ 43 w 235"/>
                <a:gd name="T79" fmla="*/ 129 h 168"/>
                <a:gd name="T80" fmla="*/ 64 w 235"/>
                <a:gd name="T81" fmla="*/ 112 h 168"/>
                <a:gd name="T82" fmla="*/ 82 w 235"/>
                <a:gd name="T83" fmla="*/ 98 h 168"/>
                <a:gd name="T84" fmla="*/ 98 w 235"/>
                <a:gd name="T85" fmla="*/ 86 h 168"/>
                <a:gd name="T86" fmla="*/ 111 w 235"/>
                <a:gd name="T87" fmla="*/ 7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5" h="168">
                  <a:moveTo>
                    <a:pt x="111" y="73"/>
                  </a:moveTo>
                  <a:lnTo>
                    <a:pt x="116" y="68"/>
                  </a:lnTo>
                  <a:lnTo>
                    <a:pt x="120" y="62"/>
                  </a:lnTo>
                  <a:lnTo>
                    <a:pt x="124" y="55"/>
                  </a:lnTo>
                  <a:lnTo>
                    <a:pt x="127" y="50"/>
                  </a:lnTo>
                  <a:lnTo>
                    <a:pt x="131" y="43"/>
                  </a:lnTo>
                  <a:lnTo>
                    <a:pt x="133" y="37"/>
                  </a:lnTo>
                  <a:lnTo>
                    <a:pt x="134" y="30"/>
                  </a:lnTo>
                  <a:lnTo>
                    <a:pt x="134" y="25"/>
                  </a:lnTo>
                  <a:lnTo>
                    <a:pt x="134" y="19"/>
                  </a:lnTo>
                  <a:lnTo>
                    <a:pt x="136" y="16"/>
                  </a:lnTo>
                  <a:lnTo>
                    <a:pt x="136" y="12"/>
                  </a:lnTo>
                  <a:lnTo>
                    <a:pt x="138" y="8"/>
                  </a:lnTo>
                  <a:lnTo>
                    <a:pt x="140" y="7"/>
                  </a:lnTo>
                  <a:lnTo>
                    <a:pt x="143" y="5"/>
                  </a:lnTo>
                  <a:lnTo>
                    <a:pt x="149" y="0"/>
                  </a:lnTo>
                  <a:lnTo>
                    <a:pt x="150" y="1"/>
                  </a:lnTo>
                  <a:lnTo>
                    <a:pt x="156" y="1"/>
                  </a:lnTo>
                  <a:lnTo>
                    <a:pt x="159" y="5"/>
                  </a:lnTo>
                  <a:lnTo>
                    <a:pt x="167" y="7"/>
                  </a:lnTo>
                  <a:lnTo>
                    <a:pt x="172" y="12"/>
                  </a:lnTo>
                  <a:lnTo>
                    <a:pt x="179" y="17"/>
                  </a:lnTo>
                  <a:lnTo>
                    <a:pt x="188" y="23"/>
                  </a:lnTo>
                  <a:lnTo>
                    <a:pt x="197" y="30"/>
                  </a:lnTo>
                  <a:lnTo>
                    <a:pt x="206" y="37"/>
                  </a:lnTo>
                  <a:lnTo>
                    <a:pt x="213" y="44"/>
                  </a:lnTo>
                  <a:lnTo>
                    <a:pt x="219" y="50"/>
                  </a:lnTo>
                  <a:lnTo>
                    <a:pt x="226" y="57"/>
                  </a:lnTo>
                  <a:lnTo>
                    <a:pt x="229" y="62"/>
                  </a:lnTo>
                  <a:lnTo>
                    <a:pt x="233" y="68"/>
                  </a:lnTo>
                  <a:lnTo>
                    <a:pt x="235" y="73"/>
                  </a:lnTo>
                  <a:lnTo>
                    <a:pt x="235" y="78"/>
                  </a:lnTo>
                  <a:lnTo>
                    <a:pt x="235" y="82"/>
                  </a:lnTo>
                  <a:lnTo>
                    <a:pt x="233" y="84"/>
                  </a:lnTo>
                  <a:lnTo>
                    <a:pt x="231" y="87"/>
                  </a:lnTo>
                  <a:lnTo>
                    <a:pt x="228" y="91"/>
                  </a:lnTo>
                  <a:lnTo>
                    <a:pt x="224" y="95"/>
                  </a:lnTo>
                  <a:lnTo>
                    <a:pt x="219" y="98"/>
                  </a:lnTo>
                  <a:lnTo>
                    <a:pt x="213" y="100"/>
                  </a:lnTo>
                  <a:lnTo>
                    <a:pt x="206" y="103"/>
                  </a:lnTo>
                  <a:lnTo>
                    <a:pt x="199" y="109"/>
                  </a:lnTo>
                  <a:lnTo>
                    <a:pt x="190" y="112"/>
                  </a:lnTo>
                  <a:lnTo>
                    <a:pt x="181" y="116"/>
                  </a:lnTo>
                  <a:lnTo>
                    <a:pt x="170" y="120"/>
                  </a:lnTo>
                  <a:lnTo>
                    <a:pt x="159" y="125"/>
                  </a:lnTo>
                  <a:lnTo>
                    <a:pt x="147" y="129"/>
                  </a:lnTo>
                  <a:lnTo>
                    <a:pt x="134" y="134"/>
                  </a:lnTo>
                  <a:lnTo>
                    <a:pt x="120" y="138"/>
                  </a:lnTo>
                  <a:lnTo>
                    <a:pt x="106" y="143"/>
                  </a:lnTo>
                  <a:lnTo>
                    <a:pt x="93" y="146"/>
                  </a:lnTo>
                  <a:lnTo>
                    <a:pt x="81" y="150"/>
                  </a:lnTo>
                  <a:lnTo>
                    <a:pt x="70" y="154"/>
                  </a:lnTo>
                  <a:lnTo>
                    <a:pt x="59" y="157"/>
                  </a:lnTo>
                  <a:lnTo>
                    <a:pt x="50" y="159"/>
                  </a:lnTo>
                  <a:lnTo>
                    <a:pt x="41" y="161"/>
                  </a:lnTo>
                  <a:lnTo>
                    <a:pt x="34" y="164"/>
                  </a:lnTo>
                  <a:lnTo>
                    <a:pt x="27" y="164"/>
                  </a:lnTo>
                  <a:lnTo>
                    <a:pt x="20" y="166"/>
                  </a:lnTo>
                  <a:lnTo>
                    <a:pt x="14" y="168"/>
                  </a:lnTo>
                  <a:lnTo>
                    <a:pt x="11" y="168"/>
                  </a:lnTo>
                  <a:lnTo>
                    <a:pt x="7" y="168"/>
                  </a:lnTo>
                  <a:lnTo>
                    <a:pt x="3" y="168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2" y="159"/>
                  </a:lnTo>
                  <a:lnTo>
                    <a:pt x="3" y="157"/>
                  </a:lnTo>
                  <a:lnTo>
                    <a:pt x="5" y="155"/>
                  </a:lnTo>
                  <a:lnTo>
                    <a:pt x="7" y="154"/>
                  </a:lnTo>
                  <a:lnTo>
                    <a:pt x="11" y="150"/>
                  </a:lnTo>
                  <a:lnTo>
                    <a:pt x="14" y="148"/>
                  </a:lnTo>
                  <a:lnTo>
                    <a:pt x="18" y="145"/>
                  </a:lnTo>
                  <a:lnTo>
                    <a:pt x="21" y="141"/>
                  </a:lnTo>
                  <a:lnTo>
                    <a:pt x="27" y="139"/>
                  </a:lnTo>
                  <a:lnTo>
                    <a:pt x="32" y="136"/>
                  </a:lnTo>
                  <a:lnTo>
                    <a:pt x="37" y="132"/>
                  </a:lnTo>
                  <a:lnTo>
                    <a:pt x="43" y="129"/>
                  </a:lnTo>
                  <a:lnTo>
                    <a:pt x="54" y="120"/>
                  </a:lnTo>
                  <a:lnTo>
                    <a:pt x="64" y="112"/>
                  </a:lnTo>
                  <a:lnTo>
                    <a:pt x="73" y="105"/>
                  </a:lnTo>
                  <a:lnTo>
                    <a:pt x="82" y="98"/>
                  </a:lnTo>
                  <a:lnTo>
                    <a:pt x="91" y="93"/>
                  </a:lnTo>
                  <a:lnTo>
                    <a:pt x="98" y="86"/>
                  </a:lnTo>
                  <a:lnTo>
                    <a:pt x="104" y="80"/>
                  </a:lnTo>
                  <a:lnTo>
                    <a:pt x="111" y="73"/>
                  </a:lnTo>
                  <a:lnTo>
                    <a:pt x="111" y="73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459163" y="2593975"/>
              <a:ext cx="106363" cy="333375"/>
            </a:xfrm>
            <a:custGeom>
              <a:avLst/>
              <a:gdLst>
                <a:gd name="T0" fmla="*/ 36 w 133"/>
                <a:gd name="T1" fmla="*/ 419 h 419"/>
                <a:gd name="T2" fmla="*/ 37 w 133"/>
                <a:gd name="T3" fmla="*/ 358 h 419"/>
                <a:gd name="T4" fmla="*/ 37 w 133"/>
                <a:gd name="T5" fmla="*/ 302 h 419"/>
                <a:gd name="T6" fmla="*/ 39 w 133"/>
                <a:gd name="T7" fmla="*/ 254 h 419"/>
                <a:gd name="T8" fmla="*/ 39 w 133"/>
                <a:gd name="T9" fmla="*/ 213 h 419"/>
                <a:gd name="T10" fmla="*/ 39 w 133"/>
                <a:gd name="T11" fmla="*/ 177 h 419"/>
                <a:gd name="T12" fmla="*/ 37 w 133"/>
                <a:gd name="T13" fmla="*/ 148 h 419"/>
                <a:gd name="T14" fmla="*/ 37 w 133"/>
                <a:gd name="T15" fmla="*/ 127 h 419"/>
                <a:gd name="T16" fmla="*/ 36 w 133"/>
                <a:gd name="T17" fmla="*/ 111 h 419"/>
                <a:gd name="T18" fmla="*/ 30 w 133"/>
                <a:gd name="T19" fmla="*/ 87 h 419"/>
                <a:gd name="T20" fmla="*/ 25 w 133"/>
                <a:gd name="T21" fmla="*/ 68 h 419"/>
                <a:gd name="T22" fmla="*/ 18 w 133"/>
                <a:gd name="T23" fmla="*/ 53 h 419"/>
                <a:gd name="T24" fmla="*/ 11 w 133"/>
                <a:gd name="T25" fmla="*/ 41 h 419"/>
                <a:gd name="T26" fmla="*/ 3 w 133"/>
                <a:gd name="T27" fmla="*/ 30 h 419"/>
                <a:gd name="T28" fmla="*/ 0 w 133"/>
                <a:gd name="T29" fmla="*/ 23 h 419"/>
                <a:gd name="T30" fmla="*/ 0 w 133"/>
                <a:gd name="T31" fmla="*/ 14 h 419"/>
                <a:gd name="T32" fmla="*/ 2 w 133"/>
                <a:gd name="T33" fmla="*/ 7 h 419"/>
                <a:gd name="T34" fmla="*/ 7 w 133"/>
                <a:gd name="T35" fmla="*/ 3 h 419"/>
                <a:gd name="T36" fmla="*/ 14 w 133"/>
                <a:gd name="T37" fmla="*/ 1 h 419"/>
                <a:gd name="T38" fmla="*/ 25 w 133"/>
                <a:gd name="T39" fmla="*/ 0 h 419"/>
                <a:gd name="T40" fmla="*/ 41 w 133"/>
                <a:gd name="T41" fmla="*/ 1 h 419"/>
                <a:gd name="T42" fmla="*/ 55 w 133"/>
                <a:gd name="T43" fmla="*/ 7 h 419"/>
                <a:gd name="T44" fmla="*/ 84 w 133"/>
                <a:gd name="T45" fmla="*/ 17 h 419"/>
                <a:gd name="T46" fmla="*/ 98 w 133"/>
                <a:gd name="T47" fmla="*/ 21 h 419"/>
                <a:gd name="T48" fmla="*/ 113 w 133"/>
                <a:gd name="T49" fmla="*/ 32 h 419"/>
                <a:gd name="T50" fmla="*/ 122 w 133"/>
                <a:gd name="T51" fmla="*/ 39 h 419"/>
                <a:gd name="T52" fmla="*/ 129 w 133"/>
                <a:gd name="T53" fmla="*/ 48 h 419"/>
                <a:gd name="T54" fmla="*/ 133 w 133"/>
                <a:gd name="T55" fmla="*/ 55 h 419"/>
                <a:gd name="T56" fmla="*/ 133 w 133"/>
                <a:gd name="T57" fmla="*/ 64 h 419"/>
                <a:gd name="T58" fmla="*/ 131 w 133"/>
                <a:gd name="T59" fmla="*/ 77 h 419"/>
                <a:gd name="T60" fmla="*/ 125 w 133"/>
                <a:gd name="T61" fmla="*/ 91 h 419"/>
                <a:gd name="T62" fmla="*/ 120 w 133"/>
                <a:gd name="T63" fmla="*/ 103 h 419"/>
                <a:gd name="T64" fmla="*/ 118 w 133"/>
                <a:gd name="T65" fmla="*/ 109 h 419"/>
                <a:gd name="T66" fmla="*/ 116 w 133"/>
                <a:gd name="T67" fmla="*/ 118 h 419"/>
                <a:gd name="T68" fmla="*/ 115 w 133"/>
                <a:gd name="T69" fmla="*/ 127 h 419"/>
                <a:gd name="T70" fmla="*/ 111 w 133"/>
                <a:gd name="T71" fmla="*/ 139 h 419"/>
                <a:gd name="T72" fmla="*/ 109 w 133"/>
                <a:gd name="T73" fmla="*/ 154 h 419"/>
                <a:gd name="T74" fmla="*/ 109 w 133"/>
                <a:gd name="T75" fmla="*/ 170 h 419"/>
                <a:gd name="T76" fmla="*/ 107 w 133"/>
                <a:gd name="T77" fmla="*/ 186 h 419"/>
                <a:gd name="T78" fmla="*/ 106 w 133"/>
                <a:gd name="T79" fmla="*/ 206 h 419"/>
                <a:gd name="T80" fmla="*/ 104 w 133"/>
                <a:gd name="T81" fmla="*/ 227 h 419"/>
                <a:gd name="T82" fmla="*/ 104 w 133"/>
                <a:gd name="T83" fmla="*/ 250 h 419"/>
                <a:gd name="T84" fmla="*/ 102 w 133"/>
                <a:gd name="T85" fmla="*/ 276 h 419"/>
                <a:gd name="T86" fmla="*/ 100 w 133"/>
                <a:gd name="T87" fmla="*/ 301 h 419"/>
                <a:gd name="T88" fmla="*/ 100 w 133"/>
                <a:gd name="T89" fmla="*/ 329 h 419"/>
                <a:gd name="T90" fmla="*/ 98 w 133"/>
                <a:gd name="T91" fmla="*/ 360 h 419"/>
                <a:gd name="T92" fmla="*/ 98 w 133"/>
                <a:gd name="T93" fmla="*/ 392 h 419"/>
                <a:gd name="T94" fmla="*/ 98 w 133"/>
                <a:gd name="T95" fmla="*/ 41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" h="419">
                  <a:moveTo>
                    <a:pt x="98" y="410"/>
                  </a:moveTo>
                  <a:lnTo>
                    <a:pt x="36" y="419"/>
                  </a:lnTo>
                  <a:lnTo>
                    <a:pt x="36" y="388"/>
                  </a:lnTo>
                  <a:lnTo>
                    <a:pt x="37" y="358"/>
                  </a:lnTo>
                  <a:lnTo>
                    <a:pt x="37" y="329"/>
                  </a:lnTo>
                  <a:lnTo>
                    <a:pt x="37" y="302"/>
                  </a:lnTo>
                  <a:lnTo>
                    <a:pt x="39" y="279"/>
                  </a:lnTo>
                  <a:lnTo>
                    <a:pt x="39" y="254"/>
                  </a:lnTo>
                  <a:lnTo>
                    <a:pt x="39" y="233"/>
                  </a:lnTo>
                  <a:lnTo>
                    <a:pt x="39" y="213"/>
                  </a:lnTo>
                  <a:lnTo>
                    <a:pt x="39" y="195"/>
                  </a:lnTo>
                  <a:lnTo>
                    <a:pt x="39" y="177"/>
                  </a:lnTo>
                  <a:lnTo>
                    <a:pt x="39" y="163"/>
                  </a:lnTo>
                  <a:lnTo>
                    <a:pt x="37" y="148"/>
                  </a:lnTo>
                  <a:lnTo>
                    <a:pt x="37" y="136"/>
                  </a:lnTo>
                  <a:lnTo>
                    <a:pt x="37" y="127"/>
                  </a:lnTo>
                  <a:lnTo>
                    <a:pt x="36" y="118"/>
                  </a:lnTo>
                  <a:lnTo>
                    <a:pt x="36" y="111"/>
                  </a:lnTo>
                  <a:lnTo>
                    <a:pt x="34" y="98"/>
                  </a:lnTo>
                  <a:lnTo>
                    <a:pt x="30" y="87"/>
                  </a:lnTo>
                  <a:lnTo>
                    <a:pt x="28" y="77"/>
                  </a:lnTo>
                  <a:lnTo>
                    <a:pt x="25" y="68"/>
                  </a:lnTo>
                  <a:lnTo>
                    <a:pt x="21" y="60"/>
                  </a:lnTo>
                  <a:lnTo>
                    <a:pt x="18" y="53"/>
                  </a:lnTo>
                  <a:lnTo>
                    <a:pt x="14" y="46"/>
                  </a:lnTo>
                  <a:lnTo>
                    <a:pt x="11" y="41"/>
                  </a:lnTo>
                  <a:lnTo>
                    <a:pt x="7" y="35"/>
                  </a:lnTo>
                  <a:lnTo>
                    <a:pt x="3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70" y="12"/>
                  </a:lnTo>
                  <a:lnTo>
                    <a:pt x="84" y="17"/>
                  </a:lnTo>
                  <a:lnTo>
                    <a:pt x="91" y="19"/>
                  </a:lnTo>
                  <a:lnTo>
                    <a:pt x="98" y="21"/>
                  </a:lnTo>
                  <a:lnTo>
                    <a:pt x="109" y="28"/>
                  </a:lnTo>
                  <a:lnTo>
                    <a:pt x="113" y="32"/>
                  </a:lnTo>
                  <a:lnTo>
                    <a:pt x="118" y="35"/>
                  </a:lnTo>
                  <a:lnTo>
                    <a:pt x="122" y="39"/>
                  </a:lnTo>
                  <a:lnTo>
                    <a:pt x="125" y="44"/>
                  </a:lnTo>
                  <a:lnTo>
                    <a:pt x="129" y="48"/>
                  </a:lnTo>
                  <a:lnTo>
                    <a:pt x="131" y="52"/>
                  </a:lnTo>
                  <a:lnTo>
                    <a:pt x="133" y="55"/>
                  </a:lnTo>
                  <a:lnTo>
                    <a:pt x="133" y="59"/>
                  </a:lnTo>
                  <a:lnTo>
                    <a:pt x="133" y="64"/>
                  </a:lnTo>
                  <a:lnTo>
                    <a:pt x="133" y="69"/>
                  </a:lnTo>
                  <a:lnTo>
                    <a:pt x="131" y="77"/>
                  </a:lnTo>
                  <a:lnTo>
                    <a:pt x="127" y="84"/>
                  </a:lnTo>
                  <a:lnTo>
                    <a:pt x="125" y="91"/>
                  </a:lnTo>
                  <a:lnTo>
                    <a:pt x="122" y="100"/>
                  </a:lnTo>
                  <a:lnTo>
                    <a:pt x="120" y="103"/>
                  </a:lnTo>
                  <a:lnTo>
                    <a:pt x="120" y="105"/>
                  </a:lnTo>
                  <a:lnTo>
                    <a:pt x="118" y="109"/>
                  </a:lnTo>
                  <a:lnTo>
                    <a:pt x="116" y="112"/>
                  </a:lnTo>
                  <a:lnTo>
                    <a:pt x="116" y="118"/>
                  </a:lnTo>
                  <a:lnTo>
                    <a:pt x="115" y="121"/>
                  </a:lnTo>
                  <a:lnTo>
                    <a:pt x="115" y="127"/>
                  </a:lnTo>
                  <a:lnTo>
                    <a:pt x="113" y="134"/>
                  </a:lnTo>
                  <a:lnTo>
                    <a:pt x="111" y="139"/>
                  </a:lnTo>
                  <a:lnTo>
                    <a:pt x="111" y="146"/>
                  </a:lnTo>
                  <a:lnTo>
                    <a:pt x="109" y="154"/>
                  </a:lnTo>
                  <a:lnTo>
                    <a:pt x="109" y="161"/>
                  </a:lnTo>
                  <a:lnTo>
                    <a:pt x="109" y="170"/>
                  </a:lnTo>
                  <a:lnTo>
                    <a:pt x="107" y="177"/>
                  </a:lnTo>
                  <a:lnTo>
                    <a:pt x="107" y="186"/>
                  </a:lnTo>
                  <a:lnTo>
                    <a:pt x="106" y="197"/>
                  </a:lnTo>
                  <a:lnTo>
                    <a:pt x="106" y="206"/>
                  </a:lnTo>
                  <a:lnTo>
                    <a:pt x="106" y="216"/>
                  </a:lnTo>
                  <a:lnTo>
                    <a:pt x="104" y="227"/>
                  </a:lnTo>
                  <a:lnTo>
                    <a:pt x="104" y="238"/>
                  </a:lnTo>
                  <a:lnTo>
                    <a:pt x="104" y="250"/>
                  </a:lnTo>
                  <a:lnTo>
                    <a:pt x="102" y="263"/>
                  </a:lnTo>
                  <a:lnTo>
                    <a:pt x="102" y="276"/>
                  </a:lnTo>
                  <a:lnTo>
                    <a:pt x="102" y="288"/>
                  </a:lnTo>
                  <a:lnTo>
                    <a:pt x="100" y="301"/>
                  </a:lnTo>
                  <a:lnTo>
                    <a:pt x="100" y="315"/>
                  </a:lnTo>
                  <a:lnTo>
                    <a:pt x="100" y="329"/>
                  </a:lnTo>
                  <a:lnTo>
                    <a:pt x="100" y="345"/>
                  </a:lnTo>
                  <a:lnTo>
                    <a:pt x="98" y="360"/>
                  </a:lnTo>
                  <a:lnTo>
                    <a:pt x="98" y="376"/>
                  </a:lnTo>
                  <a:lnTo>
                    <a:pt x="98" y="392"/>
                  </a:lnTo>
                  <a:lnTo>
                    <a:pt x="98" y="410"/>
                  </a:lnTo>
                  <a:lnTo>
                    <a:pt x="98" y="410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144838" y="2884488"/>
              <a:ext cx="101600" cy="223838"/>
            </a:xfrm>
            <a:custGeom>
              <a:avLst/>
              <a:gdLst>
                <a:gd name="T0" fmla="*/ 77 w 128"/>
                <a:gd name="T1" fmla="*/ 253 h 281"/>
                <a:gd name="T2" fmla="*/ 67 w 128"/>
                <a:gd name="T3" fmla="*/ 264 h 281"/>
                <a:gd name="T4" fmla="*/ 54 w 128"/>
                <a:gd name="T5" fmla="*/ 273 h 281"/>
                <a:gd name="T6" fmla="*/ 43 w 128"/>
                <a:gd name="T7" fmla="*/ 278 h 281"/>
                <a:gd name="T8" fmla="*/ 34 w 128"/>
                <a:gd name="T9" fmla="*/ 281 h 281"/>
                <a:gd name="T10" fmla="*/ 24 w 128"/>
                <a:gd name="T11" fmla="*/ 280 h 281"/>
                <a:gd name="T12" fmla="*/ 16 w 128"/>
                <a:gd name="T13" fmla="*/ 273 h 281"/>
                <a:gd name="T14" fmla="*/ 11 w 128"/>
                <a:gd name="T15" fmla="*/ 260 h 281"/>
                <a:gd name="T16" fmla="*/ 7 w 128"/>
                <a:gd name="T17" fmla="*/ 242 h 281"/>
                <a:gd name="T18" fmla="*/ 4 w 128"/>
                <a:gd name="T19" fmla="*/ 226 h 281"/>
                <a:gd name="T20" fmla="*/ 2 w 128"/>
                <a:gd name="T21" fmla="*/ 212 h 281"/>
                <a:gd name="T22" fmla="*/ 0 w 128"/>
                <a:gd name="T23" fmla="*/ 201 h 281"/>
                <a:gd name="T24" fmla="*/ 0 w 128"/>
                <a:gd name="T25" fmla="*/ 194 h 281"/>
                <a:gd name="T26" fmla="*/ 4 w 128"/>
                <a:gd name="T27" fmla="*/ 187 h 281"/>
                <a:gd name="T28" fmla="*/ 11 w 128"/>
                <a:gd name="T29" fmla="*/ 178 h 281"/>
                <a:gd name="T30" fmla="*/ 22 w 128"/>
                <a:gd name="T31" fmla="*/ 165 h 281"/>
                <a:gd name="T32" fmla="*/ 34 w 128"/>
                <a:gd name="T33" fmla="*/ 149 h 281"/>
                <a:gd name="T34" fmla="*/ 47 w 128"/>
                <a:gd name="T35" fmla="*/ 131 h 281"/>
                <a:gd name="T36" fmla="*/ 59 w 128"/>
                <a:gd name="T37" fmla="*/ 108 h 281"/>
                <a:gd name="T38" fmla="*/ 72 w 128"/>
                <a:gd name="T39" fmla="*/ 81 h 281"/>
                <a:gd name="T40" fmla="*/ 79 w 128"/>
                <a:gd name="T41" fmla="*/ 56 h 281"/>
                <a:gd name="T42" fmla="*/ 85 w 128"/>
                <a:gd name="T43" fmla="*/ 41 h 281"/>
                <a:gd name="T44" fmla="*/ 88 w 128"/>
                <a:gd name="T45" fmla="*/ 29 h 281"/>
                <a:gd name="T46" fmla="*/ 94 w 128"/>
                <a:gd name="T47" fmla="*/ 20 h 281"/>
                <a:gd name="T48" fmla="*/ 97 w 128"/>
                <a:gd name="T49" fmla="*/ 13 h 281"/>
                <a:gd name="T50" fmla="*/ 101 w 128"/>
                <a:gd name="T51" fmla="*/ 6 h 281"/>
                <a:gd name="T52" fmla="*/ 103 w 128"/>
                <a:gd name="T53" fmla="*/ 2 h 281"/>
                <a:gd name="T54" fmla="*/ 104 w 128"/>
                <a:gd name="T55" fmla="*/ 0 h 281"/>
                <a:gd name="T56" fmla="*/ 108 w 128"/>
                <a:gd name="T57" fmla="*/ 0 h 281"/>
                <a:gd name="T58" fmla="*/ 113 w 128"/>
                <a:gd name="T59" fmla="*/ 7 h 281"/>
                <a:gd name="T60" fmla="*/ 119 w 128"/>
                <a:gd name="T61" fmla="*/ 18 h 281"/>
                <a:gd name="T62" fmla="*/ 122 w 128"/>
                <a:gd name="T63" fmla="*/ 32 h 281"/>
                <a:gd name="T64" fmla="*/ 124 w 128"/>
                <a:gd name="T65" fmla="*/ 43 h 281"/>
                <a:gd name="T66" fmla="*/ 126 w 128"/>
                <a:gd name="T67" fmla="*/ 63 h 281"/>
                <a:gd name="T68" fmla="*/ 128 w 128"/>
                <a:gd name="T69" fmla="*/ 90 h 281"/>
                <a:gd name="T70" fmla="*/ 128 w 128"/>
                <a:gd name="T71" fmla="*/ 117 h 281"/>
                <a:gd name="T72" fmla="*/ 124 w 128"/>
                <a:gd name="T73" fmla="*/ 143 h 281"/>
                <a:gd name="T74" fmla="*/ 117 w 128"/>
                <a:gd name="T75" fmla="*/ 170 h 281"/>
                <a:gd name="T76" fmla="*/ 108 w 128"/>
                <a:gd name="T77" fmla="*/ 194 h 281"/>
                <a:gd name="T78" fmla="*/ 97 w 128"/>
                <a:gd name="T79" fmla="*/ 217 h 281"/>
                <a:gd name="T80" fmla="*/ 86 w 128"/>
                <a:gd name="T81" fmla="*/ 237 h 281"/>
                <a:gd name="T82" fmla="*/ 81 w 128"/>
                <a:gd name="T83" fmla="*/ 2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281">
                  <a:moveTo>
                    <a:pt x="81" y="246"/>
                  </a:moveTo>
                  <a:lnTo>
                    <a:pt x="77" y="253"/>
                  </a:lnTo>
                  <a:lnTo>
                    <a:pt x="72" y="258"/>
                  </a:lnTo>
                  <a:lnTo>
                    <a:pt x="67" y="264"/>
                  </a:lnTo>
                  <a:lnTo>
                    <a:pt x="59" y="269"/>
                  </a:lnTo>
                  <a:lnTo>
                    <a:pt x="54" y="273"/>
                  </a:lnTo>
                  <a:lnTo>
                    <a:pt x="49" y="276"/>
                  </a:lnTo>
                  <a:lnTo>
                    <a:pt x="43" y="278"/>
                  </a:lnTo>
                  <a:lnTo>
                    <a:pt x="38" y="280"/>
                  </a:lnTo>
                  <a:lnTo>
                    <a:pt x="34" y="281"/>
                  </a:lnTo>
                  <a:lnTo>
                    <a:pt x="29" y="281"/>
                  </a:lnTo>
                  <a:lnTo>
                    <a:pt x="24" y="280"/>
                  </a:lnTo>
                  <a:lnTo>
                    <a:pt x="20" y="276"/>
                  </a:lnTo>
                  <a:lnTo>
                    <a:pt x="16" y="273"/>
                  </a:lnTo>
                  <a:lnTo>
                    <a:pt x="15" y="267"/>
                  </a:lnTo>
                  <a:lnTo>
                    <a:pt x="11" y="260"/>
                  </a:lnTo>
                  <a:lnTo>
                    <a:pt x="9" y="251"/>
                  </a:lnTo>
                  <a:lnTo>
                    <a:pt x="7" y="242"/>
                  </a:lnTo>
                  <a:lnTo>
                    <a:pt x="6" y="233"/>
                  </a:lnTo>
                  <a:lnTo>
                    <a:pt x="4" y="226"/>
                  </a:lnTo>
                  <a:lnTo>
                    <a:pt x="4" y="219"/>
                  </a:lnTo>
                  <a:lnTo>
                    <a:pt x="2" y="212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97"/>
                  </a:lnTo>
                  <a:lnTo>
                    <a:pt x="0" y="194"/>
                  </a:lnTo>
                  <a:lnTo>
                    <a:pt x="2" y="192"/>
                  </a:lnTo>
                  <a:lnTo>
                    <a:pt x="4" y="187"/>
                  </a:lnTo>
                  <a:lnTo>
                    <a:pt x="7" y="183"/>
                  </a:lnTo>
                  <a:lnTo>
                    <a:pt x="11" y="178"/>
                  </a:lnTo>
                  <a:lnTo>
                    <a:pt x="16" y="170"/>
                  </a:lnTo>
                  <a:lnTo>
                    <a:pt x="22" y="165"/>
                  </a:lnTo>
                  <a:lnTo>
                    <a:pt x="29" y="158"/>
                  </a:lnTo>
                  <a:lnTo>
                    <a:pt x="34" y="149"/>
                  </a:lnTo>
                  <a:lnTo>
                    <a:pt x="40" y="140"/>
                  </a:lnTo>
                  <a:lnTo>
                    <a:pt x="47" y="131"/>
                  </a:lnTo>
                  <a:lnTo>
                    <a:pt x="52" y="120"/>
                  </a:lnTo>
                  <a:lnTo>
                    <a:pt x="59" y="108"/>
                  </a:lnTo>
                  <a:lnTo>
                    <a:pt x="65" y="95"/>
                  </a:lnTo>
                  <a:lnTo>
                    <a:pt x="72" y="81"/>
                  </a:lnTo>
                  <a:lnTo>
                    <a:pt x="77" y="65"/>
                  </a:lnTo>
                  <a:lnTo>
                    <a:pt x="79" y="56"/>
                  </a:lnTo>
                  <a:lnTo>
                    <a:pt x="83" y="49"/>
                  </a:lnTo>
                  <a:lnTo>
                    <a:pt x="85" y="41"/>
                  </a:lnTo>
                  <a:lnTo>
                    <a:pt x="86" y="36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4" y="20"/>
                  </a:lnTo>
                  <a:lnTo>
                    <a:pt x="95" y="16"/>
                  </a:lnTo>
                  <a:lnTo>
                    <a:pt x="97" y="13"/>
                  </a:lnTo>
                  <a:lnTo>
                    <a:pt x="99" y="9"/>
                  </a:lnTo>
                  <a:lnTo>
                    <a:pt x="101" y="6"/>
                  </a:lnTo>
                  <a:lnTo>
                    <a:pt x="101" y="4"/>
                  </a:lnTo>
                  <a:lnTo>
                    <a:pt x="103" y="2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4"/>
                  </a:lnTo>
                  <a:lnTo>
                    <a:pt x="113" y="7"/>
                  </a:lnTo>
                  <a:lnTo>
                    <a:pt x="115" y="13"/>
                  </a:lnTo>
                  <a:lnTo>
                    <a:pt x="119" y="18"/>
                  </a:lnTo>
                  <a:lnTo>
                    <a:pt x="120" y="27"/>
                  </a:lnTo>
                  <a:lnTo>
                    <a:pt x="122" y="32"/>
                  </a:lnTo>
                  <a:lnTo>
                    <a:pt x="122" y="38"/>
                  </a:lnTo>
                  <a:lnTo>
                    <a:pt x="124" y="43"/>
                  </a:lnTo>
                  <a:lnTo>
                    <a:pt x="126" y="49"/>
                  </a:lnTo>
                  <a:lnTo>
                    <a:pt x="126" y="63"/>
                  </a:lnTo>
                  <a:lnTo>
                    <a:pt x="128" y="75"/>
                  </a:lnTo>
                  <a:lnTo>
                    <a:pt x="128" y="90"/>
                  </a:lnTo>
                  <a:lnTo>
                    <a:pt x="128" y="104"/>
                  </a:lnTo>
                  <a:lnTo>
                    <a:pt x="128" y="117"/>
                  </a:lnTo>
                  <a:lnTo>
                    <a:pt x="126" y="131"/>
                  </a:lnTo>
                  <a:lnTo>
                    <a:pt x="124" y="143"/>
                  </a:lnTo>
                  <a:lnTo>
                    <a:pt x="120" y="158"/>
                  </a:lnTo>
                  <a:lnTo>
                    <a:pt x="117" y="170"/>
                  </a:lnTo>
                  <a:lnTo>
                    <a:pt x="112" y="183"/>
                  </a:lnTo>
                  <a:lnTo>
                    <a:pt x="108" y="194"/>
                  </a:lnTo>
                  <a:lnTo>
                    <a:pt x="103" y="204"/>
                  </a:lnTo>
                  <a:lnTo>
                    <a:pt x="97" y="217"/>
                  </a:lnTo>
                  <a:lnTo>
                    <a:pt x="92" y="226"/>
                  </a:lnTo>
                  <a:lnTo>
                    <a:pt x="86" y="237"/>
                  </a:lnTo>
                  <a:lnTo>
                    <a:pt x="81" y="246"/>
                  </a:lnTo>
                  <a:lnTo>
                    <a:pt x="81" y="246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221038" y="2849563"/>
              <a:ext cx="712788" cy="173038"/>
            </a:xfrm>
            <a:custGeom>
              <a:avLst/>
              <a:gdLst>
                <a:gd name="T0" fmla="*/ 725 w 899"/>
                <a:gd name="T1" fmla="*/ 74 h 219"/>
                <a:gd name="T2" fmla="*/ 707 w 899"/>
                <a:gd name="T3" fmla="*/ 68 h 219"/>
                <a:gd name="T4" fmla="*/ 684 w 899"/>
                <a:gd name="T5" fmla="*/ 70 h 219"/>
                <a:gd name="T6" fmla="*/ 648 w 899"/>
                <a:gd name="T7" fmla="*/ 74 h 219"/>
                <a:gd name="T8" fmla="*/ 609 w 899"/>
                <a:gd name="T9" fmla="*/ 77 h 219"/>
                <a:gd name="T10" fmla="*/ 569 w 899"/>
                <a:gd name="T11" fmla="*/ 81 h 219"/>
                <a:gd name="T12" fmla="*/ 537 w 899"/>
                <a:gd name="T13" fmla="*/ 85 h 219"/>
                <a:gd name="T14" fmla="*/ 496 w 899"/>
                <a:gd name="T15" fmla="*/ 90 h 219"/>
                <a:gd name="T16" fmla="*/ 445 w 899"/>
                <a:gd name="T17" fmla="*/ 95 h 219"/>
                <a:gd name="T18" fmla="*/ 386 w 899"/>
                <a:gd name="T19" fmla="*/ 104 h 219"/>
                <a:gd name="T20" fmla="*/ 318 w 899"/>
                <a:gd name="T21" fmla="*/ 113 h 219"/>
                <a:gd name="T22" fmla="*/ 246 w 899"/>
                <a:gd name="T23" fmla="*/ 126 h 219"/>
                <a:gd name="T24" fmla="*/ 180 w 899"/>
                <a:gd name="T25" fmla="*/ 137 h 219"/>
                <a:gd name="T26" fmla="*/ 119 w 899"/>
                <a:gd name="T27" fmla="*/ 142 h 219"/>
                <a:gd name="T28" fmla="*/ 65 w 899"/>
                <a:gd name="T29" fmla="*/ 147 h 219"/>
                <a:gd name="T30" fmla="*/ 17 w 899"/>
                <a:gd name="T31" fmla="*/ 149 h 219"/>
                <a:gd name="T32" fmla="*/ 29 w 899"/>
                <a:gd name="T33" fmla="*/ 102 h 219"/>
                <a:gd name="T34" fmla="*/ 104 w 899"/>
                <a:gd name="T35" fmla="*/ 97 h 219"/>
                <a:gd name="T36" fmla="*/ 183 w 899"/>
                <a:gd name="T37" fmla="*/ 90 h 219"/>
                <a:gd name="T38" fmla="*/ 268 w 899"/>
                <a:gd name="T39" fmla="*/ 81 h 219"/>
                <a:gd name="T40" fmla="*/ 356 w 899"/>
                <a:gd name="T41" fmla="*/ 68 h 219"/>
                <a:gd name="T42" fmla="*/ 447 w 899"/>
                <a:gd name="T43" fmla="*/ 56 h 219"/>
                <a:gd name="T44" fmla="*/ 494 w 899"/>
                <a:gd name="T45" fmla="*/ 49 h 219"/>
                <a:gd name="T46" fmla="*/ 535 w 899"/>
                <a:gd name="T47" fmla="*/ 42 h 219"/>
                <a:gd name="T48" fmla="*/ 571 w 899"/>
                <a:gd name="T49" fmla="*/ 36 h 219"/>
                <a:gd name="T50" fmla="*/ 605 w 899"/>
                <a:gd name="T51" fmla="*/ 31 h 219"/>
                <a:gd name="T52" fmla="*/ 634 w 899"/>
                <a:gd name="T53" fmla="*/ 27 h 219"/>
                <a:gd name="T54" fmla="*/ 659 w 899"/>
                <a:gd name="T55" fmla="*/ 24 h 219"/>
                <a:gd name="T56" fmla="*/ 680 w 899"/>
                <a:gd name="T57" fmla="*/ 20 h 219"/>
                <a:gd name="T58" fmla="*/ 696 w 899"/>
                <a:gd name="T59" fmla="*/ 16 h 219"/>
                <a:gd name="T60" fmla="*/ 709 w 899"/>
                <a:gd name="T61" fmla="*/ 15 h 219"/>
                <a:gd name="T62" fmla="*/ 718 w 899"/>
                <a:gd name="T63" fmla="*/ 11 h 219"/>
                <a:gd name="T64" fmla="*/ 729 w 899"/>
                <a:gd name="T65" fmla="*/ 7 h 219"/>
                <a:gd name="T66" fmla="*/ 747 w 899"/>
                <a:gd name="T67" fmla="*/ 2 h 219"/>
                <a:gd name="T68" fmla="*/ 759 w 899"/>
                <a:gd name="T69" fmla="*/ 2 h 219"/>
                <a:gd name="T70" fmla="*/ 774 w 899"/>
                <a:gd name="T71" fmla="*/ 7 h 219"/>
                <a:gd name="T72" fmla="*/ 793 w 899"/>
                <a:gd name="T73" fmla="*/ 16 h 219"/>
                <a:gd name="T74" fmla="*/ 826 w 899"/>
                <a:gd name="T75" fmla="*/ 38 h 219"/>
                <a:gd name="T76" fmla="*/ 861 w 899"/>
                <a:gd name="T77" fmla="*/ 65 h 219"/>
                <a:gd name="T78" fmla="*/ 883 w 899"/>
                <a:gd name="T79" fmla="*/ 88 h 219"/>
                <a:gd name="T80" fmla="*/ 897 w 899"/>
                <a:gd name="T81" fmla="*/ 104 h 219"/>
                <a:gd name="T82" fmla="*/ 899 w 899"/>
                <a:gd name="T83" fmla="*/ 113 h 219"/>
                <a:gd name="T84" fmla="*/ 888 w 899"/>
                <a:gd name="T85" fmla="*/ 120 h 219"/>
                <a:gd name="T86" fmla="*/ 869 w 899"/>
                <a:gd name="T87" fmla="*/ 124 h 219"/>
                <a:gd name="T88" fmla="*/ 842 w 899"/>
                <a:gd name="T89" fmla="*/ 129 h 219"/>
                <a:gd name="T90" fmla="*/ 806 w 899"/>
                <a:gd name="T91" fmla="*/ 145 h 219"/>
                <a:gd name="T92" fmla="*/ 770 w 899"/>
                <a:gd name="T93" fmla="*/ 172 h 219"/>
                <a:gd name="T94" fmla="*/ 750 w 899"/>
                <a:gd name="T95" fmla="*/ 190 h 219"/>
                <a:gd name="T96" fmla="*/ 732 w 899"/>
                <a:gd name="T97" fmla="*/ 203 h 219"/>
                <a:gd name="T98" fmla="*/ 720 w 899"/>
                <a:gd name="T99" fmla="*/ 212 h 219"/>
                <a:gd name="T100" fmla="*/ 709 w 899"/>
                <a:gd name="T101" fmla="*/ 217 h 219"/>
                <a:gd name="T102" fmla="*/ 704 w 899"/>
                <a:gd name="T103" fmla="*/ 217 h 219"/>
                <a:gd name="T104" fmla="*/ 698 w 899"/>
                <a:gd name="T105" fmla="*/ 210 h 219"/>
                <a:gd name="T106" fmla="*/ 698 w 899"/>
                <a:gd name="T107" fmla="*/ 197 h 219"/>
                <a:gd name="T108" fmla="*/ 704 w 899"/>
                <a:gd name="T109" fmla="*/ 183 h 219"/>
                <a:gd name="T110" fmla="*/ 711 w 899"/>
                <a:gd name="T111" fmla="*/ 163 h 219"/>
                <a:gd name="T112" fmla="*/ 723 w 899"/>
                <a:gd name="T113" fmla="*/ 135 h 219"/>
                <a:gd name="T114" fmla="*/ 734 w 899"/>
                <a:gd name="T115" fmla="*/ 101 h 219"/>
                <a:gd name="T116" fmla="*/ 734 w 899"/>
                <a:gd name="T117" fmla="*/ 83 h 219"/>
                <a:gd name="T118" fmla="*/ 731 w 899"/>
                <a:gd name="T119" fmla="*/ 7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9" h="219">
                  <a:moveTo>
                    <a:pt x="731" y="79"/>
                  </a:moveTo>
                  <a:lnTo>
                    <a:pt x="729" y="76"/>
                  </a:lnTo>
                  <a:lnTo>
                    <a:pt x="725" y="74"/>
                  </a:lnTo>
                  <a:lnTo>
                    <a:pt x="720" y="70"/>
                  </a:lnTo>
                  <a:lnTo>
                    <a:pt x="714" y="68"/>
                  </a:lnTo>
                  <a:lnTo>
                    <a:pt x="707" y="68"/>
                  </a:lnTo>
                  <a:lnTo>
                    <a:pt x="700" y="68"/>
                  </a:lnTo>
                  <a:lnTo>
                    <a:pt x="691" y="68"/>
                  </a:lnTo>
                  <a:lnTo>
                    <a:pt x="684" y="70"/>
                  </a:lnTo>
                  <a:lnTo>
                    <a:pt x="671" y="72"/>
                  </a:lnTo>
                  <a:lnTo>
                    <a:pt x="661" y="72"/>
                  </a:lnTo>
                  <a:lnTo>
                    <a:pt x="648" y="74"/>
                  </a:lnTo>
                  <a:lnTo>
                    <a:pt x="635" y="76"/>
                  </a:lnTo>
                  <a:lnTo>
                    <a:pt x="623" y="76"/>
                  </a:lnTo>
                  <a:lnTo>
                    <a:pt x="609" y="77"/>
                  </a:lnTo>
                  <a:lnTo>
                    <a:pt x="594" y="77"/>
                  </a:lnTo>
                  <a:lnTo>
                    <a:pt x="578" y="79"/>
                  </a:lnTo>
                  <a:lnTo>
                    <a:pt x="569" y="81"/>
                  </a:lnTo>
                  <a:lnTo>
                    <a:pt x="560" y="81"/>
                  </a:lnTo>
                  <a:lnTo>
                    <a:pt x="549" y="83"/>
                  </a:lnTo>
                  <a:lnTo>
                    <a:pt x="537" y="85"/>
                  </a:lnTo>
                  <a:lnTo>
                    <a:pt x="524" y="86"/>
                  </a:lnTo>
                  <a:lnTo>
                    <a:pt x="510" y="88"/>
                  </a:lnTo>
                  <a:lnTo>
                    <a:pt x="496" y="90"/>
                  </a:lnTo>
                  <a:lnTo>
                    <a:pt x="479" y="92"/>
                  </a:lnTo>
                  <a:lnTo>
                    <a:pt x="463" y="94"/>
                  </a:lnTo>
                  <a:lnTo>
                    <a:pt x="445" y="95"/>
                  </a:lnTo>
                  <a:lnTo>
                    <a:pt x="427" y="99"/>
                  </a:lnTo>
                  <a:lnTo>
                    <a:pt x="408" y="101"/>
                  </a:lnTo>
                  <a:lnTo>
                    <a:pt x="386" y="104"/>
                  </a:lnTo>
                  <a:lnTo>
                    <a:pt x="365" y="106"/>
                  </a:lnTo>
                  <a:lnTo>
                    <a:pt x="341" y="110"/>
                  </a:lnTo>
                  <a:lnTo>
                    <a:pt x="318" y="113"/>
                  </a:lnTo>
                  <a:lnTo>
                    <a:pt x="293" y="119"/>
                  </a:lnTo>
                  <a:lnTo>
                    <a:pt x="269" y="122"/>
                  </a:lnTo>
                  <a:lnTo>
                    <a:pt x="246" y="126"/>
                  </a:lnTo>
                  <a:lnTo>
                    <a:pt x="223" y="129"/>
                  </a:lnTo>
                  <a:lnTo>
                    <a:pt x="201" y="133"/>
                  </a:lnTo>
                  <a:lnTo>
                    <a:pt x="180" y="137"/>
                  </a:lnTo>
                  <a:lnTo>
                    <a:pt x="158" y="138"/>
                  </a:lnTo>
                  <a:lnTo>
                    <a:pt x="139" y="140"/>
                  </a:lnTo>
                  <a:lnTo>
                    <a:pt x="119" y="142"/>
                  </a:lnTo>
                  <a:lnTo>
                    <a:pt x="99" y="144"/>
                  </a:lnTo>
                  <a:lnTo>
                    <a:pt x="81" y="145"/>
                  </a:lnTo>
                  <a:lnTo>
                    <a:pt x="65" y="147"/>
                  </a:lnTo>
                  <a:lnTo>
                    <a:pt x="47" y="147"/>
                  </a:lnTo>
                  <a:lnTo>
                    <a:pt x="31" y="147"/>
                  </a:lnTo>
                  <a:lnTo>
                    <a:pt x="17" y="149"/>
                  </a:lnTo>
                  <a:lnTo>
                    <a:pt x="0" y="149"/>
                  </a:lnTo>
                  <a:lnTo>
                    <a:pt x="6" y="104"/>
                  </a:lnTo>
                  <a:lnTo>
                    <a:pt x="29" y="102"/>
                  </a:lnTo>
                  <a:lnTo>
                    <a:pt x="54" y="102"/>
                  </a:lnTo>
                  <a:lnTo>
                    <a:pt x="79" y="101"/>
                  </a:lnTo>
                  <a:lnTo>
                    <a:pt x="104" y="97"/>
                  </a:lnTo>
                  <a:lnTo>
                    <a:pt x="130" y="95"/>
                  </a:lnTo>
                  <a:lnTo>
                    <a:pt x="156" y="94"/>
                  </a:lnTo>
                  <a:lnTo>
                    <a:pt x="183" y="90"/>
                  </a:lnTo>
                  <a:lnTo>
                    <a:pt x="210" y="86"/>
                  </a:lnTo>
                  <a:lnTo>
                    <a:pt x="239" y="85"/>
                  </a:lnTo>
                  <a:lnTo>
                    <a:pt x="268" y="81"/>
                  </a:lnTo>
                  <a:lnTo>
                    <a:pt x="296" y="77"/>
                  </a:lnTo>
                  <a:lnTo>
                    <a:pt x="325" y="72"/>
                  </a:lnTo>
                  <a:lnTo>
                    <a:pt x="356" y="68"/>
                  </a:lnTo>
                  <a:lnTo>
                    <a:pt x="386" y="65"/>
                  </a:lnTo>
                  <a:lnTo>
                    <a:pt x="417" y="59"/>
                  </a:lnTo>
                  <a:lnTo>
                    <a:pt x="447" y="56"/>
                  </a:lnTo>
                  <a:lnTo>
                    <a:pt x="463" y="52"/>
                  </a:lnTo>
                  <a:lnTo>
                    <a:pt x="478" y="51"/>
                  </a:lnTo>
                  <a:lnTo>
                    <a:pt x="494" y="49"/>
                  </a:lnTo>
                  <a:lnTo>
                    <a:pt x="508" y="47"/>
                  </a:lnTo>
                  <a:lnTo>
                    <a:pt x="521" y="43"/>
                  </a:lnTo>
                  <a:lnTo>
                    <a:pt x="535" y="42"/>
                  </a:lnTo>
                  <a:lnTo>
                    <a:pt x="548" y="40"/>
                  </a:lnTo>
                  <a:lnTo>
                    <a:pt x="560" y="38"/>
                  </a:lnTo>
                  <a:lnTo>
                    <a:pt x="571" y="36"/>
                  </a:lnTo>
                  <a:lnTo>
                    <a:pt x="583" y="34"/>
                  </a:lnTo>
                  <a:lnTo>
                    <a:pt x="594" y="33"/>
                  </a:lnTo>
                  <a:lnTo>
                    <a:pt x="605" y="31"/>
                  </a:lnTo>
                  <a:lnTo>
                    <a:pt x="614" y="31"/>
                  </a:lnTo>
                  <a:lnTo>
                    <a:pt x="625" y="29"/>
                  </a:lnTo>
                  <a:lnTo>
                    <a:pt x="634" y="27"/>
                  </a:lnTo>
                  <a:lnTo>
                    <a:pt x="643" y="25"/>
                  </a:lnTo>
                  <a:lnTo>
                    <a:pt x="650" y="24"/>
                  </a:lnTo>
                  <a:lnTo>
                    <a:pt x="659" y="24"/>
                  </a:lnTo>
                  <a:lnTo>
                    <a:pt x="666" y="22"/>
                  </a:lnTo>
                  <a:lnTo>
                    <a:pt x="673" y="20"/>
                  </a:lnTo>
                  <a:lnTo>
                    <a:pt x="680" y="20"/>
                  </a:lnTo>
                  <a:lnTo>
                    <a:pt x="686" y="18"/>
                  </a:lnTo>
                  <a:lnTo>
                    <a:pt x="691" y="18"/>
                  </a:lnTo>
                  <a:lnTo>
                    <a:pt x="696" y="16"/>
                  </a:lnTo>
                  <a:lnTo>
                    <a:pt x="702" y="15"/>
                  </a:lnTo>
                  <a:lnTo>
                    <a:pt x="705" y="15"/>
                  </a:lnTo>
                  <a:lnTo>
                    <a:pt x="709" y="15"/>
                  </a:lnTo>
                  <a:lnTo>
                    <a:pt x="713" y="13"/>
                  </a:lnTo>
                  <a:lnTo>
                    <a:pt x="716" y="13"/>
                  </a:lnTo>
                  <a:lnTo>
                    <a:pt x="718" y="11"/>
                  </a:lnTo>
                  <a:lnTo>
                    <a:pt x="720" y="11"/>
                  </a:lnTo>
                  <a:lnTo>
                    <a:pt x="722" y="11"/>
                  </a:lnTo>
                  <a:lnTo>
                    <a:pt x="729" y="7"/>
                  </a:lnTo>
                  <a:lnTo>
                    <a:pt x="736" y="4"/>
                  </a:lnTo>
                  <a:lnTo>
                    <a:pt x="743" y="2"/>
                  </a:lnTo>
                  <a:lnTo>
                    <a:pt x="747" y="2"/>
                  </a:lnTo>
                  <a:lnTo>
                    <a:pt x="750" y="0"/>
                  </a:lnTo>
                  <a:lnTo>
                    <a:pt x="754" y="2"/>
                  </a:lnTo>
                  <a:lnTo>
                    <a:pt x="759" y="2"/>
                  </a:lnTo>
                  <a:lnTo>
                    <a:pt x="763" y="4"/>
                  </a:lnTo>
                  <a:lnTo>
                    <a:pt x="768" y="4"/>
                  </a:lnTo>
                  <a:lnTo>
                    <a:pt x="774" y="7"/>
                  </a:lnTo>
                  <a:lnTo>
                    <a:pt x="781" y="9"/>
                  </a:lnTo>
                  <a:lnTo>
                    <a:pt x="786" y="13"/>
                  </a:lnTo>
                  <a:lnTo>
                    <a:pt x="793" y="16"/>
                  </a:lnTo>
                  <a:lnTo>
                    <a:pt x="800" y="22"/>
                  </a:lnTo>
                  <a:lnTo>
                    <a:pt x="809" y="27"/>
                  </a:lnTo>
                  <a:lnTo>
                    <a:pt x="826" y="38"/>
                  </a:lnTo>
                  <a:lnTo>
                    <a:pt x="844" y="51"/>
                  </a:lnTo>
                  <a:lnTo>
                    <a:pt x="853" y="58"/>
                  </a:lnTo>
                  <a:lnTo>
                    <a:pt x="861" y="65"/>
                  </a:lnTo>
                  <a:lnTo>
                    <a:pt x="869" y="74"/>
                  </a:lnTo>
                  <a:lnTo>
                    <a:pt x="878" y="81"/>
                  </a:lnTo>
                  <a:lnTo>
                    <a:pt x="883" y="88"/>
                  </a:lnTo>
                  <a:lnTo>
                    <a:pt x="888" y="95"/>
                  </a:lnTo>
                  <a:lnTo>
                    <a:pt x="894" y="99"/>
                  </a:lnTo>
                  <a:lnTo>
                    <a:pt x="897" y="104"/>
                  </a:lnTo>
                  <a:lnTo>
                    <a:pt x="899" y="106"/>
                  </a:lnTo>
                  <a:lnTo>
                    <a:pt x="899" y="110"/>
                  </a:lnTo>
                  <a:lnTo>
                    <a:pt x="899" y="113"/>
                  </a:lnTo>
                  <a:lnTo>
                    <a:pt x="897" y="115"/>
                  </a:lnTo>
                  <a:lnTo>
                    <a:pt x="894" y="119"/>
                  </a:lnTo>
                  <a:lnTo>
                    <a:pt x="888" y="120"/>
                  </a:lnTo>
                  <a:lnTo>
                    <a:pt x="883" y="122"/>
                  </a:lnTo>
                  <a:lnTo>
                    <a:pt x="878" y="122"/>
                  </a:lnTo>
                  <a:lnTo>
                    <a:pt x="869" y="124"/>
                  </a:lnTo>
                  <a:lnTo>
                    <a:pt x="861" y="124"/>
                  </a:lnTo>
                  <a:lnTo>
                    <a:pt x="851" y="126"/>
                  </a:lnTo>
                  <a:lnTo>
                    <a:pt x="842" y="129"/>
                  </a:lnTo>
                  <a:lnTo>
                    <a:pt x="831" y="133"/>
                  </a:lnTo>
                  <a:lnTo>
                    <a:pt x="818" y="138"/>
                  </a:lnTo>
                  <a:lnTo>
                    <a:pt x="806" y="145"/>
                  </a:lnTo>
                  <a:lnTo>
                    <a:pt x="795" y="153"/>
                  </a:lnTo>
                  <a:lnTo>
                    <a:pt x="783" y="163"/>
                  </a:lnTo>
                  <a:lnTo>
                    <a:pt x="770" y="172"/>
                  </a:lnTo>
                  <a:lnTo>
                    <a:pt x="763" y="180"/>
                  </a:lnTo>
                  <a:lnTo>
                    <a:pt x="756" y="185"/>
                  </a:lnTo>
                  <a:lnTo>
                    <a:pt x="750" y="190"/>
                  </a:lnTo>
                  <a:lnTo>
                    <a:pt x="743" y="196"/>
                  </a:lnTo>
                  <a:lnTo>
                    <a:pt x="738" y="199"/>
                  </a:lnTo>
                  <a:lnTo>
                    <a:pt x="732" y="203"/>
                  </a:lnTo>
                  <a:lnTo>
                    <a:pt x="729" y="206"/>
                  </a:lnTo>
                  <a:lnTo>
                    <a:pt x="723" y="210"/>
                  </a:lnTo>
                  <a:lnTo>
                    <a:pt x="720" y="212"/>
                  </a:lnTo>
                  <a:lnTo>
                    <a:pt x="716" y="215"/>
                  </a:lnTo>
                  <a:lnTo>
                    <a:pt x="713" y="215"/>
                  </a:lnTo>
                  <a:lnTo>
                    <a:pt x="709" y="217"/>
                  </a:lnTo>
                  <a:lnTo>
                    <a:pt x="707" y="217"/>
                  </a:lnTo>
                  <a:lnTo>
                    <a:pt x="705" y="219"/>
                  </a:lnTo>
                  <a:lnTo>
                    <a:pt x="704" y="217"/>
                  </a:lnTo>
                  <a:lnTo>
                    <a:pt x="702" y="217"/>
                  </a:lnTo>
                  <a:lnTo>
                    <a:pt x="700" y="215"/>
                  </a:lnTo>
                  <a:lnTo>
                    <a:pt x="698" y="210"/>
                  </a:lnTo>
                  <a:lnTo>
                    <a:pt x="698" y="205"/>
                  </a:lnTo>
                  <a:lnTo>
                    <a:pt x="698" y="201"/>
                  </a:lnTo>
                  <a:lnTo>
                    <a:pt x="698" y="197"/>
                  </a:lnTo>
                  <a:lnTo>
                    <a:pt x="700" y="194"/>
                  </a:lnTo>
                  <a:lnTo>
                    <a:pt x="702" y="188"/>
                  </a:lnTo>
                  <a:lnTo>
                    <a:pt x="704" y="183"/>
                  </a:lnTo>
                  <a:lnTo>
                    <a:pt x="705" y="178"/>
                  </a:lnTo>
                  <a:lnTo>
                    <a:pt x="707" y="171"/>
                  </a:lnTo>
                  <a:lnTo>
                    <a:pt x="711" y="163"/>
                  </a:lnTo>
                  <a:lnTo>
                    <a:pt x="713" y="156"/>
                  </a:lnTo>
                  <a:lnTo>
                    <a:pt x="716" y="149"/>
                  </a:lnTo>
                  <a:lnTo>
                    <a:pt x="723" y="135"/>
                  </a:lnTo>
                  <a:lnTo>
                    <a:pt x="729" y="122"/>
                  </a:lnTo>
                  <a:lnTo>
                    <a:pt x="732" y="111"/>
                  </a:lnTo>
                  <a:lnTo>
                    <a:pt x="734" y="101"/>
                  </a:lnTo>
                  <a:lnTo>
                    <a:pt x="736" y="94"/>
                  </a:lnTo>
                  <a:lnTo>
                    <a:pt x="736" y="86"/>
                  </a:lnTo>
                  <a:lnTo>
                    <a:pt x="734" y="83"/>
                  </a:lnTo>
                  <a:lnTo>
                    <a:pt x="732" y="81"/>
                  </a:lnTo>
                  <a:lnTo>
                    <a:pt x="731" y="79"/>
                  </a:lnTo>
                  <a:lnTo>
                    <a:pt x="731" y="79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167063" y="3152775"/>
              <a:ext cx="692150" cy="114300"/>
            </a:xfrm>
            <a:custGeom>
              <a:avLst/>
              <a:gdLst>
                <a:gd name="T0" fmla="*/ 522 w 872"/>
                <a:gd name="T1" fmla="*/ 30 h 143"/>
                <a:gd name="T2" fmla="*/ 599 w 872"/>
                <a:gd name="T3" fmla="*/ 18 h 143"/>
                <a:gd name="T4" fmla="*/ 662 w 872"/>
                <a:gd name="T5" fmla="*/ 11 h 143"/>
                <a:gd name="T6" fmla="*/ 709 w 872"/>
                <a:gd name="T7" fmla="*/ 5 h 143"/>
                <a:gd name="T8" fmla="*/ 739 w 872"/>
                <a:gd name="T9" fmla="*/ 2 h 143"/>
                <a:gd name="T10" fmla="*/ 755 w 872"/>
                <a:gd name="T11" fmla="*/ 0 h 143"/>
                <a:gd name="T12" fmla="*/ 775 w 872"/>
                <a:gd name="T13" fmla="*/ 2 h 143"/>
                <a:gd name="T14" fmla="*/ 799 w 872"/>
                <a:gd name="T15" fmla="*/ 7 h 143"/>
                <a:gd name="T16" fmla="*/ 829 w 872"/>
                <a:gd name="T17" fmla="*/ 14 h 143"/>
                <a:gd name="T18" fmla="*/ 854 w 872"/>
                <a:gd name="T19" fmla="*/ 29 h 143"/>
                <a:gd name="T20" fmla="*/ 868 w 872"/>
                <a:gd name="T21" fmla="*/ 45 h 143"/>
                <a:gd name="T22" fmla="*/ 870 w 872"/>
                <a:gd name="T23" fmla="*/ 55 h 143"/>
                <a:gd name="T24" fmla="*/ 863 w 872"/>
                <a:gd name="T25" fmla="*/ 64 h 143"/>
                <a:gd name="T26" fmla="*/ 847 w 872"/>
                <a:gd name="T27" fmla="*/ 72 h 143"/>
                <a:gd name="T28" fmla="*/ 822 w 872"/>
                <a:gd name="T29" fmla="*/ 75 h 143"/>
                <a:gd name="T30" fmla="*/ 788 w 872"/>
                <a:gd name="T31" fmla="*/ 79 h 143"/>
                <a:gd name="T32" fmla="*/ 732 w 872"/>
                <a:gd name="T33" fmla="*/ 79 h 143"/>
                <a:gd name="T34" fmla="*/ 639 w 872"/>
                <a:gd name="T35" fmla="*/ 82 h 143"/>
                <a:gd name="T36" fmla="*/ 537 w 872"/>
                <a:gd name="T37" fmla="*/ 86 h 143"/>
                <a:gd name="T38" fmla="*/ 427 w 872"/>
                <a:gd name="T39" fmla="*/ 97 h 143"/>
                <a:gd name="T40" fmla="*/ 323 w 872"/>
                <a:gd name="T41" fmla="*/ 107 h 143"/>
                <a:gd name="T42" fmla="*/ 223 w 872"/>
                <a:gd name="T43" fmla="*/ 123 h 143"/>
                <a:gd name="T44" fmla="*/ 178 w 872"/>
                <a:gd name="T45" fmla="*/ 131 h 143"/>
                <a:gd name="T46" fmla="*/ 142 w 872"/>
                <a:gd name="T47" fmla="*/ 136 h 143"/>
                <a:gd name="T48" fmla="*/ 115 w 872"/>
                <a:gd name="T49" fmla="*/ 140 h 143"/>
                <a:gd name="T50" fmla="*/ 95 w 872"/>
                <a:gd name="T51" fmla="*/ 141 h 143"/>
                <a:gd name="T52" fmla="*/ 85 w 872"/>
                <a:gd name="T53" fmla="*/ 143 h 143"/>
                <a:gd name="T54" fmla="*/ 76 w 872"/>
                <a:gd name="T55" fmla="*/ 141 h 143"/>
                <a:gd name="T56" fmla="*/ 56 w 872"/>
                <a:gd name="T57" fmla="*/ 136 h 143"/>
                <a:gd name="T58" fmla="*/ 31 w 872"/>
                <a:gd name="T59" fmla="*/ 123 h 143"/>
                <a:gd name="T60" fmla="*/ 9 w 872"/>
                <a:gd name="T61" fmla="*/ 109 h 143"/>
                <a:gd name="T62" fmla="*/ 2 w 872"/>
                <a:gd name="T63" fmla="*/ 102 h 143"/>
                <a:gd name="T64" fmla="*/ 4 w 872"/>
                <a:gd name="T65" fmla="*/ 98 h 143"/>
                <a:gd name="T66" fmla="*/ 20 w 872"/>
                <a:gd name="T67" fmla="*/ 98 h 143"/>
                <a:gd name="T68" fmla="*/ 49 w 872"/>
                <a:gd name="T69" fmla="*/ 95 h 143"/>
                <a:gd name="T70" fmla="*/ 86 w 872"/>
                <a:gd name="T71" fmla="*/ 89 h 143"/>
                <a:gd name="T72" fmla="*/ 129 w 872"/>
                <a:gd name="T73" fmla="*/ 84 h 143"/>
                <a:gd name="T74" fmla="*/ 180 w 872"/>
                <a:gd name="T75" fmla="*/ 79 h 143"/>
                <a:gd name="T76" fmla="*/ 210 w 872"/>
                <a:gd name="T77" fmla="*/ 75 h 143"/>
                <a:gd name="T78" fmla="*/ 255 w 872"/>
                <a:gd name="T79" fmla="*/ 70 h 143"/>
                <a:gd name="T80" fmla="*/ 311 w 872"/>
                <a:gd name="T81" fmla="*/ 61 h 143"/>
                <a:gd name="T82" fmla="*/ 381 w 872"/>
                <a:gd name="T83" fmla="*/ 52 h 143"/>
                <a:gd name="T84" fmla="*/ 461 w 872"/>
                <a:gd name="T85" fmla="*/ 3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2" h="143">
                  <a:moveTo>
                    <a:pt x="492" y="34"/>
                  </a:moveTo>
                  <a:lnTo>
                    <a:pt x="506" y="32"/>
                  </a:lnTo>
                  <a:lnTo>
                    <a:pt x="522" y="30"/>
                  </a:lnTo>
                  <a:lnTo>
                    <a:pt x="549" y="27"/>
                  </a:lnTo>
                  <a:lnTo>
                    <a:pt x="576" y="21"/>
                  </a:lnTo>
                  <a:lnTo>
                    <a:pt x="599" y="18"/>
                  </a:lnTo>
                  <a:lnTo>
                    <a:pt x="623" y="16"/>
                  </a:lnTo>
                  <a:lnTo>
                    <a:pt x="642" y="12"/>
                  </a:lnTo>
                  <a:lnTo>
                    <a:pt x="662" y="11"/>
                  </a:lnTo>
                  <a:lnTo>
                    <a:pt x="680" y="9"/>
                  </a:lnTo>
                  <a:lnTo>
                    <a:pt x="694" y="5"/>
                  </a:lnTo>
                  <a:lnTo>
                    <a:pt x="709" y="5"/>
                  </a:lnTo>
                  <a:lnTo>
                    <a:pt x="721" y="3"/>
                  </a:lnTo>
                  <a:lnTo>
                    <a:pt x="732" y="2"/>
                  </a:lnTo>
                  <a:lnTo>
                    <a:pt x="739" y="2"/>
                  </a:lnTo>
                  <a:lnTo>
                    <a:pt x="746" y="0"/>
                  </a:lnTo>
                  <a:lnTo>
                    <a:pt x="752" y="0"/>
                  </a:lnTo>
                  <a:lnTo>
                    <a:pt x="755" y="0"/>
                  </a:lnTo>
                  <a:lnTo>
                    <a:pt x="761" y="0"/>
                  </a:lnTo>
                  <a:lnTo>
                    <a:pt x="768" y="2"/>
                  </a:lnTo>
                  <a:lnTo>
                    <a:pt x="775" y="2"/>
                  </a:lnTo>
                  <a:lnTo>
                    <a:pt x="782" y="3"/>
                  </a:lnTo>
                  <a:lnTo>
                    <a:pt x="790" y="5"/>
                  </a:lnTo>
                  <a:lnTo>
                    <a:pt x="799" y="7"/>
                  </a:lnTo>
                  <a:lnTo>
                    <a:pt x="807" y="9"/>
                  </a:lnTo>
                  <a:lnTo>
                    <a:pt x="818" y="11"/>
                  </a:lnTo>
                  <a:lnTo>
                    <a:pt x="829" y="14"/>
                  </a:lnTo>
                  <a:lnTo>
                    <a:pt x="838" y="18"/>
                  </a:lnTo>
                  <a:lnTo>
                    <a:pt x="847" y="23"/>
                  </a:lnTo>
                  <a:lnTo>
                    <a:pt x="854" y="29"/>
                  </a:lnTo>
                  <a:lnTo>
                    <a:pt x="860" y="34"/>
                  </a:lnTo>
                  <a:lnTo>
                    <a:pt x="865" y="37"/>
                  </a:lnTo>
                  <a:lnTo>
                    <a:pt x="868" y="45"/>
                  </a:lnTo>
                  <a:lnTo>
                    <a:pt x="870" y="50"/>
                  </a:lnTo>
                  <a:lnTo>
                    <a:pt x="872" y="54"/>
                  </a:lnTo>
                  <a:lnTo>
                    <a:pt x="870" y="55"/>
                  </a:lnTo>
                  <a:lnTo>
                    <a:pt x="868" y="59"/>
                  </a:lnTo>
                  <a:lnTo>
                    <a:pt x="867" y="63"/>
                  </a:lnTo>
                  <a:lnTo>
                    <a:pt x="863" y="64"/>
                  </a:lnTo>
                  <a:lnTo>
                    <a:pt x="858" y="68"/>
                  </a:lnTo>
                  <a:lnTo>
                    <a:pt x="852" y="70"/>
                  </a:lnTo>
                  <a:lnTo>
                    <a:pt x="847" y="72"/>
                  </a:lnTo>
                  <a:lnTo>
                    <a:pt x="840" y="73"/>
                  </a:lnTo>
                  <a:lnTo>
                    <a:pt x="831" y="75"/>
                  </a:lnTo>
                  <a:lnTo>
                    <a:pt x="822" y="75"/>
                  </a:lnTo>
                  <a:lnTo>
                    <a:pt x="811" y="77"/>
                  </a:lnTo>
                  <a:lnTo>
                    <a:pt x="800" y="77"/>
                  </a:lnTo>
                  <a:lnTo>
                    <a:pt x="788" y="79"/>
                  </a:lnTo>
                  <a:lnTo>
                    <a:pt x="775" y="79"/>
                  </a:lnTo>
                  <a:lnTo>
                    <a:pt x="761" y="79"/>
                  </a:lnTo>
                  <a:lnTo>
                    <a:pt x="732" y="79"/>
                  </a:lnTo>
                  <a:lnTo>
                    <a:pt x="702" y="79"/>
                  </a:lnTo>
                  <a:lnTo>
                    <a:pt x="669" y="80"/>
                  </a:lnTo>
                  <a:lnTo>
                    <a:pt x="639" y="82"/>
                  </a:lnTo>
                  <a:lnTo>
                    <a:pt x="605" y="84"/>
                  </a:lnTo>
                  <a:lnTo>
                    <a:pt x="572" y="84"/>
                  </a:lnTo>
                  <a:lnTo>
                    <a:pt x="537" y="86"/>
                  </a:lnTo>
                  <a:lnTo>
                    <a:pt x="501" y="89"/>
                  </a:lnTo>
                  <a:lnTo>
                    <a:pt x="465" y="93"/>
                  </a:lnTo>
                  <a:lnTo>
                    <a:pt x="427" y="97"/>
                  </a:lnTo>
                  <a:lnTo>
                    <a:pt x="391" y="100"/>
                  </a:lnTo>
                  <a:lnTo>
                    <a:pt x="357" y="104"/>
                  </a:lnTo>
                  <a:lnTo>
                    <a:pt x="323" y="107"/>
                  </a:lnTo>
                  <a:lnTo>
                    <a:pt x="289" y="113"/>
                  </a:lnTo>
                  <a:lnTo>
                    <a:pt x="255" y="118"/>
                  </a:lnTo>
                  <a:lnTo>
                    <a:pt x="223" y="123"/>
                  </a:lnTo>
                  <a:lnTo>
                    <a:pt x="207" y="125"/>
                  </a:lnTo>
                  <a:lnTo>
                    <a:pt x="192" y="129"/>
                  </a:lnTo>
                  <a:lnTo>
                    <a:pt x="178" y="131"/>
                  </a:lnTo>
                  <a:lnTo>
                    <a:pt x="165" y="132"/>
                  </a:lnTo>
                  <a:lnTo>
                    <a:pt x="153" y="134"/>
                  </a:lnTo>
                  <a:lnTo>
                    <a:pt x="142" y="136"/>
                  </a:lnTo>
                  <a:lnTo>
                    <a:pt x="131" y="138"/>
                  </a:lnTo>
                  <a:lnTo>
                    <a:pt x="122" y="138"/>
                  </a:lnTo>
                  <a:lnTo>
                    <a:pt x="115" y="140"/>
                  </a:lnTo>
                  <a:lnTo>
                    <a:pt x="108" y="140"/>
                  </a:lnTo>
                  <a:lnTo>
                    <a:pt x="101" y="141"/>
                  </a:lnTo>
                  <a:lnTo>
                    <a:pt x="95" y="141"/>
                  </a:lnTo>
                  <a:lnTo>
                    <a:pt x="92" y="141"/>
                  </a:lnTo>
                  <a:lnTo>
                    <a:pt x="88" y="143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79" y="143"/>
                  </a:lnTo>
                  <a:lnTo>
                    <a:pt x="76" y="141"/>
                  </a:lnTo>
                  <a:lnTo>
                    <a:pt x="68" y="140"/>
                  </a:lnTo>
                  <a:lnTo>
                    <a:pt x="63" y="138"/>
                  </a:lnTo>
                  <a:lnTo>
                    <a:pt x="56" y="136"/>
                  </a:lnTo>
                  <a:lnTo>
                    <a:pt x="49" y="132"/>
                  </a:lnTo>
                  <a:lnTo>
                    <a:pt x="40" y="129"/>
                  </a:lnTo>
                  <a:lnTo>
                    <a:pt x="31" y="123"/>
                  </a:lnTo>
                  <a:lnTo>
                    <a:pt x="22" y="118"/>
                  </a:lnTo>
                  <a:lnTo>
                    <a:pt x="16" y="113"/>
                  </a:lnTo>
                  <a:lnTo>
                    <a:pt x="9" y="109"/>
                  </a:lnTo>
                  <a:lnTo>
                    <a:pt x="6" y="107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2" y="98"/>
                  </a:lnTo>
                  <a:lnTo>
                    <a:pt x="4" y="98"/>
                  </a:lnTo>
                  <a:lnTo>
                    <a:pt x="9" y="98"/>
                  </a:lnTo>
                  <a:lnTo>
                    <a:pt x="13" y="98"/>
                  </a:lnTo>
                  <a:lnTo>
                    <a:pt x="20" y="98"/>
                  </a:lnTo>
                  <a:lnTo>
                    <a:pt x="27" y="97"/>
                  </a:lnTo>
                  <a:lnTo>
                    <a:pt x="38" y="97"/>
                  </a:lnTo>
                  <a:lnTo>
                    <a:pt x="49" y="95"/>
                  </a:lnTo>
                  <a:lnTo>
                    <a:pt x="59" y="93"/>
                  </a:lnTo>
                  <a:lnTo>
                    <a:pt x="72" y="91"/>
                  </a:lnTo>
                  <a:lnTo>
                    <a:pt x="86" y="89"/>
                  </a:lnTo>
                  <a:lnTo>
                    <a:pt x="99" y="88"/>
                  </a:lnTo>
                  <a:lnTo>
                    <a:pt x="115" y="86"/>
                  </a:lnTo>
                  <a:lnTo>
                    <a:pt x="129" y="84"/>
                  </a:lnTo>
                  <a:lnTo>
                    <a:pt x="146" y="82"/>
                  </a:lnTo>
                  <a:lnTo>
                    <a:pt x="162" y="80"/>
                  </a:lnTo>
                  <a:lnTo>
                    <a:pt x="180" y="79"/>
                  </a:lnTo>
                  <a:lnTo>
                    <a:pt x="189" y="77"/>
                  </a:lnTo>
                  <a:lnTo>
                    <a:pt x="199" y="77"/>
                  </a:lnTo>
                  <a:lnTo>
                    <a:pt x="210" y="75"/>
                  </a:lnTo>
                  <a:lnTo>
                    <a:pt x="224" y="73"/>
                  </a:lnTo>
                  <a:lnTo>
                    <a:pt x="239" y="72"/>
                  </a:lnTo>
                  <a:lnTo>
                    <a:pt x="255" y="70"/>
                  </a:lnTo>
                  <a:lnTo>
                    <a:pt x="271" y="66"/>
                  </a:lnTo>
                  <a:lnTo>
                    <a:pt x="291" y="64"/>
                  </a:lnTo>
                  <a:lnTo>
                    <a:pt x="311" y="61"/>
                  </a:lnTo>
                  <a:lnTo>
                    <a:pt x="332" y="59"/>
                  </a:lnTo>
                  <a:lnTo>
                    <a:pt x="355" y="55"/>
                  </a:lnTo>
                  <a:lnTo>
                    <a:pt x="381" y="52"/>
                  </a:lnTo>
                  <a:lnTo>
                    <a:pt x="406" y="48"/>
                  </a:lnTo>
                  <a:lnTo>
                    <a:pt x="433" y="43"/>
                  </a:lnTo>
                  <a:lnTo>
                    <a:pt x="461" y="39"/>
                  </a:lnTo>
                  <a:lnTo>
                    <a:pt x="492" y="34"/>
                  </a:lnTo>
                  <a:lnTo>
                    <a:pt x="492" y="34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262313" y="3216275"/>
              <a:ext cx="417513" cy="273050"/>
            </a:xfrm>
            <a:custGeom>
              <a:avLst/>
              <a:gdLst>
                <a:gd name="T0" fmla="*/ 178 w 526"/>
                <a:gd name="T1" fmla="*/ 186 h 344"/>
                <a:gd name="T2" fmla="*/ 149 w 526"/>
                <a:gd name="T3" fmla="*/ 209 h 344"/>
                <a:gd name="T4" fmla="*/ 128 w 526"/>
                <a:gd name="T5" fmla="*/ 227 h 344"/>
                <a:gd name="T6" fmla="*/ 115 w 526"/>
                <a:gd name="T7" fmla="*/ 240 h 344"/>
                <a:gd name="T8" fmla="*/ 108 w 526"/>
                <a:gd name="T9" fmla="*/ 247 h 344"/>
                <a:gd name="T10" fmla="*/ 110 w 526"/>
                <a:gd name="T11" fmla="*/ 254 h 344"/>
                <a:gd name="T12" fmla="*/ 121 w 526"/>
                <a:gd name="T13" fmla="*/ 258 h 344"/>
                <a:gd name="T14" fmla="*/ 139 w 526"/>
                <a:gd name="T15" fmla="*/ 256 h 344"/>
                <a:gd name="T16" fmla="*/ 151 w 526"/>
                <a:gd name="T17" fmla="*/ 254 h 344"/>
                <a:gd name="T18" fmla="*/ 162 w 526"/>
                <a:gd name="T19" fmla="*/ 252 h 344"/>
                <a:gd name="T20" fmla="*/ 180 w 526"/>
                <a:gd name="T21" fmla="*/ 249 h 344"/>
                <a:gd name="T22" fmla="*/ 201 w 526"/>
                <a:gd name="T23" fmla="*/ 245 h 344"/>
                <a:gd name="T24" fmla="*/ 228 w 526"/>
                <a:gd name="T25" fmla="*/ 240 h 344"/>
                <a:gd name="T26" fmla="*/ 262 w 526"/>
                <a:gd name="T27" fmla="*/ 234 h 344"/>
                <a:gd name="T28" fmla="*/ 300 w 526"/>
                <a:gd name="T29" fmla="*/ 227 h 344"/>
                <a:gd name="T30" fmla="*/ 341 w 526"/>
                <a:gd name="T31" fmla="*/ 218 h 344"/>
                <a:gd name="T32" fmla="*/ 390 w 526"/>
                <a:gd name="T33" fmla="*/ 209 h 344"/>
                <a:gd name="T34" fmla="*/ 444 w 526"/>
                <a:gd name="T35" fmla="*/ 199 h 344"/>
                <a:gd name="T36" fmla="*/ 501 w 526"/>
                <a:gd name="T37" fmla="*/ 186 h 344"/>
                <a:gd name="T38" fmla="*/ 503 w 526"/>
                <a:gd name="T39" fmla="*/ 238 h 344"/>
                <a:gd name="T40" fmla="*/ 440 w 526"/>
                <a:gd name="T41" fmla="*/ 247 h 344"/>
                <a:gd name="T42" fmla="*/ 379 w 526"/>
                <a:gd name="T43" fmla="*/ 258 h 344"/>
                <a:gd name="T44" fmla="*/ 323 w 526"/>
                <a:gd name="T45" fmla="*/ 269 h 344"/>
                <a:gd name="T46" fmla="*/ 273 w 526"/>
                <a:gd name="T47" fmla="*/ 279 h 344"/>
                <a:gd name="T48" fmla="*/ 228 w 526"/>
                <a:gd name="T49" fmla="*/ 290 h 344"/>
                <a:gd name="T50" fmla="*/ 189 w 526"/>
                <a:gd name="T51" fmla="*/ 301 h 344"/>
                <a:gd name="T52" fmla="*/ 155 w 526"/>
                <a:gd name="T53" fmla="*/ 310 h 344"/>
                <a:gd name="T54" fmla="*/ 130 w 526"/>
                <a:gd name="T55" fmla="*/ 319 h 344"/>
                <a:gd name="T56" fmla="*/ 110 w 526"/>
                <a:gd name="T57" fmla="*/ 326 h 344"/>
                <a:gd name="T58" fmla="*/ 95 w 526"/>
                <a:gd name="T59" fmla="*/ 331 h 344"/>
                <a:gd name="T60" fmla="*/ 83 w 526"/>
                <a:gd name="T61" fmla="*/ 337 h 344"/>
                <a:gd name="T62" fmla="*/ 60 w 526"/>
                <a:gd name="T63" fmla="*/ 344 h 344"/>
                <a:gd name="T64" fmla="*/ 47 w 526"/>
                <a:gd name="T65" fmla="*/ 340 h 344"/>
                <a:gd name="T66" fmla="*/ 33 w 526"/>
                <a:gd name="T67" fmla="*/ 328 h 344"/>
                <a:gd name="T68" fmla="*/ 17 w 526"/>
                <a:gd name="T69" fmla="*/ 306 h 344"/>
                <a:gd name="T70" fmla="*/ 4 w 526"/>
                <a:gd name="T71" fmla="*/ 285 h 344"/>
                <a:gd name="T72" fmla="*/ 0 w 526"/>
                <a:gd name="T73" fmla="*/ 272 h 344"/>
                <a:gd name="T74" fmla="*/ 4 w 526"/>
                <a:gd name="T75" fmla="*/ 263 h 344"/>
                <a:gd name="T76" fmla="*/ 13 w 526"/>
                <a:gd name="T77" fmla="*/ 252 h 344"/>
                <a:gd name="T78" fmla="*/ 26 w 526"/>
                <a:gd name="T79" fmla="*/ 245 h 344"/>
                <a:gd name="T80" fmla="*/ 49 w 526"/>
                <a:gd name="T81" fmla="*/ 233 h 344"/>
                <a:gd name="T82" fmla="*/ 81 w 526"/>
                <a:gd name="T83" fmla="*/ 208 h 344"/>
                <a:gd name="T84" fmla="*/ 101 w 526"/>
                <a:gd name="T85" fmla="*/ 188 h 344"/>
                <a:gd name="T86" fmla="*/ 131 w 526"/>
                <a:gd name="T87" fmla="*/ 156 h 344"/>
                <a:gd name="T88" fmla="*/ 164 w 526"/>
                <a:gd name="T89" fmla="*/ 120 h 344"/>
                <a:gd name="T90" fmla="*/ 189 w 526"/>
                <a:gd name="T91" fmla="*/ 88 h 344"/>
                <a:gd name="T92" fmla="*/ 203 w 526"/>
                <a:gd name="T93" fmla="*/ 59 h 344"/>
                <a:gd name="T94" fmla="*/ 212 w 526"/>
                <a:gd name="T95" fmla="*/ 25 h 344"/>
                <a:gd name="T96" fmla="*/ 223 w 526"/>
                <a:gd name="T97" fmla="*/ 5 h 344"/>
                <a:gd name="T98" fmla="*/ 248 w 526"/>
                <a:gd name="T99" fmla="*/ 19 h 344"/>
                <a:gd name="T100" fmla="*/ 268 w 526"/>
                <a:gd name="T101" fmla="*/ 34 h 344"/>
                <a:gd name="T102" fmla="*/ 284 w 526"/>
                <a:gd name="T103" fmla="*/ 44 h 344"/>
                <a:gd name="T104" fmla="*/ 293 w 526"/>
                <a:gd name="T105" fmla="*/ 55 h 344"/>
                <a:gd name="T106" fmla="*/ 295 w 526"/>
                <a:gd name="T107" fmla="*/ 64 h 344"/>
                <a:gd name="T108" fmla="*/ 291 w 526"/>
                <a:gd name="T109" fmla="*/ 73 h 344"/>
                <a:gd name="T110" fmla="*/ 280 w 526"/>
                <a:gd name="T111" fmla="*/ 88 h 344"/>
                <a:gd name="T112" fmla="*/ 264 w 526"/>
                <a:gd name="T113" fmla="*/ 107 h 344"/>
                <a:gd name="T114" fmla="*/ 241 w 526"/>
                <a:gd name="T115" fmla="*/ 131 h 344"/>
                <a:gd name="T116" fmla="*/ 210 w 526"/>
                <a:gd name="T117" fmla="*/ 15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6" h="344">
                  <a:moveTo>
                    <a:pt x="200" y="166"/>
                  </a:moveTo>
                  <a:lnTo>
                    <a:pt x="187" y="177"/>
                  </a:lnTo>
                  <a:lnTo>
                    <a:pt x="178" y="186"/>
                  </a:lnTo>
                  <a:lnTo>
                    <a:pt x="167" y="195"/>
                  </a:lnTo>
                  <a:lnTo>
                    <a:pt x="158" y="202"/>
                  </a:lnTo>
                  <a:lnTo>
                    <a:pt x="149" y="209"/>
                  </a:lnTo>
                  <a:lnTo>
                    <a:pt x="142" y="217"/>
                  </a:lnTo>
                  <a:lnTo>
                    <a:pt x="135" y="222"/>
                  </a:lnTo>
                  <a:lnTo>
                    <a:pt x="128" y="227"/>
                  </a:lnTo>
                  <a:lnTo>
                    <a:pt x="122" y="233"/>
                  </a:lnTo>
                  <a:lnTo>
                    <a:pt x="119" y="236"/>
                  </a:lnTo>
                  <a:lnTo>
                    <a:pt x="115" y="240"/>
                  </a:lnTo>
                  <a:lnTo>
                    <a:pt x="112" y="243"/>
                  </a:lnTo>
                  <a:lnTo>
                    <a:pt x="110" y="245"/>
                  </a:lnTo>
                  <a:lnTo>
                    <a:pt x="108" y="247"/>
                  </a:lnTo>
                  <a:lnTo>
                    <a:pt x="108" y="249"/>
                  </a:lnTo>
                  <a:lnTo>
                    <a:pt x="108" y="251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5" y="258"/>
                  </a:lnTo>
                  <a:lnTo>
                    <a:pt x="121" y="258"/>
                  </a:lnTo>
                  <a:lnTo>
                    <a:pt x="124" y="258"/>
                  </a:lnTo>
                  <a:lnTo>
                    <a:pt x="131" y="258"/>
                  </a:lnTo>
                  <a:lnTo>
                    <a:pt x="139" y="256"/>
                  </a:lnTo>
                  <a:lnTo>
                    <a:pt x="146" y="256"/>
                  </a:lnTo>
                  <a:lnTo>
                    <a:pt x="147" y="254"/>
                  </a:lnTo>
                  <a:lnTo>
                    <a:pt x="151" y="254"/>
                  </a:lnTo>
                  <a:lnTo>
                    <a:pt x="155" y="254"/>
                  </a:lnTo>
                  <a:lnTo>
                    <a:pt x="158" y="252"/>
                  </a:lnTo>
                  <a:lnTo>
                    <a:pt x="162" y="252"/>
                  </a:lnTo>
                  <a:lnTo>
                    <a:pt x="167" y="251"/>
                  </a:lnTo>
                  <a:lnTo>
                    <a:pt x="173" y="251"/>
                  </a:lnTo>
                  <a:lnTo>
                    <a:pt x="180" y="249"/>
                  </a:lnTo>
                  <a:lnTo>
                    <a:pt x="187" y="247"/>
                  </a:lnTo>
                  <a:lnTo>
                    <a:pt x="194" y="245"/>
                  </a:lnTo>
                  <a:lnTo>
                    <a:pt x="201" y="245"/>
                  </a:lnTo>
                  <a:lnTo>
                    <a:pt x="210" y="243"/>
                  </a:lnTo>
                  <a:lnTo>
                    <a:pt x="219" y="242"/>
                  </a:lnTo>
                  <a:lnTo>
                    <a:pt x="228" y="240"/>
                  </a:lnTo>
                  <a:lnTo>
                    <a:pt x="239" y="238"/>
                  </a:lnTo>
                  <a:lnTo>
                    <a:pt x="250" y="236"/>
                  </a:lnTo>
                  <a:lnTo>
                    <a:pt x="262" y="234"/>
                  </a:lnTo>
                  <a:lnTo>
                    <a:pt x="273" y="231"/>
                  </a:lnTo>
                  <a:lnTo>
                    <a:pt x="286" y="229"/>
                  </a:lnTo>
                  <a:lnTo>
                    <a:pt x="300" y="227"/>
                  </a:lnTo>
                  <a:lnTo>
                    <a:pt x="313" y="224"/>
                  </a:lnTo>
                  <a:lnTo>
                    <a:pt x="327" y="222"/>
                  </a:lnTo>
                  <a:lnTo>
                    <a:pt x="341" y="218"/>
                  </a:lnTo>
                  <a:lnTo>
                    <a:pt x="357" y="215"/>
                  </a:lnTo>
                  <a:lnTo>
                    <a:pt x="374" y="213"/>
                  </a:lnTo>
                  <a:lnTo>
                    <a:pt x="390" y="209"/>
                  </a:lnTo>
                  <a:lnTo>
                    <a:pt x="408" y="206"/>
                  </a:lnTo>
                  <a:lnTo>
                    <a:pt x="426" y="202"/>
                  </a:lnTo>
                  <a:lnTo>
                    <a:pt x="444" y="199"/>
                  </a:lnTo>
                  <a:lnTo>
                    <a:pt x="461" y="195"/>
                  </a:lnTo>
                  <a:lnTo>
                    <a:pt x="481" y="190"/>
                  </a:lnTo>
                  <a:lnTo>
                    <a:pt x="501" y="186"/>
                  </a:lnTo>
                  <a:lnTo>
                    <a:pt x="513" y="211"/>
                  </a:lnTo>
                  <a:lnTo>
                    <a:pt x="526" y="236"/>
                  </a:lnTo>
                  <a:lnTo>
                    <a:pt x="503" y="238"/>
                  </a:lnTo>
                  <a:lnTo>
                    <a:pt x="481" y="242"/>
                  </a:lnTo>
                  <a:lnTo>
                    <a:pt x="460" y="245"/>
                  </a:lnTo>
                  <a:lnTo>
                    <a:pt x="440" y="247"/>
                  </a:lnTo>
                  <a:lnTo>
                    <a:pt x="418" y="251"/>
                  </a:lnTo>
                  <a:lnTo>
                    <a:pt x="399" y="254"/>
                  </a:lnTo>
                  <a:lnTo>
                    <a:pt x="379" y="258"/>
                  </a:lnTo>
                  <a:lnTo>
                    <a:pt x="361" y="261"/>
                  </a:lnTo>
                  <a:lnTo>
                    <a:pt x="341" y="265"/>
                  </a:lnTo>
                  <a:lnTo>
                    <a:pt x="323" y="269"/>
                  </a:lnTo>
                  <a:lnTo>
                    <a:pt x="307" y="270"/>
                  </a:lnTo>
                  <a:lnTo>
                    <a:pt x="289" y="276"/>
                  </a:lnTo>
                  <a:lnTo>
                    <a:pt x="273" y="279"/>
                  </a:lnTo>
                  <a:lnTo>
                    <a:pt x="257" y="283"/>
                  </a:lnTo>
                  <a:lnTo>
                    <a:pt x="243" y="286"/>
                  </a:lnTo>
                  <a:lnTo>
                    <a:pt x="228" y="290"/>
                  </a:lnTo>
                  <a:lnTo>
                    <a:pt x="214" y="294"/>
                  </a:lnTo>
                  <a:lnTo>
                    <a:pt x="201" y="297"/>
                  </a:lnTo>
                  <a:lnTo>
                    <a:pt x="189" y="301"/>
                  </a:lnTo>
                  <a:lnTo>
                    <a:pt x="176" y="304"/>
                  </a:lnTo>
                  <a:lnTo>
                    <a:pt x="165" y="306"/>
                  </a:lnTo>
                  <a:lnTo>
                    <a:pt x="155" y="310"/>
                  </a:lnTo>
                  <a:lnTo>
                    <a:pt x="146" y="313"/>
                  </a:lnTo>
                  <a:lnTo>
                    <a:pt x="137" y="315"/>
                  </a:lnTo>
                  <a:lnTo>
                    <a:pt x="130" y="319"/>
                  </a:lnTo>
                  <a:lnTo>
                    <a:pt x="122" y="320"/>
                  </a:lnTo>
                  <a:lnTo>
                    <a:pt x="115" y="322"/>
                  </a:lnTo>
                  <a:lnTo>
                    <a:pt x="110" y="326"/>
                  </a:lnTo>
                  <a:lnTo>
                    <a:pt x="104" y="328"/>
                  </a:lnTo>
                  <a:lnTo>
                    <a:pt x="101" y="329"/>
                  </a:lnTo>
                  <a:lnTo>
                    <a:pt x="95" y="331"/>
                  </a:lnTo>
                  <a:lnTo>
                    <a:pt x="94" y="333"/>
                  </a:lnTo>
                  <a:lnTo>
                    <a:pt x="88" y="335"/>
                  </a:lnTo>
                  <a:lnTo>
                    <a:pt x="83" y="337"/>
                  </a:lnTo>
                  <a:lnTo>
                    <a:pt x="74" y="340"/>
                  </a:lnTo>
                  <a:lnTo>
                    <a:pt x="67" y="342"/>
                  </a:lnTo>
                  <a:lnTo>
                    <a:pt x="60" y="344"/>
                  </a:lnTo>
                  <a:lnTo>
                    <a:pt x="56" y="344"/>
                  </a:lnTo>
                  <a:lnTo>
                    <a:pt x="52" y="342"/>
                  </a:lnTo>
                  <a:lnTo>
                    <a:pt x="47" y="340"/>
                  </a:lnTo>
                  <a:lnTo>
                    <a:pt x="42" y="337"/>
                  </a:lnTo>
                  <a:lnTo>
                    <a:pt x="38" y="333"/>
                  </a:lnTo>
                  <a:lnTo>
                    <a:pt x="33" y="328"/>
                  </a:lnTo>
                  <a:lnTo>
                    <a:pt x="27" y="320"/>
                  </a:lnTo>
                  <a:lnTo>
                    <a:pt x="22" y="313"/>
                  </a:lnTo>
                  <a:lnTo>
                    <a:pt x="17" y="306"/>
                  </a:lnTo>
                  <a:lnTo>
                    <a:pt x="11" y="297"/>
                  </a:lnTo>
                  <a:lnTo>
                    <a:pt x="8" y="290"/>
                  </a:lnTo>
                  <a:lnTo>
                    <a:pt x="4" y="285"/>
                  </a:lnTo>
                  <a:lnTo>
                    <a:pt x="2" y="279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2" y="270"/>
                  </a:lnTo>
                  <a:lnTo>
                    <a:pt x="2" y="267"/>
                  </a:lnTo>
                  <a:lnTo>
                    <a:pt x="4" y="263"/>
                  </a:lnTo>
                  <a:lnTo>
                    <a:pt x="6" y="260"/>
                  </a:lnTo>
                  <a:lnTo>
                    <a:pt x="9" y="256"/>
                  </a:lnTo>
                  <a:lnTo>
                    <a:pt x="13" y="252"/>
                  </a:lnTo>
                  <a:lnTo>
                    <a:pt x="17" y="251"/>
                  </a:lnTo>
                  <a:lnTo>
                    <a:pt x="20" y="247"/>
                  </a:lnTo>
                  <a:lnTo>
                    <a:pt x="26" y="245"/>
                  </a:lnTo>
                  <a:lnTo>
                    <a:pt x="33" y="243"/>
                  </a:lnTo>
                  <a:lnTo>
                    <a:pt x="40" y="238"/>
                  </a:lnTo>
                  <a:lnTo>
                    <a:pt x="49" y="233"/>
                  </a:lnTo>
                  <a:lnTo>
                    <a:pt x="58" y="227"/>
                  </a:lnTo>
                  <a:lnTo>
                    <a:pt x="69" y="218"/>
                  </a:lnTo>
                  <a:lnTo>
                    <a:pt x="81" y="208"/>
                  </a:lnTo>
                  <a:lnTo>
                    <a:pt x="87" y="202"/>
                  </a:lnTo>
                  <a:lnTo>
                    <a:pt x="94" y="195"/>
                  </a:lnTo>
                  <a:lnTo>
                    <a:pt x="101" y="188"/>
                  </a:lnTo>
                  <a:lnTo>
                    <a:pt x="108" y="181"/>
                  </a:lnTo>
                  <a:lnTo>
                    <a:pt x="121" y="168"/>
                  </a:lnTo>
                  <a:lnTo>
                    <a:pt x="131" y="156"/>
                  </a:lnTo>
                  <a:lnTo>
                    <a:pt x="144" y="143"/>
                  </a:lnTo>
                  <a:lnTo>
                    <a:pt x="155" y="131"/>
                  </a:lnTo>
                  <a:lnTo>
                    <a:pt x="164" y="120"/>
                  </a:lnTo>
                  <a:lnTo>
                    <a:pt x="173" y="109"/>
                  </a:lnTo>
                  <a:lnTo>
                    <a:pt x="182" y="98"/>
                  </a:lnTo>
                  <a:lnTo>
                    <a:pt x="189" y="88"/>
                  </a:lnTo>
                  <a:lnTo>
                    <a:pt x="194" y="79"/>
                  </a:lnTo>
                  <a:lnTo>
                    <a:pt x="200" y="70"/>
                  </a:lnTo>
                  <a:lnTo>
                    <a:pt x="203" y="59"/>
                  </a:lnTo>
                  <a:lnTo>
                    <a:pt x="207" y="48"/>
                  </a:lnTo>
                  <a:lnTo>
                    <a:pt x="210" y="36"/>
                  </a:lnTo>
                  <a:lnTo>
                    <a:pt x="212" y="25"/>
                  </a:lnTo>
                  <a:lnTo>
                    <a:pt x="212" y="12"/>
                  </a:lnTo>
                  <a:lnTo>
                    <a:pt x="214" y="0"/>
                  </a:lnTo>
                  <a:lnTo>
                    <a:pt x="223" y="5"/>
                  </a:lnTo>
                  <a:lnTo>
                    <a:pt x="232" y="10"/>
                  </a:lnTo>
                  <a:lnTo>
                    <a:pt x="241" y="16"/>
                  </a:lnTo>
                  <a:lnTo>
                    <a:pt x="248" y="19"/>
                  </a:lnTo>
                  <a:lnTo>
                    <a:pt x="255" y="25"/>
                  </a:lnTo>
                  <a:lnTo>
                    <a:pt x="262" y="28"/>
                  </a:lnTo>
                  <a:lnTo>
                    <a:pt x="268" y="34"/>
                  </a:lnTo>
                  <a:lnTo>
                    <a:pt x="273" y="37"/>
                  </a:lnTo>
                  <a:lnTo>
                    <a:pt x="278" y="41"/>
                  </a:lnTo>
                  <a:lnTo>
                    <a:pt x="284" y="44"/>
                  </a:lnTo>
                  <a:lnTo>
                    <a:pt x="287" y="48"/>
                  </a:lnTo>
                  <a:lnTo>
                    <a:pt x="289" y="52"/>
                  </a:lnTo>
                  <a:lnTo>
                    <a:pt x="293" y="55"/>
                  </a:lnTo>
                  <a:lnTo>
                    <a:pt x="293" y="57"/>
                  </a:lnTo>
                  <a:lnTo>
                    <a:pt x="295" y="61"/>
                  </a:lnTo>
                  <a:lnTo>
                    <a:pt x="295" y="64"/>
                  </a:lnTo>
                  <a:lnTo>
                    <a:pt x="295" y="66"/>
                  </a:lnTo>
                  <a:lnTo>
                    <a:pt x="293" y="70"/>
                  </a:lnTo>
                  <a:lnTo>
                    <a:pt x="291" y="73"/>
                  </a:lnTo>
                  <a:lnTo>
                    <a:pt x="289" y="79"/>
                  </a:lnTo>
                  <a:lnTo>
                    <a:pt x="286" y="84"/>
                  </a:lnTo>
                  <a:lnTo>
                    <a:pt x="280" y="88"/>
                  </a:lnTo>
                  <a:lnTo>
                    <a:pt x="277" y="95"/>
                  </a:lnTo>
                  <a:lnTo>
                    <a:pt x="269" y="100"/>
                  </a:lnTo>
                  <a:lnTo>
                    <a:pt x="264" y="107"/>
                  </a:lnTo>
                  <a:lnTo>
                    <a:pt x="257" y="114"/>
                  </a:lnTo>
                  <a:lnTo>
                    <a:pt x="248" y="122"/>
                  </a:lnTo>
                  <a:lnTo>
                    <a:pt x="241" y="131"/>
                  </a:lnTo>
                  <a:lnTo>
                    <a:pt x="230" y="138"/>
                  </a:lnTo>
                  <a:lnTo>
                    <a:pt x="221" y="147"/>
                  </a:lnTo>
                  <a:lnTo>
                    <a:pt x="210" y="157"/>
                  </a:lnTo>
                  <a:lnTo>
                    <a:pt x="200" y="166"/>
                  </a:lnTo>
                  <a:lnTo>
                    <a:pt x="200" y="166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579813" y="3281363"/>
              <a:ext cx="179388" cy="227013"/>
            </a:xfrm>
            <a:custGeom>
              <a:avLst/>
              <a:gdLst>
                <a:gd name="T0" fmla="*/ 4 w 226"/>
                <a:gd name="T1" fmla="*/ 0 h 287"/>
                <a:gd name="T2" fmla="*/ 18 w 226"/>
                <a:gd name="T3" fmla="*/ 0 h 287"/>
                <a:gd name="T4" fmla="*/ 36 w 226"/>
                <a:gd name="T5" fmla="*/ 6 h 287"/>
                <a:gd name="T6" fmla="*/ 60 w 226"/>
                <a:gd name="T7" fmla="*/ 14 h 287"/>
                <a:gd name="T8" fmla="*/ 85 w 226"/>
                <a:gd name="T9" fmla="*/ 31 h 287"/>
                <a:gd name="T10" fmla="*/ 108 w 226"/>
                <a:gd name="T11" fmla="*/ 45 h 287"/>
                <a:gd name="T12" fmla="*/ 130 w 226"/>
                <a:gd name="T13" fmla="*/ 57 h 287"/>
                <a:gd name="T14" fmla="*/ 148 w 226"/>
                <a:gd name="T15" fmla="*/ 70 h 287"/>
                <a:gd name="T16" fmla="*/ 160 w 226"/>
                <a:gd name="T17" fmla="*/ 81 h 287"/>
                <a:gd name="T18" fmla="*/ 173 w 226"/>
                <a:gd name="T19" fmla="*/ 95 h 287"/>
                <a:gd name="T20" fmla="*/ 185 w 226"/>
                <a:gd name="T21" fmla="*/ 111 h 287"/>
                <a:gd name="T22" fmla="*/ 196 w 226"/>
                <a:gd name="T23" fmla="*/ 129 h 287"/>
                <a:gd name="T24" fmla="*/ 207 w 226"/>
                <a:gd name="T25" fmla="*/ 149 h 287"/>
                <a:gd name="T26" fmla="*/ 216 w 226"/>
                <a:gd name="T27" fmla="*/ 167 h 287"/>
                <a:gd name="T28" fmla="*/ 223 w 226"/>
                <a:gd name="T29" fmla="*/ 185 h 287"/>
                <a:gd name="T30" fmla="*/ 226 w 226"/>
                <a:gd name="T31" fmla="*/ 203 h 287"/>
                <a:gd name="T32" fmla="*/ 226 w 226"/>
                <a:gd name="T33" fmla="*/ 221 h 287"/>
                <a:gd name="T34" fmla="*/ 226 w 226"/>
                <a:gd name="T35" fmla="*/ 237 h 287"/>
                <a:gd name="T36" fmla="*/ 225 w 226"/>
                <a:gd name="T37" fmla="*/ 249 h 287"/>
                <a:gd name="T38" fmla="*/ 221 w 226"/>
                <a:gd name="T39" fmla="*/ 267 h 287"/>
                <a:gd name="T40" fmla="*/ 218 w 226"/>
                <a:gd name="T41" fmla="*/ 276 h 287"/>
                <a:gd name="T42" fmla="*/ 214 w 226"/>
                <a:gd name="T43" fmla="*/ 281 h 287"/>
                <a:gd name="T44" fmla="*/ 210 w 226"/>
                <a:gd name="T45" fmla="*/ 285 h 287"/>
                <a:gd name="T46" fmla="*/ 207 w 226"/>
                <a:gd name="T47" fmla="*/ 287 h 287"/>
                <a:gd name="T48" fmla="*/ 201 w 226"/>
                <a:gd name="T49" fmla="*/ 283 h 287"/>
                <a:gd name="T50" fmla="*/ 191 w 226"/>
                <a:gd name="T51" fmla="*/ 274 h 287"/>
                <a:gd name="T52" fmla="*/ 176 w 226"/>
                <a:gd name="T53" fmla="*/ 262 h 287"/>
                <a:gd name="T54" fmla="*/ 158 w 226"/>
                <a:gd name="T55" fmla="*/ 242 h 287"/>
                <a:gd name="T56" fmla="*/ 139 w 226"/>
                <a:gd name="T57" fmla="*/ 213 h 287"/>
                <a:gd name="T58" fmla="*/ 115 w 226"/>
                <a:gd name="T59" fmla="*/ 181 h 287"/>
                <a:gd name="T60" fmla="*/ 88 w 226"/>
                <a:gd name="T61" fmla="*/ 143 h 287"/>
                <a:gd name="T62" fmla="*/ 67 w 226"/>
                <a:gd name="T63" fmla="*/ 111 h 287"/>
                <a:gd name="T64" fmla="*/ 51 w 226"/>
                <a:gd name="T65" fmla="*/ 88 h 287"/>
                <a:gd name="T66" fmla="*/ 36 w 226"/>
                <a:gd name="T67" fmla="*/ 66 h 287"/>
                <a:gd name="T68" fmla="*/ 26 w 226"/>
                <a:gd name="T69" fmla="*/ 49 h 287"/>
                <a:gd name="T70" fmla="*/ 15 w 226"/>
                <a:gd name="T71" fmla="*/ 34 h 287"/>
                <a:gd name="T72" fmla="*/ 8 w 226"/>
                <a:gd name="T73" fmla="*/ 23 h 287"/>
                <a:gd name="T74" fmla="*/ 4 w 226"/>
                <a:gd name="T75" fmla="*/ 13 h 287"/>
                <a:gd name="T76" fmla="*/ 0 w 226"/>
                <a:gd name="T77" fmla="*/ 7 h 287"/>
                <a:gd name="T78" fmla="*/ 0 w 226"/>
                <a:gd name="T79" fmla="*/ 2 h 287"/>
                <a:gd name="T80" fmla="*/ 0 w 226"/>
                <a:gd name="T81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287">
                  <a:moveTo>
                    <a:pt x="0" y="2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6" y="6"/>
                  </a:lnTo>
                  <a:lnTo>
                    <a:pt x="47" y="9"/>
                  </a:lnTo>
                  <a:lnTo>
                    <a:pt x="60" y="14"/>
                  </a:lnTo>
                  <a:lnTo>
                    <a:pt x="72" y="22"/>
                  </a:lnTo>
                  <a:lnTo>
                    <a:pt x="85" y="31"/>
                  </a:lnTo>
                  <a:lnTo>
                    <a:pt x="97" y="38"/>
                  </a:lnTo>
                  <a:lnTo>
                    <a:pt x="108" y="45"/>
                  </a:lnTo>
                  <a:lnTo>
                    <a:pt x="119" y="52"/>
                  </a:lnTo>
                  <a:lnTo>
                    <a:pt x="130" y="57"/>
                  </a:lnTo>
                  <a:lnTo>
                    <a:pt x="139" y="63"/>
                  </a:lnTo>
                  <a:lnTo>
                    <a:pt x="148" y="70"/>
                  </a:lnTo>
                  <a:lnTo>
                    <a:pt x="155" y="75"/>
                  </a:lnTo>
                  <a:lnTo>
                    <a:pt x="160" y="81"/>
                  </a:lnTo>
                  <a:lnTo>
                    <a:pt x="165" y="88"/>
                  </a:lnTo>
                  <a:lnTo>
                    <a:pt x="173" y="95"/>
                  </a:lnTo>
                  <a:lnTo>
                    <a:pt x="178" y="104"/>
                  </a:lnTo>
                  <a:lnTo>
                    <a:pt x="185" y="111"/>
                  </a:lnTo>
                  <a:lnTo>
                    <a:pt x="191" y="120"/>
                  </a:lnTo>
                  <a:lnTo>
                    <a:pt x="196" y="129"/>
                  </a:lnTo>
                  <a:lnTo>
                    <a:pt x="201" y="138"/>
                  </a:lnTo>
                  <a:lnTo>
                    <a:pt x="207" y="149"/>
                  </a:lnTo>
                  <a:lnTo>
                    <a:pt x="212" y="158"/>
                  </a:lnTo>
                  <a:lnTo>
                    <a:pt x="216" y="167"/>
                  </a:lnTo>
                  <a:lnTo>
                    <a:pt x="219" y="176"/>
                  </a:lnTo>
                  <a:lnTo>
                    <a:pt x="223" y="185"/>
                  </a:lnTo>
                  <a:lnTo>
                    <a:pt x="225" y="194"/>
                  </a:lnTo>
                  <a:lnTo>
                    <a:pt x="226" y="203"/>
                  </a:lnTo>
                  <a:lnTo>
                    <a:pt x="226" y="212"/>
                  </a:lnTo>
                  <a:lnTo>
                    <a:pt x="226" y="221"/>
                  </a:lnTo>
                  <a:lnTo>
                    <a:pt x="226" y="230"/>
                  </a:lnTo>
                  <a:lnTo>
                    <a:pt x="226" y="237"/>
                  </a:lnTo>
                  <a:lnTo>
                    <a:pt x="226" y="244"/>
                  </a:lnTo>
                  <a:lnTo>
                    <a:pt x="225" y="249"/>
                  </a:lnTo>
                  <a:lnTo>
                    <a:pt x="225" y="255"/>
                  </a:lnTo>
                  <a:lnTo>
                    <a:pt x="221" y="267"/>
                  </a:lnTo>
                  <a:lnTo>
                    <a:pt x="219" y="271"/>
                  </a:lnTo>
                  <a:lnTo>
                    <a:pt x="218" y="276"/>
                  </a:lnTo>
                  <a:lnTo>
                    <a:pt x="216" y="280"/>
                  </a:lnTo>
                  <a:lnTo>
                    <a:pt x="214" y="281"/>
                  </a:lnTo>
                  <a:lnTo>
                    <a:pt x="212" y="283"/>
                  </a:lnTo>
                  <a:lnTo>
                    <a:pt x="210" y="285"/>
                  </a:lnTo>
                  <a:lnTo>
                    <a:pt x="209" y="285"/>
                  </a:lnTo>
                  <a:lnTo>
                    <a:pt x="207" y="287"/>
                  </a:lnTo>
                  <a:lnTo>
                    <a:pt x="205" y="285"/>
                  </a:lnTo>
                  <a:lnTo>
                    <a:pt x="201" y="283"/>
                  </a:lnTo>
                  <a:lnTo>
                    <a:pt x="196" y="280"/>
                  </a:lnTo>
                  <a:lnTo>
                    <a:pt x="191" y="274"/>
                  </a:lnTo>
                  <a:lnTo>
                    <a:pt x="183" y="269"/>
                  </a:lnTo>
                  <a:lnTo>
                    <a:pt x="176" y="262"/>
                  </a:lnTo>
                  <a:lnTo>
                    <a:pt x="167" y="253"/>
                  </a:lnTo>
                  <a:lnTo>
                    <a:pt x="158" y="242"/>
                  </a:lnTo>
                  <a:lnTo>
                    <a:pt x="149" y="228"/>
                  </a:lnTo>
                  <a:lnTo>
                    <a:pt x="139" y="213"/>
                  </a:lnTo>
                  <a:lnTo>
                    <a:pt x="128" y="199"/>
                  </a:lnTo>
                  <a:lnTo>
                    <a:pt x="115" y="181"/>
                  </a:lnTo>
                  <a:lnTo>
                    <a:pt x="103" y="163"/>
                  </a:lnTo>
                  <a:lnTo>
                    <a:pt x="88" y="143"/>
                  </a:lnTo>
                  <a:lnTo>
                    <a:pt x="74" y="122"/>
                  </a:lnTo>
                  <a:lnTo>
                    <a:pt x="67" y="111"/>
                  </a:lnTo>
                  <a:lnTo>
                    <a:pt x="58" y="99"/>
                  </a:lnTo>
                  <a:lnTo>
                    <a:pt x="51" y="88"/>
                  </a:lnTo>
                  <a:lnTo>
                    <a:pt x="44" y="77"/>
                  </a:lnTo>
                  <a:lnTo>
                    <a:pt x="36" y="66"/>
                  </a:lnTo>
                  <a:lnTo>
                    <a:pt x="31" y="57"/>
                  </a:lnTo>
                  <a:lnTo>
                    <a:pt x="26" y="49"/>
                  </a:lnTo>
                  <a:lnTo>
                    <a:pt x="20" y="41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3"/>
                  </a:lnTo>
                  <a:lnTo>
                    <a:pt x="6" y="18"/>
                  </a:lnTo>
                  <a:lnTo>
                    <a:pt x="4" y="13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chemeClr val="tx1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8" name="Freeform 17"/>
          <p:cNvSpPr>
            <a:spLocks/>
          </p:cNvSpPr>
          <p:nvPr/>
        </p:nvSpPr>
        <p:spPr bwMode="auto">
          <a:xfrm>
            <a:off x="2323011" y="2446382"/>
            <a:ext cx="597227" cy="158185"/>
          </a:xfrm>
          <a:custGeom>
            <a:avLst/>
            <a:gdLst>
              <a:gd name="T0" fmla="*/ 249 w 369"/>
              <a:gd name="T1" fmla="*/ 77 h 99"/>
              <a:gd name="T2" fmla="*/ 227 w 369"/>
              <a:gd name="T3" fmla="*/ 81 h 99"/>
              <a:gd name="T4" fmla="*/ 209 w 369"/>
              <a:gd name="T5" fmla="*/ 85 h 99"/>
              <a:gd name="T6" fmla="*/ 192 w 369"/>
              <a:gd name="T7" fmla="*/ 86 h 99"/>
              <a:gd name="T8" fmla="*/ 175 w 369"/>
              <a:gd name="T9" fmla="*/ 88 h 99"/>
              <a:gd name="T10" fmla="*/ 156 w 369"/>
              <a:gd name="T11" fmla="*/ 92 h 99"/>
              <a:gd name="T12" fmla="*/ 136 w 369"/>
              <a:gd name="T13" fmla="*/ 95 h 99"/>
              <a:gd name="T14" fmla="*/ 118 w 369"/>
              <a:gd name="T15" fmla="*/ 99 h 99"/>
              <a:gd name="T16" fmla="*/ 102 w 369"/>
              <a:gd name="T17" fmla="*/ 99 h 99"/>
              <a:gd name="T18" fmla="*/ 87 w 369"/>
              <a:gd name="T19" fmla="*/ 99 h 99"/>
              <a:gd name="T20" fmla="*/ 73 w 369"/>
              <a:gd name="T21" fmla="*/ 95 h 99"/>
              <a:gd name="T22" fmla="*/ 55 w 369"/>
              <a:gd name="T23" fmla="*/ 95 h 99"/>
              <a:gd name="T24" fmla="*/ 41 w 369"/>
              <a:gd name="T25" fmla="*/ 92 h 99"/>
              <a:gd name="T26" fmla="*/ 26 w 369"/>
              <a:gd name="T27" fmla="*/ 85 h 99"/>
              <a:gd name="T28" fmla="*/ 16 w 369"/>
              <a:gd name="T29" fmla="*/ 76 h 99"/>
              <a:gd name="T30" fmla="*/ 7 w 369"/>
              <a:gd name="T31" fmla="*/ 68 h 99"/>
              <a:gd name="T32" fmla="*/ 1 w 369"/>
              <a:gd name="T33" fmla="*/ 65 h 99"/>
              <a:gd name="T34" fmla="*/ 0 w 369"/>
              <a:gd name="T35" fmla="*/ 60 h 99"/>
              <a:gd name="T36" fmla="*/ 1 w 369"/>
              <a:gd name="T37" fmla="*/ 56 h 99"/>
              <a:gd name="T38" fmla="*/ 5 w 369"/>
              <a:gd name="T39" fmla="*/ 56 h 99"/>
              <a:gd name="T40" fmla="*/ 12 w 369"/>
              <a:gd name="T41" fmla="*/ 54 h 99"/>
              <a:gd name="T42" fmla="*/ 25 w 369"/>
              <a:gd name="T43" fmla="*/ 52 h 99"/>
              <a:gd name="T44" fmla="*/ 41 w 369"/>
              <a:gd name="T45" fmla="*/ 49 h 99"/>
              <a:gd name="T46" fmla="*/ 61 w 369"/>
              <a:gd name="T47" fmla="*/ 45 h 99"/>
              <a:gd name="T48" fmla="*/ 86 w 369"/>
              <a:gd name="T49" fmla="*/ 40 h 99"/>
              <a:gd name="T50" fmla="*/ 113 w 369"/>
              <a:gd name="T51" fmla="*/ 34 h 99"/>
              <a:gd name="T52" fmla="*/ 145 w 369"/>
              <a:gd name="T53" fmla="*/ 27 h 99"/>
              <a:gd name="T54" fmla="*/ 175 w 369"/>
              <a:gd name="T55" fmla="*/ 20 h 99"/>
              <a:gd name="T56" fmla="*/ 204 w 369"/>
              <a:gd name="T57" fmla="*/ 13 h 99"/>
              <a:gd name="T58" fmla="*/ 229 w 369"/>
              <a:gd name="T59" fmla="*/ 9 h 99"/>
              <a:gd name="T60" fmla="*/ 253 w 369"/>
              <a:gd name="T61" fmla="*/ 6 h 99"/>
              <a:gd name="T62" fmla="*/ 272 w 369"/>
              <a:gd name="T63" fmla="*/ 2 h 99"/>
              <a:gd name="T64" fmla="*/ 288 w 369"/>
              <a:gd name="T65" fmla="*/ 0 h 99"/>
              <a:gd name="T66" fmla="*/ 303 w 369"/>
              <a:gd name="T67" fmla="*/ 0 h 99"/>
              <a:gd name="T68" fmla="*/ 314 w 369"/>
              <a:gd name="T69" fmla="*/ 2 h 99"/>
              <a:gd name="T70" fmla="*/ 330 w 369"/>
              <a:gd name="T71" fmla="*/ 8 h 99"/>
              <a:gd name="T72" fmla="*/ 346 w 369"/>
              <a:gd name="T73" fmla="*/ 13 h 99"/>
              <a:gd name="T74" fmla="*/ 357 w 369"/>
              <a:gd name="T75" fmla="*/ 17 h 99"/>
              <a:gd name="T76" fmla="*/ 366 w 369"/>
              <a:gd name="T77" fmla="*/ 22 h 99"/>
              <a:gd name="T78" fmla="*/ 369 w 369"/>
              <a:gd name="T79" fmla="*/ 36 h 99"/>
              <a:gd name="T80" fmla="*/ 369 w 369"/>
              <a:gd name="T81" fmla="*/ 42 h 99"/>
              <a:gd name="T82" fmla="*/ 366 w 369"/>
              <a:gd name="T83" fmla="*/ 47 h 99"/>
              <a:gd name="T84" fmla="*/ 362 w 369"/>
              <a:gd name="T85" fmla="*/ 49 h 99"/>
              <a:gd name="T86" fmla="*/ 355 w 369"/>
              <a:gd name="T87" fmla="*/ 51 h 99"/>
              <a:gd name="T88" fmla="*/ 344 w 369"/>
              <a:gd name="T89" fmla="*/ 54 h 99"/>
              <a:gd name="T90" fmla="*/ 333 w 369"/>
              <a:gd name="T91" fmla="*/ 58 h 99"/>
              <a:gd name="T92" fmla="*/ 319 w 369"/>
              <a:gd name="T93" fmla="*/ 61 h 99"/>
              <a:gd name="T94" fmla="*/ 303 w 369"/>
              <a:gd name="T95" fmla="*/ 65 h 99"/>
              <a:gd name="T96" fmla="*/ 283 w 369"/>
              <a:gd name="T97" fmla="*/ 70 h 99"/>
              <a:gd name="T98" fmla="*/ 260 w 369"/>
              <a:gd name="T99" fmla="*/ 7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9" h="99">
                <a:moveTo>
                  <a:pt x="260" y="76"/>
                </a:moveTo>
                <a:lnTo>
                  <a:pt x="249" y="77"/>
                </a:lnTo>
                <a:lnTo>
                  <a:pt x="238" y="79"/>
                </a:lnTo>
                <a:lnTo>
                  <a:pt x="227" y="81"/>
                </a:lnTo>
                <a:lnTo>
                  <a:pt x="218" y="83"/>
                </a:lnTo>
                <a:lnTo>
                  <a:pt x="209" y="85"/>
                </a:lnTo>
                <a:lnTo>
                  <a:pt x="201" y="85"/>
                </a:lnTo>
                <a:lnTo>
                  <a:pt x="192" y="86"/>
                </a:lnTo>
                <a:lnTo>
                  <a:pt x="184" y="88"/>
                </a:lnTo>
                <a:lnTo>
                  <a:pt x="175" y="88"/>
                </a:lnTo>
                <a:lnTo>
                  <a:pt x="170" y="90"/>
                </a:lnTo>
                <a:lnTo>
                  <a:pt x="156" y="92"/>
                </a:lnTo>
                <a:lnTo>
                  <a:pt x="145" y="94"/>
                </a:lnTo>
                <a:lnTo>
                  <a:pt x="136" y="95"/>
                </a:lnTo>
                <a:lnTo>
                  <a:pt x="127" y="97"/>
                </a:lnTo>
                <a:lnTo>
                  <a:pt x="118" y="99"/>
                </a:lnTo>
                <a:lnTo>
                  <a:pt x="111" y="99"/>
                </a:lnTo>
                <a:lnTo>
                  <a:pt x="102" y="99"/>
                </a:lnTo>
                <a:lnTo>
                  <a:pt x="95" y="99"/>
                </a:lnTo>
                <a:lnTo>
                  <a:pt x="87" y="99"/>
                </a:lnTo>
                <a:lnTo>
                  <a:pt x="80" y="97"/>
                </a:lnTo>
                <a:lnTo>
                  <a:pt x="73" y="95"/>
                </a:lnTo>
                <a:lnTo>
                  <a:pt x="64" y="95"/>
                </a:lnTo>
                <a:lnTo>
                  <a:pt x="55" y="95"/>
                </a:lnTo>
                <a:lnTo>
                  <a:pt x="48" y="94"/>
                </a:lnTo>
                <a:lnTo>
                  <a:pt x="41" y="92"/>
                </a:lnTo>
                <a:lnTo>
                  <a:pt x="34" y="88"/>
                </a:lnTo>
                <a:lnTo>
                  <a:pt x="26" y="85"/>
                </a:lnTo>
                <a:lnTo>
                  <a:pt x="21" y="81"/>
                </a:lnTo>
                <a:lnTo>
                  <a:pt x="16" y="76"/>
                </a:lnTo>
                <a:lnTo>
                  <a:pt x="10" y="72"/>
                </a:lnTo>
                <a:lnTo>
                  <a:pt x="7" y="68"/>
                </a:lnTo>
                <a:lnTo>
                  <a:pt x="3" y="67"/>
                </a:lnTo>
                <a:lnTo>
                  <a:pt x="1" y="65"/>
                </a:lnTo>
                <a:lnTo>
                  <a:pt x="0" y="61"/>
                </a:lnTo>
                <a:lnTo>
                  <a:pt x="0" y="60"/>
                </a:lnTo>
                <a:lnTo>
                  <a:pt x="0" y="58"/>
                </a:lnTo>
                <a:lnTo>
                  <a:pt x="1" y="56"/>
                </a:lnTo>
                <a:lnTo>
                  <a:pt x="3" y="56"/>
                </a:lnTo>
                <a:lnTo>
                  <a:pt x="5" y="56"/>
                </a:lnTo>
                <a:lnTo>
                  <a:pt x="9" y="56"/>
                </a:lnTo>
                <a:lnTo>
                  <a:pt x="12" y="54"/>
                </a:lnTo>
                <a:lnTo>
                  <a:pt x="18" y="54"/>
                </a:lnTo>
                <a:lnTo>
                  <a:pt x="25" y="52"/>
                </a:lnTo>
                <a:lnTo>
                  <a:pt x="32" y="51"/>
                </a:lnTo>
                <a:lnTo>
                  <a:pt x="41" y="49"/>
                </a:lnTo>
                <a:lnTo>
                  <a:pt x="50" y="47"/>
                </a:lnTo>
                <a:lnTo>
                  <a:pt x="61" y="45"/>
                </a:lnTo>
                <a:lnTo>
                  <a:pt x="73" y="42"/>
                </a:lnTo>
                <a:lnTo>
                  <a:pt x="86" y="40"/>
                </a:lnTo>
                <a:lnTo>
                  <a:pt x="98" y="36"/>
                </a:lnTo>
                <a:lnTo>
                  <a:pt x="113" y="34"/>
                </a:lnTo>
                <a:lnTo>
                  <a:pt x="129" y="31"/>
                </a:lnTo>
                <a:lnTo>
                  <a:pt x="145" y="27"/>
                </a:lnTo>
                <a:lnTo>
                  <a:pt x="161" y="24"/>
                </a:lnTo>
                <a:lnTo>
                  <a:pt x="175" y="20"/>
                </a:lnTo>
                <a:lnTo>
                  <a:pt x="192" y="17"/>
                </a:lnTo>
                <a:lnTo>
                  <a:pt x="204" y="13"/>
                </a:lnTo>
                <a:lnTo>
                  <a:pt x="218" y="11"/>
                </a:lnTo>
                <a:lnTo>
                  <a:pt x="229" y="9"/>
                </a:lnTo>
                <a:lnTo>
                  <a:pt x="242" y="8"/>
                </a:lnTo>
                <a:lnTo>
                  <a:pt x="253" y="6"/>
                </a:lnTo>
                <a:lnTo>
                  <a:pt x="263" y="4"/>
                </a:lnTo>
                <a:lnTo>
                  <a:pt x="272" y="2"/>
                </a:lnTo>
                <a:lnTo>
                  <a:pt x="281" y="2"/>
                </a:lnTo>
                <a:lnTo>
                  <a:pt x="288" y="0"/>
                </a:lnTo>
                <a:lnTo>
                  <a:pt x="296" y="0"/>
                </a:lnTo>
                <a:lnTo>
                  <a:pt x="303" y="0"/>
                </a:lnTo>
                <a:lnTo>
                  <a:pt x="308" y="2"/>
                </a:lnTo>
                <a:lnTo>
                  <a:pt x="314" y="2"/>
                </a:lnTo>
                <a:lnTo>
                  <a:pt x="323" y="4"/>
                </a:lnTo>
                <a:lnTo>
                  <a:pt x="330" y="8"/>
                </a:lnTo>
                <a:lnTo>
                  <a:pt x="339" y="9"/>
                </a:lnTo>
                <a:lnTo>
                  <a:pt x="346" y="13"/>
                </a:lnTo>
                <a:lnTo>
                  <a:pt x="351" y="15"/>
                </a:lnTo>
                <a:lnTo>
                  <a:pt x="357" y="17"/>
                </a:lnTo>
                <a:lnTo>
                  <a:pt x="362" y="20"/>
                </a:lnTo>
                <a:lnTo>
                  <a:pt x="366" y="22"/>
                </a:lnTo>
                <a:lnTo>
                  <a:pt x="369" y="29"/>
                </a:lnTo>
                <a:lnTo>
                  <a:pt x="369" y="36"/>
                </a:lnTo>
                <a:lnTo>
                  <a:pt x="369" y="40"/>
                </a:lnTo>
                <a:lnTo>
                  <a:pt x="369" y="42"/>
                </a:lnTo>
                <a:lnTo>
                  <a:pt x="367" y="43"/>
                </a:lnTo>
                <a:lnTo>
                  <a:pt x="366" y="47"/>
                </a:lnTo>
                <a:lnTo>
                  <a:pt x="364" y="47"/>
                </a:lnTo>
                <a:lnTo>
                  <a:pt x="362" y="49"/>
                </a:lnTo>
                <a:lnTo>
                  <a:pt x="358" y="51"/>
                </a:lnTo>
                <a:lnTo>
                  <a:pt x="355" y="51"/>
                </a:lnTo>
                <a:lnTo>
                  <a:pt x="349" y="52"/>
                </a:lnTo>
                <a:lnTo>
                  <a:pt x="344" y="54"/>
                </a:lnTo>
                <a:lnTo>
                  <a:pt x="339" y="56"/>
                </a:lnTo>
                <a:lnTo>
                  <a:pt x="333" y="58"/>
                </a:lnTo>
                <a:lnTo>
                  <a:pt x="326" y="60"/>
                </a:lnTo>
                <a:lnTo>
                  <a:pt x="319" y="61"/>
                </a:lnTo>
                <a:lnTo>
                  <a:pt x="310" y="63"/>
                </a:lnTo>
                <a:lnTo>
                  <a:pt x="303" y="65"/>
                </a:lnTo>
                <a:lnTo>
                  <a:pt x="292" y="68"/>
                </a:lnTo>
                <a:lnTo>
                  <a:pt x="283" y="70"/>
                </a:lnTo>
                <a:lnTo>
                  <a:pt x="272" y="74"/>
                </a:lnTo>
                <a:lnTo>
                  <a:pt x="260" y="76"/>
                </a:lnTo>
                <a:lnTo>
                  <a:pt x="260" y="76"/>
                </a:lnTo>
              </a:path>
            </a:pathLst>
          </a:custGeom>
          <a:solidFill>
            <a:srgbClr val="FF0000"/>
          </a:solidFill>
          <a:ln w="793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8"/>
          <p:cNvSpPr>
            <a:spLocks/>
          </p:cNvSpPr>
          <p:nvPr/>
        </p:nvSpPr>
        <p:spPr bwMode="auto">
          <a:xfrm>
            <a:off x="2210021" y="1878211"/>
            <a:ext cx="225977" cy="242120"/>
          </a:xfrm>
          <a:custGeom>
            <a:avLst/>
            <a:gdLst>
              <a:gd name="T0" fmla="*/ 123 w 140"/>
              <a:gd name="T1" fmla="*/ 149 h 151"/>
              <a:gd name="T2" fmla="*/ 122 w 140"/>
              <a:gd name="T3" fmla="*/ 151 h 151"/>
              <a:gd name="T4" fmla="*/ 118 w 140"/>
              <a:gd name="T5" fmla="*/ 151 h 151"/>
              <a:gd name="T6" fmla="*/ 114 w 140"/>
              <a:gd name="T7" fmla="*/ 149 h 151"/>
              <a:gd name="T8" fmla="*/ 111 w 140"/>
              <a:gd name="T9" fmla="*/ 147 h 151"/>
              <a:gd name="T10" fmla="*/ 105 w 140"/>
              <a:gd name="T11" fmla="*/ 144 h 151"/>
              <a:gd name="T12" fmla="*/ 98 w 140"/>
              <a:gd name="T13" fmla="*/ 140 h 151"/>
              <a:gd name="T14" fmla="*/ 93 w 140"/>
              <a:gd name="T15" fmla="*/ 135 h 151"/>
              <a:gd name="T16" fmla="*/ 86 w 140"/>
              <a:gd name="T17" fmla="*/ 129 h 151"/>
              <a:gd name="T18" fmla="*/ 79 w 140"/>
              <a:gd name="T19" fmla="*/ 124 h 151"/>
              <a:gd name="T20" fmla="*/ 71 w 140"/>
              <a:gd name="T21" fmla="*/ 117 h 151"/>
              <a:gd name="T22" fmla="*/ 64 w 140"/>
              <a:gd name="T23" fmla="*/ 110 h 151"/>
              <a:gd name="T24" fmla="*/ 57 w 140"/>
              <a:gd name="T25" fmla="*/ 102 h 151"/>
              <a:gd name="T26" fmla="*/ 50 w 140"/>
              <a:gd name="T27" fmla="*/ 95 h 151"/>
              <a:gd name="T28" fmla="*/ 43 w 140"/>
              <a:gd name="T29" fmla="*/ 86 h 151"/>
              <a:gd name="T30" fmla="*/ 36 w 140"/>
              <a:gd name="T31" fmla="*/ 76 h 151"/>
              <a:gd name="T32" fmla="*/ 28 w 140"/>
              <a:gd name="T33" fmla="*/ 65 h 151"/>
              <a:gd name="T34" fmla="*/ 21 w 140"/>
              <a:gd name="T35" fmla="*/ 54 h 151"/>
              <a:gd name="T36" fmla="*/ 16 w 140"/>
              <a:gd name="T37" fmla="*/ 45 h 151"/>
              <a:gd name="T38" fmla="*/ 10 w 140"/>
              <a:gd name="T39" fmla="*/ 36 h 151"/>
              <a:gd name="T40" fmla="*/ 7 w 140"/>
              <a:gd name="T41" fmla="*/ 29 h 151"/>
              <a:gd name="T42" fmla="*/ 3 w 140"/>
              <a:gd name="T43" fmla="*/ 22 h 151"/>
              <a:gd name="T44" fmla="*/ 1 w 140"/>
              <a:gd name="T45" fmla="*/ 16 h 151"/>
              <a:gd name="T46" fmla="*/ 0 w 140"/>
              <a:gd name="T47" fmla="*/ 11 h 151"/>
              <a:gd name="T48" fmla="*/ 0 w 140"/>
              <a:gd name="T49" fmla="*/ 6 h 151"/>
              <a:gd name="T50" fmla="*/ 0 w 140"/>
              <a:gd name="T51" fmla="*/ 4 h 151"/>
              <a:gd name="T52" fmla="*/ 1 w 140"/>
              <a:gd name="T53" fmla="*/ 2 h 151"/>
              <a:gd name="T54" fmla="*/ 3 w 140"/>
              <a:gd name="T55" fmla="*/ 2 h 151"/>
              <a:gd name="T56" fmla="*/ 7 w 140"/>
              <a:gd name="T57" fmla="*/ 0 h 151"/>
              <a:gd name="T58" fmla="*/ 10 w 140"/>
              <a:gd name="T59" fmla="*/ 0 h 151"/>
              <a:gd name="T60" fmla="*/ 16 w 140"/>
              <a:gd name="T61" fmla="*/ 0 h 151"/>
              <a:gd name="T62" fmla="*/ 21 w 140"/>
              <a:gd name="T63" fmla="*/ 0 h 151"/>
              <a:gd name="T64" fmla="*/ 28 w 140"/>
              <a:gd name="T65" fmla="*/ 2 h 151"/>
              <a:gd name="T66" fmla="*/ 86 w 140"/>
              <a:gd name="T67" fmla="*/ 16 h 151"/>
              <a:gd name="T68" fmla="*/ 96 w 140"/>
              <a:gd name="T69" fmla="*/ 20 h 151"/>
              <a:gd name="T70" fmla="*/ 102 w 140"/>
              <a:gd name="T71" fmla="*/ 24 h 151"/>
              <a:gd name="T72" fmla="*/ 107 w 140"/>
              <a:gd name="T73" fmla="*/ 27 h 151"/>
              <a:gd name="T74" fmla="*/ 113 w 140"/>
              <a:gd name="T75" fmla="*/ 31 h 151"/>
              <a:gd name="T76" fmla="*/ 118 w 140"/>
              <a:gd name="T77" fmla="*/ 36 h 151"/>
              <a:gd name="T78" fmla="*/ 123 w 140"/>
              <a:gd name="T79" fmla="*/ 40 h 151"/>
              <a:gd name="T80" fmla="*/ 129 w 140"/>
              <a:gd name="T81" fmla="*/ 45 h 151"/>
              <a:gd name="T82" fmla="*/ 132 w 140"/>
              <a:gd name="T83" fmla="*/ 51 h 151"/>
              <a:gd name="T84" fmla="*/ 134 w 140"/>
              <a:gd name="T85" fmla="*/ 58 h 151"/>
              <a:gd name="T86" fmla="*/ 138 w 140"/>
              <a:gd name="T87" fmla="*/ 63 h 151"/>
              <a:gd name="T88" fmla="*/ 140 w 140"/>
              <a:gd name="T89" fmla="*/ 68 h 151"/>
              <a:gd name="T90" fmla="*/ 140 w 140"/>
              <a:gd name="T91" fmla="*/ 76 h 151"/>
              <a:gd name="T92" fmla="*/ 140 w 140"/>
              <a:gd name="T93" fmla="*/ 83 h 151"/>
              <a:gd name="T94" fmla="*/ 140 w 140"/>
              <a:gd name="T95" fmla="*/ 92 h 151"/>
              <a:gd name="T96" fmla="*/ 138 w 140"/>
              <a:gd name="T97" fmla="*/ 101 h 151"/>
              <a:gd name="T98" fmla="*/ 136 w 140"/>
              <a:gd name="T99" fmla="*/ 110 h 151"/>
              <a:gd name="T100" fmla="*/ 134 w 140"/>
              <a:gd name="T101" fmla="*/ 117 h 151"/>
              <a:gd name="T102" fmla="*/ 132 w 140"/>
              <a:gd name="T103" fmla="*/ 124 h 151"/>
              <a:gd name="T104" fmla="*/ 131 w 140"/>
              <a:gd name="T105" fmla="*/ 131 h 151"/>
              <a:gd name="T106" fmla="*/ 129 w 140"/>
              <a:gd name="T107" fmla="*/ 138 h 151"/>
              <a:gd name="T108" fmla="*/ 127 w 140"/>
              <a:gd name="T109" fmla="*/ 142 h 151"/>
              <a:gd name="T110" fmla="*/ 125 w 140"/>
              <a:gd name="T111" fmla="*/ 145 h 151"/>
              <a:gd name="T112" fmla="*/ 123 w 140"/>
              <a:gd name="T113" fmla="*/ 149 h 151"/>
              <a:gd name="T114" fmla="*/ 123 w 140"/>
              <a:gd name="T115" fmla="*/ 14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0" h="151">
                <a:moveTo>
                  <a:pt x="123" y="149"/>
                </a:moveTo>
                <a:lnTo>
                  <a:pt x="122" y="151"/>
                </a:lnTo>
                <a:lnTo>
                  <a:pt x="118" y="151"/>
                </a:lnTo>
                <a:lnTo>
                  <a:pt x="114" y="149"/>
                </a:lnTo>
                <a:lnTo>
                  <a:pt x="111" y="147"/>
                </a:lnTo>
                <a:lnTo>
                  <a:pt x="105" y="144"/>
                </a:lnTo>
                <a:lnTo>
                  <a:pt x="98" y="140"/>
                </a:lnTo>
                <a:lnTo>
                  <a:pt x="93" y="135"/>
                </a:lnTo>
                <a:lnTo>
                  <a:pt x="86" y="129"/>
                </a:lnTo>
                <a:lnTo>
                  <a:pt x="79" y="124"/>
                </a:lnTo>
                <a:lnTo>
                  <a:pt x="71" y="117"/>
                </a:lnTo>
                <a:lnTo>
                  <a:pt x="64" y="110"/>
                </a:lnTo>
                <a:lnTo>
                  <a:pt x="57" y="102"/>
                </a:lnTo>
                <a:lnTo>
                  <a:pt x="50" y="95"/>
                </a:lnTo>
                <a:lnTo>
                  <a:pt x="43" y="86"/>
                </a:lnTo>
                <a:lnTo>
                  <a:pt x="36" y="76"/>
                </a:lnTo>
                <a:lnTo>
                  <a:pt x="28" y="65"/>
                </a:lnTo>
                <a:lnTo>
                  <a:pt x="21" y="54"/>
                </a:lnTo>
                <a:lnTo>
                  <a:pt x="16" y="45"/>
                </a:lnTo>
                <a:lnTo>
                  <a:pt x="10" y="36"/>
                </a:lnTo>
                <a:lnTo>
                  <a:pt x="7" y="29"/>
                </a:lnTo>
                <a:lnTo>
                  <a:pt x="3" y="22"/>
                </a:lnTo>
                <a:lnTo>
                  <a:pt x="1" y="16"/>
                </a:lnTo>
                <a:lnTo>
                  <a:pt x="0" y="11"/>
                </a:lnTo>
                <a:lnTo>
                  <a:pt x="0" y="6"/>
                </a:lnTo>
                <a:lnTo>
                  <a:pt x="0" y="4"/>
                </a:lnTo>
                <a:lnTo>
                  <a:pt x="1" y="2"/>
                </a:lnTo>
                <a:lnTo>
                  <a:pt x="3" y="2"/>
                </a:lnTo>
                <a:lnTo>
                  <a:pt x="7" y="0"/>
                </a:lnTo>
                <a:lnTo>
                  <a:pt x="10" y="0"/>
                </a:lnTo>
                <a:lnTo>
                  <a:pt x="16" y="0"/>
                </a:lnTo>
                <a:lnTo>
                  <a:pt x="21" y="0"/>
                </a:lnTo>
                <a:lnTo>
                  <a:pt x="28" y="2"/>
                </a:lnTo>
                <a:lnTo>
                  <a:pt x="86" y="16"/>
                </a:lnTo>
                <a:lnTo>
                  <a:pt x="96" y="20"/>
                </a:lnTo>
                <a:lnTo>
                  <a:pt x="102" y="24"/>
                </a:lnTo>
                <a:lnTo>
                  <a:pt x="107" y="27"/>
                </a:lnTo>
                <a:lnTo>
                  <a:pt x="113" y="31"/>
                </a:lnTo>
                <a:lnTo>
                  <a:pt x="118" y="36"/>
                </a:lnTo>
                <a:lnTo>
                  <a:pt x="123" y="40"/>
                </a:lnTo>
                <a:lnTo>
                  <a:pt x="129" y="45"/>
                </a:lnTo>
                <a:lnTo>
                  <a:pt x="132" y="51"/>
                </a:lnTo>
                <a:lnTo>
                  <a:pt x="134" y="58"/>
                </a:lnTo>
                <a:lnTo>
                  <a:pt x="138" y="63"/>
                </a:lnTo>
                <a:lnTo>
                  <a:pt x="140" y="68"/>
                </a:lnTo>
                <a:lnTo>
                  <a:pt x="140" y="76"/>
                </a:lnTo>
                <a:lnTo>
                  <a:pt x="140" y="83"/>
                </a:lnTo>
                <a:lnTo>
                  <a:pt x="140" y="92"/>
                </a:lnTo>
                <a:lnTo>
                  <a:pt x="138" y="101"/>
                </a:lnTo>
                <a:lnTo>
                  <a:pt x="136" y="110"/>
                </a:lnTo>
                <a:lnTo>
                  <a:pt x="134" y="117"/>
                </a:lnTo>
                <a:lnTo>
                  <a:pt x="132" y="124"/>
                </a:lnTo>
                <a:lnTo>
                  <a:pt x="131" y="131"/>
                </a:lnTo>
                <a:lnTo>
                  <a:pt x="129" y="138"/>
                </a:lnTo>
                <a:lnTo>
                  <a:pt x="127" y="142"/>
                </a:lnTo>
                <a:lnTo>
                  <a:pt x="125" y="145"/>
                </a:lnTo>
                <a:lnTo>
                  <a:pt x="123" y="149"/>
                </a:lnTo>
                <a:lnTo>
                  <a:pt x="123" y="149"/>
                </a:lnTo>
              </a:path>
            </a:pathLst>
          </a:custGeom>
          <a:solidFill>
            <a:srgbClr val="FF0000"/>
          </a:solidFill>
          <a:ln w="793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9"/>
          <p:cNvSpPr>
            <a:spLocks/>
          </p:cNvSpPr>
          <p:nvPr/>
        </p:nvSpPr>
        <p:spPr bwMode="auto">
          <a:xfrm>
            <a:off x="2797563" y="1736168"/>
            <a:ext cx="377706" cy="271173"/>
          </a:xfrm>
          <a:custGeom>
            <a:avLst/>
            <a:gdLst>
              <a:gd name="T0" fmla="*/ 116 w 235"/>
              <a:gd name="T1" fmla="*/ 68 h 168"/>
              <a:gd name="T2" fmla="*/ 124 w 235"/>
              <a:gd name="T3" fmla="*/ 55 h 168"/>
              <a:gd name="T4" fmla="*/ 131 w 235"/>
              <a:gd name="T5" fmla="*/ 43 h 168"/>
              <a:gd name="T6" fmla="*/ 134 w 235"/>
              <a:gd name="T7" fmla="*/ 30 h 168"/>
              <a:gd name="T8" fmla="*/ 134 w 235"/>
              <a:gd name="T9" fmla="*/ 19 h 168"/>
              <a:gd name="T10" fmla="*/ 136 w 235"/>
              <a:gd name="T11" fmla="*/ 12 h 168"/>
              <a:gd name="T12" fmla="*/ 140 w 235"/>
              <a:gd name="T13" fmla="*/ 7 h 168"/>
              <a:gd name="T14" fmla="*/ 149 w 235"/>
              <a:gd name="T15" fmla="*/ 0 h 168"/>
              <a:gd name="T16" fmla="*/ 156 w 235"/>
              <a:gd name="T17" fmla="*/ 1 h 168"/>
              <a:gd name="T18" fmla="*/ 167 w 235"/>
              <a:gd name="T19" fmla="*/ 7 h 168"/>
              <a:gd name="T20" fmla="*/ 179 w 235"/>
              <a:gd name="T21" fmla="*/ 17 h 168"/>
              <a:gd name="T22" fmla="*/ 197 w 235"/>
              <a:gd name="T23" fmla="*/ 30 h 168"/>
              <a:gd name="T24" fmla="*/ 213 w 235"/>
              <a:gd name="T25" fmla="*/ 44 h 168"/>
              <a:gd name="T26" fmla="*/ 226 w 235"/>
              <a:gd name="T27" fmla="*/ 57 h 168"/>
              <a:gd name="T28" fmla="*/ 233 w 235"/>
              <a:gd name="T29" fmla="*/ 68 h 168"/>
              <a:gd name="T30" fmla="*/ 235 w 235"/>
              <a:gd name="T31" fmla="*/ 78 h 168"/>
              <a:gd name="T32" fmla="*/ 233 w 235"/>
              <a:gd name="T33" fmla="*/ 84 h 168"/>
              <a:gd name="T34" fmla="*/ 228 w 235"/>
              <a:gd name="T35" fmla="*/ 91 h 168"/>
              <a:gd name="T36" fmla="*/ 219 w 235"/>
              <a:gd name="T37" fmla="*/ 98 h 168"/>
              <a:gd name="T38" fmla="*/ 206 w 235"/>
              <a:gd name="T39" fmla="*/ 103 h 168"/>
              <a:gd name="T40" fmla="*/ 190 w 235"/>
              <a:gd name="T41" fmla="*/ 112 h 168"/>
              <a:gd name="T42" fmla="*/ 170 w 235"/>
              <a:gd name="T43" fmla="*/ 120 h 168"/>
              <a:gd name="T44" fmla="*/ 147 w 235"/>
              <a:gd name="T45" fmla="*/ 129 h 168"/>
              <a:gd name="T46" fmla="*/ 120 w 235"/>
              <a:gd name="T47" fmla="*/ 138 h 168"/>
              <a:gd name="T48" fmla="*/ 93 w 235"/>
              <a:gd name="T49" fmla="*/ 146 h 168"/>
              <a:gd name="T50" fmla="*/ 70 w 235"/>
              <a:gd name="T51" fmla="*/ 154 h 168"/>
              <a:gd name="T52" fmla="*/ 50 w 235"/>
              <a:gd name="T53" fmla="*/ 159 h 168"/>
              <a:gd name="T54" fmla="*/ 34 w 235"/>
              <a:gd name="T55" fmla="*/ 164 h 168"/>
              <a:gd name="T56" fmla="*/ 20 w 235"/>
              <a:gd name="T57" fmla="*/ 166 h 168"/>
              <a:gd name="T58" fmla="*/ 11 w 235"/>
              <a:gd name="T59" fmla="*/ 168 h 168"/>
              <a:gd name="T60" fmla="*/ 3 w 235"/>
              <a:gd name="T61" fmla="*/ 168 h 168"/>
              <a:gd name="T62" fmla="*/ 0 w 235"/>
              <a:gd name="T63" fmla="*/ 168 h 168"/>
              <a:gd name="T64" fmla="*/ 0 w 235"/>
              <a:gd name="T65" fmla="*/ 164 h 168"/>
              <a:gd name="T66" fmla="*/ 0 w 235"/>
              <a:gd name="T67" fmla="*/ 163 h 168"/>
              <a:gd name="T68" fmla="*/ 3 w 235"/>
              <a:gd name="T69" fmla="*/ 157 h 168"/>
              <a:gd name="T70" fmla="*/ 7 w 235"/>
              <a:gd name="T71" fmla="*/ 154 h 168"/>
              <a:gd name="T72" fmla="*/ 14 w 235"/>
              <a:gd name="T73" fmla="*/ 148 h 168"/>
              <a:gd name="T74" fmla="*/ 21 w 235"/>
              <a:gd name="T75" fmla="*/ 141 h 168"/>
              <a:gd name="T76" fmla="*/ 32 w 235"/>
              <a:gd name="T77" fmla="*/ 136 h 168"/>
              <a:gd name="T78" fmla="*/ 43 w 235"/>
              <a:gd name="T79" fmla="*/ 129 h 168"/>
              <a:gd name="T80" fmla="*/ 64 w 235"/>
              <a:gd name="T81" fmla="*/ 112 h 168"/>
              <a:gd name="T82" fmla="*/ 82 w 235"/>
              <a:gd name="T83" fmla="*/ 98 h 168"/>
              <a:gd name="T84" fmla="*/ 98 w 235"/>
              <a:gd name="T85" fmla="*/ 86 h 168"/>
              <a:gd name="T86" fmla="*/ 111 w 235"/>
              <a:gd name="T87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5" h="168">
                <a:moveTo>
                  <a:pt x="111" y="73"/>
                </a:moveTo>
                <a:lnTo>
                  <a:pt x="116" y="68"/>
                </a:lnTo>
                <a:lnTo>
                  <a:pt x="120" y="62"/>
                </a:lnTo>
                <a:lnTo>
                  <a:pt x="124" y="55"/>
                </a:lnTo>
                <a:lnTo>
                  <a:pt x="127" y="50"/>
                </a:lnTo>
                <a:lnTo>
                  <a:pt x="131" y="43"/>
                </a:lnTo>
                <a:lnTo>
                  <a:pt x="133" y="37"/>
                </a:lnTo>
                <a:lnTo>
                  <a:pt x="134" y="30"/>
                </a:lnTo>
                <a:lnTo>
                  <a:pt x="134" y="25"/>
                </a:lnTo>
                <a:lnTo>
                  <a:pt x="134" y="19"/>
                </a:lnTo>
                <a:lnTo>
                  <a:pt x="136" y="16"/>
                </a:lnTo>
                <a:lnTo>
                  <a:pt x="136" y="12"/>
                </a:lnTo>
                <a:lnTo>
                  <a:pt x="138" y="8"/>
                </a:lnTo>
                <a:lnTo>
                  <a:pt x="140" y="7"/>
                </a:lnTo>
                <a:lnTo>
                  <a:pt x="143" y="5"/>
                </a:lnTo>
                <a:lnTo>
                  <a:pt x="149" y="0"/>
                </a:lnTo>
                <a:lnTo>
                  <a:pt x="150" y="1"/>
                </a:lnTo>
                <a:lnTo>
                  <a:pt x="156" y="1"/>
                </a:lnTo>
                <a:lnTo>
                  <a:pt x="159" y="5"/>
                </a:lnTo>
                <a:lnTo>
                  <a:pt x="167" y="7"/>
                </a:lnTo>
                <a:lnTo>
                  <a:pt x="172" y="12"/>
                </a:lnTo>
                <a:lnTo>
                  <a:pt x="179" y="17"/>
                </a:lnTo>
                <a:lnTo>
                  <a:pt x="188" y="23"/>
                </a:lnTo>
                <a:lnTo>
                  <a:pt x="197" y="30"/>
                </a:lnTo>
                <a:lnTo>
                  <a:pt x="206" y="37"/>
                </a:lnTo>
                <a:lnTo>
                  <a:pt x="213" y="44"/>
                </a:lnTo>
                <a:lnTo>
                  <a:pt x="219" y="50"/>
                </a:lnTo>
                <a:lnTo>
                  <a:pt x="226" y="57"/>
                </a:lnTo>
                <a:lnTo>
                  <a:pt x="229" y="62"/>
                </a:lnTo>
                <a:lnTo>
                  <a:pt x="233" y="68"/>
                </a:lnTo>
                <a:lnTo>
                  <a:pt x="235" y="73"/>
                </a:lnTo>
                <a:lnTo>
                  <a:pt x="235" y="78"/>
                </a:lnTo>
                <a:lnTo>
                  <a:pt x="235" y="82"/>
                </a:lnTo>
                <a:lnTo>
                  <a:pt x="233" y="84"/>
                </a:lnTo>
                <a:lnTo>
                  <a:pt x="231" y="87"/>
                </a:lnTo>
                <a:lnTo>
                  <a:pt x="228" y="91"/>
                </a:lnTo>
                <a:lnTo>
                  <a:pt x="224" y="95"/>
                </a:lnTo>
                <a:lnTo>
                  <a:pt x="219" y="98"/>
                </a:lnTo>
                <a:lnTo>
                  <a:pt x="213" y="100"/>
                </a:lnTo>
                <a:lnTo>
                  <a:pt x="206" y="103"/>
                </a:lnTo>
                <a:lnTo>
                  <a:pt x="199" y="109"/>
                </a:lnTo>
                <a:lnTo>
                  <a:pt x="190" y="112"/>
                </a:lnTo>
                <a:lnTo>
                  <a:pt x="181" y="116"/>
                </a:lnTo>
                <a:lnTo>
                  <a:pt x="170" y="120"/>
                </a:lnTo>
                <a:lnTo>
                  <a:pt x="159" y="125"/>
                </a:lnTo>
                <a:lnTo>
                  <a:pt x="147" y="129"/>
                </a:lnTo>
                <a:lnTo>
                  <a:pt x="134" y="134"/>
                </a:lnTo>
                <a:lnTo>
                  <a:pt x="120" y="138"/>
                </a:lnTo>
                <a:lnTo>
                  <a:pt x="106" y="143"/>
                </a:lnTo>
                <a:lnTo>
                  <a:pt x="93" y="146"/>
                </a:lnTo>
                <a:lnTo>
                  <a:pt x="81" y="150"/>
                </a:lnTo>
                <a:lnTo>
                  <a:pt x="70" y="154"/>
                </a:lnTo>
                <a:lnTo>
                  <a:pt x="59" y="157"/>
                </a:lnTo>
                <a:lnTo>
                  <a:pt x="50" y="159"/>
                </a:lnTo>
                <a:lnTo>
                  <a:pt x="41" y="161"/>
                </a:lnTo>
                <a:lnTo>
                  <a:pt x="34" y="164"/>
                </a:lnTo>
                <a:lnTo>
                  <a:pt x="27" y="164"/>
                </a:lnTo>
                <a:lnTo>
                  <a:pt x="20" y="166"/>
                </a:lnTo>
                <a:lnTo>
                  <a:pt x="14" y="168"/>
                </a:lnTo>
                <a:lnTo>
                  <a:pt x="11" y="168"/>
                </a:lnTo>
                <a:lnTo>
                  <a:pt x="7" y="168"/>
                </a:lnTo>
                <a:lnTo>
                  <a:pt x="3" y="168"/>
                </a:lnTo>
                <a:lnTo>
                  <a:pt x="2" y="168"/>
                </a:lnTo>
                <a:lnTo>
                  <a:pt x="0" y="168"/>
                </a:lnTo>
                <a:lnTo>
                  <a:pt x="0" y="166"/>
                </a:lnTo>
                <a:lnTo>
                  <a:pt x="0" y="164"/>
                </a:lnTo>
                <a:lnTo>
                  <a:pt x="0" y="163"/>
                </a:lnTo>
                <a:lnTo>
                  <a:pt x="0" y="163"/>
                </a:lnTo>
                <a:lnTo>
                  <a:pt x="2" y="159"/>
                </a:lnTo>
                <a:lnTo>
                  <a:pt x="3" y="157"/>
                </a:lnTo>
                <a:lnTo>
                  <a:pt x="5" y="155"/>
                </a:lnTo>
                <a:lnTo>
                  <a:pt x="7" y="154"/>
                </a:lnTo>
                <a:lnTo>
                  <a:pt x="11" y="150"/>
                </a:lnTo>
                <a:lnTo>
                  <a:pt x="14" y="148"/>
                </a:lnTo>
                <a:lnTo>
                  <a:pt x="18" y="145"/>
                </a:lnTo>
                <a:lnTo>
                  <a:pt x="21" y="141"/>
                </a:lnTo>
                <a:lnTo>
                  <a:pt x="27" y="139"/>
                </a:lnTo>
                <a:lnTo>
                  <a:pt x="32" y="136"/>
                </a:lnTo>
                <a:lnTo>
                  <a:pt x="37" y="132"/>
                </a:lnTo>
                <a:lnTo>
                  <a:pt x="43" y="129"/>
                </a:lnTo>
                <a:lnTo>
                  <a:pt x="54" y="120"/>
                </a:lnTo>
                <a:lnTo>
                  <a:pt x="64" y="112"/>
                </a:lnTo>
                <a:lnTo>
                  <a:pt x="73" y="105"/>
                </a:lnTo>
                <a:lnTo>
                  <a:pt x="82" y="98"/>
                </a:lnTo>
                <a:lnTo>
                  <a:pt x="91" y="93"/>
                </a:lnTo>
                <a:lnTo>
                  <a:pt x="98" y="86"/>
                </a:lnTo>
                <a:lnTo>
                  <a:pt x="104" y="80"/>
                </a:lnTo>
                <a:lnTo>
                  <a:pt x="111" y="73"/>
                </a:lnTo>
                <a:lnTo>
                  <a:pt x="111" y="73"/>
                </a:lnTo>
              </a:path>
            </a:pathLst>
          </a:custGeom>
          <a:solidFill>
            <a:srgbClr val="FF0000"/>
          </a:solidFill>
          <a:ln w="793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0"/>
          <p:cNvSpPr>
            <a:spLocks/>
          </p:cNvSpPr>
          <p:nvPr/>
        </p:nvSpPr>
        <p:spPr bwMode="auto">
          <a:xfrm>
            <a:off x="2529619" y="1581212"/>
            <a:ext cx="216294" cy="677932"/>
          </a:xfrm>
          <a:custGeom>
            <a:avLst/>
            <a:gdLst>
              <a:gd name="T0" fmla="*/ 36 w 133"/>
              <a:gd name="T1" fmla="*/ 419 h 419"/>
              <a:gd name="T2" fmla="*/ 37 w 133"/>
              <a:gd name="T3" fmla="*/ 358 h 419"/>
              <a:gd name="T4" fmla="*/ 37 w 133"/>
              <a:gd name="T5" fmla="*/ 302 h 419"/>
              <a:gd name="T6" fmla="*/ 39 w 133"/>
              <a:gd name="T7" fmla="*/ 254 h 419"/>
              <a:gd name="T8" fmla="*/ 39 w 133"/>
              <a:gd name="T9" fmla="*/ 213 h 419"/>
              <a:gd name="T10" fmla="*/ 39 w 133"/>
              <a:gd name="T11" fmla="*/ 177 h 419"/>
              <a:gd name="T12" fmla="*/ 37 w 133"/>
              <a:gd name="T13" fmla="*/ 148 h 419"/>
              <a:gd name="T14" fmla="*/ 37 w 133"/>
              <a:gd name="T15" fmla="*/ 127 h 419"/>
              <a:gd name="T16" fmla="*/ 36 w 133"/>
              <a:gd name="T17" fmla="*/ 111 h 419"/>
              <a:gd name="T18" fmla="*/ 30 w 133"/>
              <a:gd name="T19" fmla="*/ 87 h 419"/>
              <a:gd name="T20" fmla="*/ 25 w 133"/>
              <a:gd name="T21" fmla="*/ 68 h 419"/>
              <a:gd name="T22" fmla="*/ 18 w 133"/>
              <a:gd name="T23" fmla="*/ 53 h 419"/>
              <a:gd name="T24" fmla="*/ 11 w 133"/>
              <a:gd name="T25" fmla="*/ 41 h 419"/>
              <a:gd name="T26" fmla="*/ 3 w 133"/>
              <a:gd name="T27" fmla="*/ 30 h 419"/>
              <a:gd name="T28" fmla="*/ 0 w 133"/>
              <a:gd name="T29" fmla="*/ 23 h 419"/>
              <a:gd name="T30" fmla="*/ 0 w 133"/>
              <a:gd name="T31" fmla="*/ 14 h 419"/>
              <a:gd name="T32" fmla="*/ 2 w 133"/>
              <a:gd name="T33" fmla="*/ 7 h 419"/>
              <a:gd name="T34" fmla="*/ 7 w 133"/>
              <a:gd name="T35" fmla="*/ 3 h 419"/>
              <a:gd name="T36" fmla="*/ 14 w 133"/>
              <a:gd name="T37" fmla="*/ 1 h 419"/>
              <a:gd name="T38" fmla="*/ 25 w 133"/>
              <a:gd name="T39" fmla="*/ 0 h 419"/>
              <a:gd name="T40" fmla="*/ 41 w 133"/>
              <a:gd name="T41" fmla="*/ 1 h 419"/>
              <a:gd name="T42" fmla="*/ 55 w 133"/>
              <a:gd name="T43" fmla="*/ 7 h 419"/>
              <a:gd name="T44" fmla="*/ 84 w 133"/>
              <a:gd name="T45" fmla="*/ 17 h 419"/>
              <a:gd name="T46" fmla="*/ 98 w 133"/>
              <a:gd name="T47" fmla="*/ 21 h 419"/>
              <a:gd name="T48" fmla="*/ 113 w 133"/>
              <a:gd name="T49" fmla="*/ 32 h 419"/>
              <a:gd name="T50" fmla="*/ 122 w 133"/>
              <a:gd name="T51" fmla="*/ 39 h 419"/>
              <a:gd name="T52" fmla="*/ 129 w 133"/>
              <a:gd name="T53" fmla="*/ 48 h 419"/>
              <a:gd name="T54" fmla="*/ 133 w 133"/>
              <a:gd name="T55" fmla="*/ 55 h 419"/>
              <a:gd name="T56" fmla="*/ 133 w 133"/>
              <a:gd name="T57" fmla="*/ 64 h 419"/>
              <a:gd name="T58" fmla="*/ 131 w 133"/>
              <a:gd name="T59" fmla="*/ 77 h 419"/>
              <a:gd name="T60" fmla="*/ 125 w 133"/>
              <a:gd name="T61" fmla="*/ 91 h 419"/>
              <a:gd name="T62" fmla="*/ 120 w 133"/>
              <a:gd name="T63" fmla="*/ 103 h 419"/>
              <a:gd name="T64" fmla="*/ 118 w 133"/>
              <a:gd name="T65" fmla="*/ 109 h 419"/>
              <a:gd name="T66" fmla="*/ 116 w 133"/>
              <a:gd name="T67" fmla="*/ 118 h 419"/>
              <a:gd name="T68" fmla="*/ 115 w 133"/>
              <a:gd name="T69" fmla="*/ 127 h 419"/>
              <a:gd name="T70" fmla="*/ 111 w 133"/>
              <a:gd name="T71" fmla="*/ 139 h 419"/>
              <a:gd name="T72" fmla="*/ 109 w 133"/>
              <a:gd name="T73" fmla="*/ 154 h 419"/>
              <a:gd name="T74" fmla="*/ 109 w 133"/>
              <a:gd name="T75" fmla="*/ 170 h 419"/>
              <a:gd name="T76" fmla="*/ 107 w 133"/>
              <a:gd name="T77" fmla="*/ 186 h 419"/>
              <a:gd name="T78" fmla="*/ 106 w 133"/>
              <a:gd name="T79" fmla="*/ 206 h 419"/>
              <a:gd name="T80" fmla="*/ 104 w 133"/>
              <a:gd name="T81" fmla="*/ 227 h 419"/>
              <a:gd name="T82" fmla="*/ 104 w 133"/>
              <a:gd name="T83" fmla="*/ 250 h 419"/>
              <a:gd name="T84" fmla="*/ 102 w 133"/>
              <a:gd name="T85" fmla="*/ 276 h 419"/>
              <a:gd name="T86" fmla="*/ 100 w 133"/>
              <a:gd name="T87" fmla="*/ 301 h 419"/>
              <a:gd name="T88" fmla="*/ 100 w 133"/>
              <a:gd name="T89" fmla="*/ 329 h 419"/>
              <a:gd name="T90" fmla="*/ 98 w 133"/>
              <a:gd name="T91" fmla="*/ 360 h 419"/>
              <a:gd name="T92" fmla="*/ 98 w 133"/>
              <a:gd name="T93" fmla="*/ 392 h 419"/>
              <a:gd name="T94" fmla="*/ 98 w 133"/>
              <a:gd name="T95" fmla="*/ 41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" h="419">
                <a:moveTo>
                  <a:pt x="98" y="410"/>
                </a:moveTo>
                <a:lnTo>
                  <a:pt x="36" y="419"/>
                </a:lnTo>
                <a:lnTo>
                  <a:pt x="36" y="388"/>
                </a:lnTo>
                <a:lnTo>
                  <a:pt x="37" y="358"/>
                </a:lnTo>
                <a:lnTo>
                  <a:pt x="37" y="329"/>
                </a:lnTo>
                <a:lnTo>
                  <a:pt x="37" y="302"/>
                </a:lnTo>
                <a:lnTo>
                  <a:pt x="39" y="279"/>
                </a:lnTo>
                <a:lnTo>
                  <a:pt x="39" y="254"/>
                </a:lnTo>
                <a:lnTo>
                  <a:pt x="39" y="233"/>
                </a:lnTo>
                <a:lnTo>
                  <a:pt x="39" y="213"/>
                </a:lnTo>
                <a:lnTo>
                  <a:pt x="39" y="195"/>
                </a:lnTo>
                <a:lnTo>
                  <a:pt x="39" y="177"/>
                </a:lnTo>
                <a:lnTo>
                  <a:pt x="39" y="163"/>
                </a:lnTo>
                <a:lnTo>
                  <a:pt x="37" y="148"/>
                </a:lnTo>
                <a:lnTo>
                  <a:pt x="37" y="136"/>
                </a:lnTo>
                <a:lnTo>
                  <a:pt x="37" y="127"/>
                </a:lnTo>
                <a:lnTo>
                  <a:pt x="36" y="118"/>
                </a:lnTo>
                <a:lnTo>
                  <a:pt x="36" y="111"/>
                </a:lnTo>
                <a:lnTo>
                  <a:pt x="34" y="98"/>
                </a:lnTo>
                <a:lnTo>
                  <a:pt x="30" y="87"/>
                </a:lnTo>
                <a:lnTo>
                  <a:pt x="28" y="77"/>
                </a:lnTo>
                <a:lnTo>
                  <a:pt x="25" y="68"/>
                </a:lnTo>
                <a:lnTo>
                  <a:pt x="21" y="60"/>
                </a:lnTo>
                <a:lnTo>
                  <a:pt x="18" y="53"/>
                </a:lnTo>
                <a:lnTo>
                  <a:pt x="14" y="46"/>
                </a:lnTo>
                <a:lnTo>
                  <a:pt x="11" y="41"/>
                </a:lnTo>
                <a:lnTo>
                  <a:pt x="7" y="35"/>
                </a:lnTo>
                <a:lnTo>
                  <a:pt x="3" y="30"/>
                </a:lnTo>
                <a:lnTo>
                  <a:pt x="2" y="26"/>
                </a:lnTo>
                <a:lnTo>
                  <a:pt x="0" y="23"/>
                </a:lnTo>
                <a:lnTo>
                  <a:pt x="0" y="17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3" y="5"/>
                </a:lnTo>
                <a:lnTo>
                  <a:pt x="7" y="3"/>
                </a:lnTo>
                <a:lnTo>
                  <a:pt x="11" y="1"/>
                </a:lnTo>
                <a:lnTo>
                  <a:pt x="14" y="1"/>
                </a:lnTo>
                <a:lnTo>
                  <a:pt x="19" y="0"/>
                </a:lnTo>
                <a:lnTo>
                  <a:pt x="25" y="0"/>
                </a:lnTo>
                <a:lnTo>
                  <a:pt x="32" y="0"/>
                </a:lnTo>
                <a:lnTo>
                  <a:pt x="41" y="1"/>
                </a:lnTo>
                <a:lnTo>
                  <a:pt x="48" y="3"/>
                </a:lnTo>
                <a:lnTo>
                  <a:pt x="55" y="7"/>
                </a:lnTo>
                <a:lnTo>
                  <a:pt x="70" y="12"/>
                </a:lnTo>
                <a:lnTo>
                  <a:pt x="84" y="17"/>
                </a:lnTo>
                <a:lnTo>
                  <a:pt x="91" y="19"/>
                </a:lnTo>
                <a:lnTo>
                  <a:pt x="98" y="21"/>
                </a:lnTo>
                <a:lnTo>
                  <a:pt x="109" y="28"/>
                </a:lnTo>
                <a:lnTo>
                  <a:pt x="113" y="32"/>
                </a:lnTo>
                <a:lnTo>
                  <a:pt x="118" y="35"/>
                </a:lnTo>
                <a:lnTo>
                  <a:pt x="122" y="39"/>
                </a:lnTo>
                <a:lnTo>
                  <a:pt x="125" y="44"/>
                </a:lnTo>
                <a:lnTo>
                  <a:pt x="129" y="48"/>
                </a:lnTo>
                <a:lnTo>
                  <a:pt x="131" y="52"/>
                </a:lnTo>
                <a:lnTo>
                  <a:pt x="133" y="55"/>
                </a:lnTo>
                <a:lnTo>
                  <a:pt x="133" y="59"/>
                </a:lnTo>
                <a:lnTo>
                  <a:pt x="133" y="64"/>
                </a:lnTo>
                <a:lnTo>
                  <a:pt x="133" y="69"/>
                </a:lnTo>
                <a:lnTo>
                  <a:pt x="131" y="77"/>
                </a:lnTo>
                <a:lnTo>
                  <a:pt x="127" y="84"/>
                </a:lnTo>
                <a:lnTo>
                  <a:pt x="125" y="91"/>
                </a:lnTo>
                <a:lnTo>
                  <a:pt x="122" y="100"/>
                </a:lnTo>
                <a:lnTo>
                  <a:pt x="120" y="103"/>
                </a:lnTo>
                <a:lnTo>
                  <a:pt x="120" y="105"/>
                </a:lnTo>
                <a:lnTo>
                  <a:pt x="118" y="109"/>
                </a:lnTo>
                <a:lnTo>
                  <a:pt x="116" y="112"/>
                </a:lnTo>
                <a:lnTo>
                  <a:pt x="116" y="118"/>
                </a:lnTo>
                <a:lnTo>
                  <a:pt x="115" y="121"/>
                </a:lnTo>
                <a:lnTo>
                  <a:pt x="115" y="127"/>
                </a:lnTo>
                <a:lnTo>
                  <a:pt x="113" y="134"/>
                </a:lnTo>
                <a:lnTo>
                  <a:pt x="111" y="139"/>
                </a:lnTo>
                <a:lnTo>
                  <a:pt x="111" y="146"/>
                </a:lnTo>
                <a:lnTo>
                  <a:pt x="109" y="154"/>
                </a:lnTo>
                <a:lnTo>
                  <a:pt x="109" y="161"/>
                </a:lnTo>
                <a:lnTo>
                  <a:pt x="109" y="170"/>
                </a:lnTo>
                <a:lnTo>
                  <a:pt x="107" y="177"/>
                </a:lnTo>
                <a:lnTo>
                  <a:pt x="107" y="186"/>
                </a:lnTo>
                <a:lnTo>
                  <a:pt x="106" y="197"/>
                </a:lnTo>
                <a:lnTo>
                  <a:pt x="106" y="206"/>
                </a:lnTo>
                <a:lnTo>
                  <a:pt x="106" y="216"/>
                </a:lnTo>
                <a:lnTo>
                  <a:pt x="104" y="227"/>
                </a:lnTo>
                <a:lnTo>
                  <a:pt x="104" y="238"/>
                </a:lnTo>
                <a:lnTo>
                  <a:pt x="104" y="250"/>
                </a:lnTo>
                <a:lnTo>
                  <a:pt x="102" y="263"/>
                </a:lnTo>
                <a:lnTo>
                  <a:pt x="102" y="276"/>
                </a:lnTo>
                <a:lnTo>
                  <a:pt x="102" y="288"/>
                </a:lnTo>
                <a:lnTo>
                  <a:pt x="100" y="301"/>
                </a:lnTo>
                <a:lnTo>
                  <a:pt x="100" y="315"/>
                </a:lnTo>
                <a:lnTo>
                  <a:pt x="100" y="329"/>
                </a:lnTo>
                <a:lnTo>
                  <a:pt x="100" y="345"/>
                </a:lnTo>
                <a:lnTo>
                  <a:pt x="98" y="360"/>
                </a:lnTo>
                <a:lnTo>
                  <a:pt x="98" y="376"/>
                </a:lnTo>
                <a:lnTo>
                  <a:pt x="98" y="392"/>
                </a:lnTo>
                <a:lnTo>
                  <a:pt x="98" y="410"/>
                </a:lnTo>
                <a:lnTo>
                  <a:pt x="98" y="410"/>
                </a:lnTo>
              </a:path>
            </a:pathLst>
          </a:custGeom>
          <a:solidFill>
            <a:srgbClr val="FF0000"/>
          </a:solidFill>
          <a:ln w="793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1"/>
          <p:cNvSpPr>
            <a:spLocks/>
          </p:cNvSpPr>
          <p:nvPr/>
        </p:nvSpPr>
        <p:spPr bwMode="auto">
          <a:xfrm>
            <a:off x="1890426" y="2171982"/>
            <a:ext cx="206608" cy="455184"/>
          </a:xfrm>
          <a:custGeom>
            <a:avLst/>
            <a:gdLst>
              <a:gd name="T0" fmla="*/ 77 w 128"/>
              <a:gd name="T1" fmla="*/ 253 h 281"/>
              <a:gd name="T2" fmla="*/ 67 w 128"/>
              <a:gd name="T3" fmla="*/ 264 h 281"/>
              <a:gd name="T4" fmla="*/ 54 w 128"/>
              <a:gd name="T5" fmla="*/ 273 h 281"/>
              <a:gd name="T6" fmla="*/ 43 w 128"/>
              <a:gd name="T7" fmla="*/ 278 h 281"/>
              <a:gd name="T8" fmla="*/ 34 w 128"/>
              <a:gd name="T9" fmla="*/ 281 h 281"/>
              <a:gd name="T10" fmla="*/ 24 w 128"/>
              <a:gd name="T11" fmla="*/ 280 h 281"/>
              <a:gd name="T12" fmla="*/ 16 w 128"/>
              <a:gd name="T13" fmla="*/ 273 h 281"/>
              <a:gd name="T14" fmla="*/ 11 w 128"/>
              <a:gd name="T15" fmla="*/ 260 h 281"/>
              <a:gd name="T16" fmla="*/ 7 w 128"/>
              <a:gd name="T17" fmla="*/ 242 h 281"/>
              <a:gd name="T18" fmla="*/ 4 w 128"/>
              <a:gd name="T19" fmla="*/ 226 h 281"/>
              <a:gd name="T20" fmla="*/ 2 w 128"/>
              <a:gd name="T21" fmla="*/ 212 h 281"/>
              <a:gd name="T22" fmla="*/ 0 w 128"/>
              <a:gd name="T23" fmla="*/ 201 h 281"/>
              <a:gd name="T24" fmla="*/ 0 w 128"/>
              <a:gd name="T25" fmla="*/ 194 h 281"/>
              <a:gd name="T26" fmla="*/ 4 w 128"/>
              <a:gd name="T27" fmla="*/ 187 h 281"/>
              <a:gd name="T28" fmla="*/ 11 w 128"/>
              <a:gd name="T29" fmla="*/ 178 h 281"/>
              <a:gd name="T30" fmla="*/ 22 w 128"/>
              <a:gd name="T31" fmla="*/ 165 h 281"/>
              <a:gd name="T32" fmla="*/ 34 w 128"/>
              <a:gd name="T33" fmla="*/ 149 h 281"/>
              <a:gd name="T34" fmla="*/ 47 w 128"/>
              <a:gd name="T35" fmla="*/ 131 h 281"/>
              <a:gd name="T36" fmla="*/ 59 w 128"/>
              <a:gd name="T37" fmla="*/ 108 h 281"/>
              <a:gd name="T38" fmla="*/ 72 w 128"/>
              <a:gd name="T39" fmla="*/ 81 h 281"/>
              <a:gd name="T40" fmla="*/ 79 w 128"/>
              <a:gd name="T41" fmla="*/ 56 h 281"/>
              <a:gd name="T42" fmla="*/ 85 w 128"/>
              <a:gd name="T43" fmla="*/ 41 h 281"/>
              <a:gd name="T44" fmla="*/ 88 w 128"/>
              <a:gd name="T45" fmla="*/ 29 h 281"/>
              <a:gd name="T46" fmla="*/ 94 w 128"/>
              <a:gd name="T47" fmla="*/ 20 h 281"/>
              <a:gd name="T48" fmla="*/ 97 w 128"/>
              <a:gd name="T49" fmla="*/ 13 h 281"/>
              <a:gd name="T50" fmla="*/ 101 w 128"/>
              <a:gd name="T51" fmla="*/ 6 h 281"/>
              <a:gd name="T52" fmla="*/ 103 w 128"/>
              <a:gd name="T53" fmla="*/ 2 h 281"/>
              <a:gd name="T54" fmla="*/ 104 w 128"/>
              <a:gd name="T55" fmla="*/ 0 h 281"/>
              <a:gd name="T56" fmla="*/ 108 w 128"/>
              <a:gd name="T57" fmla="*/ 0 h 281"/>
              <a:gd name="T58" fmla="*/ 113 w 128"/>
              <a:gd name="T59" fmla="*/ 7 h 281"/>
              <a:gd name="T60" fmla="*/ 119 w 128"/>
              <a:gd name="T61" fmla="*/ 18 h 281"/>
              <a:gd name="T62" fmla="*/ 122 w 128"/>
              <a:gd name="T63" fmla="*/ 32 h 281"/>
              <a:gd name="T64" fmla="*/ 124 w 128"/>
              <a:gd name="T65" fmla="*/ 43 h 281"/>
              <a:gd name="T66" fmla="*/ 126 w 128"/>
              <a:gd name="T67" fmla="*/ 63 h 281"/>
              <a:gd name="T68" fmla="*/ 128 w 128"/>
              <a:gd name="T69" fmla="*/ 90 h 281"/>
              <a:gd name="T70" fmla="*/ 128 w 128"/>
              <a:gd name="T71" fmla="*/ 117 h 281"/>
              <a:gd name="T72" fmla="*/ 124 w 128"/>
              <a:gd name="T73" fmla="*/ 143 h 281"/>
              <a:gd name="T74" fmla="*/ 117 w 128"/>
              <a:gd name="T75" fmla="*/ 170 h 281"/>
              <a:gd name="T76" fmla="*/ 108 w 128"/>
              <a:gd name="T77" fmla="*/ 194 h 281"/>
              <a:gd name="T78" fmla="*/ 97 w 128"/>
              <a:gd name="T79" fmla="*/ 217 h 281"/>
              <a:gd name="T80" fmla="*/ 86 w 128"/>
              <a:gd name="T81" fmla="*/ 237 h 281"/>
              <a:gd name="T82" fmla="*/ 81 w 128"/>
              <a:gd name="T83" fmla="*/ 246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281">
                <a:moveTo>
                  <a:pt x="81" y="246"/>
                </a:moveTo>
                <a:lnTo>
                  <a:pt x="77" y="253"/>
                </a:lnTo>
                <a:lnTo>
                  <a:pt x="72" y="258"/>
                </a:lnTo>
                <a:lnTo>
                  <a:pt x="67" y="264"/>
                </a:lnTo>
                <a:lnTo>
                  <a:pt x="59" y="269"/>
                </a:lnTo>
                <a:lnTo>
                  <a:pt x="54" y="273"/>
                </a:lnTo>
                <a:lnTo>
                  <a:pt x="49" y="276"/>
                </a:lnTo>
                <a:lnTo>
                  <a:pt x="43" y="278"/>
                </a:lnTo>
                <a:lnTo>
                  <a:pt x="38" y="280"/>
                </a:lnTo>
                <a:lnTo>
                  <a:pt x="34" y="281"/>
                </a:lnTo>
                <a:lnTo>
                  <a:pt x="29" y="281"/>
                </a:lnTo>
                <a:lnTo>
                  <a:pt x="24" y="280"/>
                </a:lnTo>
                <a:lnTo>
                  <a:pt x="20" y="276"/>
                </a:lnTo>
                <a:lnTo>
                  <a:pt x="16" y="273"/>
                </a:lnTo>
                <a:lnTo>
                  <a:pt x="15" y="267"/>
                </a:lnTo>
                <a:lnTo>
                  <a:pt x="11" y="260"/>
                </a:lnTo>
                <a:lnTo>
                  <a:pt x="9" y="251"/>
                </a:lnTo>
                <a:lnTo>
                  <a:pt x="7" y="242"/>
                </a:lnTo>
                <a:lnTo>
                  <a:pt x="6" y="233"/>
                </a:lnTo>
                <a:lnTo>
                  <a:pt x="4" y="226"/>
                </a:lnTo>
                <a:lnTo>
                  <a:pt x="4" y="219"/>
                </a:lnTo>
                <a:lnTo>
                  <a:pt x="2" y="212"/>
                </a:lnTo>
                <a:lnTo>
                  <a:pt x="0" y="206"/>
                </a:lnTo>
                <a:lnTo>
                  <a:pt x="0" y="201"/>
                </a:lnTo>
                <a:lnTo>
                  <a:pt x="0" y="197"/>
                </a:lnTo>
                <a:lnTo>
                  <a:pt x="0" y="194"/>
                </a:lnTo>
                <a:lnTo>
                  <a:pt x="2" y="192"/>
                </a:lnTo>
                <a:lnTo>
                  <a:pt x="4" y="187"/>
                </a:lnTo>
                <a:lnTo>
                  <a:pt x="7" y="183"/>
                </a:lnTo>
                <a:lnTo>
                  <a:pt x="11" y="178"/>
                </a:lnTo>
                <a:lnTo>
                  <a:pt x="16" y="170"/>
                </a:lnTo>
                <a:lnTo>
                  <a:pt x="22" y="165"/>
                </a:lnTo>
                <a:lnTo>
                  <a:pt x="29" y="158"/>
                </a:lnTo>
                <a:lnTo>
                  <a:pt x="34" y="149"/>
                </a:lnTo>
                <a:lnTo>
                  <a:pt x="40" y="140"/>
                </a:lnTo>
                <a:lnTo>
                  <a:pt x="47" y="131"/>
                </a:lnTo>
                <a:lnTo>
                  <a:pt x="52" y="120"/>
                </a:lnTo>
                <a:lnTo>
                  <a:pt x="59" y="108"/>
                </a:lnTo>
                <a:lnTo>
                  <a:pt x="65" y="95"/>
                </a:lnTo>
                <a:lnTo>
                  <a:pt x="72" y="81"/>
                </a:lnTo>
                <a:lnTo>
                  <a:pt x="77" y="65"/>
                </a:lnTo>
                <a:lnTo>
                  <a:pt x="79" y="56"/>
                </a:lnTo>
                <a:lnTo>
                  <a:pt x="83" y="49"/>
                </a:lnTo>
                <a:lnTo>
                  <a:pt x="85" y="41"/>
                </a:lnTo>
                <a:lnTo>
                  <a:pt x="86" y="36"/>
                </a:lnTo>
                <a:lnTo>
                  <a:pt x="88" y="29"/>
                </a:lnTo>
                <a:lnTo>
                  <a:pt x="92" y="25"/>
                </a:lnTo>
                <a:lnTo>
                  <a:pt x="94" y="20"/>
                </a:lnTo>
                <a:lnTo>
                  <a:pt x="95" y="16"/>
                </a:lnTo>
                <a:lnTo>
                  <a:pt x="97" y="13"/>
                </a:lnTo>
                <a:lnTo>
                  <a:pt x="99" y="9"/>
                </a:lnTo>
                <a:lnTo>
                  <a:pt x="101" y="6"/>
                </a:lnTo>
                <a:lnTo>
                  <a:pt x="101" y="4"/>
                </a:lnTo>
                <a:lnTo>
                  <a:pt x="103" y="2"/>
                </a:lnTo>
                <a:lnTo>
                  <a:pt x="104" y="2"/>
                </a:lnTo>
                <a:lnTo>
                  <a:pt x="104" y="0"/>
                </a:lnTo>
                <a:lnTo>
                  <a:pt x="106" y="0"/>
                </a:lnTo>
                <a:lnTo>
                  <a:pt x="108" y="0"/>
                </a:lnTo>
                <a:lnTo>
                  <a:pt x="110" y="4"/>
                </a:lnTo>
                <a:lnTo>
                  <a:pt x="113" y="7"/>
                </a:lnTo>
                <a:lnTo>
                  <a:pt x="115" y="13"/>
                </a:lnTo>
                <a:lnTo>
                  <a:pt x="119" y="18"/>
                </a:lnTo>
                <a:lnTo>
                  <a:pt x="120" y="27"/>
                </a:lnTo>
                <a:lnTo>
                  <a:pt x="122" y="32"/>
                </a:lnTo>
                <a:lnTo>
                  <a:pt x="122" y="38"/>
                </a:lnTo>
                <a:lnTo>
                  <a:pt x="124" y="43"/>
                </a:lnTo>
                <a:lnTo>
                  <a:pt x="126" y="49"/>
                </a:lnTo>
                <a:lnTo>
                  <a:pt x="126" y="63"/>
                </a:lnTo>
                <a:lnTo>
                  <a:pt x="128" y="75"/>
                </a:lnTo>
                <a:lnTo>
                  <a:pt x="128" y="90"/>
                </a:lnTo>
                <a:lnTo>
                  <a:pt x="128" y="104"/>
                </a:lnTo>
                <a:lnTo>
                  <a:pt x="128" y="117"/>
                </a:lnTo>
                <a:lnTo>
                  <a:pt x="126" y="131"/>
                </a:lnTo>
                <a:lnTo>
                  <a:pt x="124" y="143"/>
                </a:lnTo>
                <a:lnTo>
                  <a:pt x="120" y="158"/>
                </a:lnTo>
                <a:lnTo>
                  <a:pt x="117" y="170"/>
                </a:lnTo>
                <a:lnTo>
                  <a:pt x="112" y="183"/>
                </a:lnTo>
                <a:lnTo>
                  <a:pt x="108" y="194"/>
                </a:lnTo>
                <a:lnTo>
                  <a:pt x="103" y="204"/>
                </a:lnTo>
                <a:lnTo>
                  <a:pt x="97" y="217"/>
                </a:lnTo>
                <a:lnTo>
                  <a:pt x="92" y="226"/>
                </a:lnTo>
                <a:lnTo>
                  <a:pt x="86" y="237"/>
                </a:lnTo>
                <a:lnTo>
                  <a:pt x="81" y="246"/>
                </a:lnTo>
                <a:lnTo>
                  <a:pt x="81" y="246"/>
                </a:lnTo>
              </a:path>
            </a:pathLst>
          </a:custGeom>
          <a:solidFill>
            <a:srgbClr val="FF0000"/>
          </a:solidFill>
          <a:ln w="793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3"/>
          <p:cNvSpPr>
            <a:spLocks/>
          </p:cNvSpPr>
          <p:nvPr/>
        </p:nvSpPr>
        <p:spPr bwMode="auto">
          <a:xfrm>
            <a:off x="1935621" y="2717555"/>
            <a:ext cx="1407516" cy="232434"/>
          </a:xfrm>
          <a:custGeom>
            <a:avLst/>
            <a:gdLst>
              <a:gd name="T0" fmla="*/ 522 w 872"/>
              <a:gd name="T1" fmla="*/ 30 h 143"/>
              <a:gd name="T2" fmla="*/ 599 w 872"/>
              <a:gd name="T3" fmla="*/ 18 h 143"/>
              <a:gd name="T4" fmla="*/ 662 w 872"/>
              <a:gd name="T5" fmla="*/ 11 h 143"/>
              <a:gd name="T6" fmla="*/ 709 w 872"/>
              <a:gd name="T7" fmla="*/ 5 h 143"/>
              <a:gd name="T8" fmla="*/ 739 w 872"/>
              <a:gd name="T9" fmla="*/ 2 h 143"/>
              <a:gd name="T10" fmla="*/ 755 w 872"/>
              <a:gd name="T11" fmla="*/ 0 h 143"/>
              <a:gd name="T12" fmla="*/ 775 w 872"/>
              <a:gd name="T13" fmla="*/ 2 h 143"/>
              <a:gd name="T14" fmla="*/ 799 w 872"/>
              <a:gd name="T15" fmla="*/ 7 h 143"/>
              <a:gd name="T16" fmla="*/ 829 w 872"/>
              <a:gd name="T17" fmla="*/ 14 h 143"/>
              <a:gd name="T18" fmla="*/ 854 w 872"/>
              <a:gd name="T19" fmla="*/ 29 h 143"/>
              <a:gd name="T20" fmla="*/ 868 w 872"/>
              <a:gd name="T21" fmla="*/ 45 h 143"/>
              <a:gd name="T22" fmla="*/ 870 w 872"/>
              <a:gd name="T23" fmla="*/ 55 h 143"/>
              <a:gd name="T24" fmla="*/ 863 w 872"/>
              <a:gd name="T25" fmla="*/ 64 h 143"/>
              <a:gd name="T26" fmla="*/ 847 w 872"/>
              <a:gd name="T27" fmla="*/ 72 h 143"/>
              <a:gd name="T28" fmla="*/ 822 w 872"/>
              <a:gd name="T29" fmla="*/ 75 h 143"/>
              <a:gd name="T30" fmla="*/ 788 w 872"/>
              <a:gd name="T31" fmla="*/ 79 h 143"/>
              <a:gd name="T32" fmla="*/ 732 w 872"/>
              <a:gd name="T33" fmla="*/ 79 h 143"/>
              <a:gd name="T34" fmla="*/ 639 w 872"/>
              <a:gd name="T35" fmla="*/ 82 h 143"/>
              <a:gd name="T36" fmla="*/ 537 w 872"/>
              <a:gd name="T37" fmla="*/ 86 h 143"/>
              <a:gd name="T38" fmla="*/ 427 w 872"/>
              <a:gd name="T39" fmla="*/ 97 h 143"/>
              <a:gd name="T40" fmla="*/ 323 w 872"/>
              <a:gd name="T41" fmla="*/ 107 h 143"/>
              <a:gd name="T42" fmla="*/ 223 w 872"/>
              <a:gd name="T43" fmla="*/ 123 h 143"/>
              <a:gd name="T44" fmla="*/ 178 w 872"/>
              <a:gd name="T45" fmla="*/ 131 h 143"/>
              <a:gd name="T46" fmla="*/ 142 w 872"/>
              <a:gd name="T47" fmla="*/ 136 h 143"/>
              <a:gd name="T48" fmla="*/ 115 w 872"/>
              <a:gd name="T49" fmla="*/ 140 h 143"/>
              <a:gd name="T50" fmla="*/ 95 w 872"/>
              <a:gd name="T51" fmla="*/ 141 h 143"/>
              <a:gd name="T52" fmla="*/ 85 w 872"/>
              <a:gd name="T53" fmla="*/ 143 h 143"/>
              <a:gd name="T54" fmla="*/ 76 w 872"/>
              <a:gd name="T55" fmla="*/ 141 h 143"/>
              <a:gd name="T56" fmla="*/ 56 w 872"/>
              <a:gd name="T57" fmla="*/ 136 h 143"/>
              <a:gd name="T58" fmla="*/ 31 w 872"/>
              <a:gd name="T59" fmla="*/ 123 h 143"/>
              <a:gd name="T60" fmla="*/ 9 w 872"/>
              <a:gd name="T61" fmla="*/ 109 h 143"/>
              <a:gd name="T62" fmla="*/ 2 w 872"/>
              <a:gd name="T63" fmla="*/ 102 h 143"/>
              <a:gd name="T64" fmla="*/ 4 w 872"/>
              <a:gd name="T65" fmla="*/ 98 h 143"/>
              <a:gd name="T66" fmla="*/ 20 w 872"/>
              <a:gd name="T67" fmla="*/ 98 h 143"/>
              <a:gd name="T68" fmla="*/ 49 w 872"/>
              <a:gd name="T69" fmla="*/ 95 h 143"/>
              <a:gd name="T70" fmla="*/ 86 w 872"/>
              <a:gd name="T71" fmla="*/ 89 h 143"/>
              <a:gd name="T72" fmla="*/ 129 w 872"/>
              <a:gd name="T73" fmla="*/ 84 h 143"/>
              <a:gd name="T74" fmla="*/ 180 w 872"/>
              <a:gd name="T75" fmla="*/ 79 h 143"/>
              <a:gd name="T76" fmla="*/ 210 w 872"/>
              <a:gd name="T77" fmla="*/ 75 h 143"/>
              <a:gd name="T78" fmla="*/ 255 w 872"/>
              <a:gd name="T79" fmla="*/ 70 h 143"/>
              <a:gd name="T80" fmla="*/ 311 w 872"/>
              <a:gd name="T81" fmla="*/ 61 h 143"/>
              <a:gd name="T82" fmla="*/ 381 w 872"/>
              <a:gd name="T83" fmla="*/ 52 h 143"/>
              <a:gd name="T84" fmla="*/ 461 w 872"/>
              <a:gd name="T85" fmla="*/ 39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72" h="143">
                <a:moveTo>
                  <a:pt x="492" y="34"/>
                </a:moveTo>
                <a:lnTo>
                  <a:pt x="506" y="32"/>
                </a:lnTo>
                <a:lnTo>
                  <a:pt x="522" y="30"/>
                </a:lnTo>
                <a:lnTo>
                  <a:pt x="549" y="27"/>
                </a:lnTo>
                <a:lnTo>
                  <a:pt x="576" y="21"/>
                </a:lnTo>
                <a:lnTo>
                  <a:pt x="599" y="18"/>
                </a:lnTo>
                <a:lnTo>
                  <a:pt x="623" y="16"/>
                </a:lnTo>
                <a:lnTo>
                  <a:pt x="642" y="12"/>
                </a:lnTo>
                <a:lnTo>
                  <a:pt x="662" y="11"/>
                </a:lnTo>
                <a:lnTo>
                  <a:pt x="680" y="9"/>
                </a:lnTo>
                <a:lnTo>
                  <a:pt x="694" y="5"/>
                </a:lnTo>
                <a:lnTo>
                  <a:pt x="709" y="5"/>
                </a:lnTo>
                <a:lnTo>
                  <a:pt x="721" y="3"/>
                </a:lnTo>
                <a:lnTo>
                  <a:pt x="732" y="2"/>
                </a:lnTo>
                <a:lnTo>
                  <a:pt x="739" y="2"/>
                </a:lnTo>
                <a:lnTo>
                  <a:pt x="746" y="0"/>
                </a:lnTo>
                <a:lnTo>
                  <a:pt x="752" y="0"/>
                </a:lnTo>
                <a:lnTo>
                  <a:pt x="755" y="0"/>
                </a:lnTo>
                <a:lnTo>
                  <a:pt x="761" y="0"/>
                </a:lnTo>
                <a:lnTo>
                  <a:pt x="768" y="2"/>
                </a:lnTo>
                <a:lnTo>
                  <a:pt x="775" y="2"/>
                </a:lnTo>
                <a:lnTo>
                  <a:pt x="782" y="3"/>
                </a:lnTo>
                <a:lnTo>
                  <a:pt x="790" y="5"/>
                </a:lnTo>
                <a:lnTo>
                  <a:pt x="799" y="7"/>
                </a:lnTo>
                <a:lnTo>
                  <a:pt x="807" y="9"/>
                </a:lnTo>
                <a:lnTo>
                  <a:pt x="818" y="11"/>
                </a:lnTo>
                <a:lnTo>
                  <a:pt x="829" y="14"/>
                </a:lnTo>
                <a:lnTo>
                  <a:pt x="838" y="18"/>
                </a:lnTo>
                <a:lnTo>
                  <a:pt x="847" y="23"/>
                </a:lnTo>
                <a:lnTo>
                  <a:pt x="854" y="29"/>
                </a:lnTo>
                <a:lnTo>
                  <a:pt x="860" y="34"/>
                </a:lnTo>
                <a:lnTo>
                  <a:pt x="865" y="37"/>
                </a:lnTo>
                <a:lnTo>
                  <a:pt x="868" y="45"/>
                </a:lnTo>
                <a:lnTo>
                  <a:pt x="870" y="50"/>
                </a:lnTo>
                <a:lnTo>
                  <a:pt x="872" y="54"/>
                </a:lnTo>
                <a:lnTo>
                  <a:pt x="870" y="55"/>
                </a:lnTo>
                <a:lnTo>
                  <a:pt x="868" y="59"/>
                </a:lnTo>
                <a:lnTo>
                  <a:pt x="867" y="63"/>
                </a:lnTo>
                <a:lnTo>
                  <a:pt x="863" y="64"/>
                </a:lnTo>
                <a:lnTo>
                  <a:pt x="858" y="68"/>
                </a:lnTo>
                <a:lnTo>
                  <a:pt x="852" y="70"/>
                </a:lnTo>
                <a:lnTo>
                  <a:pt x="847" y="72"/>
                </a:lnTo>
                <a:lnTo>
                  <a:pt x="840" y="73"/>
                </a:lnTo>
                <a:lnTo>
                  <a:pt x="831" y="75"/>
                </a:lnTo>
                <a:lnTo>
                  <a:pt x="822" y="75"/>
                </a:lnTo>
                <a:lnTo>
                  <a:pt x="811" y="77"/>
                </a:lnTo>
                <a:lnTo>
                  <a:pt x="800" y="77"/>
                </a:lnTo>
                <a:lnTo>
                  <a:pt x="788" y="79"/>
                </a:lnTo>
                <a:lnTo>
                  <a:pt x="775" y="79"/>
                </a:lnTo>
                <a:lnTo>
                  <a:pt x="761" y="79"/>
                </a:lnTo>
                <a:lnTo>
                  <a:pt x="732" y="79"/>
                </a:lnTo>
                <a:lnTo>
                  <a:pt x="702" y="79"/>
                </a:lnTo>
                <a:lnTo>
                  <a:pt x="669" y="80"/>
                </a:lnTo>
                <a:lnTo>
                  <a:pt x="639" y="82"/>
                </a:lnTo>
                <a:lnTo>
                  <a:pt x="605" y="84"/>
                </a:lnTo>
                <a:lnTo>
                  <a:pt x="572" y="84"/>
                </a:lnTo>
                <a:lnTo>
                  <a:pt x="537" y="86"/>
                </a:lnTo>
                <a:lnTo>
                  <a:pt x="501" y="89"/>
                </a:lnTo>
                <a:lnTo>
                  <a:pt x="465" y="93"/>
                </a:lnTo>
                <a:lnTo>
                  <a:pt x="427" y="97"/>
                </a:lnTo>
                <a:lnTo>
                  <a:pt x="391" y="100"/>
                </a:lnTo>
                <a:lnTo>
                  <a:pt x="357" y="104"/>
                </a:lnTo>
                <a:lnTo>
                  <a:pt x="323" y="107"/>
                </a:lnTo>
                <a:lnTo>
                  <a:pt x="289" y="113"/>
                </a:lnTo>
                <a:lnTo>
                  <a:pt x="255" y="118"/>
                </a:lnTo>
                <a:lnTo>
                  <a:pt x="223" y="123"/>
                </a:lnTo>
                <a:lnTo>
                  <a:pt x="207" y="125"/>
                </a:lnTo>
                <a:lnTo>
                  <a:pt x="192" y="129"/>
                </a:lnTo>
                <a:lnTo>
                  <a:pt x="178" y="131"/>
                </a:lnTo>
                <a:lnTo>
                  <a:pt x="165" y="132"/>
                </a:lnTo>
                <a:lnTo>
                  <a:pt x="153" y="134"/>
                </a:lnTo>
                <a:lnTo>
                  <a:pt x="142" y="136"/>
                </a:lnTo>
                <a:lnTo>
                  <a:pt x="131" y="138"/>
                </a:lnTo>
                <a:lnTo>
                  <a:pt x="122" y="138"/>
                </a:lnTo>
                <a:lnTo>
                  <a:pt x="115" y="140"/>
                </a:lnTo>
                <a:lnTo>
                  <a:pt x="108" y="140"/>
                </a:lnTo>
                <a:lnTo>
                  <a:pt x="101" y="141"/>
                </a:lnTo>
                <a:lnTo>
                  <a:pt x="95" y="141"/>
                </a:lnTo>
                <a:lnTo>
                  <a:pt x="92" y="141"/>
                </a:lnTo>
                <a:lnTo>
                  <a:pt x="88" y="143"/>
                </a:lnTo>
                <a:lnTo>
                  <a:pt x="85" y="143"/>
                </a:lnTo>
                <a:lnTo>
                  <a:pt x="85" y="143"/>
                </a:lnTo>
                <a:lnTo>
                  <a:pt x="79" y="143"/>
                </a:lnTo>
                <a:lnTo>
                  <a:pt x="76" y="141"/>
                </a:lnTo>
                <a:lnTo>
                  <a:pt x="68" y="140"/>
                </a:lnTo>
                <a:lnTo>
                  <a:pt x="63" y="138"/>
                </a:lnTo>
                <a:lnTo>
                  <a:pt x="56" y="136"/>
                </a:lnTo>
                <a:lnTo>
                  <a:pt x="49" y="132"/>
                </a:lnTo>
                <a:lnTo>
                  <a:pt x="40" y="129"/>
                </a:lnTo>
                <a:lnTo>
                  <a:pt x="31" y="123"/>
                </a:lnTo>
                <a:lnTo>
                  <a:pt x="22" y="118"/>
                </a:lnTo>
                <a:lnTo>
                  <a:pt x="16" y="113"/>
                </a:lnTo>
                <a:lnTo>
                  <a:pt x="9" y="109"/>
                </a:lnTo>
                <a:lnTo>
                  <a:pt x="6" y="107"/>
                </a:lnTo>
                <a:lnTo>
                  <a:pt x="2" y="104"/>
                </a:lnTo>
                <a:lnTo>
                  <a:pt x="2" y="102"/>
                </a:lnTo>
                <a:lnTo>
                  <a:pt x="0" y="100"/>
                </a:lnTo>
                <a:lnTo>
                  <a:pt x="2" y="98"/>
                </a:lnTo>
                <a:lnTo>
                  <a:pt x="4" y="98"/>
                </a:lnTo>
                <a:lnTo>
                  <a:pt x="9" y="98"/>
                </a:lnTo>
                <a:lnTo>
                  <a:pt x="13" y="98"/>
                </a:lnTo>
                <a:lnTo>
                  <a:pt x="20" y="98"/>
                </a:lnTo>
                <a:lnTo>
                  <a:pt x="27" y="97"/>
                </a:lnTo>
                <a:lnTo>
                  <a:pt x="38" y="97"/>
                </a:lnTo>
                <a:lnTo>
                  <a:pt x="49" y="95"/>
                </a:lnTo>
                <a:lnTo>
                  <a:pt x="59" y="93"/>
                </a:lnTo>
                <a:lnTo>
                  <a:pt x="72" y="91"/>
                </a:lnTo>
                <a:lnTo>
                  <a:pt x="86" y="89"/>
                </a:lnTo>
                <a:lnTo>
                  <a:pt x="99" y="88"/>
                </a:lnTo>
                <a:lnTo>
                  <a:pt x="115" y="86"/>
                </a:lnTo>
                <a:lnTo>
                  <a:pt x="129" y="84"/>
                </a:lnTo>
                <a:lnTo>
                  <a:pt x="146" y="82"/>
                </a:lnTo>
                <a:lnTo>
                  <a:pt x="162" y="80"/>
                </a:lnTo>
                <a:lnTo>
                  <a:pt x="180" y="79"/>
                </a:lnTo>
                <a:lnTo>
                  <a:pt x="189" y="77"/>
                </a:lnTo>
                <a:lnTo>
                  <a:pt x="199" y="77"/>
                </a:lnTo>
                <a:lnTo>
                  <a:pt x="210" y="75"/>
                </a:lnTo>
                <a:lnTo>
                  <a:pt x="224" y="73"/>
                </a:lnTo>
                <a:lnTo>
                  <a:pt x="239" y="72"/>
                </a:lnTo>
                <a:lnTo>
                  <a:pt x="255" y="70"/>
                </a:lnTo>
                <a:lnTo>
                  <a:pt x="271" y="66"/>
                </a:lnTo>
                <a:lnTo>
                  <a:pt x="291" y="64"/>
                </a:lnTo>
                <a:lnTo>
                  <a:pt x="311" y="61"/>
                </a:lnTo>
                <a:lnTo>
                  <a:pt x="332" y="59"/>
                </a:lnTo>
                <a:lnTo>
                  <a:pt x="355" y="55"/>
                </a:lnTo>
                <a:lnTo>
                  <a:pt x="381" y="52"/>
                </a:lnTo>
                <a:lnTo>
                  <a:pt x="406" y="48"/>
                </a:lnTo>
                <a:lnTo>
                  <a:pt x="433" y="43"/>
                </a:lnTo>
                <a:lnTo>
                  <a:pt x="461" y="39"/>
                </a:lnTo>
                <a:lnTo>
                  <a:pt x="492" y="34"/>
                </a:lnTo>
                <a:lnTo>
                  <a:pt x="492" y="34"/>
                </a:lnTo>
              </a:path>
            </a:pathLst>
          </a:custGeom>
          <a:solidFill>
            <a:srgbClr val="0000FF"/>
          </a:solidFill>
          <a:ln w="7938">
            <a:solidFill>
              <a:srgbClr val="2060B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5"/>
          <p:cNvSpPr>
            <a:spLocks/>
          </p:cNvSpPr>
          <p:nvPr/>
        </p:nvSpPr>
        <p:spPr bwMode="auto">
          <a:xfrm>
            <a:off x="2774966" y="2979044"/>
            <a:ext cx="364793" cy="461640"/>
          </a:xfrm>
          <a:custGeom>
            <a:avLst/>
            <a:gdLst>
              <a:gd name="T0" fmla="*/ 4 w 226"/>
              <a:gd name="T1" fmla="*/ 0 h 287"/>
              <a:gd name="T2" fmla="*/ 18 w 226"/>
              <a:gd name="T3" fmla="*/ 0 h 287"/>
              <a:gd name="T4" fmla="*/ 36 w 226"/>
              <a:gd name="T5" fmla="*/ 6 h 287"/>
              <a:gd name="T6" fmla="*/ 60 w 226"/>
              <a:gd name="T7" fmla="*/ 14 h 287"/>
              <a:gd name="T8" fmla="*/ 85 w 226"/>
              <a:gd name="T9" fmla="*/ 31 h 287"/>
              <a:gd name="T10" fmla="*/ 108 w 226"/>
              <a:gd name="T11" fmla="*/ 45 h 287"/>
              <a:gd name="T12" fmla="*/ 130 w 226"/>
              <a:gd name="T13" fmla="*/ 57 h 287"/>
              <a:gd name="T14" fmla="*/ 148 w 226"/>
              <a:gd name="T15" fmla="*/ 70 h 287"/>
              <a:gd name="T16" fmla="*/ 160 w 226"/>
              <a:gd name="T17" fmla="*/ 81 h 287"/>
              <a:gd name="T18" fmla="*/ 173 w 226"/>
              <a:gd name="T19" fmla="*/ 95 h 287"/>
              <a:gd name="T20" fmla="*/ 185 w 226"/>
              <a:gd name="T21" fmla="*/ 111 h 287"/>
              <a:gd name="T22" fmla="*/ 196 w 226"/>
              <a:gd name="T23" fmla="*/ 129 h 287"/>
              <a:gd name="T24" fmla="*/ 207 w 226"/>
              <a:gd name="T25" fmla="*/ 149 h 287"/>
              <a:gd name="T26" fmla="*/ 216 w 226"/>
              <a:gd name="T27" fmla="*/ 167 h 287"/>
              <a:gd name="T28" fmla="*/ 223 w 226"/>
              <a:gd name="T29" fmla="*/ 185 h 287"/>
              <a:gd name="T30" fmla="*/ 226 w 226"/>
              <a:gd name="T31" fmla="*/ 203 h 287"/>
              <a:gd name="T32" fmla="*/ 226 w 226"/>
              <a:gd name="T33" fmla="*/ 221 h 287"/>
              <a:gd name="T34" fmla="*/ 226 w 226"/>
              <a:gd name="T35" fmla="*/ 237 h 287"/>
              <a:gd name="T36" fmla="*/ 225 w 226"/>
              <a:gd name="T37" fmla="*/ 249 h 287"/>
              <a:gd name="T38" fmla="*/ 221 w 226"/>
              <a:gd name="T39" fmla="*/ 267 h 287"/>
              <a:gd name="T40" fmla="*/ 218 w 226"/>
              <a:gd name="T41" fmla="*/ 276 h 287"/>
              <a:gd name="T42" fmla="*/ 214 w 226"/>
              <a:gd name="T43" fmla="*/ 281 h 287"/>
              <a:gd name="T44" fmla="*/ 210 w 226"/>
              <a:gd name="T45" fmla="*/ 285 h 287"/>
              <a:gd name="T46" fmla="*/ 207 w 226"/>
              <a:gd name="T47" fmla="*/ 287 h 287"/>
              <a:gd name="T48" fmla="*/ 201 w 226"/>
              <a:gd name="T49" fmla="*/ 283 h 287"/>
              <a:gd name="T50" fmla="*/ 191 w 226"/>
              <a:gd name="T51" fmla="*/ 274 h 287"/>
              <a:gd name="T52" fmla="*/ 176 w 226"/>
              <a:gd name="T53" fmla="*/ 262 h 287"/>
              <a:gd name="T54" fmla="*/ 158 w 226"/>
              <a:gd name="T55" fmla="*/ 242 h 287"/>
              <a:gd name="T56" fmla="*/ 139 w 226"/>
              <a:gd name="T57" fmla="*/ 213 h 287"/>
              <a:gd name="T58" fmla="*/ 115 w 226"/>
              <a:gd name="T59" fmla="*/ 181 h 287"/>
              <a:gd name="T60" fmla="*/ 88 w 226"/>
              <a:gd name="T61" fmla="*/ 143 h 287"/>
              <a:gd name="T62" fmla="*/ 67 w 226"/>
              <a:gd name="T63" fmla="*/ 111 h 287"/>
              <a:gd name="T64" fmla="*/ 51 w 226"/>
              <a:gd name="T65" fmla="*/ 88 h 287"/>
              <a:gd name="T66" fmla="*/ 36 w 226"/>
              <a:gd name="T67" fmla="*/ 66 h 287"/>
              <a:gd name="T68" fmla="*/ 26 w 226"/>
              <a:gd name="T69" fmla="*/ 49 h 287"/>
              <a:gd name="T70" fmla="*/ 15 w 226"/>
              <a:gd name="T71" fmla="*/ 34 h 287"/>
              <a:gd name="T72" fmla="*/ 8 w 226"/>
              <a:gd name="T73" fmla="*/ 23 h 287"/>
              <a:gd name="T74" fmla="*/ 4 w 226"/>
              <a:gd name="T75" fmla="*/ 13 h 287"/>
              <a:gd name="T76" fmla="*/ 0 w 226"/>
              <a:gd name="T77" fmla="*/ 7 h 287"/>
              <a:gd name="T78" fmla="*/ 0 w 226"/>
              <a:gd name="T79" fmla="*/ 2 h 287"/>
              <a:gd name="T80" fmla="*/ 0 w 226"/>
              <a:gd name="T81" fmla="*/ 2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6" h="287">
                <a:moveTo>
                  <a:pt x="0" y="2"/>
                </a:moveTo>
                <a:lnTo>
                  <a:pt x="4" y="0"/>
                </a:lnTo>
                <a:lnTo>
                  <a:pt x="11" y="0"/>
                </a:lnTo>
                <a:lnTo>
                  <a:pt x="18" y="0"/>
                </a:lnTo>
                <a:lnTo>
                  <a:pt x="26" y="2"/>
                </a:lnTo>
                <a:lnTo>
                  <a:pt x="36" y="6"/>
                </a:lnTo>
                <a:lnTo>
                  <a:pt x="47" y="9"/>
                </a:lnTo>
                <a:lnTo>
                  <a:pt x="60" y="14"/>
                </a:lnTo>
                <a:lnTo>
                  <a:pt x="72" y="22"/>
                </a:lnTo>
                <a:lnTo>
                  <a:pt x="85" y="31"/>
                </a:lnTo>
                <a:lnTo>
                  <a:pt x="97" y="38"/>
                </a:lnTo>
                <a:lnTo>
                  <a:pt x="108" y="45"/>
                </a:lnTo>
                <a:lnTo>
                  <a:pt x="119" y="52"/>
                </a:lnTo>
                <a:lnTo>
                  <a:pt x="130" y="57"/>
                </a:lnTo>
                <a:lnTo>
                  <a:pt x="139" y="63"/>
                </a:lnTo>
                <a:lnTo>
                  <a:pt x="148" y="70"/>
                </a:lnTo>
                <a:lnTo>
                  <a:pt x="155" y="75"/>
                </a:lnTo>
                <a:lnTo>
                  <a:pt x="160" y="81"/>
                </a:lnTo>
                <a:lnTo>
                  <a:pt x="165" y="88"/>
                </a:lnTo>
                <a:lnTo>
                  <a:pt x="173" y="95"/>
                </a:lnTo>
                <a:lnTo>
                  <a:pt x="178" y="104"/>
                </a:lnTo>
                <a:lnTo>
                  <a:pt x="185" y="111"/>
                </a:lnTo>
                <a:lnTo>
                  <a:pt x="191" y="120"/>
                </a:lnTo>
                <a:lnTo>
                  <a:pt x="196" y="129"/>
                </a:lnTo>
                <a:lnTo>
                  <a:pt x="201" y="138"/>
                </a:lnTo>
                <a:lnTo>
                  <a:pt x="207" y="149"/>
                </a:lnTo>
                <a:lnTo>
                  <a:pt x="212" y="158"/>
                </a:lnTo>
                <a:lnTo>
                  <a:pt x="216" y="167"/>
                </a:lnTo>
                <a:lnTo>
                  <a:pt x="219" y="176"/>
                </a:lnTo>
                <a:lnTo>
                  <a:pt x="223" y="185"/>
                </a:lnTo>
                <a:lnTo>
                  <a:pt x="225" y="194"/>
                </a:lnTo>
                <a:lnTo>
                  <a:pt x="226" y="203"/>
                </a:lnTo>
                <a:lnTo>
                  <a:pt x="226" y="212"/>
                </a:lnTo>
                <a:lnTo>
                  <a:pt x="226" y="221"/>
                </a:lnTo>
                <a:lnTo>
                  <a:pt x="226" y="230"/>
                </a:lnTo>
                <a:lnTo>
                  <a:pt x="226" y="237"/>
                </a:lnTo>
                <a:lnTo>
                  <a:pt x="226" y="244"/>
                </a:lnTo>
                <a:lnTo>
                  <a:pt x="225" y="249"/>
                </a:lnTo>
                <a:lnTo>
                  <a:pt x="225" y="255"/>
                </a:lnTo>
                <a:lnTo>
                  <a:pt x="221" y="267"/>
                </a:lnTo>
                <a:lnTo>
                  <a:pt x="219" y="271"/>
                </a:lnTo>
                <a:lnTo>
                  <a:pt x="218" y="276"/>
                </a:lnTo>
                <a:lnTo>
                  <a:pt x="216" y="280"/>
                </a:lnTo>
                <a:lnTo>
                  <a:pt x="214" y="281"/>
                </a:lnTo>
                <a:lnTo>
                  <a:pt x="212" y="283"/>
                </a:lnTo>
                <a:lnTo>
                  <a:pt x="210" y="285"/>
                </a:lnTo>
                <a:lnTo>
                  <a:pt x="209" y="285"/>
                </a:lnTo>
                <a:lnTo>
                  <a:pt x="207" y="287"/>
                </a:lnTo>
                <a:lnTo>
                  <a:pt x="205" y="285"/>
                </a:lnTo>
                <a:lnTo>
                  <a:pt x="201" y="283"/>
                </a:lnTo>
                <a:lnTo>
                  <a:pt x="196" y="280"/>
                </a:lnTo>
                <a:lnTo>
                  <a:pt x="191" y="274"/>
                </a:lnTo>
                <a:lnTo>
                  <a:pt x="183" y="269"/>
                </a:lnTo>
                <a:lnTo>
                  <a:pt x="176" y="262"/>
                </a:lnTo>
                <a:lnTo>
                  <a:pt x="167" y="253"/>
                </a:lnTo>
                <a:lnTo>
                  <a:pt x="158" y="242"/>
                </a:lnTo>
                <a:lnTo>
                  <a:pt x="149" y="228"/>
                </a:lnTo>
                <a:lnTo>
                  <a:pt x="139" y="213"/>
                </a:lnTo>
                <a:lnTo>
                  <a:pt x="128" y="199"/>
                </a:lnTo>
                <a:lnTo>
                  <a:pt x="115" y="181"/>
                </a:lnTo>
                <a:lnTo>
                  <a:pt x="103" y="163"/>
                </a:lnTo>
                <a:lnTo>
                  <a:pt x="88" y="143"/>
                </a:lnTo>
                <a:lnTo>
                  <a:pt x="74" y="122"/>
                </a:lnTo>
                <a:lnTo>
                  <a:pt x="67" y="111"/>
                </a:lnTo>
                <a:lnTo>
                  <a:pt x="58" y="99"/>
                </a:lnTo>
                <a:lnTo>
                  <a:pt x="51" y="88"/>
                </a:lnTo>
                <a:lnTo>
                  <a:pt x="44" y="77"/>
                </a:lnTo>
                <a:lnTo>
                  <a:pt x="36" y="66"/>
                </a:lnTo>
                <a:lnTo>
                  <a:pt x="31" y="57"/>
                </a:lnTo>
                <a:lnTo>
                  <a:pt x="26" y="49"/>
                </a:lnTo>
                <a:lnTo>
                  <a:pt x="20" y="41"/>
                </a:lnTo>
                <a:lnTo>
                  <a:pt x="15" y="34"/>
                </a:lnTo>
                <a:lnTo>
                  <a:pt x="11" y="29"/>
                </a:lnTo>
                <a:lnTo>
                  <a:pt x="8" y="23"/>
                </a:lnTo>
                <a:lnTo>
                  <a:pt x="6" y="18"/>
                </a:lnTo>
                <a:lnTo>
                  <a:pt x="4" y="13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solidFill>
            <a:srgbClr val="FF0000"/>
          </a:solidFill>
          <a:ln w="793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19209597">
            <a:off x="3118243" y="2247413"/>
            <a:ext cx="275844" cy="164354"/>
          </a:xfrm>
          <a:custGeom>
            <a:avLst/>
            <a:gdLst>
              <a:gd name="connsiteX0" fmla="*/ 175089 w 275844"/>
              <a:gd name="connsiteY0" fmla="*/ 0 h 164354"/>
              <a:gd name="connsiteX1" fmla="*/ 275844 w 275844"/>
              <a:gd name="connsiteY1" fmla="*/ 164354 h 164354"/>
              <a:gd name="connsiteX2" fmla="*/ 264321 w 275844"/>
              <a:gd name="connsiteY2" fmla="*/ 159823 h 164354"/>
              <a:gd name="connsiteX3" fmla="*/ 246586 w 275844"/>
              <a:gd name="connsiteY3" fmla="*/ 153396 h 164354"/>
              <a:gd name="connsiteX4" fmla="*/ 225345 w 275844"/>
              <a:gd name="connsiteY4" fmla="*/ 146137 h 164354"/>
              <a:gd name="connsiteX5" fmla="*/ 203284 w 275844"/>
              <a:gd name="connsiteY5" fmla="*/ 142378 h 164354"/>
              <a:gd name="connsiteX6" fmla="*/ 181431 w 275844"/>
              <a:gd name="connsiteY6" fmla="*/ 140885 h 164354"/>
              <a:gd name="connsiteX7" fmla="*/ 156281 w 275844"/>
              <a:gd name="connsiteY7" fmla="*/ 140827 h 164354"/>
              <a:gd name="connsiteX8" fmla="*/ 130922 w 275844"/>
              <a:gd name="connsiteY8" fmla="*/ 138503 h 164354"/>
              <a:gd name="connsiteX9" fmla="*/ 114021 w 275844"/>
              <a:gd name="connsiteY9" fmla="*/ 141142 h 164354"/>
              <a:gd name="connsiteX10" fmla="*/ 100209 w 275844"/>
              <a:gd name="connsiteY10" fmla="*/ 140080 h 164354"/>
              <a:gd name="connsiteX11" fmla="*/ 87634 w 275844"/>
              <a:gd name="connsiteY11" fmla="*/ 140051 h 164354"/>
              <a:gd name="connsiteX12" fmla="*/ 72792 w 275844"/>
              <a:gd name="connsiteY12" fmla="*/ 140223 h 164354"/>
              <a:gd name="connsiteX13" fmla="*/ 63513 w 275844"/>
              <a:gd name="connsiteY13" fmla="*/ 138759 h 164354"/>
              <a:gd name="connsiteX14" fmla="*/ 51968 w 275844"/>
              <a:gd name="connsiteY14" fmla="*/ 137496 h 164354"/>
              <a:gd name="connsiteX15" fmla="*/ 45166 w 275844"/>
              <a:gd name="connsiteY15" fmla="*/ 138099 h 164354"/>
              <a:gd name="connsiteX16" fmla="*/ 33621 w 275844"/>
              <a:gd name="connsiteY16" fmla="*/ 136836 h 164354"/>
              <a:gd name="connsiteX17" fmla="*/ 27847 w 275844"/>
              <a:gd name="connsiteY17" fmla="*/ 136205 h 164354"/>
              <a:gd name="connsiteX18" fmla="*/ 19808 w 275844"/>
              <a:gd name="connsiteY18" fmla="*/ 135774 h 164354"/>
              <a:gd name="connsiteX19" fmla="*/ 16094 w 275844"/>
              <a:gd name="connsiteY19" fmla="*/ 132675 h 164354"/>
              <a:gd name="connsiteX20" fmla="*/ 9083 w 275844"/>
              <a:gd name="connsiteY20" fmla="*/ 131012 h 164354"/>
              <a:gd name="connsiteX21" fmla="*/ 6607 w 275844"/>
              <a:gd name="connsiteY21" fmla="*/ 128946 h 164354"/>
              <a:gd name="connsiteX22" fmla="*/ 2072 w 275844"/>
              <a:gd name="connsiteY22" fmla="*/ 129347 h 164354"/>
              <a:gd name="connsiteX23" fmla="*/ 2893 w 275844"/>
              <a:gd name="connsiteY23" fmla="*/ 125847 h 164354"/>
              <a:gd name="connsiteX24" fmla="*/ 416 w 275844"/>
              <a:gd name="connsiteY24" fmla="*/ 123781 h 164354"/>
              <a:gd name="connsiteX25" fmla="*/ 0 w 275844"/>
              <a:gd name="connsiteY25" fmla="*/ 119248 h 164354"/>
              <a:gd name="connsiteX26" fmla="*/ 2671 w 275844"/>
              <a:gd name="connsiteY26" fmla="*/ 111013 h 164354"/>
              <a:gd name="connsiteX27" fmla="*/ 7817 w 275844"/>
              <a:gd name="connsiteY27" fmla="*/ 104845 h 164354"/>
              <a:gd name="connsiteX28" fmla="*/ 11935 w 275844"/>
              <a:gd name="connsiteY28" fmla="*/ 99909 h 164354"/>
              <a:gd name="connsiteX29" fmla="*/ 16052 w 275844"/>
              <a:gd name="connsiteY29" fmla="*/ 94974 h 164354"/>
              <a:gd name="connsiteX30" fmla="*/ 21617 w 275844"/>
              <a:gd name="connsiteY30" fmla="*/ 93339 h 164354"/>
              <a:gd name="connsiteX31" fmla="*/ 30268 w 275844"/>
              <a:gd name="connsiteY31" fmla="*/ 88003 h 164354"/>
              <a:gd name="connsiteX32" fmla="*/ 37891 w 275844"/>
              <a:gd name="connsiteY32" fmla="*/ 83900 h 164354"/>
              <a:gd name="connsiteX33" fmla="*/ 44276 w 275844"/>
              <a:gd name="connsiteY33" fmla="*/ 78764 h 164354"/>
              <a:gd name="connsiteX34" fmla="*/ 53957 w 275844"/>
              <a:gd name="connsiteY34" fmla="*/ 72194 h 164354"/>
              <a:gd name="connsiteX35" fmla="*/ 67144 w 275844"/>
              <a:gd name="connsiteY35" fmla="*/ 66456 h 164354"/>
              <a:gd name="connsiteX36" fmla="*/ 76826 w 275844"/>
              <a:gd name="connsiteY36" fmla="*/ 59885 h 164354"/>
              <a:gd name="connsiteX37" fmla="*/ 87746 w 275844"/>
              <a:gd name="connsiteY37" fmla="*/ 54348 h 164354"/>
              <a:gd name="connsiteX38" fmla="*/ 110823 w 275844"/>
              <a:gd name="connsiteY38" fmla="*/ 44306 h 164354"/>
              <a:gd name="connsiteX39" fmla="*/ 131632 w 275844"/>
              <a:gd name="connsiteY39" fmla="*/ 34466 h 164354"/>
              <a:gd name="connsiteX40" fmla="*/ 146670 w 275844"/>
              <a:gd name="connsiteY40" fmla="*/ 23993 h 164354"/>
              <a:gd name="connsiteX41" fmla="*/ 159439 w 275844"/>
              <a:gd name="connsiteY41" fmla="*/ 13723 h 164354"/>
              <a:gd name="connsiteX42" fmla="*/ 169121 w 275844"/>
              <a:gd name="connsiteY42" fmla="*/ 7152 h 164354"/>
              <a:gd name="connsiteX43" fmla="*/ 175089 w 275844"/>
              <a:gd name="connsiteY43" fmla="*/ 0 h 16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5844" h="164354">
                <a:moveTo>
                  <a:pt x="175089" y="0"/>
                </a:moveTo>
                <a:lnTo>
                  <a:pt x="275844" y="164354"/>
                </a:lnTo>
                <a:lnTo>
                  <a:pt x="264321" y="159823"/>
                </a:lnTo>
                <a:lnTo>
                  <a:pt x="246586" y="153396"/>
                </a:lnTo>
                <a:lnTo>
                  <a:pt x="225345" y="146137"/>
                </a:lnTo>
                <a:lnTo>
                  <a:pt x="203284" y="142378"/>
                </a:lnTo>
                <a:lnTo>
                  <a:pt x="181431" y="140885"/>
                </a:lnTo>
                <a:lnTo>
                  <a:pt x="156281" y="140827"/>
                </a:lnTo>
                <a:lnTo>
                  <a:pt x="130922" y="138503"/>
                </a:lnTo>
                <a:lnTo>
                  <a:pt x="114021" y="141142"/>
                </a:lnTo>
                <a:lnTo>
                  <a:pt x="100209" y="140080"/>
                </a:lnTo>
                <a:lnTo>
                  <a:pt x="87634" y="140051"/>
                </a:lnTo>
                <a:lnTo>
                  <a:pt x="72792" y="140223"/>
                </a:lnTo>
                <a:lnTo>
                  <a:pt x="63513" y="138759"/>
                </a:lnTo>
                <a:lnTo>
                  <a:pt x="51968" y="137496"/>
                </a:lnTo>
                <a:lnTo>
                  <a:pt x="45166" y="138099"/>
                </a:lnTo>
                <a:lnTo>
                  <a:pt x="33621" y="136836"/>
                </a:lnTo>
                <a:lnTo>
                  <a:pt x="27847" y="136205"/>
                </a:lnTo>
                <a:lnTo>
                  <a:pt x="19808" y="135774"/>
                </a:lnTo>
                <a:lnTo>
                  <a:pt x="16094" y="132675"/>
                </a:lnTo>
                <a:lnTo>
                  <a:pt x="9083" y="131012"/>
                </a:lnTo>
                <a:lnTo>
                  <a:pt x="6607" y="128946"/>
                </a:lnTo>
                <a:lnTo>
                  <a:pt x="2072" y="129347"/>
                </a:lnTo>
                <a:lnTo>
                  <a:pt x="2893" y="125847"/>
                </a:lnTo>
                <a:lnTo>
                  <a:pt x="416" y="123781"/>
                </a:lnTo>
                <a:lnTo>
                  <a:pt x="0" y="119248"/>
                </a:lnTo>
                <a:lnTo>
                  <a:pt x="2671" y="111013"/>
                </a:lnTo>
                <a:lnTo>
                  <a:pt x="7817" y="104845"/>
                </a:lnTo>
                <a:lnTo>
                  <a:pt x="11935" y="99909"/>
                </a:lnTo>
                <a:lnTo>
                  <a:pt x="16052" y="94974"/>
                </a:lnTo>
                <a:lnTo>
                  <a:pt x="21617" y="93339"/>
                </a:lnTo>
                <a:lnTo>
                  <a:pt x="30268" y="88003"/>
                </a:lnTo>
                <a:lnTo>
                  <a:pt x="37891" y="83900"/>
                </a:lnTo>
                <a:lnTo>
                  <a:pt x="44276" y="78764"/>
                </a:lnTo>
                <a:lnTo>
                  <a:pt x="53957" y="72194"/>
                </a:lnTo>
                <a:lnTo>
                  <a:pt x="67144" y="66456"/>
                </a:lnTo>
                <a:lnTo>
                  <a:pt x="76826" y="59885"/>
                </a:lnTo>
                <a:lnTo>
                  <a:pt x="87746" y="54348"/>
                </a:lnTo>
                <a:lnTo>
                  <a:pt x="110823" y="44306"/>
                </a:lnTo>
                <a:lnTo>
                  <a:pt x="131632" y="34466"/>
                </a:lnTo>
                <a:lnTo>
                  <a:pt x="146670" y="23993"/>
                </a:lnTo>
                <a:lnTo>
                  <a:pt x="159439" y="13723"/>
                </a:lnTo>
                <a:lnTo>
                  <a:pt x="169121" y="7152"/>
                </a:lnTo>
                <a:lnTo>
                  <a:pt x="175089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19209597">
            <a:off x="2230094" y="3108258"/>
            <a:ext cx="725718" cy="383011"/>
          </a:xfrm>
          <a:custGeom>
            <a:avLst/>
            <a:gdLst>
              <a:gd name="connsiteX0" fmla="*/ 725718 w 725718"/>
              <a:gd name="connsiteY0" fmla="*/ 295190 h 383011"/>
              <a:gd name="connsiteX1" fmla="*/ 714739 w 725718"/>
              <a:gd name="connsiteY1" fmla="*/ 338583 h 383011"/>
              <a:gd name="connsiteX2" fmla="*/ 704998 w 725718"/>
              <a:gd name="connsiteY2" fmla="*/ 383011 h 383011"/>
              <a:gd name="connsiteX3" fmla="*/ 674424 w 725718"/>
              <a:gd name="connsiteY3" fmla="*/ 361705 h 383011"/>
              <a:gd name="connsiteX4" fmla="*/ 643022 w 725718"/>
              <a:gd name="connsiteY4" fmla="*/ 343914 h 383011"/>
              <a:gd name="connsiteX5" fmla="*/ 613892 w 725718"/>
              <a:gd name="connsiteY5" fmla="*/ 325916 h 383011"/>
              <a:gd name="connsiteX6" fmla="*/ 587036 w 725718"/>
              <a:gd name="connsiteY6" fmla="*/ 307712 h 383011"/>
              <a:gd name="connsiteX7" fmla="*/ 555634 w 725718"/>
              <a:gd name="connsiteY7" fmla="*/ 289921 h 383011"/>
              <a:gd name="connsiteX8" fmla="*/ 528983 w 725718"/>
              <a:gd name="connsiteY8" fmla="*/ 273991 h 383011"/>
              <a:gd name="connsiteX9" fmla="*/ 500059 w 725718"/>
              <a:gd name="connsiteY9" fmla="*/ 258267 h 383011"/>
              <a:gd name="connsiteX10" fmla="*/ 474648 w 725718"/>
              <a:gd name="connsiteY10" fmla="*/ 243371 h 383011"/>
              <a:gd name="connsiteX11" fmla="*/ 445724 w 725718"/>
              <a:gd name="connsiteY11" fmla="*/ 227647 h 383011"/>
              <a:gd name="connsiteX12" fmla="*/ 419279 w 725718"/>
              <a:gd name="connsiteY12" fmla="*/ 213991 h 383011"/>
              <a:gd name="connsiteX13" fmla="*/ 398415 w 725718"/>
              <a:gd name="connsiteY13" fmla="*/ 198685 h 383011"/>
              <a:gd name="connsiteX14" fmla="*/ 369901 w 725718"/>
              <a:gd name="connsiteY14" fmla="*/ 187508 h 383011"/>
              <a:gd name="connsiteX15" fmla="*/ 346968 w 725718"/>
              <a:gd name="connsiteY15" fmla="*/ 174680 h 383011"/>
              <a:gd name="connsiteX16" fmla="*/ 323002 w 725718"/>
              <a:gd name="connsiteY16" fmla="*/ 163093 h 383011"/>
              <a:gd name="connsiteX17" fmla="*/ 302549 w 725718"/>
              <a:gd name="connsiteY17" fmla="*/ 152334 h 383011"/>
              <a:gd name="connsiteX18" fmla="*/ 279821 w 725718"/>
              <a:gd name="connsiteY18" fmla="*/ 141781 h 383011"/>
              <a:gd name="connsiteX19" fmla="*/ 258334 w 725718"/>
              <a:gd name="connsiteY19" fmla="*/ 132261 h 383011"/>
              <a:gd name="connsiteX20" fmla="*/ 239120 w 725718"/>
              <a:gd name="connsiteY20" fmla="*/ 122535 h 383011"/>
              <a:gd name="connsiteX21" fmla="*/ 220111 w 725718"/>
              <a:gd name="connsiteY21" fmla="*/ 115084 h 383011"/>
              <a:gd name="connsiteX22" fmla="*/ 200896 w 725718"/>
              <a:gd name="connsiteY22" fmla="*/ 105359 h 383011"/>
              <a:gd name="connsiteX23" fmla="*/ 185195 w 725718"/>
              <a:gd name="connsiteY23" fmla="*/ 96463 h 383011"/>
              <a:gd name="connsiteX24" fmla="*/ 168665 w 725718"/>
              <a:gd name="connsiteY24" fmla="*/ 91080 h 383011"/>
              <a:gd name="connsiteX25" fmla="*/ 154408 w 725718"/>
              <a:gd name="connsiteY25" fmla="*/ 85491 h 383011"/>
              <a:gd name="connsiteX26" fmla="*/ 141185 w 725718"/>
              <a:gd name="connsiteY26" fmla="*/ 78663 h 383011"/>
              <a:gd name="connsiteX27" fmla="*/ 128373 w 725718"/>
              <a:gd name="connsiteY27" fmla="*/ 76382 h 383011"/>
              <a:gd name="connsiteX28" fmla="*/ 117424 w 725718"/>
              <a:gd name="connsiteY28" fmla="*/ 69348 h 383011"/>
              <a:gd name="connsiteX29" fmla="*/ 106680 w 725718"/>
              <a:gd name="connsiteY29" fmla="*/ 64588 h 383011"/>
              <a:gd name="connsiteX30" fmla="*/ 96347 w 725718"/>
              <a:gd name="connsiteY30" fmla="*/ 64376 h 383011"/>
              <a:gd name="connsiteX31" fmla="*/ 86843 w 725718"/>
              <a:gd name="connsiteY31" fmla="*/ 60650 h 383011"/>
              <a:gd name="connsiteX32" fmla="*/ 82091 w 725718"/>
              <a:gd name="connsiteY32" fmla="*/ 58787 h 383011"/>
              <a:gd name="connsiteX33" fmla="*/ 72586 w 725718"/>
              <a:gd name="connsiteY33" fmla="*/ 55062 h 383011"/>
              <a:gd name="connsiteX34" fmla="*/ 69279 w 725718"/>
              <a:gd name="connsiteY34" fmla="*/ 56507 h 383011"/>
              <a:gd name="connsiteX35" fmla="*/ 59774 w 725718"/>
              <a:gd name="connsiteY35" fmla="*/ 52780 h 383011"/>
              <a:gd name="connsiteX36" fmla="*/ 51509 w 725718"/>
              <a:gd name="connsiteY36" fmla="*/ 50088 h 383011"/>
              <a:gd name="connsiteX37" fmla="*/ 37252 w 725718"/>
              <a:gd name="connsiteY37" fmla="*/ 44500 h 383011"/>
              <a:gd name="connsiteX38" fmla="*/ 26508 w 725718"/>
              <a:gd name="connsiteY38" fmla="*/ 39740 h 383011"/>
              <a:gd name="connsiteX39" fmla="*/ 15765 w 725718"/>
              <a:gd name="connsiteY39" fmla="*/ 34981 h 383011"/>
              <a:gd name="connsiteX40" fmla="*/ 10807 w 725718"/>
              <a:gd name="connsiteY40" fmla="*/ 30844 h 383011"/>
              <a:gd name="connsiteX41" fmla="*/ 7918 w 725718"/>
              <a:gd name="connsiteY41" fmla="*/ 24230 h 383011"/>
              <a:gd name="connsiteX42" fmla="*/ 3789 w 725718"/>
              <a:gd name="connsiteY42" fmla="*/ 16580 h 383011"/>
              <a:gd name="connsiteX43" fmla="*/ 694 w 725718"/>
              <a:gd name="connsiteY43" fmla="*/ 7691 h 383011"/>
              <a:gd name="connsiteX44" fmla="*/ 0 w 725718"/>
              <a:gd name="connsiteY44" fmla="*/ 0 h 383011"/>
              <a:gd name="connsiteX45" fmla="*/ 190517 w 725718"/>
              <a:gd name="connsiteY45" fmla="*/ 0 h 383011"/>
              <a:gd name="connsiteX46" fmla="*/ 192692 w 725718"/>
              <a:gd name="connsiteY46" fmla="*/ 1814 h 383011"/>
              <a:gd name="connsiteX47" fmla="*/ 204676 w 725718"/>
              <a:gd name="connsiteY47" fmla="*/ 7608 h 383011"/>
              <a:gd name="connsiteX48" fmla="*/ 213351 w 725718"/>
              <a:gd name="connsiteY48" fmla="*/ 14846 h 383011"/>
              <a:gd name="connsiteX49" fmla="*/ 216659 w 725718"/>
              <a:gd name="connsiteY49" fmla="*/ 13402 h 383011"/>
              <a:gd name="connsiteX50" fmla="*/ 221616 w 725718"/>
              <a:gd name="connsiteY50" fmla="*/ 17538 h 383011"/>
              <a:gd name="connsiteX51" fmla="*/ 226574 w 725718"/>
              <a:gd name="connsiteY51" fmla="*/ 21675 h 383011"/>
              <a:gd name="connsiteX52" fmla="*/ 232360 w 725718"/>
              <a:gd name="connsiteY52" fmla="*/ 22298 h 383011"/>
              <a:gd name="connsiteX53" fmla="*/ 237317 w 725718"/>
              <a:gd name="connsiteY53" fmla="*/ 26434 h 383011"/>
              <a:gd name="connsiteX54" fmla="*/ 244548 w 725718"/>
              <a:gd name="connsiteY54" fmla="*/ 30365 h 383011"/>
              <a:gd name="connsiteX55" fmla="*/ 251985 w 725718"/>
              <a:gd name="connsiteY55" fmla="*/ 36570 h 383011"/>
              <a:gd name="connsiteX56" fmla="*/ 262728 w 725718"/>
              <a:gd name="connsiteY56" fmla="*/ 41330 h 383011"/>
              <a:gd name="connsiteX57" fmla="*/ 273473 w 725718"/>
              <a:gd name="connsiteY57" fmla="*/ 46089 h 383011"/>
              <a:gd name="connsiteX58" fmla="*/ 284216 w 725718"/>
              <a:gd name="connsiteY58" fmla="*/ 50849 h 383011"/>
              <a:gd name="connsiteX59" fmla="*/ 292892 w 725718"/>
              <a:gd name="connsiteY59" fmla="*/ 58088 h 383011"/>
              <a:gd name="connsiteX60" fmla="*/ 306114 w 725718"/>
              <a:gd name="connsiteY60" fmla="*/ 64916 h 383011"/>
              <a:gd name="connsiteX61" fmla="*/ 318303 w 725718"/>
              <a:gd name="connsiteY61" fmla="*/ 72984 h 383011"/>
              <a:gd name="connsiteX62" fmla="*/ 331526 w 725718"/>
              <a:gd name="connsiteY62" fmla="*/ 79811 h 383011"/>
              <a:gd name="connsiteX63" fmla="*/ 347227 w 725718"/>
              <a:gd name="connsiteY63" fmla="*/ 88707 h 383011"/>
              <a:gd name="connsiteX64" fmla="*/ 362929 w 725718"/>
              <a:gd name="connsiteY64" fmla="*/ 97604 h 383011"/>
              <a:gd name="connsiteX65" fmla="*/ 379869 w 725718"/>
              <a:gd name="connsiteY65" fmla="*/ 107534 h 383011"/>
              <a:gd name="connsiteX66" fmla="*/ 396605 w 725718"/>
              <a:gd name="connsiteY66" fmla="*/ 115190 h 383011"/>
              <a:gd name="connsiteX67" fmla="*/ 414785 w 725718"/>
              <a:gd name="connsiteY67" fmla="*/ 126155 h 383011"/>
              <a:gd name="connsiteX68" fmla="*/ 434204 w 725718"/>
              <a:gd name="connsiteY68" fmla="*/ 138154 h 383011"/>
              <a:gd name="connsiteX69" fmla="*/ 453418 w 725718"/>
              <a:gd name="connsiteY69" fmla="*/ 147878 h 383011"/>
              <a:gd name="connsiteX70" fmla="*/ 472838 w 725718"/>
              <a:gd name="connsiteY70" fmla="*/ 159876 h 383011"/>
              <a:gd name="connsiteX71" fmla="*/ 494326 w 725718"/>
              <a:gd name="connsiteY71" fmla="*/ 169397 h 383011"/>
              <a:gd name="connsiteX72" fmla="*/ 517258 w 725718"/>
              <a:gd name="connsiteY72" fmla="*/ 182223 h 383011"/>
              <a:gd name="connsiteX73" fmla="*/ 540396 w 725718"/>
              <a:gd name="connsiteY73" fmla="*/ 197324 h 383011"/>
              <a:gd name="connsiteX74" fmla="*/ 564362 w 725718"/>
              <a:gd name="connsiteY74" fmla="*/ 208912 h 383011"/>
              <a:gd name="connsiteX75" fmla="*/ 589773 w 725718"/>
              <a:gd name="connsiteY75" fmla="*/ 223807 h 383011"/>
              <a:gd name="connsiteX76" fmla="*/ 616219 w 725718"/>
              <a:gd name="connsiteY76" fmla="*/ 237464 h 383011"/>
              <a:gd name="connsiteX77" fmla="*/ 641630 w 725718"/>
              <a:gd name="connsiteY77" fmla="*/ 252358 h 383011"/>
              <a:gd name="connsiteX78" fmla="*/ 666836 w 725718"/>
              <a:gd name="connsiteY78" fmla="*/ 264981 h 383011"/>
              <a:gd name="connsiteX79" fmla="*/ 696794 w 725718"/>
              <a:gd name="connsiteY79" fmla="*/ 279465 h 383011"/>
              <a:gd name="connsiteX80" fmla="*/ 725718 w 725718"/>
              <a:gd name="connsiteY80" fmla="*/ 295190 h 38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725718" h="383011">
                <a:moveTo>
                  <a:pt x="725718" y="295190"/>
                </a:moveTo>
                <a:lnTo>
                  <a:pt x="714739" y="338583"/>
                </a:lnTo>
                <a:lnTo>
                  <a:pt x="704998" y="383011"/>
                </a:lnTo>
                <a:lnTo>
                  <a:pt x="674424" y="361705"/>
                </a:lnTo>
                <a:lnTo>
                  <a:pt x="643022" y="343914"/>
                </a:lnTo>
                <a:lnTo>
                  <a:pt x="613892" y="325916"/>
                </a:lnTo>
                <a:lnTo>
                  <a:pt x="587036" y="307712"/>
                </a:lnTo>
                <a:lnTo>
                  <a:pt x="555634" y="289921"/>
                </a:lnTo>
                <a:lnTo>
                  <a:pt x="528983" y="273991"/>
                </a:lnTo>
                <a:lnTo>
                  <a:pt x="500059" y="258267"/>
                </a:lnTo>
                <a:lnTo>
                  <a:pt x="474648" y="243371"/>
                </a:lnTo>
                <a:lnTo>
                  <a:pt x="445724" y="227647"/>
                </a:lnTo>
                <a:lnTo>
                  <a:pt x="419279" y="213991"/>
                </a:lnTo>
                <a:lnTo>
                  <a:pt x="398415" y="198685"/>
                </a:lnTo>
                <a:lnTo>
                  <a:pt x="369901" y="187508"/>
                </a:lnTo>
                <a:lnTo>
                  <a:pt x="346968" y="174680"/>
                </a:lnTo>
                <a:lnTo>
                  <a:pt x="323002" y="163093"/>
                </a:lnTo>
                <a:lnTo>
                  <a:pt x="302549" y="152334"/>
                </a:lnTo>
                <a:lnTo>
                  <a:pt x="279821" y="141781"/>
                </a:lnTo>
                <a:lnTo>
                  <a:pt x="258334" y="132261"/>
                </a:lnTo>
                <a:lnTo>
                  <a:pt x="239120" y="122535"/>
                </a:lnTo>
                <a:lnTo>
                  <a:pt x="220111" y="115084"/>
                </a:lnTo>
                <a:lnTo>
                  <a:pt x="200896" y="105359"/>
                </a:lnTo>
                <a:lnTo>
                  <a:pt x="185195" y="96463"/>
                </a:lnTo>
                <a:lnTo>
                  <a:pt x="168665" y="91080"/>
                </a:lnTo>
                <a:lnTo>
                  <a:pt x="154408" y="85491"/>
                </a:lnTo>
                <a:lnTo>
                  <a:pt x="141185" y="78663"/>
                </a:lnTo>
                <a:lnTo>
                  <a:pt x="128373" y="76382"/>
                </a:lnTo>
                <a:lnTo>
                  <a:pt x="117424" y="69348"/>
                </a:lnTo>
                <a:lnTo>
                  <a:pt x="106680" y="64588"/>
                </a:lnTo>
                <a:lnTo>
                  <a:pt x="96347" y="64376"/>
                </a:lnTo>
                <a:lnTo>
                  <a:pt x="86843" y="60650"/>
                </a:lnTo>
                <a:lnTo>
                  <a:pt x="82091" y="58787"/>
                </a:lnTo>
                <a:lnTo>
                  <a:pt x="72586" y="55062"/>
                </a:lnTo>
                <a:lnTo>
                  <a:pt x="69279" y="56507"/>
                </a:lnTo>
                <a:lnTo>
                  <a:pt x="59774" y="52780"/>
                </a:lnTo>
                <a:lnTo>
                  <a:pt x="51509" y="50088"/>
                </a:lnTo>
                <a:lnTo>
                  <a:pt x="37252" y="44500"/>
                </a:lnTo>
                <a:lnTo>
                  <a:pt x="26508" y="39740"/>
                </a:lnTo>
                <a:lnTo>
                  <a:pt x="15765" y="34981"/>
                </a:lnTo>
                <a:lnTo>
                  <a:pt x="10807" y="30844"/>
                </a:lnTo>
                <a:lnTo>
                  <a:pt x="7918" y="24230"/>
                </a:lnTo>
                <a:lnTo>
                  <a:pt x="3789" y="16580"/>
                </a:lnTo>
                <a:lnTo>
                  <a:pt x="694" y="7691"/>
                </a:lnTo>
                <a:lnTo>
                  <a:pt x="0" y="0"/>
                </a:lnTo>
                <a:lnTo>
                  <a:pt x="190517" y="0"/>
                </a:lnTo>
                <a:lnTo>
                  <a:pt x="192692" y="1814"/>
                </a:lnTo>
                <a:lnTo>
                  <a:pt x="204676" y="7608"/>
                </a:lnTo>
                <a:lnTo>
                  <a:pt x="213351" y="14846"/>
                </a:lnTo>
                <a:lnTo>
                  <a:pt x="216659" y="13402"/>
                </a:lnTo>
                <a:lnTo>
                  <a:pt x="221616" y="17538"/>
                </a:lnTo>
                <a:lnTo>
                  <a:pt x="226574" y="21675"/>
                </a:lnTo>
                <a:lnTo>
                  <a:pt x="232360" y="22298"/>
                </a:lnTo>
                <a:lnTo>
                  <a:pt x="237317" y="26434"/>
                </a:lnTo>
                <a:lnTo>
                  <a:pt x="244548" y="30365"/>
                </a:lnTo>
                <a:lnTo>
                  <a:pt x="251985" y="36570"/>
                </a:lnTo>
                <a:lnTo>
                  <a:pt x="262728" y="41330"/>
                </a:lnTo>
                <a:lnTo>
                  <a:pt x="273473" y="46089"/>
                </a:lnTo>
                <a:lnTo>
                  <a:pt x="284216" y="50849"/>
                </a:lnTo>
                <a:lnTo>
                  <a:pt x="292892" y="58088"/>
                </a:lnTo>
                <a:lnTo>
                  <a:pt x="306114" y="64916"/>
                </a:lnTo>
                <a:lnTo>
                  <a:pt x="318303" y="72984"/>
                </a:lnTo>
                <a:lnTo>
                  <a:pt x="331526" y="79811"/>
                </a:lnTo>
                <a:lnTo>
                  <a:pt x="347227" y="88707"/>
                </a:lnTo>
                <a:lnTo>
                  <a:pt x="362929" y="97604"/>
                </a:lnTo>
                <a:lnTo>
                  <a:pt x="379869" y="107534"/>
                </a:lnTo>
                <a:lnTo>
                  <a:pt x="396605" y="115190"/>
                </a:lnTo>
                <a:lnTo>
                  <a:pt x="414785" y="126155"/>
                </a:lnTo>
                <a:lnTo>
                  <a:pt x="434204" y="138154"/>
                </a:lnTo>
                <a:lnTo>
                  <a:pt x="453418" y="147878"/>
                </a:lnTo>
                <a:lnTo>
                  <a:pt x="472838" y="159876"/>
                </a:lnTo>
                <a:lnTo>
                  <a:pt x="494326" y="169397"/>
                </a:lnTo>
                <a:lnTo>
                  <a:pt x="517258" y="182223"/>
                </a:lnTo>
                <a:lnTo>
                  <a:pt x="540396" y="197324"/>
                </a:lnTo>
                <a:lnTo>
                  <a:pt x="564362" y="208912"/>
                </a:lnTo>
                <a:lnTo>
                  <a:pt x="589773" y="223807"/>
                </a:lnTo>
                <a:lnTo>
                  <a:pt x="616219" y="237464"/>
                </a:lnTo>
                <a:lnTo>
                  <a:pt x="641630" y="252358"/>
                </a:lnTo>
                <a:lnTo>
                  <a:pt x="666836" y="264981"/>
                </a:lnTo>
                <a:lnTo>
                  <a:pt x="696794" y="279465"/>
                </a:lnTo>
                <a:lnTo>
                  <a:pt x="725718" y="29519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19209597">
            <a:off x="2179077" y="1822863"/>
            <a:ext cx="1158245" cy="935751"/>
          </a:xfrm>
          <a:custGeom>
            <a:avLst/>
            <a:gdLst>
              <a:gd name="connsiteX0" fmla="*/ 1081879 w 1158245"/>
              <a:gd name="connsiteY0" fmla="*/ 640195 h 935751"/>
              <a:gd name="connsiteX1" fmla="*/ 1084772 w 1158245"/>
              <a:gd name="connsiteY1" fmla="*/ 646794 h 935751"/>
              <a:gd name="connsiteX2" fmla="*/ 1090962 w 1158245"/>
              <a:gd name="connsiteY2" fmla="*/ 651959 h 935751"/>
              <a:gd name="connsiteX3" fmla="*/ 1093855 w 1158245"/>
              <a:gd name="connsiteY3" fmla="*/ 658557 h 935751"/>
              <a:gd name="connsiteX4" fmla="*/ 1100046 w 1158245"/>
              <a:gd name="connsiteY4" fmla="*/ 663722 h 935751"/>
              <a:gd name="connsiteX5" fmla="*/ 1104386 w 1158245"/>
              <a:gd name="connsiteY5" fmla="*/ 673621 h 935751"/>
              <a:gd name="connsiteX6" fmla="*/ 1110993 w 1158245"/>
              <a:gd name="connsiteY6" fmla="*/ 683319 h 935751"/>
              <a:gd name="connsiteX7" fmla="*/ 1113065 w 1158245"/>
              <a:gd name="connsiteY7" fmla="*/ 693419 h 935751"/>
              <a:gd name="connsiteX8" fmla="*/ 1118643 w 1158245"/>
              <a:gd name="connsiteY8" fmla="*/ 704350 h 935751"/>
              <a:gd name="connsiteX9" fmla="*/ 1121133 w 1158245"/>
              <a:gd name="connsiteY9" fmla="*/ 718984 h 935751"/>
              <a:gd name="connsiteX10" fmla="*/ 1127129 w 1158245"/>
              <a:gd name="connsiteY10" fmla="*/ 734449 h 935751"/>
              <a:gd name="connsiteX11" fmla="*/ 1136851 w 1158245"/>
              <a:gd name="connsiteY11" fmla="*/ 765579 h 935751"/>
              <a:gd name="connsiteX12" fmla="*/ 1145754 w 1158245"/>
              <a:gd name="connsiteY12" fmla="*/ 800211 h 935751"/>
              <a:gd name="connsiteX13" fmla="*/ 1149690 w 1158245"/>
              <a:gd name="connsiteY13" fmla="*/ 818143 h 935751"/>
              <a:gd name="connsiteX14" fmla="*/ 1152389 w 1158245"/>
              <a:gd name="connsiteY14" fmla="*/ 835043 h 935751"/>
              <a:gd name="connsiteX15" fmla="*/ 1153029 w 1158245"/>
              <a:gd name="connsiteY15" fmla="*/ 854409 h 935751"/>
              <a:gd name="connsiteX16" fmla="*/ 1156965 w 1158245"/>
              <a:gd name="connsiteY16" fmla="*/ 872342 h 935751"/>
              <a:gd name="connsiteX17" fmla="*/ 1155950 w 1158245"/>
              <a:gd name="connsiteY17" fmla="*/ 886143 h 935751"/>
              <a:gd name="connsiteX18" fmla="*/ 1154935 w 1158245"/>
              <a:gd name="connsiteY18" fmla="*/ 899944 h 935751"/>
              <a:gd name="connsiteX19" fmla="*/ 1158245 w 1158245"/>
              <a:gd name="connsiteY19" fmla="*/ 911076 h 935751"/>
              <a:gd name="connsiteX20" fmla="*/ 1156812 w 1158245"/>
              <a:gd name="connsiteY20" fmla="*/ 920344 h 935751"/>
              <a:gd name="connsiteX21" fmla="*/ 1157229 w 1158245"/>
              <a:gd name="connsiteY21" fmla="*/ 924876 h 935751"/>
              <a:gd name="connsiteX22" fmla="*/ 1153111 w 1158245"/>
              <a:gd name="connsiteY22" fmla="*/ 929812 h 935751"/>
              <a:gd name="connsiteX23" fmla="*/ 1150023 w 1158245"/>
              <a:gd name="connsiteY23" fmla="*/ 933513 h 935751"/>
              <a:gd name="connsiteX24" fmla="*/ 1145489 w 1158245"/>
              <a:gd name="connsiteY24" fmla="*/ 933915 h 935751"/>
              <a:gd name="connsiteX25" fmla="*/ 1137658 w 1158245"/>
              <a:gd name="connsiteY25" fmla="*/ 935751 h 935751"/>
              <a:gd name="connsiteX26" fmla="*/ 1129200 w 1158245"/>
              <a:gd name="connsiteY26" fmla="*/ 930787 h 935751"/>
              <a:gd name="connsiteX27" fmla="*/ 1120951 w 1158245"/>
              <a:gd name="connsiteY27" fmla="*/ 928090 h 935751"/>
              <a:gd name="connsiteX28" fmla="*/ 1114761 w 1158245"/>
              <a:gd name="connsiteY28" fmla="*/ 922925 h 935751"/>
              <a:gd name="connsiteX29" fmla="*/ 1101560 w 1158245"/>
              <a:gd name="connsiteY29" fmla="*/ 916096 h 935751"/>
              <a:gd name="connsiteX30" fmla="*/ 1091657 w 1158245"/>
              <a:gd name="connsiteY30" fmla="*/ 907833 h 935751"/>
              <a:gd name="connsiteX31" fmla="*/ 1077217 w 1158245"/>
              <a:gd name="connsiteY31" fmla="*/ 899971 h 935751"/>
              <a:gd name="connsiteX32" fmla="*/ 1074510 w 1158245"/>
              <a:gd name="connsiteY32" fmla="*/ 898906 h 935751"/>
              <a:gd name="connsiteX33" fmla="*/ 973755 w 1158245"/>
              <a:gd name="connsiteY33" fmla="*/ 734552 h 935751"/>
              <a:gd name="connsiteX34" fmla="*/ 976022 w 1158245"/>
              <a:gd name="connsiteY34" fmla="*/ 731834 h 935751"/>
              <a:gd name="connsiteX35" fmla="*/ 976634 w 1158245"/>
              <a:gd name="connsiteY35" fmla="*/ 726067 h 935751"/>
              <a:gd name="connsiteX36" fmla="*/ 976216 w 1158245"/>
              <a:gd name="connsiteY36" fmla="*/ 721534 h 935751"/>
              <a:gd name="connsiteX37" fmla="*/ 977037 w 1158245"/>
              <a:gd name="connsiteY37" fmla="*/ 718034 h 935751"/>
              <a:gd name="connsiteX38" fmla="*/ 977649 w 1158245"/>
              <a:gd name="connsiteY38" fmla="*/ 712267 h 935751"/>
              <a:gd name="connsiteX39" fmla="*/ 974756 w 1158245"/>
              <a:gd name="connsiteY39" fmla="*/ 705667 h 935751"/>
              <a:gd name="connsiteX40" fmla="*/ 972683 w 1158245"/>
              <a:gd name="connsiteY40" fmla="*/ 695567 h 935751"/>
              <a:gd name="connsiteX41" fmla="*/ 967314 w 1158245"/>
              <a:gd name="connsiteY41" fmla="*/ 686903 h 935751"/>
              <a:gd name="connsiteX42" fmla="*/ 958648 w 1158245"/>
              <a:gd name="connsiteY42" fmla="*/ 679672 h 935751"/>
              <a:gd name="connsiteX43" fmla="*/ 949982 w 1158245"/>
              <a:gd name="connsiteY43" fmla="*/ 672442 h 935751"/>
              <a:gd name="connsiteX44" fmla="*/ 938840 w 1158245"/>
              <a:gd name="connsiteY44" fmla="*/ 663146 h 935751"/>
              <a:gd name="connsiteX45" fmla="*/ 928115 w 1158245"/>
              <a:gd name="connsiteY45" fmla="*/ 658382 h 935751"/>
              <a:gd name="connsiteX46" fmla="*/ 909962 w 1158245"/>
              <a:gd name="connsiteY46" fmla="*/ 647422 h 935751"/>
              <a:gd name="connsiteX47" fmla="*/ 897582 w 1158245"/>
              <a:gd name="connsiteY47" fmla="*/ 637092 h 935751"/>
              <a:gd name="connsiteX48" fmla="*/ 879430 w 1158245"/>
              <a:gd name="connsiteY48" fmla="*/ 626132 h 935751"/>
              <a:gd name="connsiteX49" fmla="*/ 861277 w 1158245"/>
              <a:gd name="connsiteY49" fmla="*/ 615171 h 935751"/>
              <a:gd name="connsiteX50" fmla="*/ 846420 w 1158245"/>
              <a:gd name="connsiteY50" fmla="*/ 602776 h 935751"/>
              <a:gd name="connsiteX51" fmla="*/ 828060 w 1158245"/>
              <a:gd name="connsiteY51" fmla="*/ 589548 h 935751"/>
              <a:gd name="connsiteX52" fmla="*/ 809490 w 1158245"/>
              <a:gd name="connsiteY52" fmla="*/ 574054 h 935751"/>
              <a:gd name="connsiteX53" fmla="*/ 787622 w 1158245"/>
              <a:gd name="connsiteY53" fmla="*/ 559994 h 935751"/>
              <a:gd name="connsiteX54" fmla="*/ 774422 w 1158245"/>
              <a:gd name="connsiteY54" fmla="*/ 553166 h 935751"/>
              <a:gd name="connsiteX55" fmla="*/ 763280 w 1158245"/>
              <a:gd name="connsiteY55" fmla="*/ 543870 h 935751"/>
              <a:gd name="connsiteX56" fmla="*/ 747603 w 1158245"/>
              <a:gd name="connsiteY56" fmla="*/ 534975 h 935751"/>
              <a:gd name="connsiteX57" fmla="*/ 730688 w 1158245"/>
              <a:gd name="connsiteY57" fmla="*/ 525047 h 935751"/>
              <a:gd name="connsiteX58" fmla="*/ 713565 w 1158245"/>
              <a:gd name="connsiteY58" fmla="*/ 512852 h 935751"/>
              <a:gd name="connsiteX59" fmla="*/ 694174 w 1158245"/>
              <a:gd name="connsiteY59" fmla="*/ 500859 h 935751"/>
              <a:gd name="connsiteX60" fmla="*/ 674783 w 1158245"/>
              <a:gd name="connsiteY60" fmla="*/ 488865 h 935751"/>
              <a:gd name="connsiteX61" fmla="*/ 651678 w 1158245"/>
              <a:gd name="connsiteY61" fmla="*/ 473773 h 935751"/>
              <a:gd name="connsiteX62" fmla="*/ 629812 w 1158245"/>
              <a:gd name="connsiteY62" fmla="*/ 459713 h 935751"/>
              <a:gd name="connsiteX63" fmla="*/ 606498 w 1158245"/>
              <a:gd name="connsiteY63" fmla="*/ 442354 h 935751"/>
              <a:gd name="connsiteX64" fmla="*/ 580097 w 1158245"/>
              <a:gd name="connsiteY64" fmla="*/ 428696 h 935751"/>
              <a:gd name="connsiteX65" fmla="*/ 554515 w 1158245"/>
              <a:gd name="connsiteY65" fmla="*/ 411538 h 935751"/>
              <a:gd name="connsiteX66" fmla="*/ 524191 w 1158245"/>
              <a:gd name="connsiteY66" fmla="*/ 392515 h 935751"/>
              <a:gd name="connsiteX67" fmla="*/ 496135 w 1158245"/>
              <a:gd name="connsiteY67" fmla="*/ 373290 h 935751"/>
              <a:gd name="connsiteX68" fmla="*/ 462305 w 1158245"/>
              <a:gd name="connsiteY68" fmla="*/ 353435 h 935751"/>
              <a:gd name="connsiteX69" fmla="*/ 430743 w 1158245"/>
              <a:gd name="connsiteY69" fmla="*/ 333379 h 935751"/>
              <a:gd name="connsiteX70" fmla="*/ 393617 w 1158245"/>
              <a:gd name="connsiteY70" fmla="*/ 314958 h 935751"/>
              <a:gd name="connsiteX71" fmla="*/ 360817 w 1158245"/>
              <a:gd name="connsiteY71" fmla="*/ 293869 h 935751"/>
              <a:gd name="connsiteX72" fmla="*/ 328225 w 1158245"/>
              <a:gd name="connsiteY72" fmla="*/ 275046 h 935751"/>
              <a:gd name="connsiteX73" fmla="*/ 296663 w 1158245"/>
              <a:gd name="connsiteY73" fmla="*/ 254990 h 935751"/>
              <a:gd name="connsiteX74" fmla="*/ 265309 w 1158245"/>
              <a:gd name="connsiteY74" fmla="*/ 237200 h 935751"/>
              <a:gd name="connsiteX75" fmla="*/ 235193 w 1158245"/>
              <a:gd name="connsiteY75" fmla="*/ 220443 h 935751"/>
              <a:gd name="connsiteX76" fmla="*/ 206928 w 1158245"/>
              <a:gd name="connsiteY76" fmla="*/ 198953 h 935751"/>
              <a:gd name="connsiteX77" fmla="*/ 181348 w 1158245"/>
              <a:gd name="connsiteY77" fmla="*/ 181794 h 935751"/>
              <a:gd name="connsiteX78" fmla="*/ 154528 w 1158245"/>
              <a:gd name="connsiteY78" fmla="*/ 163603 h 935751"/>
              <a:gd name="connsiteX79" fmla="*/ 127710 w 1158245"/>
              <a:gd name="connsiteY79" fmla="*/ 145412 h 935751"/>
              <a:gd name="connsiteX80" fmla="*/ 104397 w 1158245"/>
              <a:gd name="connsiteY80" fmla="*/ 128053 h 935751"/>
              <a:gd name="connsiteX81" fmla="*/ 82529 w 1158245"/>
              <a:gd name="connsiteY81" fmla="*/ 113993 h 935751"/>
              <a:gd name="connsiteX82" fmla="*/ 60245 w 1158245"/>
              <a:gd name="connsiteY82" fmla="*/ 95401 h 935751"/>
              <a:gd name="connsiteX83" fmla="*/ 40437 w 1158245"/>
              <a:gd name="connsiteY83" fmla="*/ 78874 h 935751"/>
              <a:gd name="connsiteX84" fmla="*/ 21047 w 1158245"/>
              <a:gd name="connsiteY84" fmla="*/ 66880 h 935751"/>
              <a:gd name="connsiteX85" fmla="*/ 0 w 1158245"/>
              <a:gd name="connsiteY85" fmla="*/ 49320 h 935751"/>
              <a:gd name="connsiteX86" fmla="*/ 53750 w 1158245"/>
              <a:gd name="connsiteY86" fmla="*/ 0 h 935751"/>
              <a:gd name="connsiteX87" fmla="*/ 84283 w 1158245"/>
              <a:gd name="connsiteY87" fmla="*/ 21290 h 935751"/>
              <a:gd name="connsiteX88" fmla="*/ 115233 w 1158245"/>
              <a:gd name="connsiteY88" fmla="*/ 47113 h 935751"/>
              <a:gd name="connsiteX89" fmla="*/ 147212 w 1158245"/>
              <a:gd name="connsiteY89" fmla="*/ 71703 h 935751"/>
              <a:gd name="connsiteX90" fmla="*/ 182279 w 1158245"/>
              <a:gd name="connsiteY90" fmla="*/ 92591 h 935751"/>
              <a:gd name="connsiteX91" fmla="*/ 216527 w 1158245"/>
              <a:gd name="connsiteY91" fmla="*/ 116980 h 935751"/>
              <a:gd name="connsiteX92" fmla="*/ 249744 w 1158245"/>
              <a:gd name="connsiteY92" fmla="*/ 142602 h 935751"/>
              <a:gd name="connsiteX93" fmla="*/ 287288 w 1158245"/>
              <a:gd name="connsiteY93" fmla="*/ 165557 h 935751"/>
              <a:gd name="connsiteX94" fmla="*/ 324831 w 1158245"/>
              <a:gd name="connsiteY94" fmla="*/ 188511 h 935751"/>
              <a:gd name="connsiteX95" fmla="*/ 361763 w 1158245"/>
              <a:gd name="connsiteY95" fmla="*/ 217233 h 935751"/>
              <a:gd name="connsiteX96" fmla="*/ 401782 w 1158245"/>
              <a:gd name="connsiteY96" fmla="*/ 242253 h 935751"/>
              <a:gd name="connsiteX97" fmla="*/ 440565 w 1158245"/>
              <a:gd name="connsiteY97" fmla="*/ 266240 h 935751"/>
              <a:gd name="connsiteX98" fmla="*/ 481613 w 1158245"/>
              <a:gd name="connsiteY98" fmla="*/ 290027 h 935751"/>
              <a:gd name="connsiteX99" fmla="*/ 524108 w 1158245"/>
              <a:gd name="connsiteY99" fmla="*/ 317113 h 935751"/>
              <a:gd name="connsiteX100" fmla="*/ 564337 w 1158245"/>
              <a:gd name="connsiteY100" fmla="*/ 344399 h 935751"/>
              <a:gd name="connsiteX101" fmla="*/ 608891 w 1158245"/>
              <a:gd name="connsiteY101" fmla="*/ 369018 h 935751"/>
              <a:gd name="connsiteX102" fmla="*/ 649119 w 1158245"/>
              <a:gd name="connsiteY102" fmla="*/ 396305 h 935751"/>
              <a:gd name="connsiteX103" fmla="*/ 673045 w 1158245"/>
              <a:gd name="connsiteY103" fmla="*/ 407897 h 935751"/>
              <a:gd name="connsiteX104" fmla="*/ 692645 w 1158245"/>
              <a:gd name="connsiteY104" fmla="*/ 422157 h 935751"/>
              <a:gd name="connsiteX105" fmla="*/ 714511 w 1158245"/>
              <a:gd name="connsiteY105" fmla="*/ 436216 h 935751"/>
              <a:gd name="connsiteX106" fmla="*/ 733901 w 1158245"/>
              <a:gd name="connsiteY106" fmla="*/ 448210 h 935751"/>
              <a:gd name="connsiteX107" fmla="*/ 754113 w 1158245"/>
              <a:gd name="connsiteY107" fmla="*/ 456704 h 935751"/>
              <a:gd name="connsiteX108" fmla="*/ 772475 w 1158245"/>
              <a:gd name="connsiteY108" fmla="*/ 469931 h 935751"/>
              <a:gd name="connsiteX109" fmla="*/ 790628 w 1158245"/>
              <a:gd name="connsiteY109" fmla="*/ 480891 h 935751"/>
              <a:gd name="connsiteX110" fmla="*/ 807543 w 1158245"/>
              <a:gd name="connsiteY110" fmla="*/ 490819 h 935751"/>
              <a:gd name="connsiteX111" fmla="*/ 823219 w 1158245"/>
              <a:gd name="connsiteY111" fmla="*/ 499714 h 935751"/>
              <a:gd name="connsiteX112" fmla="*/ 840134 w 1158245"/>
              <a:gd name="connsiteY112" fmla="*/ 509642 h 935751"/>
              <a:gd name="connsiteX113" fmla="*/ 854782 w 1158245"/>
              <a:gd name="connsiteY113" fmla="*/ 519770 h 935751"/>
              <a:gd name="connsiteX114" fmla="*/ 870458 w 1158245"/>
              <a:gd name="connsiteY114" fmla="*/ 528665 h 935751"/>
              <a:gd name="connsiteX115" fmla="*/ 881600 w 1158245"/>
              <a:gd name="connsiteY115" fmla="*/ 537962 h 935751"/>
              <a:gd name="connsiteX116" fmla="*/ 897277 w 1158245"/>
              <a:gd name="connsiteY116" fmla="*/ 546856 h 935751"/>
              <a:gd name="connsiteX117" fmla="*/ 910478 w 1158245"/>
              <a:gd name="connsiteY117" fmla="*/ 553686 h 935751"/>
              <a:gd name="connsiteX118" fmla="*/ 923679 w 1158245"/>
              <a:gd name="connsiteY118" fmla="*/ 560514 h 935751"/>
              <a:gd name="connsiteX119" fmla="*/ 933374 w 1158245"/>
              <a:gd name="connsiteY119" fmla="*/ 566511 h 935751"/>
              <a:gd name="connsiteX120" fmla="*/ 944516 w 1158245"/>
              <a:gd name="connsiteY120" fmla="*/ 575807 h 935751"/>
              <a:gd name="connsiteX121" fmla="*/ 955240 w 1158245"/>
              <a:gd name="connsiteY121" fmla="*/ 580570 h 935751"/>
              <a:gd name="connsiteX122" fmla="*/ 965966 w 1158245"/>
              <a:gd name="connsiteY122" fmla="*/ 585333 h 935751"/>
              <a:gd name="connsiteX123" fmla="*/ 974632 w 1158245"/>
              <a:gd name="connsiteY123" fmla="*/ 592564 h 935751"/>
              <a:gd name="connsiteX124" fmla="*/ 984118 w 1158245"/>
              <a:gd name="connsiteY124" fmla="*/ 596294 h 935751"/>
              <a:gd name="connsiteX125" fmla="*/ 990308 w 1158245"/>
              <a:gd name="connsiteY125" fmla="*/ 601459 h 935751"/>
              <a:gd name="connsiteX126" fmla="*/ 998557 w 1158245"/>
              <a:gd name="connsiteY126" fmla="*/ 604156 h 935751"/>
              <a:gd name="connsiteX127" fmla="*/ 1007014 w 1158245"/>
              <a:gd name="connsiteY127" fmla="*/ 609119 h 935751"/>
              <a:gd name="connsiteX128" fmla="*/ 1010728 w 1158245"/>
              <a:gd name="connsiteY128" fmla="*/ 612218 h 935751"/>
              <a:gd name="connsiteX129" fmla="*/ 1015681 w 1158245"/>
              <a:gd name="connsiteY129" fmla="*/ 616350 h 935751"/>
              <a:gd name="connsiteX130" fmla="*/ 1022691 w 1158245"/>
              <a:gd name="connsiteY130" fmla="*/ 618015 h 935751"/>
              <a:gd name="connsiteX131" fmla="*/ 1026405 w 1158245"/>
              <a:gd name="connsiteY131" fmla="*/ 621114 h 935751"/>
              <a:gd name="connsiteX132" fmla="*/ 1030941 w 1158245"/>
              <a:gd name="connsiteY132" fmla="*/ 620712 h 935751"/>
              <a:gd name="connsiteX133" fmla="*/ 1033416 w 1158245"/>
              <a:gd name="connsiteY133" fmla="*/ 622777 h 935751"/>
              <a:gd name="connsiteX134" fmla="*/ 1035892 w 1158245"/>
              <a:gd name="connsiteY134" fmla="*/ 624843 h 935751"/>
              <a:gd name="connsiteX135" fmla="*/ 1048676 w 1158245"/>
              <a:gd name="connsiteY135" fmla="*/ 627139 h 935751"/>
              <a:gd name="connsiteX136" fmla="*/ 1060430 w 1158245"/>
              <a:gd name="connsiteY136" fmla="*/ 630669 h 935751"/>
              <a:gd name="connsiteX137" fmla="*/ 1071154 w 1158245"/>
              <a:gd name="connsiteY137" fmla="*/ 635432 h 935751"/>
              <a:gd name="connsiteX138" fmla="*/ 1076106 w 1158245"/>
              <a:gd name="connsiteY138" fmla="*/ 639564 h 935751"/>
              <a:gd name="connsiteX139" fmla="*/ 1081879 w 1158245"/>
              <a:gd name="connsiteY139" fmla="*/ 640195 h 93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158245" h="935751">
                <a:moveTo>
                  <a:pt x="1081879" y="640195"/>
                </a:moveTo>
                <a:lnTo>
                  <a:pt x="1084772" y="646794"/>
                </a:lnTo>
                <a:lnTo>
                  <a:pt x="1090962" y="651959"/>
                </a:lnTo>
                <a:lnTo>
                  <a:pt x="1093855" y="658557"/>
                </a:lnTo>
                <a:lnTo>
                  <a:pt x="1100046" y="663722"/>
                </a:lnTo>
                <a:lnTo>
                  <a:pt x="1104386" y="673621"/>
                </a:lnTo>
                <a:lnTo>
                  <a:pt x="1110993" y="683319"/>
                </a:lnTo>
                <a:lnTo>
                  <a:pt x="1113065" y="693419"/>
                </a:lnTo>
                <a:lnTo>
                  <a:pt x="1118643" y="704350"/>
                </a:lnTo>
                <a:lnTo>
                  <a:pt x="1121133" y="718984"/>
                </a:lnTo>
                <a:lnTo>
                  <a:pt x="1127129" y="734449"/>
                </a:lnTo>
                <a:lnTo>
                  <a:pt x="1136851" y="765579"/>
                </a:lnTo>
                <a:lnTo>
                  <a:pt x="1145754" y="800211"/>
                </a:lnTo>
                <a:lnTo>
                  <a:pt x="1149690" y="818143"/>
                </a:lnTo>
                <a:lnTo>
                  <a:pt x="1152389" y="835043"/>
                </a:lnTo>
                <a:lnTo>
                  <a:pt x="1153029" y="854409"/>
                </a:lnTo>
                <a:lnTo>
                  <a:pt x="1156965" y="872342"/>
                </a:lnTo>
                <a:lnTo>
                  <a:pt x="1155950" y="886143"/>
                </a:lnTo>
                <a:lnTo>
                  <a:pt x="1154935" y="899944"/>
                </a:lnTo>
                <a:lnTo>
                  <a:pt x="1158245" y="911076"/>
                </a:lnTo>
                <a:lnTo>
                  <a:pt x="1156812" y="920344"/>
                </a:lnTo>
                <a:lnTo>
                  <a:pt x="1157229" y="924876"/>
                </a:lnTo>
                <a:lnTo>
                  <a:pt x="1153111" y="929812"/>
                </a:lnTo>
                <a:lnTo>
                  <a:pt x="1150023" y="933513"/>
                </a:lnTo>
                <a:lnTo>
                  <a:pt x="1145489" y="933915"/>
                </a:lnTo>
                <a:lnTo>
                  <a:pt x="1137658" y="935751"/>
                </a:lnTo>
                <a:lnTo>
                  <a:pt x="1129200" y="930787"/>
                </a:lnTo>
                <a:lnTo>
                  <a:pt x="1120951" y="928090"/>
                </a:lnTo>
                <a:lnTo>
                  <a:pt x="1114761" y="922925"/>
                </a:lnTo>
                <a:lnTo>
                  <a:pt x="1101560" y="916096"/>
                </a:lnTo>
                <a:lnTo>
                  <a:pt x="1091657" y="907833"/>
                </a:lnTo>
                <a:lnTo>
                  <a:pt x="1077217" y="899971"/>
                </a:lnTo>
                <a:lnTo>
                  <a:pt x="1074510" y="898906"/>
                </a:lnTo>
                <a:lnTo>
                  <a:pt x="973755" y="734552"/>
                </a:lnTo>
                <a:lnTo>
                  <a:pt x="976022" y="731834"/>
                </a:lnTo>
                <a:lnTo>
                  <a:pt x="976634" y="726067"/>
                </a:lnTo>
                <a:lnTo>
                  <a:pt x="976216" y="721534"/>
                </a:lnTo>
                <a:lnTo>
                  <a:pt x="977037" y="718034"/>
                </a:lnTo>
                <a:lnTo>
                  <a:pt x="977649" y="712267"/>
                </a:lnTo>
                <a:lnTo>
                  <a:pt x="974756" y="705667"/>
                </a:lnTo>
                <a:lnTo>
                  <a:pt x="972683" y="695567"/>
                </a:lnTo>
                <a:lnTo>
                  <a:pt x="967314" y="686903"/>
                </a:lnTo>
                <a:lnTo>
                  <a:pt x="958648" y="679672"/>
                </a:lnTo>
                <a:lnTo>
                  <a:pt x="949982" y="672442"/>
                </a:lnTo>
                <a:lnTo>
                  <a:pt x="938840" y="663146"/>
                </a:lnTo>
                <a:lnTo>
                  <a:pt x="928115" y="658382"/>
                </a:lnTo>
                <a:lnTo>
                  <a:pt x="909962" y="647422"/>
                </a:lnTo>
                <a:lnTo>
                  <a:pt x="897582" y="637092"/>
                </a:lnTo>
                <a:lnTo>
                  <a:pt x="879430" y="626132"/>
                </a:lnTo>
                <a:lnTo>
                  <a:pt x="861277" y="615171"/>
                </a:lnTo>
                <a:lnTo>
                  <a:pt x="846420" y="602776"/>
                </a:lnTo>
                <a:lnTo>
                  <a:pt x="828060" y="589548"/>
                </a:lnTo>
                <a:lnTo>
                  <a:pt x="809490" y="574054"/>
                </a:lnTo>
                <a:lnTo>
                  <a:pt x="787622" y="559994"/>
                </a:lnTo>
                <a:lnTo>
                  <a:pt x="774422" y="553166"/>
                </a:lnTo>
                <a:lnTo>
                  <a:pt x="763280" y="543870"/>
                </a:lnTo>
                <a:lnTo>
                  <a:pt x="747603" y="534975"/>
                </a:lnTo>
                <a:lnTo>
                  <a:pt x="730688" y="525047"/>
                </a:lnTo>
                <a:lnTo>
                  <a:pt x="713565" y="512852"/>
                </a:lnTo>
                <a:lnTo>
                  <a:pt x="694174" y="500859"/>
                </a:lnTo>
                <a:lnTo>
                  <a:pt x="674783" y="488865"/>
                </a:lnTo>
                <a:lnTo>
                  <a:pt x="651678" y="473773"/>
                </a:lnTo>
                <a:lnTo>
                  <a:pt x="629812" y="459713"/>
                </a:lnTo>
                <a:lnTo>
                  <a:pt x="606498" y="442354"/>
                </a:lnTo>
                <a:lnTo>
                  <a:pt x="580097" y="428696"/>
                </a:lnTo>
                <a:lnTo>
                  <a:pt x="554515" y="411538"/>
                </a:lnTo>
                <a:lnTo>
                  <a:pt x="524191" y="392515"/>
                </a:lnTo>
                <a:lnTo>
                  <a:pt x="496135" y="373290"/>
                </a:lnTo>
                <a:lnTo>
                  <a:pt x="462305" y="353435"/>
                </a:lnTo>
                <a:lnTo>
                  <a:pt x="430743" y="333379"/>
                </a:lnTo>
                <a:lnTo>
                  <a:pt x="393617" y="314958"/>
                </a:lnTo>
                <a:lnTo>
                  <a:pt x="360817" y="293869"/>
                </a:lnTo>
                <a:lnTo>
                  <a:pt x="328225" y="275046"/>
                </a:lnTo>
                <a:lnTo>
                  <a:pt x="296663" y="254990"/>
                </a:lnTo>
                <a:lnTo>
                  <a:pt x="265309" y="237200"/>
                </a:lnTo>
                <a:lnTo>
                  <a:pt x="235193" y="220443"/>
                </a:lnTo>
                <a:lnTo>
                  <a:pt x="206928" y="198953"/>
                </a:lnTo>
                <a:lnTo>
                  <a:pt x="181348" y="181794"/>
                </a:lnTo>
                <a:lnTo>
                  <a:pt x="154528" y="163603"/>
                </a:lnTo>
                <a:lnTo>
                  <a:pt x="127710" y="145412"/>
                </a:lnTo>
                <a:lnTo>
                  <a:pt x="104397" y="128053"/>
                </a:lnTo>
                <a:lnTo>
                  <a:pt x="82529" y="113993"/>
                </a:lnTo>
                <a:lnTo>
                  <a:pt x="60245" y="95401"/>
                </a:lnTo>
                <a:lnTo>
                  <a:pt x="40437" y="78874"/>
                </a:lnTo>
                <a:lnTo>
                  <a:pt x="21047" y="66880"/>
                </a:lnTo>
                <a:lnTo>
                  <a:pt x="0" y="49320"/>
                </a:lnTo>
                <a:lnTo>
                  <a:pt x="53750" y="0"/>
                </a:lnTo>
                <a:lnTo>
                  <a:pt x="84283" y="21290"/>
                </a:lnTo>
                <a:lnTo>
                  <a:pt x="115233" y="47113"/>
                </a:lnTo>
                <a:lnTo>
                  <a:pt x="147212" y="71703"/>
                </a:lnTo>
                <a:lnTo>
                  <a:pt x="182279" y="92591"/>
                </a:lnTo>
                <a:lnTo>
                  <a:pt x="216527" y="116980"/>
                </a:lnTo>
                <a:lnTo>
                  <a:pt x="249744" y="142602"/>
                </a:lnTo>
                <a:lnTo>
                  <a:pt x="287288" y="165557"/>
                </a:lnTo>
                <a:lnTo>
                  <a:pt x="324831" y="188511"/>
                </a:lnTo>
                <a:lnTo>
                  <a:pt x="361763" y="217233"/>
                </a:lnTo>
                <a:lnTo>
                  <a:pt x="401782" y="242253"/>
                </a:lnTo>
                <a:lnTo>
                  <a:pt x="440565" y="266240"/>
                </a:lnTo>
                <a:lnTo>
                  <a:pt x="481613" y="290027"/>
                </a:lnTo>
                <a:lnTo>
                  <a:pt x="524108" y="317113"/>
                </a:lnTo>
                <a:lnTo>
                  <a:pt x="564337" y="344399"/>
                </a:lnTo>
                <a:lnTo>
                  <a:pt x="608891" y="369018"/>
                </a:lnTo>
                <a:lnTo>
                  <a:pt x="649119" y="396305"/>
                </a:lnTo>
                <a:lnTo>
                  <a:pt x="673045" y="407897"/>
                </a:lnTo>
                <a:lnTo>
                  <a:pt x="692645" y="422157"/>
                </a:lnTo>
                <a:lnTo>
                  <a:pt x="714511" y="436216"/>
                </a:lnTo>
                <a:lnTo>
                  <a:pt x="733901" y="448210"/>
                </a:lnTo>
                <a:lnTo>
                  <a:pt x="754113" y="456704"/>
                </a:lnTo>
                <a:lnTo>
                  <a:pt x="772475" y="469931"/>
                </a:lnTo>
                <a:lnTo>
                  <a:pt x="790628" y="480891"/>
                </a:lnTo>
                <a:lnTo>
                  <a:pt x="807543" y="490819"/>
                </a:lnTo>
                <a:lnTo>
                  <a:pt x="823219" y="499714"/>
                </a:lnTo>
                <a:lnTo>
                  <a:pt x="840134" y="509642"/>
                </a:lnTo>
                <a:lnTo>
                  <a:pt x="854782" y="519770"/>
                </a:lnTo>
                <a:lnTo>
                  <a:pt x="870458" y="528665"/>
                </a:lnTo>
                <a:lnTo>
                  <a:pt x="881600" y="537962"/>
                </a:lnTo>
                <a:lnTo>
                  <a:pt x="897277" y="546856"/>
                </a:lnTo>
                <a:lnTo>
                  <a:pt x="910478" y="553686"/>
                </a:lnTo>
                <a:lnTo>
                  <a:pt x="923679" y="560514"/>
                </a:lnTo>
                <a:lnTo>
                  <a:pt x="933374" y="566511"/>
                </a:lnTo>
                <a:lnTo>
                  <a:pt x="944516" y="575807"/>
                </a:lnTo>
                <a:lnTo>
                  <a:pt x="955240" y="580570"/>
                </a:lnTo>
                <a:lnTo>
                  <a:pt x="965966" y="585333"/>
                </a:lnTo>
                <a:lnTo>
                  <a:pt x="974632" y="592564"/>
                </a:lnTo>
                <a:lnTo>
                  <a:pt x="984118" y="596294"/>
                </a:lnTo>
                <a:lnTo>
                  <a:pt x="990308" y="601459"/>
                </a:lnTo>
                <a:lnTo>
                  <a:pt x="998557" y="604156"/>
                </a:lnTo>
                <a:lnTo>
                  <a:pt x="1007014" y="609119"/>
                </a:lnTo>
                <a:lnTo>
                  <a:pt x="1010728" y="612218"/>
                </a:lnTo>
                <a:lnTo>
                  <a:pt x="1015681" y="616350"/>
                </a:lnTo>
                <a:lnTo>
                  <a:pt x="1022691" y="618015"/>
                </a:lnTo>
                <a:lnTo>
                  <a:pt x="1026405" y="621114"/>
                </a:lnTo>
                <a:lnTo>
                  <a:pt x="1030941" y="620712"/>
                </a:lnTo>
                <a:lnTo>
                  <a:pt x="1033416" y="622777"/>
                </a:lnTo>
                <a:lnTo>
                  <a:pt x="1035892" y="624843"/>
                </a:lnTo>
                <a:lnTo>
                  <a:pt x="1048676" y="627139"/>
                </a:lnTo>
                <a:lnTo>
                  <a:pt x="1060430" y="630669"/>
                </a:lnTo>
                <a:lnTo>
                  <a:pt x="1071154" y="635432"/>
                </a:lnTo>
                <a:lnTo>
                  <a:pt x="1076106" y="639564"/>
                </a:lnTo>
                <a:lnTo>
                  <a:pt x="1081879" y="640195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 rot="19209597">
            <a:off x="2046209" y="2987028"/>
            <a:ext cx="604764" cy="232118"/>
          </a:xfrm>
          <a:custGeom>
            <a:avLst/>
            <a:gdLst>
              <a:gd name="connsiteX0" fmla="*/ 563507 w 604764"/>
              <a:gd name="connsiteY0" fmla="*/ 0 h 232118"/>
              <a:gd name="connsiteX1" fmla="*/ 569491 w 604764"/>
              <a:gd name="connsiteY1" fmla="*/ 15504 h 232118"/>
              <a:gd name="connsiteX2" fmla="*/ 575475 w 604764"/>
              <a:gd name="connsiteY2" fmla="*/ 31007 h 232118"/>
              <a:gd name="connsiteX3" fmla="*/ 580425 w 604764"/>
              <a:gd name="connsiteY3" fmla="*/ 47751 h 232118"/>
              <a:gd name="connsiteX4" fmla="*/ 585998 w 604764"/>
              <a:gd name="connsiteY4" fmla="*/ 58707 h 232118"/>
              <a:gd name="connsiteX5" fmla="*/ 588470 w 604764"/>
              <a:gd name="connsiteY5" fmla="*/ 73382 h 232118"/>
              <a:gd name="connsiteX6" fmla="*/ 594043 w 604764"/>
              <a:gd name="connsiteY6" fmla="*/ 84340 h 232118"/>
              <a:gd name="connsiteX7" fmla="*/ 595275 w 604764"/>
              <a:gd name="connsiteY7" fmla="*/ 97980 h 232118"/>
              <a:gd name="connsiteX8" fmla="*/ 598369 w 604764"/>
              <a:gd name="connsiteY8" fmla="*/ 106869 h 232118"/>
              <a:gd name="connsiteX9" fmla="*/ 600430 w 604764"/>
              <a:gd name="connsiteY9" fmla="*/ 116996 h 232118"/>
              <a:gd name="connsiteX10" fmla="*/ 604764 w 604764"/>
              <a:gd name="connsiteY10" fmla="*/ 126920 h 232118"/>
              <a:gd name="connsiteX11" fmla="*/ 604346 w 604764"/>
              <a:gd name="connsiteY11" fmla="*/ 134979 h 232118"/>
              <a:gd name="connsiteX12" fmla="*/ 602688 w 604764"/>
              <a:gd name="connsiteY12" fmla="*/ 142004 h 232118"/>
              <a:gd name="connsiteX13" fmla="*/ 604544 w 604764"/>
              <a:gd name="connsiteY13" fmla="*/ 149859 h 232118"/>
              <a:gd name="connsiteX14" fmla="*/ 602476 w 604764"/>
              <a:gd name="connsiteY14" fmla="*/ 152338 h 232118"/>
              <a:gd name="connsiteX15" fmla="*/ 600818 w 604764"/>
              <a:gd name="connsiteY15" fmla="*/ 159364 h 232118"/>
              <a:gd name="connsiteX16" fmla="*/ 597716 w 604764"/>
              <a:gd name="connsiteY16" fmla="*/ 163082 h 232118"/>
              <a:gd name="connsiteX17" fmla="*/ 595648 w 604764"/>
              <a:gd name="connsiteY17" fmla="*/ 165560 h 232118"/>
              <a:gd name="connsiteX18" fmla="*/ 589032 w 604764"/>
              <a:gd name="connsiteY18" fmla="*/ 168450 h 232118"/>
              <a:gd name="connsiteX19" fmla="*/ 583452 w 604764"/>
              <a:gd name="connsiteY19" fmla="*/ 170100 h 232118"/>
              <a:gd name="connsiteX20" fmla="*/ 574768 w 604764"/>
              <a:gd name="connsiteY20" fmla="*/ 175468 h 232118"/>
              <a:gd name="connsiteX21" fmla="*/ 565880 w 604764"/>
              <a:gd name="connsiteY21" fmla="*/ 178562 h 232118"/>
              <a:gd name="connsiteX22" fmla="*/ 554307 w 604764"/>
              <a:gd name="connsiteY22" fmla="*/ 177316 h 232118"/>
              <a:gd name="connsiteX23" fmla="*/ 543350 w 604764"/>
              <a:gd name="connsiteY23" fmla="*/ 182889 h 232118"/>
              <a:gd name="connsiteX24" fmla="*/ 528265 w 604764"/>
              <a:gd name="connsiteY24" fmla="*/ 180813 h 232118"/>
              <a:gd name="connsiteX25" fmla="*/ 514829 w 604764"/>
              <a:gd name="connsiteY25" fmla="*/ 184318 h 232118"/>
              <a:gd name="connsiteX26" fmla="*/ 498915 w 604764"/>
              <a:gd name="connsiteY26" fmla="*/ 185755 h 232118"/>
              <a:gd name="connsiteX27" fmla="*/ 479488 w 604764"/>
              <a:gd name="connsiteY27" fmla="*/ 186364 h 232118"/>
              <a:gd name="connsiteX28" fmla="*/ 461505 w 604764"/>
              <a:gd name="connsiteY28" fmla="*/ 190279 h 232118"/>
              <a:gd name="connsiteX29" fmla="*/ 440634 w 604764"/>
              <a:gd name="connsiteY29" fmla="*/ 187580 h 232118"/>
              <a:gd name="connsiteX30" fmla="*/ 420173 w 604764"/>
              <a:gd name="connsiteY30" fmla="*/ 189428 h 232118"/>
              <a:gd name="connsiteX31" fmla="*/ 396198 w 604764"/>
              <a:gd name="connsiteY31" fmla="*/ 190446 h 232118"/>
              <a:gd name="connsiteX32" fmla="*/ 374498 w 604764"/>
              <a:gd name="connsiteY32" fmla="*/ 191260 h 232118"/>
              <a:gd name="connsiteX33" fmla="*/ 347011 w 604764"/>
              <a:gd name="connsiteY33" fmla="*/ 191451 h 232118"/>
              <a:gd name="connsiteX34" fmla="*/ 326549 w 604764"/>
              <a:gd name="connsiteY34" fmla="*/ 193298 h 232118"/>
              <a:gd name="connsiteX35" fmla="*/ 303610 w 604764"/>
              <a:gd name="connsiteY35" fmla="*/ 193078 h 232118"/>
              <a:gd name="connsiteX36" fmla="*/ 285217 w 604764"/>
              <a:gd name="connsiteY36" fmla="*/ 192447 h 232118"/>
              <a:gd name="connsiteX37" fmla="*/ 266824 w 604764"/>
              <a:gd name="connsiteY37" fmla="*/ 191816 h 232118"/>
              <a:gd name="connsiteX38" fmla="*/ 249875 w 604764"/>
              <a:gd name="connsiteY38" fmla="*/ 194492 h 232118"/>
              <a:gd name="connsiteX39" fmla="*/ 236029 w 604764"/>
              <a:gd name="connsiteY39" fmla="*/ 193450 h 232118"/>
              <a:gd name="connsiteX40" fmla="*/ 222183 w 604764"/>
              <a:gd name="connsiteY40" fmla="*/ 192409 h 232118"/>
              <a:gd name="connsiteX41" fmla="*/ 208542 w 604764"/>
              <a:gd name="connsiteY41" fmla="*/ 193641 h 232118"/>
              <a:gd name="connsiteX42" fmla="*/ 201722 w 604764"/>
              <a:gd name="connsiteY42" fmla="*/ 194256 h 232118"/>
              <a:gd name="connsiteX43" fmla="*/ 192628 w 604764"/>
              <a:gd name="connsiteY43" fmla="*/ 195077 h 232118"/>
              <a:gd name="connsiteX44" fmla="*/ 185808 w 604764"/>
              <a:gd name="connsiteY44" fmla="*/ 195694 h 232118"/>
              <a:gd name="connsiteX45" fmla="*/ 181261 w 604764"/>
              <a:gd name="connsiteY45" fmla="*/ 196104 h 232118"/>
              <a:gd name="connsiteX46" fmla="*/ 176714 w 604764"/>
              <a:gd name="connsiteY46" fmla="*/ 196515 h 232118"/>
              <a:gd name="connsiteX47" fmla="*/ 174646 w 604764"/>
              <a:gd name="connsiteY47" fmla="*/ 198994 h 232118"/>
              <a:gd name="connsiteX48" fmla="*/ 172578 w 604764"/>
              <a:gd name="connsiteY48" fmla="*/ 201473 h 232118"/>
              <a:gd name="connsiteX49" fmla="*/ 171954 w 604764"/>
              <a:gd name="connsiteY49" fmla="*/ 207259 h 232118"/>
              <a:gd name="connsiteX50" fmla="*/ 172365 w 604764"/>
              <a:gd name="connsiteY50" fmla="*/ 211805 h 232118"/>
              <a:gd name="connsiteX51" fmla="*/ 174014 w 604764"/>
              <a:gd name="connsiteY51" fmla="*/ 217386 h 232118"/>
              <a:gd name="connsiteX52" fmla="*/ 181451 w 604764"/>
              <a:gd name="connsiteY52" fmla="*/ 223591 h 232118"/>
              <a:gd name="connsiteX53" fmla="*/ 185169 w 604764"/>
              <a:gd name="connsiteY53" fmla="*/ 226694 h 232118"/>
              <a:gd name="connsiteX54" fmla="*/ 191670 w 604764"/>
              <a:gd name="connsiteY54" fmla="*/ 232118 h 232118"/>
              <a:gd name="connsiteX55" fmla="*/ 1153 w 604764"/>
              <a:gd name="connsiteY55" fmla="*/ 232118 h 232118"/>
              <a:gd name="connsiteX56" fmla="*/ 1026 w 604764"/>
              <a:gd name="connsiteY56" fmla="*/ 230716 h 232118"/>
              <a:gd name="connsiteX57" fmla="*/ 0 w 604764"/>
              <a:gd name="connsiteY57" fmla="*/ 219348 h 232118"/>
              <a:gd name="connsiteX58" fmla="*/ 836 w 604764"/>
              <a:gd name="connsiteY58" fmla="*/ 203228 h 232118"/>
              <a:gd name="connsiteX59" fmla="*/ 1878 w 604764"/>
              <a:gd name="connsiteY59" fmla="*/ 189382 h 232118"/>
              <a:gd name="connsiteX60" fmla="*/ 2919 w 604764"/>
              <a:gd name="connsiteY60" fmla="*/ 175537 h 232118"/>
              <a:gd name="connsiteX61" fmla="*/ 4790 w 604764"/>
              <a:gd name="connsiteY61" fmla="*/ 158177 h 232118"/>
              <a:gd name="connsiteX62" fmla="*/ 8310 w 604764"/>
              <a:gd name="connsiteY62" fmla="*/ 146400 h 232118"/>
              <a:gd name="connsiteX63" fmla="*/ 8523 w 604764"/>
              <a:gd name="connsiteY63" fmla="*/ 136067 h 232118"/>
              <a:gd name="connsiteX64" fmla="*/ 12249 w 604764"/>
              <a:gd name="connsiteY64" fmla="*/ 126562 h 232118"/>
              <a:gd name="connsiteX65" fmla="*/ 12872 w 604764"/>
              <a:gd name="connsiteY65" fmla="*/ 120776 h 232118"/>
              <a:gd name="connsiteX66" fmla="*/ 17009 w 604764"/>
              <a:gd name="connsiteY66" fmla="*/ 115818 h 232118"/>
              <a:gd name="connsiteX67" fmla="*/ 21555 w 604764"/>
              <a:gd name="connsiteY67" fmla="*/ 115407 h 232118"/>
              <a:gd name="connsiteX68" fmla="*/ 24657 w 604764"/>
              <a:gd name="connsiteY68" fmla="*/ 111689 h 232118"/>
              <a:gd name="connsiteX69" fmla="*/ 31273 w 604764"/>
              <a:gd name="connsiteY69" fmla="*/ 108800 h 232118"/>
              <a:gd name="connsiteX70" fmla="*/ 36854 w 604764"/>
              <a:gd name="connsiteY70" fmla="*/ 107150 h 232118"/>
              <a:gd name="connsiteX71" fmla="*/ 44708 w 604764"/>
              <a:gd name="connsiteY71" fmla="*/ 105294 h 232118"/>
              <a:gd name="connsiteX72" fmla="*/ 53802 w 604764"/>
              <a:gd name="connsiteY72" fmla="*/ 104474 h 232118"/>
              <a:gd name="connsiteX73" fmla="*/ 59793 w 604764"/>
              <a:gd name="connsiteY73" fmla="*/ 107371 h 232118"/>
              <a:gd name="connsiteX74" fmla="*/ 67649 w 604764"/>
              <a:gd name="connsiteY74" fmla="*/ 105515 h 232118"/>
              <a:gd name="connsiteX75" fmla="*/ 77152 w 604764"/>
              <a:gd name="connsiteY75" fmla="*/ 109241 h 232118"/>
              <a:gd name="connsiteX76" fmla="*/ 87896 w 604764"/>
              <a:gd name="connsiteY76" fmla="*/ 114001 h 232118"/>
              <a:gd name="connsiteX77" fmla="*/ 101743 w 604764"/>
              <a:gd name="connsiteY77" fmla="*/ 115042 h 232118"/>
              <a:gd name="connsiteX78" fmla="*/ 118067 w 604764"/>
              <a:gd name="connsiteY78" fmla="*/ 118153 h 232118"/>
              <a:gd name="connsiteX79" fmla="*/ 135426 w 604764"/>
              <a:gd name="connsiteY79" fmla="*/ 120023 h 232118"/>
              <a:gd name="connsiteX80" fmla="*/ 158366 w 604764"/>
              <a:gd name="connsiteY80" fmla="*/ 120244 h 232118"/>
              <a:gd name="connsiteX81" fmla="*/ 183579 w 604764"/>
              <a:gd name="connsiteY81" fmla="*/ 120259 h 232118"/>
              <a:gd name="connsiteX82" fmla="*/ 197220 w 604764"/>
              <a:gd name="connsiteY82" fmla="*/ 119027 h 232118"/>
              <a:gd name="connsiteX83" fmla="*/ 213135 w 604764"/>
              <a:gd name="connsiteY83" fmla="*/ 117590 h 232118"/>
              <a:gd name="connsiteX84" fmla="*/ 229049 w 604764"/>
              <a:gd name="connsiteY84" fmla="*/ 116153 h 232118"/>
              <a:gd name="connsiteX85" fmla="*/ 244964 w 604764"/>
              <a:gd name="connsiteY85" fmla="*/ 114716 h 232118"/>
              <a:gd name="connsiteX86" fmla="*/ 274518 w 604764"/>
              <a:gd name="connsiteY86" fmla="*/ 112047 h 232118"/>
              <a:gd name="connsiteX87" fmla="*/ 299322 w 604764"/>
              <a:gd name="connsiteY87" fmla="*/ 107515 h 232118"/>
              <a:gd name="connsiteX88" fmla="*/ 328876 w 604764"/>
              <a:gd name="connsiteY88" fmla="*/ 104846 h 232118"/>
              <a:gd name="connsiteX89" fmla="*/ 354919 w 604764"/>
              <a:gd name="connsiteY89" fmla="*/ 101349 h 232118"/>
              <a:gd name="connsiteX90" fmla="*/ 377448 w 604764"/>
              <a:gd name="connsiteY90" fmla="*/ 97022 h 232118"/>
              <a:gd name="connsiteX91" fmla="*/ 399978 w 604764"/>
              <a:gd name="connsiteY91" fmla="*/ 92695 h 232118"/>
              <a:gd name="connsiteX92" fmla="*/ 422507 w 604764"/>
              <a:gd name="connsiteY92" fmla="*/ 88369 h 232118"/>
              <a:gd name="connsiteX93" fmla="*/ 441523 w 604764"/>
              <a:gd name="connsiteY93" fmla="*/ 83214 h 232118"/>
              <a:gd name="connsiteX94" fmla="*/ 457026 w 604764"/>
              <a:gd name="connsiteY94" fmla="*/ 77230 h 232118"/>
              <a:gd name="connsiteX95" fmla="*/ 473769 w 604764"/>
              <a:gd name="connsiteY95" fmla="*/ 72280 h 232118"/>
              <a:gd name="connsiteX96" fmla="*/ 488863 w 604764"/>
              <a:gd name="connsiteY96" fmla="*/ 61749 h 232118"/>
              <a:gd name="connsiteX97" fmla="*/ 505195 w 604764"/>
              <a:gd name="connsiteY97" fmla="*/ 52252 h 232118"/>
              <a:gd name="connsiteX98" fmla="*/ 521322 w 604764"/>
              <a:gd name="connsiteY98" fmla="*/ 40482 h 232118"/>
              <a:gd name="connsiteX99" fmla="*/ 535176 w 604764"/>
              <a:gd name="connsiteY99" fmla="*/ 28917 h 232118"/>
              <a:gd name="connsiteX100" fmla="*/ 548619 w 604764"/>
              <a:gd name="connsiteY100" fmla="*/ 12805 h 232118"/>
              <a:gd name="connsiteX101" fmla="*/ 563507 w 604764"/>
              <a:gd name="connsiteY101" fmla="*/ 0 h 23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4764" h="232118">
                <a:moveTo>
                  <a:pt x="563507" y="0"/>
                </a:moveTo>
                <a:lnTo>
                  <a:pt x="569491" y="15504"/>
                </a:lnTo>
                <a:lnTo>
                  <a:pt x="575475" y="31007"/>
                </a:lnTo>
                <a:lnTo>
                  <a:pt x="580425" y="47751"/>
                </a:lnTo>
                <a:lnTo>
                  <a:pt x="585998" y="58707"/>
                </a:lnTo>
                <a:lnTo>
                  <a:pt x="588470" y="73382"/>
                </a:lnTo>
                <a:lnTo>
                  <a:pt x="594043" y="84340"/>
                </a:lnTo>
                <a:lnTo>
                  <a:pt x="595275" y="97980"/>
                </a:lnTo>
                <a:lnTo>
                  <a:pt x="598369" y="106869"/>
                </a:lnTo>
                <a:lnTo>
                  <a:pt x="600430" y="116996"/>
                </a:lnTo>
                <a:lnTo>
                  <a:pt x="604764" y="126920"/>
                </a:lnTo>
                <a:lnTo>
                  <a:pt x="604346" y="134979"/>
                </a:lnTo>
                <a:lnTo>
                  <a:pt x="602688" y="142004"/>
                </a:lnTo>
                <a:lnTo>
                  <a:pt x="604544" y="149859"/>
                </a:lnTo>
                <a:lnTo>
                  <a:pt x="602476" y="152338"/>
                </a:lnTo>
                <a:lnTo>
                  <a:pt x="600818" y="159364"/>
                </a:lnTo>
                <a:lnTo>
                  <a:pt x="597716" y="163082"/>
                </a:lnTo>
                <a:lnTo>
                  <a:pt x="595648" y="165560"/>
                </a:lnTo>
                <a:lnTo>
                  <a:pt x="589032" y="168450"/>
                </a:lnTo>
                <a:lnTo>
                  <a:pt x="583452" y="170100"/>
                </a:lnTo>
                <a:lnTo>
                  <a:pt x="574768" y="175468"/>
                </a:lnTo>
                <a:lnTo>
                  <a:pt x="565880" y="178562"/>
                </a:lnTo>
                <a:lnTo>
                  <a:pt x="554307" y="177316"/>
                </a:lnTo>
                <a:lnTo>
                  <a:pt x="543350" y="182889"/>
                </a:lnTo>
                <a:lnTo>
                  <a:pt x="528265" y="180813"/>
                </a:lnTo>
                <a:lnTo>
                  <a:pt x="514829" y="184318"/>
                </a:lnTo>
                <a:lnTo>
                  <a:pt x="498915" y="185755"/>
                </a:lnTo>
                <a:lnTo>
                  <a:pt x="479488" y="186364"/>
                </a:lnTo>
                <a:lnTo>
                  <a:pt x="461505" y="190279"/>
                </a:lnTo>
                <a:lnTo>
                  <a:pt x="440634" y="187580"/>
                </a:lnTo>
                <a:lnTo>
                  <a:pt x="420173" y="189428"/>
                </a:lnTo>
                <a:lnTo>
                  <a:pt x="396198" y="190446"/>
                </a:lnTo>
                <a:lnTo>
                  <a:pt x="374498" y="191260"/>
                </a:lnTo>
                <a:lnTo>
                  <a:pt x="347011" y="191451"/>
                </a:lnTo>
                <a:lnTo>
                  <a:pt x="326549" y="193298"/>
                </a:lnTo>
                <a:lnTo>
                  <a:pt x="303610" y="193078"/>
                </a:lnTo>
                <a:lnTo>
                  <a:pt x="285217" y="192447"/>
                </a:lnTo>
                <a:lnTo>
                  <a:pt x="266824" y="191816"/>
                </a:lnTo>
                <a:lnTo>
                  <a:pt x="249875" y="194492"/>
                </a:lnTo>
                <a:lnTo>
                  <a:pt x="236029" y="193450"/>
                </a:lnTo>
                <a:lnTo>
                  <a:pt x="222183" y="192409"/>
                </a:lnTo>
                <a:lnTo>
                  <a:pt x="208542" y="193641"/>
                </a:lnTo>
                <a:lnTo>
                  <a:pt x="201722" y="194256"/>
                </a:lnTo>
                <a:lnTo>
                  <a:pt x="192628" y="195077"/>
                </a:lnTo>
                <a:lnTo>
                  <a:pt x="185808" y="195694"/>
                </a:lnTo>
                <a:lnTo>
                  <a:pt x="181261" y="196104"/>
                </a:lnTo>
                <a:lnTo>
                  <a:pt x="176714" y="196515"/>
                </a:lnTo>
                <a:lnTo>
                  <a:pt x="174646" y="198994"/>
                </a:lnTo>
                <a:lnTo>
                  <a:pt x="172578" y="201473"/>
                </a:lnTo>
                <a:lnTo>
                  <a:pt x="171954" y="207259"/>
                </a:lnTo>
                <a:lnTo>
                  <a:pt x="172365" y="211805"/>
                </a:lnTo>
                <a:lnTo>
                  <a:pt x="174014" y="217386"/>
                </a:lnTo>
                <a:lnTo>
                  <a:pt x="181451" y="223591"/>
                </a:lnTo>
                <a:lnTo>
                  <a:pt x="185169" y="226694"/>
                </a:lnTo>
                <a:lnTo>
                  <a:pt x="191670" y="232118"/>
                </a:lnTo>
                <a:lnTo>
                  <a:pt x="1153" y="232118"/>
                </a:lnTo>
                <a:lnTo>
                  <a:pt x="1026" y="230716"/>
                </a:lnTo>
                <a:lnTo>
                  <a:pt x="0" y="219348"/>
                </a:lnTo>
                <a:lnTo>
                  <a:pt x="836" y="203228"/>
                </a:lnTo>
                <a:lnTo>
                  <a:pt x="1878" y="189382"/>
                </a:lnTo>
                <a:lnTo>
                  <a:pt x="2919" y="175537"/>
                </a:lnTo>
                <a:lnTo>
                  <a:pt x="4790" y="158177"/>
                </a:lnTo>
                <a:lnTo>
                  <a:pt x="8310" y="146400"/>
                </a:lnTo>
                <a:lnTo>
                  <a:pt x="8523" y="136067"/>
                </a:lnTo>
                <a:lnTo>
                  <a:pt x="12249" y="126562"/>
                </a:lnTo>
                <a:lnTo>
                  <a:pt x="12872" y="120776"/>
                </a:lnTo>
                <a:lnTo>
                  <a:pt x="17009" y="115818"/>
                </a:lnTo>
                <a:lnTo>
                  <a:pt x="21555" y="115407"/>
                </a:lnTo>
                <a:lnTo>
                  <a:pt x="24657" y="111689"/>
                </a:lnTo>
                <a:lnTo>
                  <a:pt x="31273" y="108800"/>
                </a:lnTo>
                <a:lnTo>
                  <a:pt x="36854" y="107150"/>
                </a:lnTo>
                <a:lnTo>
                  <a:pt x="44708" y="105294"/>
                </a:lnTo>
                <a:lnTo>
                  <a:pt x="53802" y="104474"/>
                </a:lnTo>
                <a:lnTo>
                  <a:pt x="59793" y="107371"/>
                </a:lnTo>
                <a:lnTo>
                  <a:pt x="67649" y="105515"/>
                </a:lnTo>
                <a:lnTo>
                  <a:pt x="77152" y="109241"/>
                </a:lnTo>
                <a:lnTo>
                  <a:pt x="87896" y="114001"/>
                </a:lnTo>
                <a:lnTo>
                  <a:pt x="101743" y="115042"/>
                </a:lnTo>
                <a:lnTo>
                  <a:pt x="118067" y="118153"/>
                </a:lnTo>
                <a:lnTo>
                  <a:pt x="135426" y="120023"/>
                </a:lnTo>
                <a:lnTo>
                  <a:pt x="158366" y="120244"/>
                </a:lnTo>
                <a:lnTo>
                  <a:pt x="183579" y="120259"/>
                </a:lnTo>
                <a:lnTo>
                  <a:pt x="197220" y="119027"/>
                </a:lnTo>
                <a:lnTo>
                  <a:pt x="213135" y="117590"/>
                </a:lnTo>
                <a:lnTo>
                  <a:pt x="229049" y="116153"/>
                </a:lnTo>
                <a:lnTo>
                  <a:pt x="244964" y="114716"/>
                </a:lnTo>
                <a:lnTo>
                  <a:pt x="274518" y="112047"/>
                </a:lnTo>
                <a:lnTo>
                  <a:pt x="299322" y="107515"/>
                </a:lnTo>
                <a:lnTo>
                  <a:pt x="328876" y="104846"/>
                </a:lnTo>
                <a:lnTo>
                  <a:pt x="354919" y="101349"/>
                </a:lnTo>
                <a:lnTo>
                  <a:pt x="377448" y="97022"/>
                </a:lnTo>
                <a:lnTo>
                  <a:pt x="399978" y="92695"/>
                </a:lnTo>
                <a:lnTo>
                  <a:pt x="422507" y="88369"/>
                </a:lnTo>
                <a:lnTo>
                  <a:pt x="441523" y="83214"/>
                </a:lnTo>
                <a:lnTo>
                  <a:pt x="457026" y="77230"/>
                </a:lnTo>
                <a:lnTo>
                  <a:pt x="473769" y="72280"/>
                </a:lnTo>
                <a:lnTo>
                  <a:pt x="488863" y="61749"/>
                </a:lnTo>
                <a:lnTo>
                  <a:pt x="505195" y="52252"/>
                </a:lnTo>
                <a:lnTo>
                  <a:pt x="521322" y="40482"/>
                </a:lnTo>
                <a:lnTo>
                  <a:pt x="535176" y="28917"/>
                </a:lnTo>
                <a:lnTo>
                  <a:pt x="548619" y="12805"/>
                </a:lnTo>
                <a:lnTo>
                  <a:pt x="563507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84" y="1547966"/>
            <a:ext cx="24288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975359" y="2734468"/>
            <a:ext cx="1061829" cy="623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上下箭头 4"/>
          <p:cNvSpPr/>
          <p:nvPr/>
        </p:nvSpPr>
        <p:spPr>
          <a:xfrm rot="21269209">
            <a:off x="6545411" y="2255915"/>
            <a:ext cx="285752" cy="642942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987504" y="2946940"/>
            <a:ext cx="1295055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曾经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23528" y="1190307"/>
            <a:ext cx="4098290" cy="2213610"/>
            <a:chOff x="642" y="1021"/>
            <a:chExt cx="6454" cy="3486"/>
          </a:xfrm>
        </p:grpSpPr>
        <p:pic>
          <p:nvPicPr>
            <p:cNvPr id="2" name="图片 1" descr="u=3490226649,3076309224&amp;fm=26&amp;gp=0.jpg"/>
            <p:cNvPicPr>
              <a:picLocks noChangeAspect="1"/>
            </p:cNvPicPr>
            <p:nvPr/>
          </p:nvPicPr>
          <p:blipFill>
            <a:blip r:embed="rId2" cstate="print"/>
            <a:srcRect b="10000"/>
            <a:stretch>
              <a:fillRect/>
            </a:stretch>
          </p:blipFill>
          <p:spPr>
            <a:xfrm>
              <a:off x="642" y="1021"/>
              <a:ext cx="6455" cy="3486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818" y="1238"/>
              <a:ext cx="680" cy="453"/>
            </a:xfrm>
            <a:prstGeom prst="rect">
              <a:avLst/>
            </a:prstGeom>
            <a:solidFill>
              <a:srgbClr val="9BE3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094379" y="3795886"/>
            <a:ext cx="7200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王戎七岁的时候，曾经与小朋友们一起玩耍。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484973"/>
            <a:ext cx="455295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/>
          <p:nvPr/>
        </p:nvSpPr>
        <p:spPr>
          <a:xfrm>
            <a:off x="6300192" y="1607255"/>
            <a:ext cx="540060" cy="617353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汉语拼音" panose="02010600030101010101" pitchFamily="34" charset="0"/>
              <a:cs typeface="汉语拼音" panose="02010600030101010101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96" y="222989"/>
            <a:ext cx="2268000" cy="692577"/>
          </a:xfrm>
          <a:prstGeom prst="rect">
            <a:avLst/>
          </a:prstGeom>
        </p:spPr>
      </p:pic>
      <p:sp>
        <p:nvSpPr>
          <p:cNvPr id="13" name="文本框 14">
            <a:extLst>
              <a:ext uri="{FF2B5EF4-FFF2-40B4-BE49-F238E27FC236}">
                <a16:creationId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666861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互动课堂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232"/>
            <a:ext cx="450000" cy="559756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4522688" y="2946940"/>
            <a:ext cx="1295055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品尝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7452320" y="2946940"/>
            <a:ext cx="1295055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尝试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0" grpId="0" animBg="1"/>
      <p:bldP spid="11" grpId="0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5367" y="555525"/>
            <a:ext cx="7704856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王戎那天和诸小儿玩了什么呢？展开想象，尝试着用小古文说一说！</a:t>
            </a:r>
          </a:p>
        </p:txBody>
      </p:sp>
      <p:sp>
        <p:nvSpPr>
          <p:cNvPr id="3" name="矩形 2"/>
          <p:cNvSpPr/>
          <p:nvPr/>
        </p:nvSpPr>
        <p:spPr>
          <a:xfrm>
            <a:off x="1043608" y="190043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王戎七岁，尝与诸小儿    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31433"/>
            <a:ext cx="2834828" cy="151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EC3A18D-459B-F647-9079-9356203DD8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8" y="332589"/>
            <a:ext cx="1015200" cy="10152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8016" y="2900314"/>
            <a:ext cx="53321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跳绳、抓蛐蛐儿、爬树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46048"/>
            <a:ext cx="3977898" cy="60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696821" y="2931790"/>
            <a:ext cx="4152265" cy="1008380"/>
            <a:chOff x="4688525" y="1346510"/>
            <a:chExt cx="4152265" cy="1008380"/>
          </a:xfrm>
        </p:grpSpPr>
        <p:sp>
          <p:nvSpPr>
            <p:cNvPr id="11" name="云形标注 10"/>
            <p:cNvSpPr/>
            <p:nvPr/>
          </p:nvSpPr>
          <p:spPr>
            <a:xfrm>
              <a:off x="4688525" y="1346510"/>
              <a:ext cx="4152265" cy="1008380"/>
            </a:xfrm>
            <a:prstGeom prst="cloudCallout">
              <a:avLst>
                <a:gd name="adj1" fmla="val -4085"/>
                <a:gd name="adj2" fmla="val -106036"/>
              </a:avLst>
            </a:prstGeom>
            <a:grpFill/>
            <a:ln>
              <a:solidFill>
                <a:schemeClr val="tx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李树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8490" y="1589090"/>
              <a:ext cx="30700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李树是什么样的？</a:t>
              </a:r>
            </a:p>
          </p:txBody>
        </p:sp>
      </p:grpSp>
      <p:pic>
        <p:nvPicPr>
          <p:cNvPr id="4098" name="Picture 2" descr="https://timgsa.baidu.com/timg?image&amp;quality=80&amp;size=b9999_10000&amp;sec=1597988116276&amp;di=78fe2b62a24fcb4be7a9966a4b6993b1&amp;imgtype=0&amp;src=http%3A%2F%2Fwww.haonongzi.com%2Fpic%2Fnews%2F20160412162506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35646"/>
            <a:ext cx="3671470" cy="24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0590" y="656688"/>
            <a:ext cx="6093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宋体" pitchFamily="2" charset="-122"/>
                <a:ea typeface="宋体" pitchFamily="2" charset="-122"/>
              </a:rPr>
              <a:t>诸小儿在游玩的时候看见了什么？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1C4FD2-BFE0-5F4C-9377-37DF25D2D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6" y="195486"/>
            <a:ext cx="1015200" cy="10152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5800960" y="3876987"/>
            <a:ext cx="2077646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多子折枝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4377"/>
            <a:ext cx="3473588" cy="2864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 12"/>
          <p:cNvSpPr/>
          <p:nvPr/>
        </p:nvSpPr>
        <p:spPr>
          <a:xfrm>
            <a:off x="4320599" y="3080936"/>
            <a:ext cx="2595049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争着跑过去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326726" y="3080936"/>
            <a:ext cx="1145125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李子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0478" y="483518"/>
            <a:ext cx="6629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宋体" pitchFamily="2" charset="-122"/>
                <a:ea typeface="宋体" pitchFamily="2" charset="-122"/>
              </a:rPr>
              <a:t>诸小儿看到满树的李子是怎么做的？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64089" y="1828606"/>
            <a:ext cx="2599309" cy="646948"/>
            <a:chOff x="5364089" y="896335"/>
            <a:chExt cx="2599309" cy="64694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7898" y="896335"/>
              <a:ext cx="2095500" cy="64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64089" y="906627"/>
              <a:ext cx="503810" cy="63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椭圆 16"/>
          <p:cNvSpPr/>
          <p:nvPr/>
        </p:nvSpPr>
        <p:spPr>
          <a:xfrm>
            <a:off x="6183467" y="1707654"/>
            <a:ext cx="540060" cy="864096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汉语拼音" panose="02010600030101010101" pitchFamily="34" charset="0"/>
              <a:cs typeface="汉语拼音" panose="02010600030101010101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91C4FD2-BFE0-5F4C-9377-37DF25D2D2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6" y="195486"/>
            <a:ext cx="1015200" cy="10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3959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诸小儿去摘李子的时候，会说些什么？动作是怎样的？用自己的话讲一讲想到的情景吧。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1563638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小伙伴们看到满树的李子，纷纷大叫起来：“好多的李子呀！”他们一边叫，一边跑向李子树，你不让我，我不让你，乱成一团。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71852"/>
            <a:ext cx="2676063" cy="2206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C3A18D-459B-F647-9079-9356203DD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1015200" cy="10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70154" y="598506"/>
            <a:ext cx="5618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800" b="1" kern="0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思考：王戎与诸儿的做法一样吗？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000780" y="2931790"/>
            <a:ext cx="1297524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只有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3009"/>
            <a:ext cx="4061428" cy="2664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6579" y="1735940"/>
            <a:ext cx="2077955" cy="76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/>
          <p:nvPr/>
        </p:nvSpPr>
        <p:spPr>
          <a:xfrm>
            <a:off x="5749689" y="1635646"/>
            <a:ext cx="622511" cy="907818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汉语拼音" panose="02010600030101010101" pitchFamily="34" charset="0"/>
              <a:cs typeface="汉语拼音" panose="02010600030101010101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91C4FD2-BFE0-5F4C-9377-37DF25D2D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6" y="195486"/>
            <a:ext cx="1015200" cy="10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551692"/>
            <a:ext cx="74888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回忆第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精卫填海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，说一说：学习文言文的方法有哪些？</a:t>
            </a:r>
          </a:p>
        </p:txBody>
      </p:sp>
      <p:sp>
        <p:nvSpPr>
          <p:cNvPr id="2" name="矩形 1"/>
          <p:cNvSpPr/>
          <p:nvPr/>
        </p:nvSpPr>
        <p:spPr>
          <a:xfrm>
            <a:off x="5796136" y="2067694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借助注释</a:t>
            </a:r>
            <a:endParaRPr lang="zh-CN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5796136" y="2768624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利用插图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5580112" y="3478237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联系生活实际</a:t>
            </a:r>
            <a:endParaRPr lang="zh-CN" alt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1257"/>
            <a:ext cx="4248472" cy="322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85291" y="317677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王戎认为那些肯定是很苦的李子。</a:t>
            </a:r>
          </a:p>
        </p:txBody>
      </p:sp>
      <p:sp>
        <p:nvSpPr>
          <p:cNvPr id="9" name="矩形 8"/>
          <p:cNvSpPr/>
          <p:nvPr/>
        </p:nvSpPr>
        <p:spPr>
          <a:xfrm>
            <a:off x="811620" y="405916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83518"/>
            <a:ext cx="674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王戎为什么不去摘李子？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95536" y="1680149"/>
            <a:ext cx="8424936" cy="603569"/>
            <a:chOff x="-35259" y="1218798"/>
            <a:chExt cx="7754144" cy="52666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5259" y="1218798"/>
              <a:ext cx="5029200" cy="52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3941" y="1240010"/>
              <a:ext cx="2724944" cy="48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391C4FD2-BFE0-5F4C-9377-37DF25D2D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3555"/>
            <a:ext cx="1015200" cy="10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1728564482,3797836812&amp;fm=26&amp;gp=0.jpg"/>
          <p:cNvPicPr>
            <a:picLocks noChangeAspect="1"/>
          </p:cNvPicPr>
          <p:nvPr/>
        </p:nvPicPr>
        <p:blipFill>
          <a:blip r:embed="rId2" cstate="print">
            <a:lum bright="12000" contrast="24000"/>
          </a:blip>
          <a:stretch>
            <a:fillRect/>
          </a:stretch>
        </p:blipFill>
        <p:spPr>
          <a:xfrm>
            <a:off x="6228184" y="1779662"/>
            <a:ext cx="2251206" cy="2251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349" y="2283718"/>
            <a:ext cx="5468984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李子树长在路边，过往的行人比较多，如果李子是甜的，早被路人摘光了，不可能多子折枝，因此，只有一种可能，这是苦李。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625911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王戎怎么知道的？他去尝了吗？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1C4FD2-BFE0-5F4C-9377-37DF25D2D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6" y="195486"/>
            <a:ext cx="1015200" cy="10152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67544" y="1477877"/>
            <a:ext cx="5692804" cy="603569"/>
            <a:chOff x="2479341" y="1218798"/>
            <a:chExt cx="5239544" cy="52666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479341" y="1218798"/>
              <a:ext cx="2514600" cy="52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3941" y="1240010"/>
              <a:ext cx="2724944" cy="48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下箭头 4"/>
          <p:cNvSpPr/>
          <p:nvPr/>
        </p:nvSpPr>
        <p:spPr>
          <a:xfrm rot="1084784">
            <a:off x="2399647" y="2137023"/>
            <a:ext cx="428628" cy="10001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571999" y="1134204"/>
            <a:ext cx="4032447" cy="2673710"/>
            <a:chOff x="6369" y="1320"/>
            <a:chExt cx="7500" cy="4050"/>
          </a:xfrm>
        </p:grpSpPr>
        <p:pic>
          <p:nvPicPr>
            <p:cNvPr id="4" name="图片 3" descr="下载.jpg"/>
            <p:cNvPicPr>
              <a:picLocks noChangeAspect="1"/>
            </p:cNvPicPr>
            <p:nvPr/>
          </p:nvPicPr>
          <p:blipFill>
            <a:blip r:embed="rId2" cstate="print"/>
            <a:srcRect b="9999"/>
            <a:stretch>
              <a:fillRect/>
            </a:stretch>
          </p:blipFill>
          <p:spPr>
            <a:xfrm>
              <a:off x="6369" y="1320"/>
              <a:ext cx="7500" cy="4050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6520" y="1555"/>
              <a:ext cx="680" cy="453"/>
            </a:xfrm>
            <a:prstGeom prst="rect">
              <a:avLst/>
            </a:prstGeom>
            <a:solidFill>
              <a:srgbClr val="9BE3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1636800" y="3178975"/>
            <a:ext cx="195432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的确如此</a:t>
            </a:r>
          </a:p>
        </p:txBody>
      </p:sp>
      <p:sp>
        <p:nvSpPr>
          <p:cNvPr id="6" name="矩形 5"/>
          <p:cNvSpPr/>
          <p:nvPr/>
        </p:nvSpPr>
        <p:spPr>
          <a:xfrm>
            <a:off x="1083139" y="580206"/>
            <a:ext cx="36471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latin typeface="宋体" pitchFamily="2" charset="-122"/>
                <a:ea typeface="宋体" pitchFamily="2" charset="-122"/>
              </a:rPr>
              <a:t>王戎的猜测正确吗？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508" y="1493831"/>
            <a:ext cx="2680691" cy="6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椭圆 11"/>
          <p:cNvSpPr/>
          <p:nvPr/>
        </p:nvSpPr>
        <p:spPr>
          <a:xfrm>
            <a:off x="2339752" y="1485840"/>
            <a:ext cx="959824" cy="617353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  <a:latin typeface="汉语拼音" panose="02010600030101010101" pitchFamily="34" charset="0"/>
              <a:cs typeface="汉语拼音" panose="02010600030101010101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1C4FD2-BFE0-5F4C-9377-37DF25D2D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6" y="195486"/>
            <a:ext cx="1015200" cy="10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bldLvl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3283" t="13230"/>
          <a:stretch/>
        </p:blipFill>
        <p:spPr>
          <a:xfrm>
            <a:off x="192700" y="1059582"/>
            <a:ext cx="8843796" cy="21400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00808" y="1885414"/>
            <a:ext cx="360040" cy="42301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</a:p>
        </p:txBody>
      </p:sp>
      <p:sp>
        <p:nvSpPr>
          <p:cNvPr id="4" name="矩形 3"/>
          <p:cNvSpPr/>
          <p:nvPr/>
        </p:nvSpPr>
        <p:spPr>
          <a:xfrm>
            <a:off x="4997152" y="1865791"/>
            <a:ext cx="360040" cy="42301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</a:p>
        </p:txBody>
      </p:sp>
      <p:sp>
        <p:nvSpPr>
          <p:cNvPr id="5" name="矩形 4"/>
          <p:cNvSpPr/>
          <p:nvPr/>
        </p:nvSpPr>
        <p:spPr>
          <a:xfrm>
            <a:off x="3196952" y="2461478"/>
            <a:ext cx="360040" cy="42301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</a:p>
        </p:txBody>
      </p:sp>
      <p:sp>
        <p:nvSpPr>
          <p:cNvPr id="6" name="矩形 5"/>
          <p:cNvSpPr/>
          <p:nvPr/>
        </p:nvSpPr>
        <p:spPr>
          <a:xfrm>
            <a:off x="42598" y="473519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宋体" pitchFamily="2" charset="-122"/>
                <a:ea typeface="宋体" pitchFamily="2" charset="-122"/>
              </a:rPr>
              <a:t>    “之”在文中出现了三次，每次的意思一样吗？</a:t>
            </a:r>
          </a:p>
        </p:txBody>
      </p:sp>
      <p:sp>
        <p:nvSpPr>
          <p:cNvPr id="8" name="线形标注 1(无边框) 7"/>
          <p:cNvSpPr/>
          <p:nvPr/>
        </p:nvSpPr>
        <p:spPr>
          <a:xfrm>
            <a:off x="287648" y="3503975"/>
            <a:ext cx="1728192" cy="783055"/>
          </a:xfrm>
          <a:prstGeom prst="callout1">
            <a:avLst>
              <a:gd name="adj1" fmla="val -7200"/>
              <a:gd name="adj2" fmla="val 49722"/>
              <a:gd name="adj3" fmla="val -148094"/>
              <a:gd name="adj4" fmla="val 9541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李子</a:t>
            </a:r>
          </a:p>
        </p:txBody>
      </p:sp>
      <p:sp>
        <p:nvSpPr>
          <p:cNvPr id="9" name="线形标注 1(无边框) 8"/>
          <p:cNvSpPr/>
          <p:nvPr/>
        </p:nvSpPr>
        <p:spPr>
          <a:xfrm>
            <a:off x="5307124" y="3421311"/>
            <a:ext cx="3434444" cy="1407398"/>
          </a:xfrm>
          <a:prstGeom prst="callout1">
            <a:avLst>
              <a:gd name="adj1" fmla="val -10810"/>
              <a:gd name="adj2" fmla="val 25316"/>
              <a:gd name="adj3" fmla="val -75113"/>
              <a:gd name="adj4" fmla="val -88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王戎不去摘李子这件事</a:t>
            </a:r>
          </a:p>
        </p:txBody>
      </p:sp>
      <p:sp>
        <p:nvSpPr>
          <p:cNvPr id="10" name="线形标注 1(无边框) 9"/>
          <p:cNvSpPr/>
          <p:nvPr/>
        </p:nvSpPr>
        <p:spPr>
          <a:xfrm>
            <a:off x="3166864" y="4045654"/>
            <a:ext cx="1728192" cy="783055"/>
          </a:xfrm>
          <a:prstGeom prst="callout1">
            <a:avLst>
              <a:gd name="adj1" fmla="val -7200"/>
              <a:gd name="adj2" fmla="val 49722"/>
              <a:gd name="adj3" fmla="val -138363"/>
              <a:gd name="adj4" fmla="val 2339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李子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91C4FD2-BFE0-5F4C-9377-37DF25D2D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4" y="10639"/>
            <a:ext cx="1015200" cy="1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2160" y="1491630"/>
            <a:ext cx="7784465" cy="2676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戎七岁的时候曾经有一次和多个小孩子游玩，看见路边的李子树有好多果实，枝断了，许多小孩争相奔跑去摘那些果实。只有王戎不动。人们问他为什么，他回答说:“李树长在路边却有许多果实，这必定是苦味的李子。”摘取果实品尝确实是这样的。</a:t>
            </a:r>
          </a:p>
        </p:txBody>
      </p:sp>
      <p:sp>
        <p:nvSpPr>
          <p:cNvPr id="3" name="矩形 2"/>
          <p:cNvSpPr/>
          <p:nvPr/>
        </p:nvSpPr>
        <p:spPr>
          <a:xfrm>
            <a:off x="1187624" y="756683"/>
            <a:ext cx="648072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用自己的话讲讲这个故事吧！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F6D6D3-6101-B94C-A3E9-34733A2A5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0" y="404422"/>
            <a:ext cx="1015200" cy="10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67544" y="151130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dirty="0">
                <a:solidFill>
                  <a:prstClr val="black"/>
                </a:solidFill>
                <a:effectLst>
                  <a:glow rad="292100">
                    <a:schemeClr val="bg1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善于观察</a:t>
            </a:r>
          </a:p>
        </p:txBody>
      </p:sp>
      <p:sp>
        <p:nvSpPr>
          <p:cNvPr id="6" name="矩形 5"/>
          <p:cNvSpPr/>
          <p:nvPr/>
        </p:nvSpPr>
        <p:spPr>
          <a:xfrm>
            <a:off x="2843808" y="1543549"/>
            <a:ext cx="2236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dirty="0">
                <a:solidFill>
                  <a:prstClr val="black"/>
                </a:solidFill>
                <a:effectLst>
                  <a:glow rad="292100">
                    <a:schemeClr val="bg1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冷静分析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69102"/>
            <a:ext cx="8640960" cy="101566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这则故事中，王戎性格中的什么特点给你留下了深刻的印象？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534" y="96966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你能根据原文的语句填空吗？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5410" y="1625576"/>
            <a:ext cx="34099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王戎（          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584" y="2197080"/>
            <a:ext cx="7358114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王戎（    ），尝与（      ）游。看道边李树（    ）折枝，诸儿（        ），唯戎（    ）。人问之，答曰：“树在道边而（    ），此必（    ）。”取之，（    ）。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302" y="1625576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不取道旁李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5704" y="219708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6034" y="2197080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诸小儿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2959" y="2625708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3224" y="2625708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竞走取之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2866" y="3054336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3774" y="3482964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多子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9987" y="3482964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苦李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8814" y="3482964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信然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50696" y="332623"/>
            <a:ext cx="3754263" cy="7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600" b="1" dirty="0">
                <a:latin typeface="宋体" pitchFamily="2" charset="-122"/>
              </a:rPr>
              <a:t>填一填，背一背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0342FDE-3783-C84D-BF9D-0D35DA164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470"/>
            <a:ext cx="1015200" cy="10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2275" y="120359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王戎不取道旁李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2192263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诸小儿：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竞走取之</a:t>
            </a:r>
          </a:p>
        </p:txBody>
      </p:sp>
      <p:sp>
        <p:nvSpPr>
          <p:cNvPr id="16" name="矩形 15"/>
          <p:cNvSpPr/>
          <p:nvPr/>
        </p:nvSpPr>
        <p:spPr>
          <a:xfrm>
            <a:off x="5364088" y="2215388"/>
            <a:ext cx="2283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2010600030101010101" pitchFamily="34" charset="0"/>
              </a:rPr>
              <a:t>王戎：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10600030101010101" pitchFamily="34" charset="0"/>
              </a:rPr>
              <a:t>不动  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汉语拼音" panose="02010600030101010101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7486" y="3053159"/>
            <a:ext cx="2283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2010600030101010101" pitchFamily="34" charset="0"/>
              </a:rPr>
              <a:t>  善于观察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汉语拼音" panose="02010600030101010101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2010600030101010101" pitchFamily="34" charset="0"/>
              </a:rPr>
              <a:t>  冷静分析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50" y="222989"/>
            <a:ext cx="2268000" cy="6925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0" y="216931"/>
            <a:ext cx="450000" cy="559756"/>
          </a:xfrm>
          <a:prstGeom prst="rect">
            <a:avLst/>
          </a:prstGeom>
        </p:spPr>
      </p:pic>
      <p:sp>
        <p:nvSpPr>
          <p:cNvPr id="11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684518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668" y="1268402"/>
            <a:ext cx="8247795" cy="26084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b="1" dirty="0">
                <a:latin typeface="宋体" pitchFamily="2" charset="-122"/>
                <a:ea typeface="宋体" pitchFamily="2" charset="-122"/>
              </a:rPr>
              <a:t>    本文描写了王戎小时候和朋友去游玩，看见道旁的李子（        ），朋友（        ），只有王戎（    ），因为王戎认为（    </a:t>
            </a:r>
            <a:endParaRPr lang="en-US" altLang="zh-CN" sz="30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latin typeface="宋体" pitchFamily="2" charset="-122"/>
                <a:ea typeface="宋体" pitchFamily="2" charset="-122"/>
              </a:rPr>
              <a:t>              ），表现了王戎（</a:t>
            </a:r>
            <a:endParaRPr lang="en-US" altLang="zh-CN" sz="3000" b="1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latin typeface="宋体" pitchFamily="2" charset="-122"/>
                <a:ea typeface="宋体" pitchFamily="2" charset="-122"/>
              </a:rPr>
              <a:t>      ）的优秀品质。</a:t>
            </a:r>
          </a:p>
        </p:txBody>
      </p:sp>
      <p:sp>
        <p:nvSpPr>
          <p:cNvPr id="6" name="矩形 5"/>
          <p:cNvSpPr/>
          <p:nvPr/>
        </p:nvSpPr>
        <p:spPr>
          <a:xfrm>
            <a:off x="2774542" y="1737135"/>
            <a:ext cx="17299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多子折枝</a:t>
            </a:r>
            <a:endParaRPr lang="zh-CN" altLang="en-US" sz="3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28184" y="1741218"/>
            <a:ext cx="17299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跑着去摘</a:t>
            </a:r>
            <a:endParaRPr lang="zh-CN" altLang="en-US" sz="3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6000" y="2268000"/>
            <a:ext cx="9573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不动</a:t>
            </a:r>
            <a:endParaRPr lang="zh-CN" altLang="en-US" sz="30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668" y="3240000"/>
            <a:ext cx="13436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于思考</a:t>
            </a:r>
            <a:endParaRPr lang="zh-CN" altLang="en-US" sz="30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668" y="2754010"/>
            <a:ext cx="28889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多子，此必苦李</a:t>
            </a:r>
            <a:endParaRPr lang="zh-CN" altLang="en-US" sz="30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17667" y="2251312"/>
            <a:ext cx="21162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树在道边而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300192" y="2746340"/>
            <a:ext cx="2320028" cy="564030"/>
            <a:chOff x="6300192" y="2746340"/>
            <a:chExt cx="2320028" cy="564030"/>
          </a:xfrm>
        </p:grpSpPr>
        <p:sp>
          <p:nvSpPr>
            <p:cNvPr id="12" name="矩形 11"/>
            <p:cNvSpPr/>
            <p:nvPr/>
          </p:nvSpPr>
          <p:spPr>
            <a:xfrm>
              <a:off x="6300192" y="2756372"/>
              <a:ext cx="231024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善于观察，</a:t>
              </a:r>
              <a:r>
                <a:rPr lang="zh-CN" altLang="en-US" sz="30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</a:rPr>
                <a:t> </a:t>
              </a:r>
              <a:endParaRPr lang="zh-CN" altLang="en-US" dirty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049230" y="2746340"/>
              <a:ext cx="57099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善</a:t>
              </a:r>
              <a:endParaRPr lang="zh-CN" altLang="en-US" dirty="0">
                <a:latin typeface="宋体" pitchFamily="2" charset="-122"/>
                <a:ea typeface="宋体" pitchFamily="2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1ADAE7EB-1A99-4B47-A681-4DE51EEF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35" y="234169"/>
            <a:ext cx="2268000" cy="692577"/>
          </a:xfrm>
          <a:prstGeom prst="rect">
            <a:avLst/>
          </a:prstGeom>
        </p:spPr>
      </p:pic>
      <p:sp>
        <p:nvSpPr>
          <p:cNvPr id="16" name="文本框 14">
            <a:extLst>
              <a:ext uri="{FF2B5EF4-FFF2-40B4-BE49-F238E27FC236}">
                <a16:creationId xmlns:a16="http://schemas.microsoft.com/office/drawing/2014/main" id="{80B85544-D7C4-4D40-8A66-D2FAD35177B4}"/>
              </a:ext>
            </a:extLst>
          </p:cNvPr>
          <p:cNvSpPr txBox="1"/>
          <p:nvPr/>
        </p:nvSpPr>
        <p:spPr>
          <a:xfrm>
            <a:off x="735703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0A6907F-EF10-1841-B3C2-DD2B69D20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9" y="224410"/>
            <a:ext cx="460522" cy="572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1781" y="960431"/>
            <a:ext cx="8011897" cy="3587542"/>
            <a:chOff x="710067" y="788253"/>
            <a:chExt cx="8011897" cy="358754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9425" t="15201" r="7411" b="15497"/>
            <a:stretch>
              <a:fillRect/>
            </a:stretch>
          </p:blipFill>
          <p:spPr>
            <a:xfrm>
              <a:off x="710067" y="788253"/>
              <a:ext cx="8011897" cy="3587542"/>
            </a:xfrm>
            <a:prstGeom prst="rect">
              <a:avLst/>
            </a:prstGeom>
          </p:spPr>
        </p:pic>
        <p:sp>
          <p:nvSpPr>
            <p:cNvPr id="11" name="文本框 1"/>
            <p:cNvSpPr txBox="1"/>
            <p:nvPr/>
          </p:nvSpPr>
          <p:spPr>
            <a:xfrm>
              <a:off x="1475656" y="1275606"/>
              <a:ext cx="6480720" cy="216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    同学们，通过这一节课的学习，我们掌握了五个生字，能正确流利地朗读这篇古文，了解了故事的主要内容，通过阅读课文，学习了的优秀品质。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1ADAE7EB-1A99-4B47-A681-4DE51EEFD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96" y="306177"/>
            <a:ext cx="2268000" cy="692577"/>
          </a:xfrm>
          <a:prstGeom prst="rect">
            <a:avLst/>
          </a:prstGeom>
        </p:spPr>
      </p:pic>
      <p:sp>
        <p:nvSpPr>
          <p:cNvPr id="13" name="文本框 14">
            <a:extLst>
              <a:ext uri="{FF2B5EF4-FFF2-40B4-BE49-F238E27FC236}">
                <a16:creationId xmlns:a16="http://schemas.microsoft.com/office/drawing/2014/main" id="{80B85544-D7C4-4D40-8A66-D2FAD35177B4}"/>
              </a:ext>
            </a:extLst>
          </p:cNvPr>
          <p:cNvSpPr txBox="1"/>
          <p:nvPr/>
        </p:nvSpPr>
        <p:spPr>
          <a:xfrm>
            <a:off x="740964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课文小结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0A6907F-EF10-1841-B3C2-DD2B69D20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418"/>
            <a:ext cx="460522" cy="5728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31640" y="1635646"/>
            <a:ext cx="6480720" cy="93610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"/>
          <p:cNvSpPr txBox="1"/>
          <p:nvPr/>
        </p:nvSpPr>
        <p:spPr>
          <a:xfrm>
            <a:off x="10095" y="143071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四年级 上册</a:t>
            </a:r>
          </a:p>
        </p:txBody>
      </p:sp>
      <p:sp>
        <p:nvSpPr>
          <p:cNvPr id="11" name="TextBox 48"/>
          <p:cNvSpPr txBox="1"/>
          <p:nvPr/>
        </p:nvSpPr>
        <p:spPr>
          <a:xfrm>
            <a:off x="2294892" y="1563638"/>
            <a:ext cx="5517468" cy="99257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000" b="1" dirty="0">
                <a:ln w="0"/>
                <a:latin typeface="宋体" pitchFamily="2" charset="-122"/>
                <a:ea typeface="宋体" pitchFamily="2" charset="-122"/>
              </a:rPr>
              <a:t>王戎不取道旁李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16138" y="1743682"/>
            <a:ext cx="807171" cy="828068"/>
            <a:chOff x="1683888" y="851414"/>
            <a:chExt cx="975013" cy="100025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2521D20-73C0-8845-9A67-616245E6E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88" y="876657"/>
              <a:ext cx="975013" cy="975013"/>
            </a:xfrm>
            <a:prstGeom prst="rect">
              <a:avLst/>
            </a:prstGeom>
          </p:spPr>
        </p:pic>
        <p:sp>
          <p:nvSpPr>
            <p:cNvPr id="15" name="文本框 6">
              <a:extLst>
                <a:ext uri="{FF2B5EF4-FFF2-40B4-BE49-F238E27FC236}">
                  <a16:creationId xmlns:a16="http://schemas.microsoft.com/office/drawing/2014/main" id="{D72EACE4-6DBD-7247-92D1-5B31521A4382}"/>
                </a:ext>
              </a:extLst>
            </p:cNvPr>
            <p:cNvSpPr txBox="1"/>
            <p:nvPr/>
          </p:nvSpPr>
          <p:spPr>
            <a:xfrm>
              <a:off x="1717069" y="851414"/>
              <a:ext cx="908526" cy="929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4400" b="1" dirty="0">
                  <a:solidFill>
                    <a:srgbClr val="FF6E00"/>
                  </a:solidFill>
                  <a:latin typeface="楷体" pitchFamily="49" charset="-122"/>
                  <a:ea typeface="楷体" pitchFamily="49" charset="-122"/>
                </a:rPr>
                <a:t>25</a:t>
              </a:r>
              <a:endParaRPr kumimoji="1" lang="zh-CN" altLang="en-US" sz="4800" b="1" dirty="0">
                <a:solidFill>
                  <a:srgbClr val="FF6E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6" name="TextBox 7"/>
          <p:cNvSpPr txBox="1"/>
          <p:nvPr/>
        </p:nvSpPr>
        <p:spPr>
          <a:xfrm>
            <a:off x="5121917" y="849335"/>
            <a:ext cx="2078520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道路两旁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8081350" y="721099"/>
            <a:ext cx="714110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李子，一种水果。</a:t>
            </a:r>
          </a:p>
        </p:txBody>
      </p:sp>
      <p:pic>
        <p:nvPicPr>
          <p:cNvPr id="18" name="Picture 2" descr="http://pic.51yuansu.com/pic3/cover/03/91/68/5c22b48dcc6bb_6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446">
            <a:off x="6288594" y="3061223"/>
            <a:ext cx="1591315" cy="1591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圆角矩形 1"/>
          <p:cNvSpPr/>
          <p:nvPr/>
        </p:nvSpPr>
        <p:spPr>
          <a:xfrm>
            <a:off x="5434370" y="1612742"/>
            <a:ext cx="1513894" cy="936104"/>
          </a:xfrm>
          <a:prstGeom prst="roundRect">
            <a:avLst/>
          </a:prstGeom>
          <a:solidFill>
            <a:srgbClr val="FFFF00">
              <a:alpha val="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991867" y="1620113"/>
            <a:ext cx="720080" cy="936104"/>
          </a:xfrm>
          <a:prstGeom prst="roundRect">
            <a:avLst/>
          </a:prstGeom>
          <a:solidFill>
            <a:srgbClr val="FFFF00">
              <a:alpha val="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307702" y="1658550"/>
            <a:ext cx="1688233" cy="936104"/>
          </a:xfrm>
          <a:prstGeom prst="roundRect">
            <a:avLst/>
          </a:prstGeom>
          <a:solidFill>
            <a:srgbClr val="FFFF00">
              <a:alpha val="8000"/>
            </a:srgbClr>
          </a:solidFill>
          <a:ln>
            <a:solidFill>
              <a:srgbClr val="F73B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7"/>
          <p:cNvSpPr txBox="1"/>
          <p:nvPr/>
        </p:nvSpPr>
        <p:spPr>
          <a:xfrm>
            <a:off x="2534165" y="894403"/>
            <a:ext cx="1235306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人名</a:t>
            </a:r>
          </a:p>
        </p:txBody>
      </p:sp>
      <p:sp>
        <p:nvSpPr>
          <p:cNvPr id="22" name="矩形 21"/>
          <p:cNvSpPr/>
          <p:nvPr/>
        </p:nvSpPr>
        <p:spPr>
          <a:xfrm>
            <a:off x="1377875" y="2712641"/>
            <a:ext cx="6480720" cy="10261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王戎不去摘道旁树上的李子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6" grpId="1" animBg="1"/>
      <p:bldP spid="17" grpId="0" animBg="1"/>
      <p:bldP spid="17" grpId="1" animBg="1"/>
      <p:bldP spid="2" grpId="0" animBg="1"/>
      <p:bldP spid="2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49658" y="2062163"/>
            <a:ext cx="11010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曾经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9658" y="3351512"/>
            <a:ext cx="11010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</a:t>
            </a:r>
          </a:p>
        </p:txBody>
      </p:sp>
      <p:sp>
        <p:nvSpPr>
          <p:cNvPr id="3" name="矩形 2"/>
          <p:cNvSpPr/>
          <p:nvPr/>
        </p:nvSpPr>
        <p:spPr>
          <a:xfrm>
            <a:off x="642910" y="1121104"/>
            <a:ext cx="7037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一、理解课文内容，解释下列加点的词语。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2874" y="2056134"/>
            <a:ext cx="3586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尝与诸小儿游                                               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398608" y="2606356"/>
            <a:ext cx="1037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93008" y="2750186"/>
            <a:ext cx="24803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竞走取之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364418" y="3351512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93008" y="3393128"/>
            <a:ext cx="24803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唯戎不动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364418" y="3974439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2088000" y="2664000"/>
            <a:ext cx="142876" cy="1428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17" name="椭圆 16"/>
          <p:cNvSpPr/>
          <p:nvPr/>
        </p:nvSpPr>
        <p:spPr>
          <a:xfrm>
            <a:off x="2569175" y="3320403"/>
            <a:ext cx="142876" cy="1428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18" name="椭圆 17"/>
          <p:cNvSpPr/>
          <p:nvPr/>
        </p:nvSpPr>
        <p:spPr>
          <a:xfrm>
            <a:off x="2108339" y="3965583"/>
            <a:ext cx="142876" cy="1428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srgbClr val="FF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5537635" y="2755896"/>
            <a:ext cx="6419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跑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7D61E90-4F2F-3E44-AD2D-62302838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2670"/>
            <a:ext cx="2268000" cy="692577"/>
          </a:xfrm>
          <a:prstGeom prst="rect">
            <a:avLst/>
          </a:prstGeom>
        </p:spPr>
      </p:pic>
      <p:sp>
        <p:nvSpPr>
          <p:cNvPr id="23" name="文本框 14">
            <a:extLst>
              <a:ext uri="{FF2B5EF4-FFF2-40B4-BE49-F238E27FC236}">
                <a16:creationId xmlns:a16="http://schemas.microsoft.com/office/drawing/2014/main" id="{13209B86-8BB7-D84D-9240-3B90A93EE5CC}"/>
              </a:ext>
            </a:extLst>
          </p:cNvPr>
          <p:cNvSpPr txBox="1"/>
          <p:nvPr/>
        </p:nvSpPr>
        <p:spPr>
          <a:xfrm>
            <a:off x="720917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D4244E0-0621-0F40-9DA8-04528D5D1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8" y="232670"/>
            <a:ext cx="450000" cy="559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4279" y="83115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二、解释下列语句。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020" y="1654799"/>
            <a:ext cx="46761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看道边李树多子折枝。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703" y="2297741"/>
            <a:ext cx="76904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看见道边李子树上李子很多，把枝条都压弯了。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703" y="2940683"/>
            <a:ext cx="56705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树在道边而多子，此必苦李</a:t>
            </a:r>
            <a:r>
              <a:rPr lang="zh-CN" altLang="en-US" b="1" dirty="0"/>
              <a:t>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3579862"/>
            <a:ext cx="80479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树长在路边上，还有很多李子，这必定是苦李子。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3.ssl.qhimgs1.com/sdr/400__/t01b9d16348e39b14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58822"/>
            <a:ext cx="2300547" cy="282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034" y="428610"/>
            <a:ext cx="800105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三、古代像王戎这样聪颖机智的少年儿童还有很多，你能举出几个这样的事例吗？</a:t>
            </a:r>
          </a:p>
        </p:txBody>
      </p:sp>
      <p:pic>
        <p:nvPicPr>
          <p:cNvPr id="14" name="图片 13" descr="下载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784638"/>
            <a:ext cx="3429024" cy="25717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856907" y="1802510"/>
            <a:ext cx="181610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曹冲称象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8967" y="1923678"/>
            <a:ext cx="65178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司马光砸缸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6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1099" y="1876877"/>
            <a:ext cx="8055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背诵课文，将这个故事讲给爸爸妈妈听。</a:t>
            </a:r>
            <a:endParaRPr lang="en-US" altLang="zh-CN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81D6D7-6938-C145-8BEC-2879AE65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71" y="299506"/>
            <a:ext cx="2268000" cy="692577"/>
          </a:xfrm>
          <a:prstGeom prst="rect">
            <a:avLst/>
          </a:prstGeom>
        </p:spPr>
      </p:pic>
      <p:sp>
        <p:nvSpPr>
          <p:cNvPr id="6" name="文本框 14">
            <a:extLst>
              <a:ext uri="{FF2B5EF4-FFF2-40B4-BE49-F238E27FC236}">
                <a16:creationId xmlns:a16="http://schemas.microsoft.com/office/drawing/2014/main" id="{F96644E9-3682-8A4F-B0FB-F395F0876BFB}"/>
              </a:ext>
            </a:extLst>
          </p:cNvPr>
          <p:cNvSpPr txBox="1"/>
          <p:nvPr/>
        </p:nvSpPr>
        <p:spPr>
          <a:xfrm>
            <a:off x="741339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4CF290-E840-C049-82FD-34FC4FF6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506"/>
            <a:ext cx="450000" cy="5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3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70306" y="987574"/>
            <a:ext cx="2905549" cy="328179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63762" y="898619"/>
            <a:ext cx="55007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王戎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魏晋时期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名士，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竹林七贤之一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，自幼聪颖，神彩秀美。据说能直视太阳而不目眩。王戎六七岁时，在宣武场看表演，当时猛兽在栅槛中咆哮，众人都被吓跑，只有王戎站立不动，神色自如。魏明帝曹叡在阁上看见后，称赞王戎是奇童。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84286" y="904220"/>
            <a:ext cx="625221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《世说新语》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是我国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南朝宋时期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（420-581年）产生的一部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主要记述魏晋人物言谈轶事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的笔记小说。是由南朝临川王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刘义庆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组织一批文人编写的，记述自汉末到刘宋时名士贵族的遗闻轶事，主要为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有关人物评论、清谈玄言和机智应对的故事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pic>
        <p:nvPicPr>
          <p:cNvPr id="2050" name="Picture 2" descr="https://timgsa.baidu.com/timg?image&amp;quality=80&amp;size=b9999_10000&amp;sec=1597987524135&amp;di=40dc1e806f945e535ee40fc3a83394a1&amp;imgtype=0&amp;src=http%3A%2F%2Fimg3.jarhu.com%2Fgoodimages%2F201404%2F251%2Fdi13983939585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200" y1="2600" x2="20200" y2="77600"/>
                        <a14:foregroundMark x1="22000" y1="77000" x2="36600" y2="2400"/>
                        <a14:foregroundMark x1="21600" y1="2600" x2="37000" y2="76400"/>
                        <a14:foregroundMark x1="20600" y1="67400" x2="41000" y2="68200"/>
                        <a14:foregroundMark x1="20400" y1="40800" x2="39000" y2="41200"/>
                        <a14:foregroundMark x1="21200" y1="4000" x2="40200" y2="4000"/>
                        <a14:foregroundMark x1="21600" y1="1800" x2="39200" y2="4800"/>
                        <a14:foregroundMark x1="37000" y1="53200" x2="37000" y2="53200"/>
                        <a14:foregroundMark x1="21800" y1="48200" x2="21800" y2="48200"/>
                        <a14:foregroundMark x1="21800" y1="30600" x2="21800" y2="30600"/>
                        <a14:foregroundMark x1="21200" y1="15800" x2="21200" y2="15800"/>
                        <a14:foregroundMark x1="21600" y1="57400" x2="21600" y2="57400"/>
                        <a14:foregroundMark x1="30400" y1="23800" x2="30400" y2="23800"/>
                        <a14:foregroundMark x1="29600" y1="12800" x2="29600" y2="1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885056"/>
            <a:ext cx="3600400" cy="31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82" y="1062292"/>
            <a:ext cx="7971674" cy="381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975402" y="310894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3199538" y="31043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4447866" y="31018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6464090" y="311819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1115616" y="364324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3085882" y="36350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7596336" y="359695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1979712" y="41473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24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21" y="244194"/>
            <a:ext cx="2269879" cy="693151"/>
          </a:xfrm>
          <a:prstGeom prst="rect">
            <a:avLst/>
          </a:prstGeom>
        </p:spPr>
      </p:pic>
      <p:sp>
        <p:nvSpPr>
          <p:cNvPr id="21" name="文本框 14">
            <a:hlinkClick r:id="rId6" action="ppaction://hlinkfile"/>
          </p:cNvPr>
          <p:cNvSpPr txBox="1"/>
          <p:nvPr/>
        </p:nvSpPr>
        <p:spPr>
          <a:xfrm>
            <a:off x="720917" y="224697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2664"/>
            <a:ext cx="443315" cy="551442"/>
          </a:xfrm>
          <a:prstGeom prst="rect">
            <a:avLst/>
          </a:prstGeom>
        </p:spPr>
      </p:pic>
      <p:pic>
        <p:nvPicPr>
          <p:cNvPr id="3" name="七彩-课文朗读-四上-25.王戎不取道旁李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01463" y="1347614"/>
            <a:ext cx="609600" cy="609600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3262461" y="758462"/>
            <a:ext cx="1837016" cy="3215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点击图标，听范读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363208" y="218942"/>
            <a:ext cx="1059582" cy="1059582"/>
          </a:xfrm>
          <a:prstGeom prst="rect">
            <a:avLst/>
          </a:prstGeom>
        </p:spPr>
      </p:pic>
      <p:sp>
        <p:nvSpPr>
          <p:cNvPr id="25" name="TextBox 2"/>
          <p:cNvSpPr txBox="1"/>
          <p:nvPr/>
        </p:nvSpPr>
        <p:spPr>
          <a:xfrm>
            <a:off x="6906263" y="2615043"/>
            <a:ext cx="880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汉语拼音" panose="02010600030101010101" pitchFamily="34" charset="0"/>
                <a:cs typeface="汉语拼音" panose="02010600030101010101" pitchFamily="34" charset="0"/>
              </a:rPr>
              <a:t>zhé</a:t>
            </a:r>
            <a:endParaRPr lang="zh-CN" altLang="en-US" sz="3200" dirty="0">
              <a:solidFill>
                <a:srgbClr val="FF0000"/>
              </a:solidFill>
              <a:latin typeface="汉语拼音" panose="02010600030101010101" pitchFamily="34" charset="0"/>
              <a:cs typeface="汉语拼音" panose="0201060003010101010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6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1344" y="2205613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看道边李树多子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枝</a:t>
            </a:r>
            <a:endParaRPr lang="zh-CN" alt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07728" y="1629549"/>
            <a:ext cx="880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汉语拼音" panose="02010600030101010101" pitchFamily="34" charset="0"/>
                <a:cs typeface="汉语拼音" panose="02010600030101010101" pitchFamily="34" charset="0"/>
              </a:rPr>
              <a:t>zhé</a:t>
            </a:r>
            <a:endParaRPr lang="zh-CN" altLang="en-US" sz="3200" dirty="0">
              <a:solidFill>
                <a:srgbClr val="FF0000"/>
              </a:solidFill>
              <a:latin typeface="汉语拼音" panose="02010600030101010101" pitchFamily="34" charset="0"/>
              <a:cs typeface="汉语拼音" panose="0201060003010101010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6000" y="220561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3992" y="1701557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汉语拼音" panose="02010600030101010101" pitchFamily="34" charset="0"/>
                <a:cs typeface="汉语拼音" panose="02010600030101010101" pitchFamily="34" charset="0"/>
              </a:rPr>
              <a:t>zhē</a:t>
            </a:r>
            <a:endParaRPr lang="zh-CN" altLang="en-US" sz="3200" dirty="0">
              <a:solidFill>
                <a:srgbClr val="FF0000"/>
              </a:solidFill>
              <a:latin typeface="汉语拼音" panose="02010600030101010101" pitchFamily="34" charset="0"/>
              <a:cs typeface="汉语拼音" panose="0201060003010101010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483518"/>
            <a:ext cx="170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易错字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879789" y="1731883"/>
            <a:ext cx="126042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10600030101010101" pitchFamily="34" charset="0"/>
                <a:ea typeface="宋体" panose="02010600030101010101" pitchFamily="2" charset="-122"/>
                <a:cs typeface="汉语拼音" panose="02010600030101010101" pitchFamily="34" charset="0"/>
              </a:rPr>
              <a:t>zhū</a:t>
            </a:r>
            <a:endParaRPr lang="zh-CN" altLang="en-US" sz="3000" dirty="0">
              <a:latin typeface="汉语拼音" panose="02010600030101010101" pitchFamily="34" charset="0"/>
              <a:ea typeface="宋体" panose="02010600030101010101" pitchFamily="2" charset="-122"/>
              <a:cs typeface="汉语拼音" panose="02010600030101010101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87642" y="1731882"/>
            <a:ext cx="1308881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10600030101010101" pitchFamily="34" charset="0"/>
                <a:ea typeface="宋体" panose="02010600030101010101" pitchFamily="2" charset="-122"/>
                <a:cs typeface="汉语拼音" panose="02010600030101010101" pitchFamily="34" charset="0"/>
              </a:rPr>
              <a:t>jìng</a:t>
            </a:r>
            <a:endParaRPr lang="zh-CN" altLang="en-US" sz="3000" dirty="0">
              <a:latin typeface="汉语拼音" panose="02010600030101010101" pitchFamily="34" charset="0"/>
              <a:ea typeface="宋体" panose="02010600030101010101" pitchFamily="2" charset="-122"/>
              <a:cs typeface="汉语拼音" panose="02010600030101010101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33389" y="2124624"/>
            <a:ext cx="1019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84782" y="2133312"/>
            <a:ext cx="1058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竞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83" y="1779662"/>
            <a:ext cx="2995340" cy="1710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4487255" y="1729720"/>
            <a:ext cx="1308881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10600030101010101" pitchFamily="34" charset="0"/>
                <a:ea typeface="宋体" panose="02010600030101010101" pitchFamily="2" charset="-122"/>
                <a:cs typeface="汉语拼音" panose="02010600030101010101" pitchFamily="34" charset="0"/>
              </a:rPr>
              <a:t>wéi</a:t>
            </a:r>
            <a:r>
              <a:rPr lang="en-US" altLang="zh-CN" sz="3000" dirty="0">
                <a:latin typeface="汉语拼音" panose="02010600030101010101" pitchFamily="34" charset="0"/>
                <a:ea typeface="宋体" panose="02010600030101010101" pitchFamily="2" charset="-122"/>
                <a:cs typeface="汉语拼音" panose="02010600030101010101" pitchFamily="34" charset="0"/>
              </a:rPr>
              <a:t> </a:t>
            </a:r>
            <a:endParaRPr lang="zh-CN" altLang="en-US" sz="3000" dirty="0">
              <a:latin typeface="汉语拼音" panose="02010600030101010101" pitchFamily="34" charset="0"/>
              <a:ea typeface="宋体" panose="02010600030101010101" pitchFamily="2" charset="-122"/>
              <a:cs typeface="汉语拼音" panose="02010600030101010101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3669" y="2131150"/>
            <a:ext cx="1058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</a:t>
            </a:r>
          </a:p>
        </p:txBody>
      </p:sp>
      <p:sp>
        <p:nvSpPr>
          <p:cNvPr id="27" name="文本框 64"/>
          <p:cNvSpPr txBox="1"/>
          <p:nvPr/>
        </p:nvSpPr>
        <p:spPr>
          <a:xfrm>
            <a:off x="424111" y="2122487"/>
            <a:ext cx="1030605" cy="142346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8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戎</a:t>
            </a:r>
          </a:p>
        </p:txBody>
      </p:sp>
      <p:sp>
        <p:nvSpPr>
          <p:cNvPr id="32" name="TextBox 118"/>
          <p:cNvSpPr txBox="1"/>
          <p:nvPr/>
        </p:nvSpPr>
        <p:spPr>
          <a:xfrm>
            <a:off x="481261" y="1729720"/>
            <a:ext cx="997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000" dirty="0">
                <a:latin typeface="汉语拼音" panose="02010600030101010101" pitchFamily="34" charset="0"/>
                <a:ea typeface="黑体" panose="02010609060101010101" pitchFamily="49" charset="-122"/>
                <a:cs typeface="汉语拼音" panose="02010600030101010101" pitchFamily="34" charset="0"/>
              </a:rPr>
              <a:t>róng</a:t>
            </a:r>
            <a:endParaRPr lang="zh-CN" altLang="en-US" sz="3000" dirty="0">
              <a:latin typeface="汉语拼音" panose="02010600030101010101" pitchFamily="34" charset="0"/>
              <a:ea typeface="黑体" panose="02010609060101010101" pitchFamily="49" charset="-122"/>
              <a:cs typeface="汉语拼音" panose="02010600030101010101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55747"/>
            <a:ext cx="399673" cy="558077"/>
          </a:xfrm>
          <a:prstGeom prst="rect">
            <a:avLst/>
          </a:prstGeom>
        </p:spPr>
      </p:pic>
      <p:sp>
        <p:nvSpPr>
          <p:cNvPr id="28" name="文本框 15">
            <a:extLst>
              <a:ext uri="{FF2B5EF4-FFF2-40B4-BE49-F238E27FC236}">
                <a16:creationId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657821" y="267494"/>
            <a:ext cx="160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学认字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0030"/>
            <a:ext cx="1928794" cy="1119662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92878" y="964396"/>
            <a:ext cx="1369606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摘李子</a:t>
            </a:r>
          </a:p>
        </p:txBody>
      </p:sp>
      <p:pic>
        <p:nvPicPr>
          <p:cNvPr id="61" name="图片 60" descr="u=2147774142,860965438&amp;fm=26&amp;gp=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9785" y="224790"/>
            <a:ext cx="4514215" cy="4514215"/>
          </a:xfrm>
          <a:prstGeom prst="rect">
            <a:avLst/>
          </a:prstGeom>
        </p:spPr>
      </p:pic>
      <p:grpSp>
        <p:nvGrpSpPr>
          <p:cNvPr id="69" name="组合 68"/>
          <p:cNvGrpSpPr/>
          <p:nvPr/>
        </p:nvGrpSpPr>
        <p:grpSpPr>
          <a:xfrm>
            <a:off x="5100911" y="295429"/>
            <a:ext cx="1318895" cy="1141730"/>
            <a:chOff x="6150540" y="2786064"/>
            <a:chExt cx="843449" cy="956048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540" y="2786064"/>
              <a:ext cx="843449" cy="956048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68" name="TextBox 67"/>
            <p:cNvSpPr txBox="1"/>
            <p:nvPr/>
          </p:nvSpPr>
          <p:spPr>
            <a:xfrm>
              <a:off x="6384347" y="3083169"/>
              <a:ext cx="595035" cy="4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竞走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381616" y="1136597"/>
            <a:ext cx="1337958" cy="1158229"/>
            <a:chOff x="6440685" y="1873670"/>
            <a:chExt cx="1082887" cy="1057907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685" y="1873670"/>
              <a:ext cx="1082887" cy="1057907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70" name="TextBox 69"/>
            <p:cNvSpPr txBox="1"/>
            <p:nvPr/>
          </p:nvSpPr>
          <p:spPr>
            <a:xfrm>
              <a:off x="6701778" y="2214747"/>
              <a:ext cx="764232" cy="47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王戎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442075" y="2117469"/>
            <a:ext cx="1334135" cy="1154922"/>
            <a:chOff x="7500958" y="2801005"/>
            <a:chExt cx="822728" cy="887659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958" y="2801005"/>
              <a:ext cx="822728" cy="887659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7715272" y="3094815"/>
              <a:ext cx="598241" cy="40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尝试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395745" y="1658568"/>
            <a:ext cx="1345028" cy="1140147"/>
            <a:chOff x="8152148" y="2453721"/>
            <a:chExt cx="810429" cy="889332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148" y="2453721"/>
              <a:ext cx="793582" cy="889332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8364336" y="2746439"/>
              <a:ext cx="598241" cy="407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诸多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719573" y="746975"/>
            <a:ext cx="1308814" cy="1133003"/>
            <a:chOff x="7358082" y="1666773"/>
            <a:chExt cx="1028470" cy="1023911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082" y="1666773"/>
              <a:ext cx="1028470" cy="1023911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73" name="TextBox 72"/>
            <p:cNvSpPr txBox="1"/>
            <p:nvPr/>
          </p:nvSpPr>
          <p:spPr>
            <a:xfrm>
              <a:off x="7608570" y="2018880"/>
              <a:ext cx="726522" cy="471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唯一</a:t>
              </a:r>
            </a:p>
          </p:txBody>
        </p:sp>
      </p:grpSp>
      <p:pic>
        <p:nvPicPr>
          <p:cNvPr id="79" name="图片 78" descr="u=794036867,260778880&amp;fm=26&amp;gp=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23"/>
          <a:stretch>
            <a:fillRect/>
          </a:stretch>
        </p:blipFill>
        <p:spPr>
          <a:xfrm>
            <a:off x="4714876" y="3429006"/>
            <a:ext cx="1566485" cy="1500198"/>
          </a:xfrm>
          <a:prstGeom prst="rect">
            <a:avLst/>
          </a:prstGeom>
        </p:spPr>
      </p:pic>
      <p:sp>
        <p:nvSpPr>
          <p:cNvPr id="56" name="文本框 15">
            <a:extLst>
              <a:ext uri="{FF2B5EF4-FFF2-40B4-BE49-F238E27FC236}">
                <a16:creationId xmlns:a16="http://schemas.microsoft.com/office/drawing/2014/main" id="{57A80C2C-9C14-F945-8D0D-E98053C862BD}"/>
              </a:ext>
            </a:extLst>
          </p:cNvPr>
          <p:cNvSpPr txBox="1"/>
          <p:nvPr/>
        </p:nvSpPr>
        <p:spPr>
          <a:xfrm>
            <a:off x="3469315" y="-7715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识字游戏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4DED76C1-C6D6-3F44-A94D-BD28F90E462F}"/>
              </a:ext>
            </a:extLst>
          </p:cNvPr>
          <p:cNvGrpSpPr/>
          <p:nvPr/>
        </p:nvGrpSpPr>
        <p:grpSpPr>
          <a:xfrm>
            <a:off x="2627784" y="31661"/>
            <a:ext cx="3771295" cy="546100"/>
            <a:chOff x="2270085" y="409406"/>
            <a:chExt cx="3771295" cy="546100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4E056D45-1D47-9644-BEE1-CD1FDD5DE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70085" y="409406"/>
              <a:ext cx="749300" cy="546100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8248D969-0FFF-B94E-86D5-89CB3C820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292080" y="409406"/>
              <a:ext cx="749300" cy="546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3859 C -0.00017 0.03118 -0.00156 0.02871 -0.00399 0.01914 C -0.00486 0.01606 -0.00451 0.01081 -0.0059 0.00926 C -0.01042 0.0034 -0.03976 0.00216 -0.0408 0.00124 C -0.04896 -0.00062 -0.05625 -0.00648 -0.06423 -0.0105 C -0.07708 -0.01605 -0.08941 -0.01513 -0.10226 -0.01389 C -0.10694 -0.01636 -0.11146 -0.01605 -0.11632 -0.02068 C -0.24739 0.01606 -0.2868 0.00185 -0.37361 0.06422 C -0.37951 0.07379 -0.3842 0.08089 -0.3908 0.08645 C -0.39392 0.09756 -0.39896 0.09448 -0.40278 0.10343 C -0.41042 0.12164 -0.41858 0.1343 -0.42812 0.14202 C -0.43628 0.16116 -0.43212 0.15314 -0.43993 0.16518 C -0.44496 0.18432 -0.45226 0.18957 -0.45816 0.20531 C -0.46649 0.22661 -0.45955 0.21488 -0.46545 0.22445 C -0.46753 0.2368 -0.46719 0.24483 -0.46979 0.25317 C -0.46996 0.26829 -0.4717 0.27385 -0.47292 0.28589 C -0.475 0.3004 -0.47535 0.31368 -0.47639 0.32819 C -0.47778 0.34548 -0.47847 0.33961 -0.48021 0.35258 C -0.48212 0.36709 -0.48194 0.37975 -0.48524 0.38932 C -0.48646 0.4029 -0.48802 0.4205 -0.49062 0.42853 C -0.49097 0.44891 -0.4901 0.43748 -0.49496 0.46218 C -0.49618 0.46681 -0.49618 0.47577 -0.49705 0.48287 C -0.49739 0.48565 -0.49809 0.49367 -0.49792 0.4946 C -0.49757 0.52856 -0.49792 0.51281 -0.49792 0.54276 C -0.49792 0.54616 -0.49792 0.55264 -0.49809 0.55295 C -0.49705 0.57518 -0.49601 0.58382 -0.49774 0.60173 C -0.49496 0.62149 -0.49618 0.61068 -0.4941 0.63631 " pathEditMode="relative" rAng="-506117" ptsTypes="ffffffffffffffffffffffffff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24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2593 C 0.00364 -0.02778 0.00225 -0.03211 -0.00209 -0.03674 C -0.00313 -0.0389 -0.00417 -0.04229 -0.00539 -0.04446 C -0.00608 -0.046 -0.00729 -0.04538 -0.00782 -0.04723 C -0.01129 -0.05804 -0.00573 -0.05341 -0.01042 -0.06298 C -0.01216 -0.06668 -0.01441 -0.06638 -0.01632 -0.06854 C -0.0257 -0.09077 -0.04375 -0.09632 -0.05486 -0.10312 C -0.075 -0.11608 -0.09549 -0.12534 -0.11598 -0.13245 C -0.13212 -0.14541 -0.14827 -0.14634 -0.16459 -0.15375 C -0.1842 -0.15313 -0.20365 -0.15375 -0.22327 -0.15128 C -0.22986 -0.15035 -0.23664 -0.13553 -0.24341 -0.13245 C -0.25052 -0.12504 -0.25695 -0.11948 -0.26424 -0.11392 C -0.26945 -0.10281 -0.27483 -0.10373 -0.28021 -0.0954 C -0.28698 -0.08459 -0.2915 -0.07533 -0.29861 -0.07132 C -0.30539 -0.0602 -0.31285 -0.05711 -0.32032 -0.05248 C -0.329 -0.04785 -0.33681 -0.03488 -0.34549 -0.03118 C -0.35209 -0.0247 -0.35712 -0.01543 -0.36407 -0.01266 C -0.37084 0.00216 -0.37934 0.00772 -0.38664 0.01945 C -0.38872 0.02316 -0.39045 0.02964 -0.39254 0.03273 C -0.39757 0.04168 -0.40382 0.04662 -0.4092 0.05403 C -0.41858 0.06638 -0.42691 0.08552 -0.43594 0.09972 C -0.44011 0.10621 -0.44341 0.1164 -0.44775 0.12103 C -0.44914 0.13399 -0.45 0.13492 -0.45365 0.14233 C -0.45539 0.14573 -0.45868 0.15314 -0.45868 0.15344 C -0.4625 0.17135 -0.46997 0.17784 -0.47448 0.19265 C -0.48056 0.21211 -0.48993 0.2297 -0.49792 0.23804 C -0.50157 0.2473 -0.50417 0.25348 -0.50816 0.25996 C -0.51077 0.27046 -0.51372 0.28064 -0.5165 0.29176 C -0.51771 0.30689 -0.51841 0.3214 -0.51893 0.33714 C -0.51997 0.39673 -0.52014 0.43285 -0.52813 0.48379 C -0.52952 0.50417 -0.53195 0.523 -0.53403 0.54245 C -0.53507 0.5511 -0.53664 0.56931 -0.53664 0.56962 C -0.53646 0.57333 -0.53681 0.57981 -0.53577 0.58259 C -0.5349 0.58444 -0.53368 0.57703 -0.53403 0.57425 C -0.53455 0.57209 -0.53664 0.57703 -0.53664 0.57765 " pathEditMode="relative" rAng="0" ptsTypes="ffffffffffffffffffffffffffffffffffA">
                                      <p:cBhvr>
                                        <p:cTn id="1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24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97746E-7 C -0.00399 -0.01142 -0.00903 -0.01142 -0.01441 -0.01636 C -0.01649 -0.03365 -0.04375 -0.04045 -0.05174 -0.04075 C -0.07587 -0.04261 -0.1 -0.04261 -0.12431 -0.04322 C -0.13958 -0.04755 -0.15469 -0.05434 -0.17014 -0.05712 C -0.19583 -0.0812 -0.22413 -0.06237 -0.25035 -0.05156 C -0.25417 -0.04816 -0.25799 -0.04662 -0.26181 -0.04322 C -0.27379 -0.03365 -0.28577 -0.01976 -0.29809 -0.01359 C -0.30868 -0.00154 -0.29653 -0.01389 -0.31528 -0.00525 C -0.33837 0.00463 -0.36146 0.0105 -0.38507 0.01328 C -0.39271 0.01636 -0.40018 0.01883 -0.40799 0.02161 C -0.4132 0.02346 -0.41788 0.03056 -0.42309 0.03273 C -0.42847 0.03736 -0.43403 0.03736 -0.43958 0.04075 C -0.4467 0.04477 -0.45417 0.05187 -0.46146 0.05434 C -0.4691 0.0565 -0.47674 0.05712 -0.48438 0.05959 C -0.49271 0.06638 -0.51007 0.0707 -0.51007 0.07101 C -0.51823 0.07811 -0.5349 0.0812 -0.5349 0.08151 C -0.5441 0.0883 -0.55261 0.10034 -0.56181 0.10559 C -0.56632 0.11917 -0.5717 0.1238 -0.57813 0.1272 C -0.5809 0.13307 -0.58472 0.13492 -0.5875 0.14109 C -0.59497 0.15591 -0.58108 0.14511 -0.59514 0.15159 C -0.59896 0.15931 -0.60191 0.16178 -0.60573 0.16795 C -0.61354 0.18092 -0.61979 0.19821 -0.62865 0.20346 C -0.63629 0.21395 -0.63854 0.24051 -0.64688 0.25193 C -0.64792 0.25718 -0.64827 0.26459 -0.64965 0.26829 C -0.65382 0.28033 -0.65903 0.28898 -0.66302 0.30102 C -0.66615 0.32726 -0.67674 0.33591 -0.68212 0.35783 C -0.69306 0.40198 -0.6809 0.36524 -0.68872 0.38777 C -0.69254 0.41957 -0.68611 0.37048 -0.69254 0.40136 C -0.69375 0.40661 -0.69931 0.44458 -0.70035 0.45261 C -0.70156 0.48873 -0.70521 0.51621 -0.7184 0.52856 C -0.72205 0.54245 -0.72656 0.55449 -0.7309 0.56653 C -0.73143 0.58753 -0.73021 0.60976 -0.73281 0.6289 C -0.73368 0.63569 -0.73837 0.64279 -0.73837 0.6431 " pathEditMode="relative" rAng="0" ptsTypes="fffffffffffffffffffffffffffffffffA">
                                      <p:cBhvr>
                                        <p:cTn id="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27" y="28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86 -0.03798 C 0.01354 -0.01945 -0.00365 0.00185 -0.02118 0.00741 C -0.03142 0.01883 -0.04219 0.02871 -0.0533 0.0318 C -0.05851 0.04168 -0.06111 0.04075 -0.06805 0.04229 C -0.07257 0.05557 -0.07674 0.05372 -0.08264 0.05711 C -0.09219 0.07008 -0.10521 0.07749 -0.1158 0.08058 C -0.12708 0.09138 -0.13941 0.10435 -0.15104 0.10836 C -0.16337 0.11886 -0.17535 0.12473 -0.18802 0.12936 C -0.2118 0.14016 -0.18819 0.12936 -0.2026 0.14078 C -0.2059 0.14325 -0.2125 0.14665 -0.2125 0.14726 C -0.22153 0.15869 -0.23073 0.15714 -0.2408 0.15961 C -0.24601 0.16455 -0.25104 0.16764 -0.25642 0.17104 C -0.28125 0.205 -0.3125 0.21333 -0.33924 0.21982 C -0.38333 0.24822 -0.42899 0.22476 -0.47396 0.23371 C -0.48698 0.24328 -0.50087 0.24421 -0.51389 0.25316 C -0.52847 0.26211 -0.54201 0.27508 -0.55694 0.28002 C -0.56389 0.29299 -0.57205 0.29607 -0.58021 0.29854 C -0.58698 0.30503 -0.59375 0.30997 -0.60087 0.31244 C -0.61441 0.32479 -0.6243 0.35381 -0.63785 0.36708 C -0.64358 0.37264 -0.64861 0.38067 -0.65451 0.38653 C -0.65642 0.38715 -0.66042 0.39209 -0.66042 0.3924 C -0.66146 0.39055 -0.66319 0.39209 -0.66337 0.389 C -0.66337 0.38252 -0.66198 0.37758 -0.66146 0.37264 C -0.66111 0.36863 -0.66042 0.36122 -0.66042 0.36214 " pathEditMode="relative" rAng="0" ptsTypes="fffffffffffffffffffffffA">
                                      <p:cBhvr>
                                        <p:cTn id="2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70" y="21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04261 C -0.00191 -0.02717 0.00208 -0.03149 -0.00451 -0.02655 C -0.01076 -0.01451 -0.01805 -0.00957 -0.02552 -0.0071 C -0.0309 0.00092 -0.03351 0.00247 -0.03993 0.0037 C -0.04687 0.0142 -0.04097 0.00741 -0.05226 0.01266 C -0.0658 0.01852 -0.07969 0.02964 -0.0934 0.03705 C -0.10226 0.05464 -0.12274 0.04662 -0.13437 0.04878 C -0.15121 0.06082 -0.17326 0.0673 -0.1908 0.07163 C -0.19983 0.08212 -0.20972 0.08274 -0.21962 0.0849 C -0.23073 0.09602 -0.24201 0.09478 -0.25382 0.0991 C -0.27587 0.10867 -0.29774 0.1167 -0.31962 0.1272 C -0.33941 0.13677 -0.33507 0.13368 -0.35035 0.13831 C -0.35625 0.14047 -0.36823 0.14418 -0.36823 0.1448 C -0.37656 0.15221 -0.38281 0.15313 -0.39132 0.15529 C -0.40208 0.16116 -0.41285 0.16703 -0.42378 0.17227 C -0.4434 0.19512 -0.46597 0.19666 -0.4868 0.20531 C -0.50087 0.2121 -0.51458 0.22075 -0.52882 0.22538 C -0.53889 0.23711 -0.56649 0.24822 -0.57743 0.24977 C -0.58368 0.25255 -0.58941 0.25934 -0.59566 0.2615 C -0.61354 0.26736 -0.63125 0.27261 -0.64913 0.27848 C -0.65746 0.28435 -0.66805 0.28959 -0.67604 0.30071 C -0.68003 0.30657 -0.68299 0.31615 -0.68733 0.31985 C -0.69184 0.33004 -0.69583 0.33683 -0.70069 0.34486 C -0.70521 0.36493 -0.71944 0.38932 -0.72743 0.39518 C -0.73299 0.40475 -0.73819 0.41649 -0.74479 0.42112 C -0.75382 0.43871 -0.76146 0.45878 -0.77222 0.46527 C -0.77951 0.48008 -0.77031 0.4631 -0.77899 0.47422 C -0.78021 0.47484 -0.78177 0.48008 -0.78177 0.48039 " pathEditMode="relative" rAng="0" ptsTypes="fffffffffffffffffffffffffffA">
                                      <p:cBhvr>
                                        <p:cTn id="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44" y="26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2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4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564"/>
</p:tagLst>
</file>

<file path=ppt/theme/theme1.xml><?xml version="1.0" encoding="utf-8"?>
<a:theme xmlns:a="http://schemas.openxmlformats.org/drawingml/2006/main" name="2_Office 主题​​">
  <a:themeElements>
    <a:clrScheme name="自定义 159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159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1122</Words>
  <PresentationFormat>全屏显示(16:9)</PresentationFormat>
  <Paragraphs>168</Paragraphs>
  <Slides>33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Times New Roman</vt:lpstr>
      <vt:lpstr>仿宋</vt:lpstr>
      <vt:lpstr>Arial</vt:lpstr>
      <vt:lpstr>Kaiti SC</vt:lpstr>
      <vt:lpstr>宋体</vt:lpstr>
      <vt:lpstr>Calibri</vt:lpstr>
      <vt:lpstr>楷体</vt:lpstr>
      <vt:lpstr>黑体</vt:lpstr>
      <vt:lpstr>汉语拼音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2017-03-17T02:28:00Z</dcterms:created>
  <dcterms:modified xsi:type="dcterms:W3CDTF">2022-08-09T02:15:14Z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