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楷体" panose="02010609060101010101" pitchFamily="49" charset="-122"/>
      <p:regular r:id="rId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71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slide" Target="slides/slide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5CFA-76F1-4652-B941-6C11A4F2DA68}" type="datetimeFigureOut">
              <a:rPr lang="zh-CN" altLang="en-US" smtClean="0"/>
              <a:t>2022/8/7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57E5-1C11-4002-B237-14A9938F09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403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5CFA-76F1-4652-B941-6C11A4F2DA68}" type="datetimeFigureOut">
              <a:rPr lang="zh-CN" altLang="en-US" smtClean="0"/>
              <a:t>2022/8/7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57E5-1C11-4002-B237-14A9938F09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182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5CFA-76F1-4652-B941-6C11A4F2DA68}" type="datetimeFigureOut">
              <a:rPr lang="zh-CN" altLang="en-US" smtClean="0"/>
              <a:t>2022/8/7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57E5-1C11-4002-B237-14A9938F09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596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27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264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846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44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04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42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5CFA-76F1-4652-B941-6C11A4F2DA68}" type="datetimeFigureOut">
              <a:rPr lang="zh-CN" altLang="en-US" smtClean="0"/>
              <a:t>2022/8/7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57E5-1C11-4002-B237-14A9938F09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137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5CFA-76F1-4652-B941-6C11A4F2DA68}" type="datetimeFigureOut">
              <a:rPr lang="zh-CN" altLang="en-US" smtClean="0"/>
              <a:t>2022/8/7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57E5-1C11-4002-B237-14A9938F09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37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5CFA-76F1-4652-B941-6C11A4F2DA68}" type="datetimeFigureOut">
              <a:rPr lang="zh-CN" altLang="en-US" smtClean="0"/>
              <a:t>2022/8/7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57E5-1C11-4002-B237-14A9938F09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2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5CFA-76F1-4652-B941-6C11A4F2DA68}" type="datetimeFigureOut">
              <a:rPr lang="zh-CN" altLang="en-US" smtClean="0"/>
              <a:t>2022/8/7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57E5-1C11-4002-B237-14A9938F09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383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5CFA-76F1-4652-B941-6C11A4F2DA68}" type="datetimeFigureOut">
              <a:rPr lang="zh-CN" altLang="en-US" smtClean="0"/>
              <a:t>2022/8/7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57E5-1C11-4002-B237-14A9938F09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60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5CFA-76F1-4652-B941-6C11A4F2DA68}" type="datetimeFigureOut">
              <a:rPr lang="zh-CN" altLang="en-US" smtClean="0"/>
              <a:t>2022/8/7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57E5-1C11-4002-B237-14A9938F09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254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5CFA-76F1-4652-B941-6C11A4F2DA68}" type="datetimeFigureOut">
              <a:rPr lang="zh-CN" altLang="en-US" smtClean="0"/>
              <a:t>2022/8/7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57E5-1C11-4002-B237-14A9938F09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25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5CFA-76F1-4652-B941-6C11A4F2DA68}" type="datetimeFigureOut">
              <a:rPr lang="zh-CN" altLang="en-US" smtClean="0"/>
              <a:t>2022/8/7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57E5-1C11-4002-B237-14A9938F09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821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45CFA-76F1-4652-B941-6C11A4F2DA68}" type="datetimeFigureOut">
              <a:rPr lang="zh-CN" altLang="en-US" smtClean="0"/>
              <a:t>2022/8/7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657E5-1C11-4002-B237-14A9938F09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0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50">
            <a:alpha val="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67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1510"/>
            <a:ext cx="3447269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圆角矩形 8"/>
          <p:cNvSpPr/>
          <p:nvPr/>
        </p:nvSpPr>
        <p:spPr>
          <a:xfrm>
            <a:off x="899592" y="987574"/>
            <a:ext cx="1244530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4355976" y="555526"/>
            <a:ext cx="4464496" cy="864096"/>
          </a:xfrm>
          <a:prstGeom prst="wedgeRoundRectCallout">
            <a:avLst>
              <a:gd name="adj1" fmla="val -97385"/>
              <a:gd name="adj2" fmla="val 25317"/>
              <a:gd name="adj3" fmla="val 16667"/>
            </a:avLst>
          </a:prstGeom>
          <a:solidFill>
            <a:srgbClr val="0070C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zh-CN" altLang="en-US" sz="2800" b="1" dirty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人文主题：历史传说故事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1936279" y="4155926"/>
            <a:ext cx="1347758" cy="20232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4355976" y="1779662"/>
            <a:ext cx="4464495" cy="1296144"/>
          </a:xfrm>
          <a:prstGeom prst="wedgeRoundRectCallout">
            <a:avLst>
              <a:gd name="adj1" fmla="val -79300"/>
              <a:gd name="adj2" fmla="val 123781"/>
              <a:gd name="adj3" fmla="val 16667"/>
            </a:avLst>
          </a:prstGeom>
          <a:solidFill>
            <a:srgbClr val="0070C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zh-CN" altLang="en-US" sz="2800" b="1" dirty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语文要素：了解故事情节，简要复述课文。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1936279" y="4367341"/>
            <a:ext cx="1347758" cy="1772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18" name="圆角矩形标注 17"/>
          <p:cNvSpPr/>
          <p:nvPr/>
        </p:nvSpPr>
        <p:spPr>
          <a:xfrm>
            <a:off x="4355976" y="3507854"/>
            <a:ext cx="4461709" cy="1056567"/>
          </a:xfrm>
          <a:prstGeom prst="wedgeRoundRectCallout">
            <a:avLst>
              <a:gd name="adj1" fmla="val -72292"/>
              <a:gd name="adj2" fmla="val 39239"/>
              <a:gd name="adj3" fmla="val 16667"/>
            </a:avLst>
          </a:prstGeom>
          <a:solidFill>
            <a:srgbClr val="0070C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zh-CN" altLang="en-US" sz="2800" b="1" dirty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习作要求：写一件事，能写出自己的感受。</a:t>
            </a:r>
          </a:p>
        </p:txBody>
      </p:sp>
    </p:spTree>
    <p:extLst>
      <p:ext uri="{BB962C8B-B14F-4D97-AF65-F5344CB8AC3E}">
        <p14:creationId xmlns:p14="http://schemas.microsoft.com/office/powerpoint/2010/main" val="281418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31</Words>
  <PresentationFormat>全屏显示(16:9)</PresentationFormat>
  <Paragraphs>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Calibri</vt:lpstr>
      <vt:lpstr>Times New Roman</vt:lpstr>
      <vt:lpstr>楷体</vt:lpstr>
      <vt:lpstr>Arial</vt:lpstr>
      <vt:lpstr>Office 主题​​</vt:lpstr>
      <vt:lpstr>3_Office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2021-05-13T07:19:40Z</dcterms:created>
  <dcterms:modified xsi:type="dcterms:W3CDTF">2022-08-07T06:36:36Z</dcterms:modified>
</cp:coreProperties>
</file>