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1433" r:id="rId2"/>
    <p:sldId id="523" r:id="rId3"/>
    <p:sldId id="1234" r:id="rId4"/>
    <p:sldId id="1012" r:id="rId5"/>
    <p:sldId id="1235" r:id="rId6"/>
    <p:sldId id="1185" r:id="rId7"/>
    <p:sldId id="1088" r:id="rId8"/>
    <p:sldId id="1266" r:id="rId9"/>
    <p:sldId id="1236" r:id="rId10"/>
    <p:sldId id="1238" r:id="rId11"/>
    <p:sldId id="1265" r:id="rId12"/>
    <p:sldId id="1240" r:id="rId13"/>
    <p:sldId id="1241" r:id="rId14"/>
    <p:sldId id="1242" r:id="rId15"/>
    <p:sldId id="1243" r:id="rId16"/>
    <p:sldId id="1244" r:id="rId17"/>
    <p:sldId id="1246" r:id="rId18"/>
    <p:sldId id="1247" r:id="rId19"/>
    <p:sldId id="1248" r:id="rId20"/>
    <p:sldId id="1269" r:id="rId21"/>
    <p:sldId id="1184" r:id="rId22"/>
    <p:sldId id="1190" r:id="rId23"/>
    <p:sldId id="1136" r:id="rId24"/>
    <p:sldId id="1137" r:id="rId25"/>
    <p:sldId id="1105" r:id="rId26"/>
    <p:sldId id="1138" r:id="rId27"/>
    <p:sldId id="1141" r:id="rId28"/>
    <p:sldId id="1133" r:id="rId29"/>
    <p:sldId id="1228" r:id="rId30"/>
    <p:sldId id="1229" r:id="rId31"/>
    <p:sldId id="1230" r:id="rId32"/>
    <p:sldId id="1231" r:id="rId33"/>
    <p:sldId id="1140" r:id="rId34"/>
    <p:sldId id="1250" r:id="rId35"/>
    <p:sldId id="1018" r:id="rId36"/>
    <p:sldId id="1183" r:id="rId37"/>
    <p:sldId id="937" r:id="rId38"/>
    <p:sldId id="1272" r:id="rId39"/>
    <p:sldId id="1273" r:id="rId40"/>
    <p:sldId id="1274" r:id="rId41"/>
    <p:sldId id="1275" r:id="rId42"/>
    <p:sldId id="1277" r:id="rId43"/>
    <p:sldId id="1278" r:id="rId44"/>
    <p:sldId id="1279" r:id="rId45"/>
    <p:sldId id="1280" r:id="rId46"/>
    <p:sldId id="1281" r:id="rId47"/>
    <p:sldId id="1282" r:id="rId48"/>
    <p:sldId id="1283" r:id="rId49"/>
    <p:sldId id="1284" r:id="rId50"/>
    <p:sldId id="1285" r:id="rId51"/>
    <p:sldId id="1288" r:id="rId52"/>
    <p:sldId id="1286" r:id="rId53"/>
    <p:sldId id="1287" r:id="rId54"/>
    <p:sldId id="1289" r:id="rId55"/>
    <p:sldId id="1290" r:id="rId56"/>
    <p:sldId id="1291" r:id="rId57"/>
    <p:sldId id="1292" r:id="rId58"/>
    <p:sldId id="1293" r:id="rId5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Impact" panose="020B0806030902050204" pitchFamily="34" charset="0"/>
      <p:regular r:id="rId66"/>
    </p:embeddedFont>
    <p:embeddedFont>
      <p:font typeface="仿宋" panose="02010609060101010101" pitchFamily="49" charset="-122"/>
      <p:regular r:id="rId67"/>
    </p:embeddedFont>
    <p:embeddedFont>
      <p:font typeface="汉语拼音" panose="02010600030101010101" charset="0"/>
      <p:regular r:id="rId68"/>
    </p:embeddedFont>
    <p:embeddedFont>
      <p:font typeface="黑体" panose="02010609060101010101" pitchFamily="49" charset="-122"/>
      <p:regular r:id="rId69"/>
    </p:embeddedFont>
    <p:embeddedFont>
      <p:font typeface="华文楷体" panose="02010600040101010101" pitchFamily="2" charset="-122"/>
      <p:regular r:id="rId70"/>
    </p:embeddedFont>
    <p:embeddedFont>
      <p:font typeface="楷体" panose="02010609060101010101" pitchFamily="49" charset="-122"/>
      <p:regular r:id="rId71"/>
    </p:embeddedFont>
    <p:embeddedFont>
      <p:font typeface="楷体_GB2312" panose="02010609030101010101" pitchFamily="49" charset="-122"/>
      <p:regular r:id="rId72"/>
    </p:embeddedFont>
  </p:embeddedFontLst>
  <p:defaultTextStyle>
    <a:defPPr>
      <a:defRPr lang="zh-CN"/>
    </a:defPPr>
    <a:lvl1pPr algn="l" defTabSz="685800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楷体_GB2312" panose="02010609030101010101" charset="-122"/>
        <a:cs typeface="+mn-cs"/>
      </a:defRPr>
    </a:lvl1pPr>
    <a:lvl2pPr marL="342900" indent="114300" algn="l" defTabSz="685800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楷体_GB2312" panose="02010609030101010101" charset="-122"/>
        <a:cs typeface="+mn-cs"/>
      </a:defRPr>
    </a:lvl2pPr>
    <a:lvl3pPr marL="685800" indent="228600" algn="l" defTabSz="685800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楷体_GB2312" panose="02010609030101010101" charset="-122"/>
        <a:cs typeface="+mn-cs"/>
      </a:defRPr>
    </a:lvl3pPr>
    <a:lvl4pPr marL="1028700" indent="342900" algn="l" defTabSz="685800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楷体_GB2312" panose="02010609030101010101" charset="-122"/>
        <a:cs typeface="+mn-cs"/>
      </a:defRPr>
    </a:lvl4pPr>
    <a:lvl5pPr marL="1371600" indent="457200" algn="l" defTabSz="685800" rtl="0" fontAlgn="base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楷体_GB2312" panose="02010609030101010101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楷体_GB2312" panose="02010609030101010101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楷体_GB2312" panose="02010609030101010101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楷体_GB2312" panose="02010609030101010101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楷体_GB2312" panose="02010609030101010101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2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060BE"/>
    <a:srgbClr val="FFFFFF"/>
    <a:srgbClr val="FF0000"/>
    <a:srgbClr val="F0F8CE"/>
    <a:srgbClr val="A38302"/>
    <a:srgbClr val="F1FAD2"/>
    <a:srgbClr val="0066FF"/>
    <a:srgbClr val="FEFCDE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22" autoAdjust="0"/>
    <p:restoredTop sz="94706" autoAdjust="0"/>
  </p:normalViewPr>
  <p:slideViewPr>
    <p:cSldViewPr>
      <p:cViewPr varScale="1">
        <p:scale>
          <a:sx n="141" d="100"/>
          <a:sy n="141" d="100"/>
        </p:scale>
        <p:origin x="546" y="126"/>
      </p:cViewPr>
      <p:guideLst>
        <p:guide orient="horz" pos="3130"/>
        <p:guide pos="2880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008"/>
    </p:cViewPr>
  </p:sorterViewPr>
  <p:notesViewPr>
    <p:cSldViewPr>
      <p:cViewPr varScale="1">
        <p:scale>
          <a:sx n="68" d="100"/>
          <a:sy n="68" d="100"/>
        </p:scale>
        <p:origin x="-2856" y="-90"/>
      </p:cViewPr>
      <p:guideLst>
        <p:guide orient="horz" pos="3109"/>
        <p:guide pos="22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02BC8D4-5743-431C-BD74-624604D71835}" type="datetimeFigureOut">
              <a:rPr lang="zh-CN" altLang="en-US"/>
              <a:t>2022-8-9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3CD1D2D-A996-4D0C-B2EC-1CE3D9FCA619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839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02927DD-58BB-4345-985D-F0721B1053EE}" type="datetimeFigureOut">
              <a:rPr lang="zh-CN" altLang="en-US"/>
              <a:t>2022-8-9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D43AE71-2997-4C73-A860-1BDA382CF9A0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038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04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939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14B323-0A16-4B9E-81FA-0767FF2F3251}" type="slidenum">
              <a:rPr lang="zh-CN" altLang="en-US"/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451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451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9FAD8F-C922-48F0-B829-755477714D8F}" type="slidenum">
              <a:rPr lang="zh-CN" altLang="en-US"/>
              <a:t>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75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758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2A6B13-73A1-4A29-9E00-6E1DD5152E5C}" type="slidenum">
              <a:rPr lang="zh-CN" altLang="en-US"/>
              <a:t>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43AE71-2997-4C73-A860-1BDA382CF9A0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44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57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055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236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95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defTabSz="6858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charset="-122"/>
        </a:defRPr>
      </a:lvl2pPr>
      <a:lvl3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charset="-122"/>
        </a:defRPr>
      </a:lvl3pPr>
      <a:lvl4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charset="-122"/>
        </a:defRPr>
      </a:lvl4pPr>
      <a:lvl5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charset="-122"/>
        </a:defRPr>
      </a:lvl9pPr>
    </p:titleStyle>
    <p:bodyStyle>
      <a:lvl1pPr marL="257175" indent="-257175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38.xml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&#36164;&#26009;&#38142;&#25509;/&#35270;&#39057;/&#38142;&#25509;1&#65306;&#35199;&#38376;&#35961;&#27835;&#37050;.mp4" TargetMode="Externa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&#36164;&#26009;&#38142;&#25509;/&#35270;&#39057;/&#35270;&#39057;&#65306;&#35199;&#38376;&#35961;&#32610;&#23448;.mp4" TargetMode="Externa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gif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hyperlink" Target="&#36164;&#26009;&#38142;&#25509;/&#35270;&#39057;/&#26391;&#35835;26&#35199;&#38376;&#35961;&#27835;&#37050;.mp4" TargetMode="External"/><Relationship Id="rId7" Type="http://schemas.openxmlformats.org/officeDocument/2006/relationships/image" Target="../media/image10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gif"/><Relationship Id="rId5" Type="http://schemas.openxmlformats.org/officeDocument/2006/relationships/image" Target="../media/image6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&#36164;&#26009;&#38142;&#25509;/&#35270;&#39057;/&#23219;.mp4" TargetMode="External"/><Relationship Id="rId13" Type="http://schemas.openxmlformats.org/officeDocument/2006/relationships/hyperlink" Target="&#36164;&#26009;&#38142;&#25509;/&#35270;&#39057;/&#26097;.mp4" TargetMode="External"/><Relationship Id="rId18" Type="http://schemas.openxmlformats.org/officeDocument/2006/relationships/hyperlink" Target="&#36164;&#26009;&#38142;&#25509;/&#35270;&#39057;/&#28297;.mp4" TargetMode="External"/><Relationship Id="rId3" Type="http://schemas.openxmlformats.org/officeDocument/2006/relationships/image" Target="../media/image13.png"/><Relationship Id="rId7" Type="http://schemas.openxmlformats.org/officeDocument/2006/relationships/hyperlink" Target="&#36164;&#26009;&#38142;&#25509;/&#35270;&#39057;/&#23094;.mp4" TargetMode="External"/><Relationship Id="rId12" Type="http://schemas.openxmlformats.org/officeDocument/2006/relationships/hyperlink" Target="&#36164;&#26009;&#38142;&#25509;/&#35270;&#39057;/&#28014;.mp4" TargetMode="External"/><Relationship Id="rId17" Type="http://schemas.openxmlformats.org/officeDocument/2006/relationships/hyperlink" Target="&#36164;&#26009;&#38142;&#25509;/&#35270;&#39057;/&#39575;.mp4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&#36164;&#26009;&#38142;&#25509;/&#35270;&#39057;/&#39286;.mp4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&#36164;&#26009;&#38142;&#25509;/&#35270;&#39057;/&#27966;.mp4" TargetMode="External"/><Relationship Id="rId11" Type="http://schemas.openxmlformats.org/officeDocument/2006/relationships/hyperlink" Target="&#36164;&#26009;&#38142;&#25509;/&#35270;&#39057;/&#28153;.mp4" TargetMode="External"/><Relationship Id="rId5" Type="http://schemas.openxmlformats.org/officeDocument/2006/relationships/image" Target="../media/image14.png"/><Relationship Id="rId15" Type="http://schemas.openxmlformats.org/officeDocument/2006/relationships/hyperlink" Target="&#36164;&#26009;&#38142;&#25509;/&#35270;&#39057;/&#25172;.mp4" TargetMode="External"/><Relationship Id="rId10" Type="http://schemas.openxmlformats.org/officeDocument/2006/relationships/hyperlink" Target="&#36164;&#26009;&#38142;&#25509;/&#35270;&#39057;/&#36924;.mp4" TargetMode="External"/><Relationship Id="rId19" Type="http://schemas.openxmlformats.org/officeDocument/2006/relationships/hyperlink" Target="&#36164;&#26009;&#38142;&#25509;/&#35270;&#39057;/&#28748;.mp4" TargetMode="External"/><Relationship Id="rId4" Type="http://schemas.openxmlformats.org/officeDocument/2006/relationships/hyperlink" Target="&#36164;&#26009;&#38142;&#25509;/&#35270;&#39057;/&#35961;.mp4" TargetMode="External"/><Relationship Id="rId9" Type="http://schemas.openxmlformats.org/officeDocument/2006/relationships/hyperlink" Target="&#36164;&#26009;&#38142;&#25509;/&#35270;&#39057;/&#22919;.mp4" TargetMode="External"/><Relationship Id="rId14" Type="http://schemas.openxmlformats.org/officeDocument/2006/relationships/hyperlink" Target="&#36164;&#26009;&#38142;&#25509;/&#35270;&#39057;/&#24466;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形用户界面&#10;&#10;描述已自动生成">
            <a:extLst>
              <a:ext uri="{FF2B5EF4-FFF2-40B4-BE49-F238E27FC236}">
                <a16:creationId xmlns:a16="http://schemas.microsoft.com/office/drawing/2014/main" id="{443FE382-A6B7-B168-570A-D023CCF0D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FB9C933-7E04-AE45-6044-D3393CDBBB64}"/>
              </a:ext>
            </a:extLst>
          </p:cNvPr>
          <p:cNvSpPr txBox="1"/>
          <p:nvPr/>
        </p:nvSpPr>
        <p:spPr>
          <a:xfrm>
            <a:off x="1691680" y="1786920"/>
            <a:ext cx="62616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部编版</a:t>
            </a:r>
            <a:r>
              <a:rPr lang="en-US" altLang="zh-CN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4500" b="1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四年级</a:t>
            </a:r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语文上册</a:t>
            </a:r>
          </a:p>
        </p:txBody>
      </p:sp>
    </p:spTree>
    <p:extLst>
      <p:ext uri="{BB962C8B-B14F-4D97-AF65-F5344CB8AC3E}">
        <p14:creationId xmlns:p14="http://schemas.microsoft.com/office/powerpoint/2010/main" val="29429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1870587" y="717180"/>
            <a:ext cx="757197" cy="6848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4000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tú</a:t>
            </a:r>
            <a:endParaRPr lang="en-US" altLang="zh-CN" sz="4000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4209" y="3939902"/>
            <a:ext cx="2764079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0" eaLnBrk="1" latinLnBrk="0" hangingPunct="1">
              <a:def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eaLnBrk="1" latinLnBrk="0" hangingPunct="1">
              <a:defRPr sz="1400">
                <a:latin typeface="+mn-lt"/>
                <a:ea typeface="+mn-ea"/>
              </a:defRPr>
            </a:lvl2pPr>
            <a:lvl3pPr eaLnBrk="1" latinLnBrk="0" hangingPunct="1">
              <a:defRPr sz="1400">
                <a:latin typeface="+mn-lt"/>
                <a:ea typeface="+mn-ea"/>
              </a:defRPr>
            </a:lvl3pPr>
            <a:lvl4pPr eaLnBrk="1" latinLnBrk="0" hangingPunct="1">
              <a:defRPr sz="1400">
                <a:latin typeface="+mn-lt"/>
                <a:ea typeface="+mn-ea"/>
              </a:defRPr>
            </a:lvl4pPr>
            <a:lvl5pPr eaLnBrk="1" latinLnBrk="0" hangingPunct="1">
              <a:defRPr sz="1400">
                <a:latin typeface="+mn-lt"/>
                <a:ea typeface="+mn-ea"/>
              </a:defRPr>
            </a:lvl5pPr>
            <a:lvl6pPr marL="1714500" defTabSz="685800">
              <a:defRPr sz="1400">
                <a:latin typeface="+mn-lt"/>
                <a:ea typeface="+mn-ea"/>
              </a:defRPr>
            </a:lvl6pPr>
            <a:lvl7pPr marL="2057400" defTabSz="685800">
              <a:defRPr sz="1400">
                <a:latin typeface="+mn-lt"/>
                <a:ea typeface="+mn-ea"/>
              </a:defRPr>
            </a:lvl7pPr>
            <a:lvl8pPr marL="2400300" defTabSz="685800">
              <a:defRPr sz="1400">
                <a:latin typeface="+mn-lt"/>
                <a:ea typeface="+mn-ea"/>
              </a:defRPr>
            </a:lvl8pPr>
            <a:lvl9pPr marL="2743200" defTabSz="685800">
              <a:defRPr sz="1400">
                <a:latin typeface="+mn-lt"/>
                <a:ea typeface="+mn-ea"/>
              </a:defRPr>
            </a:lvl9pPr>
          </a:lstStyle>
          <a:p>
            <a:r>
              <a:rPr lang="zh-CN" altLang="en-US" dirty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    右半部分是“走路”的“走”。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1117441" y="1516158"/>
            <a:ext cx="2318547" cy="2326669"/>
            <a:chOff x="5534807" y="1672548"/>
            <a:chExt cx="2318547" cy="2326669"/>
          </a:xfrm>
        </p:grpSpPr>
        <p:sp>
          <p:nvSpPr>
            <p:cNvPr id="23" name="矩形 22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连接符 23"/>
            <p:cNvCxnSpPr/>
            <p:nvPr>
              <p:custDataLst>
                <p:tags r:id="rId5"/>
              </p:custDataLst>
            </p:nvPr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>
              <p:custDataLst>
                <p:tags r:id="rId6"/>
              </p:custDataLst>
            </p:nvPr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1316114" y="1836353"/>
            <a:ext cx="1921201" cy="1686279"/>
            <a:chOff x="5546725" y="1768475"/>
            <a:chExt cx="947738" cy="831850"/>
          </a:xfrm>
          <a:solidFill>
            <a:schemeClr val="tx1"/>
          </a:solidFill>
        </p:grpSpPr>
        <p:sp>
          <p:nvSpPr>
            <p:cNvPr id="29" name="Freeform 110"/>
            <p:cNvSpPr>
              <a:spLocks/>
            </p:cNvSpPr>
            <p:nvPr/>
          </p:nvSpPr>
          <p:spPr bwMode="auto">
            <a:xfrm>
              <a:off x="6086475" y="1768475"/>
              <a:ext cx="90488" cy="357187"/>
            </a:xfrm>
            <a:custGeom>
              <a:avLst/>
              <a:gdLst>
                <a:gd name="T0" fmla="*/ 94 w 114"/>
                <a:gd name="T1" fmla="*/ 249 h 449"/>
                <a:gd name="T2" fmla="*/ 92 w 114"/>
                <a:gd name="T3" fmla="*/ 301 h 449"/>
                <a:gd name="T4" fmla="*/ 92 w 114"/>
                <a:gd name="T5" fmla="*/ 357 h 449"/>
                <a:gd name="T6" fmla="*/ 92 w 114"/>
                <a:gd name="T7" fmla="*/ 417 h 449"/>
                <a:gd name="T8" fmla="*/ 40 w 114"/>
                <a:gd name="T9" fmla="*/ 449 h 449"/>
                <a:gd name="T10" fmla="*/ 40 w 114"/>
                <a:gd name="T11" fmla="*/ 409 h 449"/>
                <a:gd name="T12" fmla="*/ 40 w 114"/>
                <a:gd name="T13" fmla="*/ 373 h 449"/>
                <a:gd name="T14" fmla="*/ 40 w 114"/>
                <a:gd name="T15" fmla="*/ 339 h 449"/>
                <a:gd name="T16" fmla="*/ 38 w 114"/>
                <a:gd name="T17" fmla="*/ 305 h 449"/>
                <a:gd name="T18" fmla="*/ 38 w 114"/>
                <a:gd name="T19" fmla="*/ 275 h 449"/>
                <a:gd name="T20" fmla="*/ 38 w 114"/>
                <a:gd name="T21" fmla="*/ 247 h 449"/>
                <a:gd name="T22" fmla="*/ 38 w 114"/>
                <a:gd name="T23" fmla="*/ 221 h 449"/>
                <a:gd name="T24" fmla="*/ 38 w 114"/>
                <a:gd name="T25" fmla="*/ 197 h 449"/>
                <a:gd name="T26" fmla="*/ 38 w 114"/>
                <a:gd name="T27" fmla="*/ 175 h 449"/>
                <a:gd name="T28" fmla="*/ 38 w 114"/>
                <a:gd name="T29" fmla="*/ 157 h 449"/>
                <a:gd name="T30" fmla="*/ 38 w 114"/>
                <a:gd name="T31" fmla="*/ 139 h 449"/>
                <a:gd name="T32" fmla="*/ 38 w 114"/>
                <a:gd name="T33" fmla="*/ 123 h 449"/>
                <a:gd name="T34" fmla="*/ 36 w 114"/>
                <a:gd name="T35" fmla="*/ 111 h 449"/>
                <a:gd name="T36" fmla="*/ 36 w 114"/>
                <a:gd name="T37" fmla="*/ 100 h 449"/>
                <a:gd name="T38" fmla="*/ 36 w 114"/>
                <a:gd name="T39" fmla="*/ 90 h 449"/>
                <a:gd name="T40" fmla="*/ 34 w 114"/>
                <a:gd name="T41" fmla="*/ 84 h 449"/>
                <a:gd name="T42" fmla="*/ 30 w 114"/>
                <a:gd name="T43" fmla="*/ 64 h 449"/>
                <a:gd name="T44" fmla="*/ 24 w 114"/>
                <a:gd name="T45" fmla="*/ 48 h 449"/>
                <a:gd name="T46" fmla="*/ 18 w 114"/>
                <a:gd name="T47" fmla="*/ 38 h 449"/>
                <a:gd name="T48" fmla="*/ 10 w 114"/>
                <a:gd name="T49" fmla="*/ 32 h 449"/>
                <a:gd name="T50" fmla="*/ 4 w 114"/>
                <a:gd name="T51" fmla="*/ 26 h 449"/>
                <a:gd name="T52" fmla="*/ 0 w 114"/>
                <a:gd name="T53" fmla="*/ 20 h 449"/>
                <a:gd name="T54" fmla="*/ 0 w 114"/>
                <a:gd name="T55" fmla="*/ 14 h 449"/>
                <a:gd name="T56" fmla="*/ 2 w 114"/>
                <a:gd name="T57" fmla="*/ 8 h 449"/>
                <a:gd name="T58" fmla="*/ 6 w 114"/>
                <a:gd name="T59" fmla="*/ 2 h 449"/>
                <a:gd name="T60" fmla="*/ 16 w 114"/>
                <a:gd name="T61" fmla="*/ 0 h 449"/>
                <a:gd name="T62" fmla="*/ 32 w 114"/>
                <a:gd name="T63" fmla="*/ 2 h 449"/>
                <a:gd name="T64" fmla="*/ 54 w 114"/>
                <a:gd name="T65" fmla="*/ 8 h 449"/>
                <a:gd name="T66" fmla="*/ 76 w 114"/>
                <a:gd name="T67" fmla="*/ 14 h 449"/>
                <a:gd name="T68" fmla="*/ 92 w 114"/>
                <a:gd name="T69" fmla="*/ 20 h 449"/>
                <a:gd name="T70" fmla="*/ 104 w 114"/>
                <a:gd name="T71" fmla="*/ 26 h 449"/>
                <a:gd name="T72" fmla="*/ 110 w 114"/>
                <a:gd name="T73" fmla="*/ 32 h 449"/>
                <a:gd name="T74" fmla="*/ 114 w 114"/>
                <a:gd name="T75" fmla="*/ 46 h 449"/>
                <a:gd name="T76" fmla="*/ 110 w 114"/>
                <a:gd name="T77" fmla="*/ 60 h 449"/>
                <a:gd name="T78" fmla="*/ 106 w 114"/>
                <a:gd name="T79" fmla="*/ 78 h 449"/>
                <a:gd name="T80" fmla="*/ 106 w 114"/>
                <a:gd name="T81" fmla="*/ 102 h 449"/>
                <a:gd name="T82" fmla="*/ 104 w 114"/>
                <a:gd name="T83" fmla="*/ 109 h 449"/>
                <a:gd name="T84" fmla="*/ 102 w 114"/>
                <a:gd name="T85" fmla="*/ 119 h 449"/>
                <a:gd name="T86" fmla="*/ 102 w 114"/>
                <a:gd name="T87" fmla="*/ 133 h 449"/>
                <a:gd name="T88" fmla="*/ 100 w 114"/>
                <a:gd name="T89" fmla="*/ 147 h 449"/>
                <a:gd name="T90" fmla="*/ 100 w 114"/>
                <a:gd name="T91" fmla="*/ 163 h 449"/>
                <a:gd name="T92" fmla="*/ 98 w 114"/>
                <a:gd name="T93" fmla="*/ 203 h 449"/>
                <a:gd name="T94" fmla="*/ 96 w 114"/>
                <a:gd name="T95" fmla="*/ 225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4" h="449">
                  <a:moveTo>
                    <a:pt x="96" y="225"/>
                  </a:moveTo>
                  <a:lnTo>
                    <a:pt x="94" y="249"/>
                  </a:lnTo>
                  <a:lnTo>
                    <a:pt x="94" y="273"/>
                  </a:lnTo>
                  <a:lnTo>
                    <a:pt x="92" y="301"/>
                  </a:lnTo>
                  <a:lnTo>
                    <a:pt x="92" y="327"/>
                  </a:lnTo>
                  <a:lnTo>
                    <a:pt x="92" y="357"/>
                  </a:lnTo>
                  <a:lnTo>
                    <a:pt x="92" y="387"/>
                  </a:lnTo>
                  <a:lnTo>
                    <a:pt x="92" y="417"/>
                  </a:lnTo>
                  <a:lnTo>
                    <a:pt x="92" y="449"/>
                  </a:lnTo>
                  <a:lnTo>
                    <a:pt x="40" y="449"/>
                  </a:lnTo>
                  <a:lnTo>
                    <a:pt x="40" y="429"/>
                  </a:lnTo>
                  <a:lnTo>
                    <a:pt x="40" y="409"/>
                  </a:lnTo>
                  <a:lnTo>
                    <a:pt x="40" y="391"/>
                  </a:lnTo>
                  <a:lnTo>
                    <a:pt x="40" y="373"/>
                  </a:lnTo>
                  <a:lnTo>
                    <a:pt x="40" y="355"/>
                  </a:lnTo>
                  <a:lnTo>
                    <a:pt x="40" y="339"/>
                  </a:lnTo>
                  <a:lnTo>
                    <a:pt x="38" y="321"/>
                  </a:lnTo>
                  <a:lnTo>
                    <a:pt x="38" y="305"/>
                  </a:lnTo>
                  <a:lnTo>
                    <a:pt x="38" y="291"/>
                  </a:lnTo>
                  <a:lnTo>
                    <a:pt x="38" y="275"/>
                  </a:lnTo>
                  <a:lnTo>
                    <a:pt x="38" y="261"/>
                  </a:lnTo>
                  <a:lnTo>
                    <a:pt x="38" y="247"/>
                  </a:lnTo>
                  <a:lnTo>
                    <a:pt x="38" y="235"/>
                  </a:lnTo>
                  <a:lnTo>
                    <a:pt x="38" y="221"/>
                  </a:lnTo>
                  <a:lnTo>
                    <a:pt x="38" y="209"/>
                  </a:lnTo>
                  <a:lnTo>
                    <a:pt x="38" y="197"/>
                  </a:lnTo>
                  <a:lnTo>
                    <a:pt x="38" y="187"/>
                  </a:lnTo>
                  <a:lnTo>
                    <a:pt x="38" y="175"/>
                  </a:lnTo>
                  <a:lnTo>
                    <a:pt x="38" y="165"/>
                  </a:lnTo>
                  <a:lnTo>
                    <a:pt x="38" y="157"/>
                  </a:lnTo>
                  <a:lnTo>
                    <a:pt x="38" y="147"/>
                  </a:lnTo>
                  <a:lnTo>
                    <a:pt x="38" y="139"/>
                  </a:lnTo>
                  <a:lnTo>
                    <a:pt x="38" y="131"/>
                  </a:lnTo>
                  <a:lnTo>
                    <a:pt x="38" y="123"/>
                  </a:lnTo>
                  <a:lnTo>
                    <a:pt x="36" y="117"/>
                  </a:lnTo>
                  <a:lnTo>
                    <a:pt x="36" y="111"/>
                  </a:lnTo>
                  <a:lnTo>
                    <a:pt x="36" y="106"/>
                  </a:lnTo>
                  <a:lnTo>
                    <a:pt x="36" y="100"/>
                  </a:lnTo>
                  <a:lnTo>
                    <a:pt x="36" y="94"/>
                  </a:lnTo>
                  <a:lnTo>
                    <a:pt x="36" y="90"/>
                  </a:lnTo>
                  <a:lnTo>
                    <a:pt x="34" y="86"/>
                  </a:lnTo>
                  <a:lnTo>
                    <a:pt x="34" y="84"/>
                  </a:lnTo>
                  <a:lnTo>
                    <a:pt x="32" y="74"/>
                  </a:lnTo>
                  <a:lnTo>
                    <a:pt x="30" y="64"/>
                  </a:lnTo>
                  <a:lnTo>
                    <a:pt x="28" y="56"/>
                  </a:lnTo>
                  <a:lnTo>
                    <a:pt x="24" y="48"/>
                  </a:lnTo>
                  <a:lnTo>
                    <a:pt x="22" y="42"/>
                  </a:lnTo>
                  <a:lnTo>
                    <a:pt x="18" y="38"/>
                  </a:lnTo>
                  <a:lnTo>
                    <a:pt x="14" y="34"/>
                  </a:lnTo>
                  <a:lnTo>
                    <a:pt x="10" y="32"/>
                  </a:lnTo>
                  <a:lnTo>
                    <a:pt x="8" y="28"/>
                  </a:lnTo>
                  <a:lnTo>
                    <a:pt x="4" y="26"/>
                  </a:lnTo>
                  <a:lnTo>
                    <a:pt x="2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2" y="4"/>
                  </a:lnTo>
                  <a:lnTo>
                    <a:pt x="54" y="8"/>
                  </a:lnTo>
                  <a:lnTo>
                    <a:pt x="66" y="10"/>
                  </a:lnTo>
                  <a:lnTo>
                    <a:pt x="76" y="14"/>
                  </a:lnTo>
                  <a:lnTo>
                    <a:pt x="84" y="18"/>
                  </a:lnTo>
                  <a:lnTo>
                    <a:pt x="92" y="20"/>
                  </a:lnTo>
                  <a:lnTo>
                    <a:pt x="98" y="24"/>
                  </a:lnTo>
                  <a:lnTo>
                    <a:pt x="104" y="26"/>
                  </a:lnTo>
                  <a:lnTo>
                    <a:pt x="108" y="30"/>
                  </a:lnTo>
                  <a:lnTo>
                    <a:pt x="110" y="32"/>
                  </a:lnTo>
                  <a:lnTo>
                    <a:pt x="112" y="38"/>
                  </a:lnTo>
                  <a:lnTo>
                    <a:pt x="114" y="46"/>
                  </a:lnTo>
                  <a:lnTo>
                    <a:pt x="112" y="52"/>
                  </a:lnTo>
                  <a:lnTo>
                    <a:pt x="110" y="60"/>
                  </a:lnTo>
                  <a:lnTo>
                    <a:pt x="108" y="68"/>
                  </a:lnTo>
                  <a:lnTo>
                    <a:pt x="106" y="78"/>
                  </a:lnTo>
                  <a:lnTo>
                    <a:pt x="106" y="88"/>
                  </a:lnTo>
                  <a:lnTo>
                    <a:pt x="106" y="102"/>
                  </a:lnTo>
                  <a:lnTo>
                    <a:pt x="104" y="106"/>
                  </a:lnTo>
                  <a:lnTo>
                    <a:pt x="104" y="109"/>
                  </a:lnTo>
                  <a:lnTo>
                    <a:pt x="104" y="115"/>
                  </a:lnTo>
                  <a:lnTo>
                    <a:pt x="102" y="119"/>
                  </a:lnTo>
                  <a:lnTo>
                    <a:pt x="102" y="125"/>
                  </a:lnTo>
                  <a:lnTo>
                    <a:pt x="102" y="133"/>
                  </a:lnTo>
                  <a:lnTo>
                    <a:pt x="102" y="139"/>
                  </a:lnTo>
                  <a:lnTo>
                    <a:pt x="100" y="147"/>
                  </a:lnTo>
                  <a:lnTo>
                    <a:pt x="100" y="155"/>
                  </a:lnTo>
                  <a:lnTo>
                    <a:pt x="100" y="163"/>
                  </a:lnTo>
                  <a:lnTo>
                    <a:pt x="98" y="183"/>
                  </a:lnTo>
                  <a:lnTo>
                    <a:pt x="98" y="203"/>
                  </a:lnTo>
                  <a:lnTo>
                    <a:pt x="96" y="225"/>
                  </a:lnTo>
                  <a:lnTo>
                    <a:pt x="96" y="225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11"/>
            <p:cNvSpPr>
              <a:spLocks/>
            </p:cNvSpPr>
            <p:nvPr/>
          </p:nvSpPr>
          <p:spPr bwMode="auto">
            <a:xfrm>
              <a:off x="5989638" y="1914525"/>
              <a:ext cx="307975" cy="104775"/>
            </a:xfrm>
            <a:custGeom>
              <a:avLst/>
              <a:gdLst>
                <a:gd name="T0" fmla="*/ 361 w 387"/>
                <a:gd name="T1" fmla="*/ 62 h 132"/>
                <a:gd name="T2" fmla="*/ 351 w 387"/>
                <a:gd name="T3" fmla="*/ 64 h 132"/>
                <a:gd name="T4" fmla="*/ 339 w 387"/>
                <a:gd name="T5" fmla="*/ 66 h 132"/>
                <a:gd name="T6" fmla="*/ 323 w 387"/>
                <a:gd name="T7" fmla="*/ 70 h 132"/>
                <a:gd name="T8" fmla="*/ 303 w 387"/>
                <a:gd name="T9" fmla="*/ 76 h 132"/>
                <a:gd name="T10" fmla="*/ 282 w 387"/>
                <a:gd name="T11" fmla="*/ 80 h 132"/>
                <a:gd name="T12" fmla="*/ 256 w 387"/>
                <a:gd name="T13" fmla="*/ 86 h 132"/>
                <a:gd name="T14" fmla="*/ 224 w 387"/>
                <a:gd name="T15" fmla="*/ 94 h 132"/>
                <a:gd name="T16" fmla="*/ 192 w 387"/>
                <a:gd name="T17" fmla="*/ 104 h 132"/>
                <a:gd name="T18" fmla="*/ 162 w 387"/>
                <a:gd name="T19" fmla="*/ 112 h 132"/>
                <a:gd name="T20" fmla="*/ 136 w 387"/>
                <a:gd name="T21" fmla="*/ 118 h 132"/>
                <a:gd name="T22" fmla="*/ 114 w 387"/>
                <a:gd name="T23" fmla="*/ 122 h 132"/>
                <a:gd name="T24" fmla="*/ 98 w 387"/>
                <a:gd name="T25" fmla="*/ 126 h 132"/>
                <a:gd name="T26" fmla="*/ 84 w 387"/>
                <a:gd name="T27" fmla="*/ 130 h 132"/>
                <a:gd name="T28" fmla="*/ 74 w 387"/>
                <a:gd name="T29" fmla="*/ 132 h 132"/>
                <a:gd name="T30" fmla="*/ 68 w 387"/>
                <a:gd name="T31" fmla="*/ 132 h 132"/>
                <a:gd name="T32" fmla="*/ 64 w 387"/>
                <a:gd name="T33" fmla="*/ 132 h 132"/>
                <a:gd name="T34" fmla="*/ 58 w 387"/>
                <a:gd name="T35" fmla="*/ 130 h 132"/>
                <a:gd name="T36" fmla="*/ 48 w 387"/>
                <a:gd name="T37" fmla="*/ 128 h 132"/>
                <a:gd name="T38" fmla="*/ 36 w 387"/>
                <a:gd name="T39" fmla="*/ 124 h 132"/>
                <a:gd name="T40" fmla="*/ 22 w 387"/>
                <a:gd name="T41" fmla="*/ 120 h 132"/>
                <a:gd name="T42" fmla="*/ 12 w 387"/>
                <a:gd name="T43" fmla="*/ 116 h 132"/>
                <a:gd name="T44" fmla="*/ 4 w 387"/>
                <a:gd name="T45" fmla="*/ 110 h 132"/>
                <a:gd name="T46" fmla="*/ 0 w 387"/>
                <a:gd name="T47" fmla="*/ 106 h 132"/>
                <a:gd name="T48" fmla="*/ 0 w 387"/>
                <a:gd name="T49" fmla="*/ 102 h 132"/>
                <a:gd name="T50" fmla="*/ 6 w 387"/>
                <a:gd name="T51" fmla="*/ 98 h 132"/>
                <a:gd name="T52" fmla="*/ 18 w 387"/>
                <a:gd name="T53" fmla="*/ 94 h 132"/>
                <a:gd name="T54" fmla="*/ 36 w 387"/>
                <a:gd name="T55" fmla="*/ 88 h 132"/>
                <a:gd name="T56" fmla="*/ 52 w 387"/>
                <a:gd name="T57" fmla="*/ 84 h 132"/>
                <a:gd name="T58" fmla="*/ 66 w 387"/>
                <a:gd name="T59" fmla="*/ 80 h 132"/>
                <a:gd name="T60" fmla="*/ 82 w 387"/>
                <a:gd name="T61" fmla="*/ 76 h 132"/>
                <a:gd name="T62" fmla="*/ 98 w 387"/>
                <a:gd name="T63" fmla="*/ 72 h 132"/>
                <a:gd name="T64" fmla="*/ 118 w 387"/>
                <a:gd name="T65" fmla="*/ 64 h 132"/>
                <a:gd name="T66" fmla="*/ 142 w 387"/>
                <a:gd name="T67" fmla="*/ 58 h 132"/>
                <a:gd name="T68" fmla="*/ 166 w 387"/>
                <a:gd name="T69" fmla="*/ 50 h 132"/>
                <a:gd name="T70" fmla="*/ 194 w 387"/>
                <a:gd name="T71" fmla="*/ 42 h 132"/>
                <a:gd name="T72" fmla="*/ 224 w 387"/>
                <a:gd name="T73" fmla="*/ 32 h 132"/>
                <a:gd name="T74" fmla="*/ 250 w 387"/>
                <a:gd name="T75" fmla="*/ 24 h 132"/>
                <a:gd name="T76" fmla="*/ 274 w 387"/>
                <a:gd name="T77" fmla="*/ 18 h 132"/>
                <a:gd name="T78" fmla="*/ 292 w 387"/>
                <a:gd name="T79" fmla="*/ 12 h 132"/>
                <a:gd name="T80" fmla="*/ 309 w 387"/>
                <a:gd name="T81" fmla="*/ 6 h 132"/>
                <a:gd name="T82" fmla="*/ 321 w 387"/>
                <a:gd name="T83" fmla="*/ 4 h 132"/>
                <a:gd name="T84" fmla="*/ 331 w 387"/>
                <a:gd name="T85" fmla="*/ 0 h 132"/>
                <a:gd name="T86" fmla="*/ 339 w 387"/>
                <a:gd name="T87" fmla="*/ 0 h 132"/>
                <a:gd name="T88" fmla="*/ 347 w 387"/>
                <a:gd name="T89" fmla="*/ 0 h 132"/>
                <a:gd name="T90" fmla="*/ 363 w 387"/>
                <a:gd name="T91" fmla="*/ 8 h 132"/>
                <a:gd name="T92" fmla="*/ 379 w 387"/>
                <a:gd name="T93" fmla="*/ 24 h 132"/>
                <a:gd name="T94" fmla="*/ 387 w 387"/>
                <a:gd name="T95" fmla="*/ 38 h 132"/>
                <a:gd name="T96" fmla="*/ 387 w 387"/>
                <a:gd name="T97" fmla="*/ 46 h 132"/>
                <a:gd name="T98" fmla="*/ 383 w 387"/>
                <a:gd name="T99" fmla="*/ 50 h 132"/>
                <a:gd name="T100" fmla="*/ 377 w 387"/>
                <a:gd name="T101" fmla="*/ 56 h 132"/>
                <a:gd name="T102" fmla="*/ 369 w 387"/>
                <a:gd name="T103" fmla="*/ 60 h 132"/>
                <a:gd name="T104" fmla="*/ 363 w 387"/>
                <a:gd name="T105" fmla="*/ 6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7" h="132">
                  <a:moveTo>
                    <a:pt x="363" y="60"/>
                  </a:moveTo>
                  <a:lnTo>
                    <a:pt x="361" y="62"/>
                  </a:lnTo>
                  <a:lnTo>
                    <a:pt x="357" y="62"/>
                  </a:lnTo>
                  <a:lnTo>
                    <a:pt x="351" y="64"/>
                  </a:lnTo>
                  <a:lnTo>
                    <a:pt x="347" y="66"/>
                  </a:lnTo>
                  <a:lnTo>
                    <a:pt x="339" y="66"/>
                  </a:lnTo>
                  <a:lnTo>
                    <a:pt x="331" y="68"/>
                  </a:lnTo>
                  <a:lnTo>
                    <a:pt x="323" y="70"/>
                  </a:lnTo>
                  <a:lnTo>
                    <a:pt x="315" y="72"/>
                  </a:lnTo>
                  <a:lnTo>
                    <a:pt x="303" y="76"/>
                  </a:lnTo>
                  <a:lnTo>
                    <a:pt x="294" y="78"/>
                  </a:lnTo>
                  <a:lnTo>
                    <a:pt x="282" y="80"/>
                  </a:lnTo>
                  <a:lnTo>
                    <a:pt x="268" y="84"/>
                  </a:lnTo>
                  <a:lnTo>
                    <a:pt x="256" y="86"/>
                  </a:lnTo>
                  <a:lnTo>
                    <a:pt x="240" y="90"/>
                  </a:lnTo>
                  <a:lnTo>
                    <a:pt x="224" y="94"/>
                  </a:lnTo>
                  <a:lnTo>
                    <a:pt x="208" y="100"/>
                  </a:lnTo>
                  <a:lnTo>
                    <a:pt x="192" y="104"/>
                  </a:lnTo>
                  <a:lnTo>
                    <a:pt x="176" y="108"/>
                  </a:lnTo>
                  <a:lnTo>
                    <a:pt x="162" y="112"/>
                  </a:lnTo>
                  <a:lnTo>
                    <a:pt x="150" y="114"/>
                  </a:lnTo>
                  <a:lnTo>
                    <a:pt x="136" y="118"/>
                  </a:lnTo>
                  <a:lnTo>
                    <a:pt x="126" y="120"/>
                  </a:lnTo>
                  <a:lnTo>
                    <a:pt x="114" y="122"/>
                  </a:lnTo>
                  <a:lnTo>
                    <a:pt x="106" y="124"/>
                  </a:lnTo>
                  <a:lnTo>
                    <a:pt x="98" y="126"/>
                  </a:lnTo>
                  <a:lnTo>
                    <a:pt x="90" y="128"/>
                  </a:lnTo>
                  <a:lnTo>
                    <a:pt x="84" y="130"/>
                  </a:lnTo>
                  <a:lnTo>
                    <a:pt x="78" y="130"/>
                  </a:lnTo>
                  <a:lnTo>
                    <a:pt x="74" y="132"/>
                  </a:lnTo>
                  <a:lnTo>
                    <a:pt x="70" y="132"/>
                  </a:lnTo>
                  <a:lnTo>
                    <a:pt x="68" y="132"/>
                  </a:lnTo>
                  <a:lnTo>
                    <a:pt x="66" y="132"/>
                  </a:lnTo>
                  <a:lnTo>
                    <a:pt x="64" y="132"/>
                  </a:lnTo>
                  <a:lnTo>
                    <a:pt x="62" y="132"/>
                  </a:lnTo>
                  <a:lnTo>
                    <a:pt x="58" y="130"/>
                  </a:lnTo>
                  <a:lnTo>
                    <a:pt x="52" y="130"/>
                  </a:lnTo>
                  <a:lnTo>
                    <a:pt x="48" y="128"/>
                  </a:lnTo>
                  <a:lnTo>
                    <a:pt x="42" y="126"/>
                  </a:lnTo>
                  <a:lnTo>
                    <a:pt x="36" y="124"/>
                  </a:lnTo>
                  <a:lnTo>
                    <a:pt x="28" y="122"/>
                  </a:lnTo>
                  <a:lnTo>
                    <a:pt x="22" y="120"/>
                  </a:lnTo>
                  <a:lnTo>
                    <a:pt x="16" y="118"/>
                  </a:lnTo>
                  <a:lnTo>
                    <a:pt x="12" y="116"/>
                  </a:lnTo>
                  <a:lnTo>
                    <a:pt x="8" y="114"/>
                  </a:lnTo>
                  <a:lnTo>
                    <a:pt x="4" y="110"/>
                  </a:lnTo>
                  <a:lnTo>
                    <a:pt x="2" y="108"/>
                  </a:lnTo>
                  <a:lnTo>
                    <a:pt x="0" y="106"/>
                  </a:lnTo>
                  <a:lnTo>
                    <a:pt x="0" y="104"/>
                  </a:lnTo>
                  <a:lnTo>
                    <a:pt x="0" y="102"/>
                  </a:lnTo>
                  <a:lnTo>
                    <a:pt x="2" y="100"/>
                  </a:lnTo>
                  <a:lnTo>
                    <a:pt x="6" y="98"/>
                  </a:lnTo>
                  <a:lnTo>
                    <a:pt x="12" y="96"/>
                  </a:lnTo>
                  <a:lnTo>
                    <a:pt x="18" y="94"/>
                  </a:lnTo>
                  <a:lnTo>
                    <a:pt x="26" y="92"/>
                  </a:lnTo>
                  <a:lnTo>
                    <a:pt x="36" y="88"/>
                  </a:lnTo>
                  <a:lnTo>
                    <a:pt x="48" y="84"/>
                  </a:lnTo>
                  <a:lnTo>
                    <a:pt x="52" y="84"/>
                  </a:lnTo>
                  <a:lnTo>
                    <a:pt x="60" y="82"/>
                  </a:lnTo>
                  <a:lnTo>
                    <a:pt x="66" y="80"/>
                  </a:lnTo>
                  <a:lnTo>
                    <a:pt x="74" y="78"/>
                  </a:lnTo>
                  <a:lnTo>
                    <a:pt x="82" y="76"/>
                  </a:lnTo>
                  <a:lnTo>
                    <a:pt x="90" y="74"/>
                  </a:lnTo>
                  <a:lnTo>
                    <a:pt x="98" y="72"/>
                  </a:lnTo>
                  <a:lnTo>
                    <a:pt x="108" y="68"/>
                  </a:lnTo>
                  <a:lnTo>
                    <a:pt x="118" y="64"/>
                  </a:lnTo>
                  <a:lnTo>
                    <a:pt x="130" y="62"/>
                  </a:lnTo>
                  <a:lnTo>
                    <a:pt x="142" y="58"/>
                  </a:lnTo>
                  <a:lnTo>
                    <a:pt x="154" y="54"/>
                  </a:lnTo>
                  <a:lnTo>
                    <a:pt x="166" y="50"/>
                  </a:lnTo>
                  <a:lnTo>
                    <a:pt x="180" y="46"/>
                  </a:lnTo>
                  <a:lnTo>
                    <a:pt x="194" y="42"/>
                  </a:lnTo>
                  <a:lnTo>
                    <a:pt x="208" y="38"/>
                  </a:lnTo>
                  <a:lnTo>
                    <a:pt x="224" y="32"/>
                  </a:lnTo>
                  <a:lnTo>
                    <a:pt x="236" y="28"/>
                  </a:lnTo>
                  <a:lnTo>
                    <a:pt x="250" y="24"/>
                  </a:lnTo>
                  <a:lnTo>
                    <a:pt x="262" y="22"/>
                  </a:lnTo>
                  <a:lnTo>
                    <a:pt x="274" y="18"/>
                  </a:lnTo>
                  <a:lnTo>
                    <a:pt x="284" y="14"/>
                  </a:lnTo>
                  <a:lnTo>
                    <a:pt x="292" y="12"/>
                  </a:lnTo>
                  <a:lnTo>
                    <a:pt x="301" y="10"/>
                  </a:lnTo>
                  <a:lnTo>
                    <a:pt x="309" y="6"/>
                  </a:lnTo>
                  <a:lnTo>
                    <a:pt x="315" y="4"/>
                  </a:lnTo>
                  <a:lnTo>
                    <a:pt x="321" y="4"/>
                  </a:lnTo>
                  <a:lnTo>
                    <a:pt x="327" y="2"/>
                  </a:lnTo>
                  <a:lnTo>
                    <a:pt x="331" y="0"/>
                  </a:lnTo>
                  <a:lnTo>
                    <a:pt x="335" y="0"/>
                  </a:lnTo>
                  <a:lnTo>
                    <a:pt x="339" y="0"/>
                  </a:lnTo>
                  <a:lnTo>
                    <a:pt x="341" y="0"/>
                  </a:lnTo>
                  <a:lnTo>
                    <a:pt x="347" y="0"/>
                  </a:lnTo>
                  <a:lnTo>
                    <a:pt x="355" y="2"/>
                  </a:lnTo>
                  <a:lnTo>
                    <a:pt x="363" y="8"/>
                  </a:lnTo>
                  <a:lnTo>
                    <a:pt x="373" y="14"/>
                  </a:lnTo>
                  <a:lnTo>
                    <a:pt x="379" y="24"/>
                  </a:lnTo>
                  <a:lnTo>
                    <a:pt x="383" y="32"/>
                  </a:lnTo>
                  <a:lnTo>
                    <a:pt x="387" y="38"/>
                  </a:lnTo>
                  <a:lnTo>
                    <a:pt x="387" y="42"/>
                  </a:lnTo>
                  <a:lnTo>
                    <a:pt x="387" y="46"/>
                  </a:lnTo>
                  <a:lnTo>
                    <a:pt x="385" y="48"/>
                  </a:lnTo>
                  <a:lnTo>
                    <a:pt x="383" y="50"/>
                  </a:lnTo>
                  <a:lnTo>
                    <a:pt x="381" y="54"/>
                  </a:lnTo>
                  <a:lnTo>
                    <a:pt x="377" y="56"/>
                  </a:lnTo>
                  <a:lnTo>
                    <a:pt x="373" y="58"/>
                  </a:lnTo>
                  <a:lnTo>
                    <a:pt x="369" y="60"/>
                  </a:lnTo>
                  <a:lnTo>
                    <a:pt x="363" y="60"/>
                  </a:lnTo>
                  <a:lnTo>
                    <a:pt x="363" y="60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12"/>
            <p:cNvSpPr>
              <a:spLocks/>
            </p:cNvSpPr>
            <p:nvPr/>
          </p:nvSpPr>
          <p:spPr bwMode="auto">
            <a:xfrm>
              <a:off x="5832475" y="2212975"/>
              <a:ext cx="217488" cy="273050"/>
            </a:xfrm>
            <a:custGeom>
              <a:avLst/>
              <a:gdLst>
                <a:gd name="T0" fmla="*/ 210 w 276"/>
                <a:gd name="T1" fmla="*/ 162 h 344"/>
                <a:gd name="T2" fmla="*/ 180 w 276"/>
                <a:gd name="T3" fmla="*/ 202 h 344"/>
                <a:gd name="T4" fmla="*/ 148 w 276"/>
                <a:gd name="T5" fmla="*/ 238 h 344"/>
                <a:gd name="T6" fmla="*/ 110 w 276"/>
                <a:gd name="T7" fmla="*/ 272 h 344"/>
                <a:gd name="T8" fmla="*/ 80 w 276"/>
                <a:gd name="T9" fmla="*/ 296 h 344"/>
                <a:gd name="T10" fmla="*/ 62 w 276"/>
                <a:gd name="T11" fmla="*/ 310 h 344"/>
                <a:gd name="T12" fmla="*/ 46 w 276"/>
                <a:gd name="T13" fmla="*/ 322 h 344"/>
                <a:gd name="T14" fmla="*/ 32 w 276"/>
                <a:gd name="T15" fmla="*/ 332 h 344"/>
                <a:gd name="T16" fmla="*/ 22 w 276"/>
                <a:gd name="T17" fmla="*/ 338 h 344"/>
                <a:gd name="T18" fmla="*/ 12 w 276"/>
                <a:gd name="T19" fmla="*/ 342 h 344"/>
                <a:gd name="T20" fmla="*/ 6 w 276"/>
                <a:gd name="T21" fmla="*/ 344 h 344"/>
                <a:gd name="T22" fmla="*/ 2 w 276"/>
                <a:gd name="T23" fmla="*/ 342 h 344"/>
                <a:gd name="T24" fmla="*/ 0 w 276"/>
                <a:gd name="T25" fmla="*/ 338 h 344"/>
                <a:gd name="T26" fmla="*/ 2 w 276"/>
                <a:gd name="T27" fmla="*/ 330 h 344"/>
                <a:gd name="T28" fmla="*/ 12 w 276"/>
                <a:gd name="T29" fmla="*/ 316 h 344"/>
                <a:gd name="T30" fmla="*/ 22 w 276"/>
                <a:gd name="T31" fmla="*/ 304 h 344"/>
                <a:gd name="T32" fmla="*/ 32 w 276"/>
                <a:gd name="T33" fmla="*/ 294 h 344"/>
                <a:gd name="T34" fmla="*/ 50 w 276"/>
                <a:gd name="T35" fmla="*/ 278 h 344"/>
                <a:gd name="T36" fmla="*/ 74 w 276"/>
                <a:gd name="T37" fmla="*/ 252 h 344"/>
                <a:gd name="T38" fmla="*/ 98 w 276"/>
                <a:gd name="T39" fmla="*/ 224 h 344"/>
                <a:gd name="T40" fmla="*/ 122 w 276"/>
                <a:gd name="T41" fmla="*/ 192 h 344"/>
                <a:gd name="T42" fmla="*/ 146 w 276"/>
                <a:gd name="T43" fmla="*/ 158 h 344"/>
                <a:gd name="T44" fmla="*/ 164 w 276"/>
                <a:gd name="T45" fmla="*/ 126 h 344"/>
                <a:gd name="T46" fmla="*/ 180 w 276"/>
                <a:gd name="T47" fmla="*/ 98 h 344"/>
                <a:gd name="T48" fmla="*/ 192 w 276"/>
                <a:gd name="T49" fmla="*/ 74 h 344"/>
                <a:gd name="T50" fmla="*/ 196 w 276"/>
                <a:gd name="T51" fmla="*/ 56 h 344"/>
                <a:gd name="T52" fmla="*/ 198 w 276"/>
                <a:gd name="T53" fmla="*/ 42 h 344"/>
                <a:gd name="T54" fmla="*/ 198 w 276"/>
                <a:gd name="T55" fmla="*/ 32 h 344"/>
                <a:gd name="T56" fmla="*/ 196 w 276"/>
                <a:gd name="T57" fmla="*/ 24 h 344"/>
                <a:gd name="T58" fmla="*/ 192 w 276"/>
                <a:gd name="T59" fmla="*/ 20 h 344"/>
                <a:gd name="T60" fmla="*/ 188 w 276"/>
                <a:gd name="T61" fmla="*/ 16 h 344"/>
                <a:gd name="T62" fmla="*/ 188 w 276"/>
                <a:gd name="T63" fmla="*/ 10 h 344"/>
                <a:gd name="T64" fmla="*/ 188 w 276"/>
                <a:gd name="T65" fmla="*/ 6 h 344"/>
                <a:gd name="T66" fmla="*/ 192 w 276"/>
                <a:gd name="T67" fmla="*/ 2 h 344"/>
                <a:gd name="T68" fmla="*/ 202 w 276"/>
                <a:gd name="T69" fmla="*/ 0 h 344"/>
                <a:gd name="T70" fmla="*/ 214 w 276"/>
                <a:gd name="T71" fmla="*/ 2 h 344"/>
                <a:gd name="T72" fmla="*/ 230 w 276"/>
                <a:gd name="T73" fmla="*/ 6 h 344"/>
                <a:gd name="T74" fmla="*/ 246 w 276"/>
                <a:gd name="T75" fmla="*/ 12 h 344"/>
                <a:gd name="T76" fmla="*/ 258 w 276"/>
                <a:gd name="T77" fmla="*/ 20 h 344"/>
                <a:gd name="T78" fmla="*/ 268 w 276"/>
                <a:gd name="T79" fmla="*/ 26 h 344"/>
                <a:gd name="T80" fmla="*/ 274 w 276"/>
                <a:gd name="T81" fmla="*/ 34 h 344"/>
                <a:gd name="T82" fmla="*/ 274 w 276"/>
                <a:gd name="T83" fmla="*/ 44 h 344"/>
                <a:gd name="T84" fmla="*/ 268 w 276"/>
                <a:gd name="T85" fmla="*/ 62 h 344"/>
                <a:gd name="T86" fmla="*/ 262 w 276"/>
                <a:gd name="T87" fmla="*/ 72 h 344"/>
                <a:gd name="T88" fmla="*/ 254 w 276"/>
                <a:gd name="T89" fmla="*/ 86 h 344"/>
                <a:gd name="T90" fmla="*/ 246 w 276"/>
                <a:gd name="T91" fmla="*/ 102 h 344"/>
                <a:gd name="T92" fmla="*/ 236 w 276"/>
                <a:gd name="T93" fmla="*/ 120 h 344"/>
                <a:gd name="T94" fmla="*/ 224 w 276"/>
                <a:gd name="T95" fmla="*/ 14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6" h="344">
                  <a:moveTo>
                    <a:pt x="224" y="142"/>
                  </a:moveTo>
                  <a:lnTo>
                    <a:pt x="210" y="162"/>
                  </a:lnTo>
                  <a:lnTo>
                    <a:pt x="196" y="182"/>
                  </a:lnTo>
                  <a:lnTo>
                    <a:pt x="180" y="202"/>
                  </a:lnTo>
                  <a:lnTo>
                    <a:pt x="164" y="220"/>
                  </a:lnTo>
                  <a:lnTo>
                    <a:pt x="148" y="238"/>
                  </a:lnTo>
                  <a:lnTo>
                    <a:pt x="130" y="256"/>
                  </a:lnTo>
                  <a:lnTo>
                    <a:pt x="110" y="272"/>
                  </a:lnTo>
                  <a:lnTo>
                    <a:pt x="92" y="288"/>
                  </a:lnTo>
                  <a:lnTo>
                    <a:pt x="80" y="296"/>
                  </a:lnTo>
                  <a:lnTo>
                    <a:pt x="72" y="304"/>
                  </a:lnTo>
                  <a:lnTo>
                    <a:pt x="62" y="310"/>
                  </a:lnTo>
                  <a:lnTo>
                    <a:pt x="54" y="316"/>
                  </a:lnTo>
                  <a:lnTo>
                    <a:pt x="46" y="322"/>
                  </a:lnTo>
                  <a:lnTo>
                    <a:pt x="38" y="328"/>
                  </a:lnTo>
                  <a:lnTo>
                    <a:pt x="32" y="332"/>
                  </a:lnTo>
                  <a:lnTo>
                    <a:pt x="26" y="334"/>
                  </a:lnTo>
                  <a:lnTo>
                    <a:pt x="22" y="338"/>
                  </a:lnTo>
                  <a:lnTo>
                    <a:pt x="16" y="340"/>
                  </a:lnTo>
                  <a:lnTo>
                    <a:pt x="12" y="342"/>
                  </a:lnTo>
                  <a:lnTo>
                    <a:pt x="8" y="344"/>
                  </a:lnTo>
                  <a:lnTo>
                    <a:pt x="6" y="344"/>
                  </a:lnTo>
                  <a:lnTo>
                    <a:pt x="4" y="344"/>
                  </a:lnTo>
                  <a:lnTo>
                    <a:pt x="2" y="342"/>
                  </a:lnTo>
                  <a:lnTo>
                    <a:pt x="0" y="342"/>
                  </a:lnTo>
                  <a:lnTo>
                    <a:pt x="0" y="338"/>
                  </a:lnTo>
                  <a:lnTo>
                    <a:pt x="0" y="334"/>
                  </a:lnTo>
                  <a:lnTo>
                    <a:pt x="2" y="330"/>
                  </a:lnTo>
                  <a:lnTo>
                    <a:pt x="6" y="324"/>
                  </a:lnTo>
                  <a:lnTo>
                    <a:pt x="12" y="316"/>
                  </a:lnTo>
                  <a:lnTo>
                    <a:pt x="18" y="308"/>
                  </a:lnTo>
                  <a:lnTo>
                    <a:pt x="22" y="304"/>
                  </a:lnTo>
                  <a:lnTo>
                    <a:pt x="28" y="300"/>
                  </a:lnTo>
                  <a:lnTo>
                    <a:pt x="32" y="294"/>
                  </a:lnTo>
                  <a:lnTo>
                    <a:pt x="38" y="288"/>
                  </a:lnTo>
                  <a:lnTo>
                    <a:pt x="50" y="278"/>
                  </a:lnTo>
                  <a:lnTo>
                    <a:pt x="62" y="266"/>
                  </a:lnTo>
                  <a:lnTo>
                    <a:pt x="74" y="252"/>
                  </a:lnTo>
                  <a:lnTo>
                    <a:pt x="86" y="238"/>
                  </a:lnTo>
                  <a:lnTo>
                    <a:pt x="98" y="224"/>
                  </a:lnTo>
                  <a:lnTo>
                    <a:pt x="110" y="208"/>
                  </a:lnTo>
                  <a:lnTo>
                    <a:pt x="122" y="192"/>
                  </a:lnTo>
                  <a:lnTo>
                    <a:pt x="134" y="174"/>
                  </a:lnTo>
                  <a:lnTo>
                    <a:pt x="146" y="158"/>
                  </a:lnTo>
                  <a:lnTo>
                    <a:pt x="156" y="140"/>
                  </a:lnTo>
                  <a:lnTo>
                    <a:pt x="164" y="126"/>
                  </a:lnTo>
                  <a:lnTo>
                    <a:pt x="174" y="112"/>
                  </a:lnTo>
                  <a:lnTo>
                    <a:pt x="180" y="98"/>
                  </a:lnTo>
                  <a:lnTo>
                    <a:pt x="186" y="86"/>
                  </a:lnTo>
                  <a:lnTo>
                    <a:pt x="192" y="74"/>
                  </a:lnTo>
                  <a:lnTo>
                    <a:pt x="196" y="66"/>
                  </a:lnTo>
                  <a:lnTo>
                    <a:pt x="196" y="56"/>
                  </a:lnTo>
                  <a:lnTo>
                    <a:pt x="198" y="50"/>
                  </a:lnTo>
                  <a:lnTo>
                    <a:pt x="198" y="42"/>
                  </a:lnTo>
                  <a:lnTo>
                    <a:pt x="198" y="36"/>
                  </a:lnTo>
                  <a:lnTo>
                    <a:pt x="198" y="32"/>
                  </a:lnTo>
                  <a:lnTo>
                    <a:pt x="198" y="28"/>
                  </a:lnTo>
                  <a:lnTo>
                    <a:pt x="196" y="24"/>
                  </a:lnTo>
                  <a:lnTo>
                    <a:pt x="196" y="22"/>
                  </a:lnTo>
                  <a:lnTo>
                    <a:pt x="192" y="20"/>
                  </a:lnTo>
                  <a:lnTo>
                    <a:pt x="190" y="18"/>
                  </a:lnTo>
                  <a:lnTo>
                    <a:pt x="188" y="16"/>
                  </a:lnTo>
                  <a:lnTo>
                    <a:pt x="188" y="14"/>
                  </a:lnTo>
                  <a:lnTo>
                    <a:pt x="188" y="10"/>
                  </a:lnTo>
                  <a:lnTo>
                    <a:pt x="188" y="8"/>
                  </a:lnTo>
                  <a:lnTo>
                    <a:pt x="188" y="6"/>
                  </a:lnTo>
                  <a:lnTo>
                    <a:pt x="190" y="4"/>
                  </a:lnTo>
                  <a:lnTo>
                    <a:pt x="192" y="2"/>
                  </a:lnTo>
                  <a:lnTo>
                    <a:pt x="196" y="0"/>
                  </a:lnTo>
                  <a:lnTo>
                    <a:pt x="202" y="0"/>
                  </a:lnTo>
                  <a:lnTo>
                    <a:pt x="208" y="0"/>
                  </a:lnTo>
                  <a:lnTo>
                    <a:pt x="214" y="2"/>
                  </a:lnTo>
                  <a:lnTo>
                    <a:pt x="222" y="2"/>
                  </a:lnTo>
                  <a:lnTo>
                    <a:pt x="230" y="6"/>
                  </a:lnTo>
                  <a:lnTo>
                    <a:pt x="238" y="8"/>
                  </a:lnTo>
                  <a:lnTo>
                    <a:pt x="246" y="12"/>
                  </a:lnTo>
                  <a:lnTo>
                    <a:pt x="254" y="16"/>
                  </a:lnTo>
                  <a:lnTo>
                    <a:pt x="258" y="20"/>
                  </a:lnTo>
                  <a:lnTo>
                    <a:pt x="264" y="22"/>
                  </a:lnTo>
                  <a:lnTo>
                    <a:pt x="268" y="26"/>
                  </a:lnTo>
                  <a:lnTo>
                    <a:pt x="272" y="30"/>
                  </a:lnTo>
                  <a:lnTo>
                    <a:pt x="274" y="34"/>
                  </a:lnTo>
                  <a:lnTo>
                    <a:pt x="276" y="36"/>
                  </a:lnTo>
                  <a:lnTo>
                    <a:pt x="274" y="44"/>
                  </a:lnTo>
                  <a:lnTo>
                    <a:pt x="272" y="52"/>
                  </a:lnTo>
                  <a:lnTo>
                    <a:pt x="268" y="62"/>
                  </a:lnTo>
                  <a:lnTo>
                    <a:pt x="266" y="66"/>
                  </a:lnTo>
                  <a:lnTo>
                    <a:pt x="262" y="72"/>
                  </a:lnTo>
                  <a:lnTo>
                    <a:pt x="258" y="80"/>
                  </a:lnTo>
                  <a:lnTo>
                    <a:pt x="254" y="86"/>
                  </a:lnTo>
                  <a:lnTo>
                    <a:pt x="250" y="94"/>
                  </a:lnTo>
                  <a:lnTo>
                    <a:pt x="246" y="102"/>
                  </a:lnTo>
                  <a:lnTo>
                    <a:pt x="240" y="112"/>
                  </a:lnTo>
                  <a:lnTo>
                    <a:pt x="236" y="120"/>
                  </a:lnTo>
                  <a:lnTo>
                    <a:pt x="230" y="130"/>
                  </a:lnTo>
                  <a:lnTo>
                    <a:pt x="224" y="142"/>
                  </a:lnTo>
                  <a:lnTo>
                    <a:pt x="224" y="142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13"/>
            <p:cNvSpPr>
              <a:spLocks/>
            </p:cNvSpPr>
            <p:nvPr/>
          </p:nvSpPr>
          <p:spPr bwMode="auto">
            <a:xfrm>
              <a:off x="6000750" y="2290763"/>
              <a:ext cx="493713" cy="246062"/>
            </a:xfrm>
            <a:custGeom>
              <a:avLst/>
              <a:gdLst>
                <a:gd name="T0" fmla="*/ 493 w 621"/>
                <a:gd name="T1" fmla="*/ 294 h 310"/>
                <a:gd name="T2" fmla="*/ 467 w 621"/>
                <a:gd name="T3" fmla="*/ 298 h 310"/>
                <a:gd name="T4" fmla="*/ 443 w 621"/>
                <a:gd name="T5" fmla="*/ 302 h 310"/>
                <a:gd name="T6" fmla="*/ 423 w 621"/>
                <a:gd name="T7" fmla="*/ 304 h 310"/>
                <a:gd name="T8" fmla="*/ 407 w 621"/>
                <a:gd name="T9" fmla="*/ 306 h 310"/>
                <a:gd name="T10" fmla="*/ 391 w 621"/>
                <a:gd name="T11" fmla="*/ 308 h 310"/>
                <a:gd name="T12" fmla="*/ 381 w 621"/>
                <a:gd name="T13" fmla="*/ 310 h 310"/>
                <a:gd name="T14" fmla="*/ 371 w 621"/>
                <a:gd name="T15" fmla="*/ 310 h 310"/>
                <a:gd name="T16" fmla="*/ 361 w 621"/>
                <a:gd name="T17" fmla="*/ 308 h 310"/>
                <a:gd name="T18" fmla="*/ 341 w 621"/>
                <a:gd name="T19" fmla="*/ 302 h 310"/>
                <a:gd name="T20" fmla="*/ 329 w 621"/>
                <a:gd name="T21" fmla="*/ 296 h 310"/>
                <a:gd name="T22" fmla="*/ 317 w 621"/>
                <a:gd name="T23" fmla="*/ 286 h 310"/>
                <a:gd name="T24" fmla="*/ 301 w 621"/>
                <a:gd name="T25" fmla="*/ 276 h 310"/>
                <a:gd name="T26" fmla="*/ 287 w 621"/>
                <a:gd name="T27" fmla="*/ 262 h 310"/>
                <a:gd name="T28" fmla="*/ 270 w 621"/>
                <a:gd name="T29" fmla="*/ 248 h 310"/>
                <a:gd name="T30" fmla="*/ 250 w 621"/>
                <a:gd name="T31" fmla="*/ 230 h 310"/>
                <a:gd name="T32" fmla="*/ 224 w 621"/>
                <a:gd name="T33" fmla="*/ 210 h 310"/>
                <a:gd name="T34" fmla="*/ 196 w 621"/>
                <a:gd name="T35" fmla="*/ 186 h 310"/>
                <a:gd name="T36" fmla="*/ 164 w 621"/>
                <a:gd name="T37" fmla="*/ 158 h 310"/>
                <a:gd name="T38" fmla="*/ 128 w 621"/>
                <a:gd name="T39" fmla="*/ 130 h 310"/>
                <a:gd name="T40" fmla="*/ 88 w 621"/>
                <a:gd name="T41" fmla="*/ 96 h 310"/>
                <a:gd name="T42" fmla="*/ 46 w 621"/>
                <a:gd name="T43" fmla="*/ 60 h 310"/>
                <a:gd name="T44" fmla="*/ 0 w 621"/>
                <a:gd name="T45" fmla="*/ 20 h 310"/>
                <a:gd name="T46" fmla="*/ 20 w 621"/>
                <a:gd name="T47" fmla="*/ 0 h 310"/>
                <a:gd name="T48" fmla="*/ 64 w 621"/>
                <a:gd name="T49" fmla="*/ 32 h 310"/>
                <a:gd name="T50" fmla="*/ 116 w 621"/>
                <a:gd name="T51" fmla="*/ 66 h 310"/>
                <a:gd name="T52" fmla="*/ 172 w 621"/>
                <a:gd name="T53" fmla="*/ 98 h 310"/>
                <a:gd name="T54" fmla="*/ 232 w 621"/>
                <a:gd name="T55" fmla="*/ 134 h 310"/>
                <a:gd name="T56" fmla="*/ 293 w 621"/>
                <a:gd name="T57" fmla="*/ 166 h 310"/>
                <a:gd name="T58" fmla="*/ 355 w 621"/>
                <a:gd name="T59" fmla="*/ 192 h 310"/>
                <a:gd name="T60" fmla="*/ 421 w 621"/>
                <a:gd name="T61" fmla="*/ 210 h 310"/>
                <a:gd name="T62" fmla="*/ 487 w 621"/>
                <a:gd name="T63" fmla="*/ 224 h 310"/>
                <a:gd name="T64" fmla="*/ 519 w 621"/>
                <a:gd name="T65" fmla="*/ 230 h 310"/>
                <a:gd name="T66" fmla="*/ 547 w 621"/>
                <a:gd name="T67" fmla="*/ 234 h 310"/>
                <a:gd name="T68" fmla="*/ 569 w 621"/>
                <a:gd name="T69" fmla="*/ 240 h 310"/>
                <a:gd name="T70" fmla="*/ 587 w 621"/>
                <a:gd name="T71" fmla="*/ 244 h 310"/>
                <a:gd name="T72" fmla="*/ 601 w 621"/>
                <a:gd name="T73" fmla="*/ 248 h 310"/>
                <a:gd name="T74" fmla="*/ 611 w 621"/>
                <a:gd name="T75" fmla="*/ 252 h 310"/>
                <a:gd name="T76" fmla="*/ 619 w 621"/>
                <a:gd name="T77" fmla="*/ 256 h 310"/>
                <a:gd name="T78" fmla="*/ 621 w 621"/>
                <a:gd name="T79" fmla="*/ 258 h 310"/>
                <a:gd name="T80" fmla="*/ 619 w 621"/>
                <a:gd name="T81" fmla="*/ 260 h 310"/>
                <a:gd name="T82" fmla="*/ 613 w 621"/>
                <a:gd name="T83" fmla="*/ 264 h 310"/>
                <a:gd name="T84" fmla="*/ 605 w 621"/>
                <a:gd name="T85" fmla="*/ 268 h 310"/>
                <a:gd name="T86" fmla="*/ 591 w 621"/>
                <a:gd name="T87" fmla="*/ 272 h 310"/>
                <a:gd name="T88" fmla="*/ 575 w 621"/>
                <a:gd name="T89" fmla="*/ 276 h 310"/>
                <a:gd name="T90" fmla="*/ 557 w 621"/>
                <a:gd name="T91" fmla="*/ 280 h 310"/>
                <a:gd name="T92" fmla="*/ 533 w 621"/>
                <a:gd name="T93" fmla="*/ 286 h 310"/>
                <a:gd name="T94" fmla="*/ 507 w 621"/>
                <a:gd name="T95" fmla="*/ 29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1" h="310">
                  <a:moveTo>
                    <a:pt x="507" y="290"/>
                  </a:moveTo>
                  <a:lnTo>
                    <a:pt x="493" y="294"/>
                  </a:lnTo>
                  <a:lnTo>
                    <a:pt x="479" y="296"/>
                  </a:lnTo>
                  <a:lnTo>
                    <a:pt x="467" y="298"/>
                  </a:lnTo>
                  <a:lnTo>
                    <a:pt x="455" y="300"/>
                  </a:lnTo>
                  <a:lnTo>
                    <a:pt x="443" y="302"/>
                  </a:lnTo>
                  <a:lnTo>
                    <a:pt x="433" y="304"/>
                  </a:lnTo>
                  <a:lnTo>
                    <a:pt x="423" y="304"/>
                  </a:lnTo>
                  <a:lnTo>
                    <a:pt x="415" y="306"/>
                  </a:lnTo>
                  <a:lnTo>
                    <a:pt x="407" y="306"/>
                  </a:lnTo>
                  <a:lnTo>
                    <a:pt x="399" y="308"/>
                  </a:lnTo>
                  <a:lnTo>
                    <a:pt x="391" y="308"/>
                  </a:lnTo>
                  <a:lnTo>
                    <a:pt x="385" y="308"/>
                  </a:lnTo>
                  <a:lnTo>
                    <a:pt x="381" y="310"/>
                  </a:lnTo>
                  <a:lnTo>
                    <a:pt x="375" y="310"/>
                  </a:lnTo>
                  <a:lnTo>
                    <a:pt x="371" y="310"/>
                  </a:lnTo>
                  <a:lnTo>
                    <a:pt x="369" y="310"/>
                  </a:lnTo>
                  <a:lnTo>
                    <a:pt x="361" y="308"/>
                  </a:lnTo>
                  <a:lnTo>
                    <a:pt x="351" y="306"/>
                  </a:lnTo>
                  <a:lnTo>
                    <a:pt x="341" y="302"/>
                  </a:lnTo>
                  <a:lnTo>
                    <a:pt x="335" y="298"/>
                  </a:lnTo>
                  <a:lnTo>
                    <a:pt x="329" y="296"/>
                  </a:lnTo>
                  <a:lnTo>
                    <a:pt x="323" y="290"/>
                  </a:lnTo>
                  <a:lnTo>
                    <a:pt x="317" y="286"/>
                  </a:lnTo>
                  <a:lnTo>
                    <a:pt x="309" y="282"/>
                  </a:lnTo>
                  <a:lnTo>
                    <a:pt x="301" y="276"/>
                  </a:lnTo>
                  <a:lnTo>
                    <a:pt x="295" y="270"/>
                  </a:lnTo>
                  <a:lnTo>
                    <a:pt x="287" y="262"/>
                  </a:lnTo>
                  <a:lnTo>
                    <a:pt x="278" y="256"/>
                  </a:lnTo>
                  <a:lnTo>
                    <a:pt x="270" y="248"/>
                  </a:lnTo>
                  <a:lnTo>
                    <a:pt x="260" y="240"/>
                  </a:lnTo>
                  <a:lnTo>
                    <a:pt x="250" y="230"/>
                  </a:lnTo>
                  <a:lnTo>
                    <a:pt x="238" y="220"/>
                  </a:lnTo>
                  <a:lnTo>
                    <a:pt x="224" y="210"/>
                  </a:lnTo>
                  <a:lnTo>
                    <a:pt x="210" y="198"/>
                  </a:lnTo>
                  <a:lnTo>
                    <a:pt x="196" y="186"/>
                  </a:lnTo>
                  <a:lnTo>
                    <a:pt x="180" y="172"/>
                  </a:lnTo>
                  <a:lnTo>
                    <a:pt x="164" y="158"/>
                  </a:lnTo>
                  <a:lnTo>
                    <a:pt x="146" y="144"/>
                  </a:lnTo>
                  <a:lnTo>
                    <a:pt x="128" y="130"/>
                  </a:lnTo>
                  <a:lnTo>
                    <a:pt x="108" y="112"/>
                  </a:lnTo>
                  <a:lnTo>
                    <a:pt x="88" y="96"/>
                  </a:lnTo>
                  <a:lnTo>
                    <a:pt x="68" y="78"/>
                  </a:lnTo>
                  <a:lnTo>
                    <a:pt x="46" y="60"/>
                  </a:lnTo>
                  <a:lnTo>
                    <a:pt x="24" y="40"/>
                  </a:lnTo>
                  <a:lnTo>
                    <a:pt x="0" y="20"/>
                  </a:lnTo>
                  <a:lnTo>
                    <a:pt x="10" y="10"/>
                  </a:lnTo>
                  <a:lnTo>
                    <a:pt x="20" y="0"/>
                  </a:lnTo>
                  <a:lnTo>
                    <a:pt x="40" y="16"/>
                  </a:lnTo>
                  <a:lnTo>
                    <a:pt x="64" y="32"/>
                  </a:lnTo>
                  <a:lnTo>
                    <a:pt x="88" y="50"/>
                  </a:lnTo>
                  <a:lnTo>
                    <a:pt x="116" y="66"/>
                  </a:lnTo>
                  <a:lnTo>
                    <a:pt x="142" y="82"/>
                  </a:lnTo>
                  <a:lnTo>
                    <a:pt x="172" y="98"/>
                  </a:lnTo>
                  <a:lnTo>
                    <a:pt x="202" y="116"/>
                  </a:lnTo>
                  <a:lnTo>
                    <a:pt x="232" y="134"/>
                  </a:lnTo>
                  <a:lnTo>
                    <a:pt x="262" y="150"/>
                  </a:lnTo>
                  <a:lnTo>
                    <a:pt x="293" y="166"/>
                  </a:lnTo>
                  <a:lnTo>
                    <a:pt x="323" y="180"/>
                  </a:lnTo>
                  <a:lnTo>
                    <a:pt x="355" y="192"/>
                  </a:lnTo>
                  <a:lnTo>
                    <a:pt x="387" y="202"/>
                  </a:lnTo>
                  <a:lnTo>
                    <a:pt x="421" y="210"/>
                  </a:lnTo>
                  <a:lnTo>
                    <a:pt x="453" y="218"/>
                  </a:lnTo>
                  <a:lnTo>
                    <a:pt x="487" y="224"/>
                  </a:lnTo>
                  <a:lnTo>
                    <a:pt x="503" y="226"/>
                  </a:lnTo>
                  <a:lnTo>
                    <a:pt x="519" y="230"/>
                  </a:lnTo>
                  <a:lnTo>
                    <a:pt x="533" y="232"/>
                  </a:lnTo>
                  <a:lnTo>
                    <a:pt x="547" y="234"/>
                  </a:lnTo>
                  <a:lnTo>
                    <a:pt x="557" y="238"/>
                  </a:lnTo>
                  <a:lnTo>
                    <a:pt x="569" y="240"/>
                  </a:lnTo>
                  <a:lnTo>
                    <a:pt x="579" y="242"/>
                  </a:lnTo>
                  <a:lnTo>
                    <a:pt x="587" y="244"/>
                  </a:lnTo>
                  <a:lnTo>
                    <a:pt x="595" y="246"/>
                  </a:lnTo>
                  <a:lnTo>
                    <a:pt x="601" y="248"/>
                  </a:lnTo>
                  <a:lnTo>
                    <a:pt x="607" y="250"/>
                  </a:lnTo>
                  <a:lnTo>
                    <a:pt x="611" y="252"/>
                  </a:lnTo>
                  <a:lnTo>
                    <a:pt x="615" y="254"/>
                  </a:lnTo>
                  <a:lnTo>
                    <a:pt x="619" y="256"/>
                  </a:lnTo>
                  <a:lnTo>
                    <a:pt x="619" y="256"/>
                  </a:lnTo>
                  <a:lnTo>
                    <a:pt x="621" y="258"/>
                  </a:lnTo>
                  <a:lnTo>
                    <a:pt x="619" y="260"/>
                  </a:lnTo>
                  <a:lnTo>
                    <a:pt x="619" y="260"/>
                  </a:lnTo>
                  <a:lnTo>
                    <a:pt x="617" y="262"/>
                  </a:lnTo>
                  <a:lnTo>
                    <a:pt x="613" y="264"/>
                  </a:lnTo>
                  <a:lnTo>
                    <a:pt x="609" y="266"/>
                  </a:lnTo>
                  <a:lnTo>
                    <a:pt x="605" y="268"/>
                  </a:lnTo>
                  <a:lnTo>
                    <a:pt x="599" y="270"/>
                  </a:lnTo>
                  <a:lnTo>
                    <a:pt x="591" y="272"/>
                  </a:lnTo>
                  <a:lnTo>
                    <a:pt x="585" y="274"/>
                  </a:lnTo>
                  <a:lnTo>
                    <a:pt x="575" y="276"/>
                  </a:lnTo>
                  <a:lnTo>
                    <a:pt x="567" y="278"/>
                  </a:lnTo>
                  <a:lnTo>
                    <a:pt x="557" y="280"/>
                  </a:lnTo>
                  <a:lnTo>
                    <a:pt x="545" y="284"/>
                  </a:lnTo>
                  <a:lnTo>
                    <a:pt x="533" y="286"/>
                  </a:lnTo>
                  <a:lnTo>
                    <a:pt x="521" y="288"/>
                  </a:lnTo>
                  <a:lnTo>
                    <a:pt x="507" y="290"/>
                  </a:lnTo>
                  <a:lnTo>
                    <a:pt x="507" y="290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14"/>
            <p:cNvSpPr>
              <a:spLocks/>
            </p:cNvSpPr>
            <p:nvPr/>
          </p:nvSpPr>
          <p:spPr bwMode="auto">
            <a:xfrm>
              <a:off x="6140450" y="2224088"/>
              <a:ext cx="168275" cy="52387"/>
            </a:xfrm>
            <a:custGeom>
              <a:avLst/>
              <a:gdLst>
                <a:gd name="T0" fmla="*/ 197 w 211"/>
                <a:gd name="T1" fmla="*/ 46 h 66"/>
                <a:gd name="T2" fmla="*/ 195 w 211"/>
                <a:gd name="T3" fmla="*/ 48 h 66"/>
                <a:gd name="T4" fmla="*/ 193 w 211"/>
                <a:gd name="T5" fmla="*/ 48 h 66"/>
                <a:gd name="T6" fmla="*/ 189 w 211"/>
                <a:gd name="T7" fmla="*/ 50 h 66"/>
                <a:gd name="T8" fmla="*/ 183 w 211"/>
                <a:gd name="T9" fmla="*/ 50 h 66"/>
                <a:gd name="T10" fmla="*/ 175 w 211"/>
                <a:gd name="T11" fmla="*/ 52 h 66"/>
                <a:gd name="T12" fmla="*/ 167 w 211"/>
                <a:gd name="T13" fmla="*/ 54 h 66"/>
                <a:gd name="T14" fmla="*/ 155 w 211"/>
                <a:gd name="T15" fmla="*/ 54 h 66"/>
                <a:gd name="T16" fmla="*/ 145 w 211"/>
                <a:gd name="T17" fmla="*/ 56 h 66"/>
                <a:gd name="T18" fmla="*/ 131 w 211"/>
                <a:gd name="T19" fmla="*/ 58 h 66"/>
                <a:gd name="T20" fmla="*/ 117 w 211"/>
                <a:gd name="T21" fmla="*/ 58 h 66"/>
                <a:gd name="T22" fmla="*/ 102 w 211"/>
                <a:gd name="T23" fmla="*/ 60 h 66"/>
                <a:gd name="T24" fmla="*/ 84 w 211"/>
                <a:gd name="T25" fmla="*/ 62 h 66"/>
                <a:gd name="T26" fmla="*/ 66 w 211"/>
                <a:gd name="T27" fmla="*/ 62 h 66"/>
                <a:gd name="T28" fmla="*/ 44 w 211"/>
                <a:gd name="T29" fmla="*/ 64 h 66"/>
                <a:gd name="T30" fmla="*/ 22 w 211"/>
                <a:gd name="T31" fmla="*/ 64 h 66"/>
                <a:gd name="T32" fmla="*/ 0 w 211"/>
                <a:gd name="T33" fmla="*/ 66 h 66"/>
                <a:gd name="T34" fmla="*/ 0 w 211"/>
                <a:gd name="T35" fmla="*/ 28 h 66"/>
                <a:gd name="T36" fmla="*/ 24 w 211"/>
                <a:gd name="T37" fmla="*/ 24 h 66"/>
                <a:gd name="T38" fmla="*/ 48 w 211"/>
                <a:gd name="T39" fmla="*/ 20 h 66"/>
                <a:gd name="T40" fmla="*/ 60 w 211"/>
                <a:gd name="T41" fmla="*/ 18 h 66"/>
                <a:gd name="T42" fmla="*/ 70 w 211"/>
                <a:gd name="T43" fmla="*/ 14 h 66"/>
                <a:gd name="T44" fmla="*/ 80 w 211"/>
                <a:gd name="T45" fmla="*/ 12 h 66"/>
                <a:gd name="T46" fmla="*/ 90 w 211"/>
                <a:gd name="T47" fmla="*/ 8 h 66"/>
                <a:gd name="T48" fmla="*/ 107 w 211"/>
                <a:gd name="T49" fmla="*/ 6 h 66"/>
                <a:gd name="T50" fmla="*/ 123 w 211"/>
                <a:gd name="T51" fmla="*/ 2 h 66"/>
                <a:gd name="T52" fmla="*/ 131 w 211"/>
                <a:gd name="T53" fmla="*/ 0 h 66"/>
                <a:gd name="T54" fmla="*/ 137 w 211"/>
                <a:gd name="T55" fmla="*/ 0 h 66"/>
                <a:gd name="T56" fmla="*/ 145 w 211"/>
                <a:gd name="T57" fmla="*/ 0 h 66"/>
                <a:gd name="T58" fmla="*/ 151 w 211"/>
                <a:gd name="T59" fmla="*/ 0 h 66"/>
                <a:gd name="T60" fmla="*/ 161 w 211"/>
                <a:gd name="T61" fmla="*/ 0 h 66"/>
                <a:gd name="T62" fmla="*/ 171 w 211"/>
                <a:gd name="T63" fmla="*/ 2 h 66"/>
                <a:gd name="T64" fmla="*/ 183 w 211"/>
                <a:gd name="T65" fmla="*/ 6 h 66"/>
                <a:gd name="T66" fmla="*/ 193 w 211"/>
                <a:gd name="T67" fmla="*/ 8 h 66"/>
                <a:gd name="T68" fmla="*/ 197 w 211"/>
                <a:gd name="T69" fmla="*/ 10 h 66"/>
                <a:gd name="T70" fmla="*/ 201 w 211"/>
                <a:gd name="T71" fmla="*/ 12 h 66"/>
                <a:gd name="T72" fmla="*/ 205 w 211"/>
                <a:gd name="T73" fmla="*/ 16 h 66"/>
                <a:gd name="T74" fmla="*/ 207 w 211"/>
                <a:gd name="T75" fmla="*/ 18 h 66"/>
                <a:gd name="T76" fmla="*/ 209 w 211"/>
                <a:gd name="T77" fmla="*/ 20 h 66"/>
                <a:gd name="T78" fmla="*/ 211 w 211"/>
                <a:gd name="T79" fmla="*/ 24 h 66"/>
                <a:gd name="T80" fmla="*/ 211 w 211"/>
                <a:gd name="T81" fmla="*/ 26 h 66"/>
                <a:gd name="T82" fmla="*/ 211 w 211"/>
                <a:gd name="T83" fmla="*/ 28 h 66"/>
                <a:gd name="T84" fmla="*/ 211 w 211"/>
                <a:gd name="T85" fmla="*/ 32 h 66"/>
                <a:gd name="T86" fmla="*/ 209 w 211"/>
                <a:gd name="T87" fmla="*/ 38 h 66"/>
                <a:gd name="T88" fmla="*/ 203 w 211"/>
                <a:gd name="T89" fmla="*/ 42 h 66"/>
                <a:gd name="T90" fmla="*/ 197 w 211"/>
                <a:gd name="T91" fmla="*/ 46 h 66"/>
                <a:gd name="T92" fmla="*/ 197 w 211"/>
                <a:gd name="T93" fmla="*/ 4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1" h="66">
                  <a:moveTo>
                    <a:pt x="197" y="46"/>
                  </a:moveTo>
                  <a:lnTo>
                    <a:pt x="195" y="48"/>
                  </a:lnTo>
                  <a:lnTo>
                    <a:pt x="193" y="48"/>
                  </a:lnTo>
                  <a:lnTo>
                    <a:pt x="189" y="50"/>
                  </a:lnTo>
                  <a:lnTo>
                    <a:pt x="183" y="50"/>
                  </a:lnTo>
                  <a:lnTo>
                    <a:pt x="175" y="52"/>
                  </a:lnTo>
                  <a:lnTo>
                    <a:pt x="167" y="54"/>
                  </a:lnTo>
                  <a:lnTo>
                    <a:pt x="155" y="54"/>
                  </a:lnTo>
                  <a:lnTo>
                    <a:pt x="145" y="56"/>
                  </a:lnTo>
                  <a:lnTo>
                    <a:pt x="131" y="58"/>
                  </a:lnTo>
                  <a:lnTo>
                    <a:pt x="117" y="58"/>
                  </a:lnTo>
                  <a:lnTo>
                    <a:pt x="102" y="60"/>
                  </a:lnTo>
                  <a:lnTo>
                    <a:pt x="84" y="62"/>
                  </a:lnTo>
                  <a:lnTo>
                    <a:pt x="66" y="62"/>
                  </a:lnTo>
                  <a:lnTo>
                    <a:pt x="44" y="64"/>
                  </a:lnTo>
                  <a:lnTo>
                    <a:pt x="22" y="64"/>
                  </a:lnTo>
                  <a:lnTo>
                    <a:pt x="0" y="66"/>
                  </a:lnTo>
                  <a:lnTo>
                    <a:pt x="0" y="28"/>
                  </a:lnTo>
                  <a:lnTo>
                    <a:pt x="24" y="24"/>
                  </a:lnTo>
                  <a:lnTo>
                    <a:pt x="48" y="20"/>
                  </a:lnTo>
                  <a:lnTo>
                    <a:pt x="60" y="18"/>
                  </a:lnTo>
                  <a:lnTo>
                    <a:pt x="70" y="14"/>
                  </a:lnTo>
                  <a:lnTo>
                    <a:pt x="80" y="12"/>
                  </a:lnTo>
                  <a:lnTo>
                    <a:pt x="90" y="8"/>
                  </a:lnTo>
                  <a:lnTo>
                    <a:pt x="107" y="6"/>
                  </a:lnTo>
                  <a:lnTo>
                    <a:pt x="123" y="2"/>
                  </a:lnTo>
                  <a:lnTo>
                    <a:pt x="131" y="0"/>
                  </a:lnTo>
                  <a:lnTo>
                    <a:pt x="137" y="0"/>
                  </a:lnTo>
                  <a:lnTo>
                    <a:pt x="145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71" y="2"/>
                  </a:lnTo>
                  <a:lnTo>
                    <a:pt x="183" y="6"/>
                  </a:lnTo>
                  <a:lnTo>
                    <a:pt x="193" y="8"/>
                  </a:lnTo>
                  <a:lnTo>
                    <a:pt x="197" y="10"/>
                  </a:lnTo>
                  <a:lnTo>
                    <a:pt x="201" y="12"/>
                  </a:lnTo>
                  <a:lnTo>
                    <a:pt x="205" y="16"/>
                  </a:lnTo>
                  <a:lnTo>
                    <a:pt x="207" y="18"/>
                  </a:lnTo>
                  <a:lnTo>
                    <a:pt x="209" y="20"/>
                  </a:lnTo>
                  <a:lnTo>
                    <a:pt x="211" y="24"/>
                  </a:lnTo>
                  <a:lnTo>
                    <a:pt x="211" y="26"/>
                  </a:lnTo>
                  <a:lnTo>
                    <a:pt x="211" y="28"/>
                  </a:lnTo>
                  <a:lnTo>
                    <a:pt x="211" y="32"/>
                  </a:lnTo>
                  <a:lnTo>
                    <a:pt x="209" y="38"/>
                  </a:lnTo>
                  <a:lnTo>
                    <a:pt x="203" y="42"/>
                  </a:lnTo>
                  <a:lnTo>
                    <a:pt x="197" y="46"/>
                  </a:lnTo>
                  <a:lnTo>
                    <a:pt x="197" y="46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15"/>
            <p:cNvSpPr>
              <a:spLocks/>
            </p:cNvSpPr>
            <p:nvPr/>
          </p:nvSpPr>
          <p:spPr bwMode="auto">
            <a:xfrm>
              <a:off x="6113463" y="2125663"/>
              <a:ext cx="65088" cy="290512"/>
            </a:xfrm>
            <a:custGeom>
              <a:avLst/>
              <a:gdLst>
                <a:gd name="T0" fmla="*/ 62 w 82"/>
                <a:gd name="T1" fmla="*/ 366 h 366"/>
                <a:gd name="T2" fmla="*/ 36 w 82"/>
                <a:gd name="T3" fmla="*/ 352 h 366"/>
                <a:gd name="T4" fmla="*/ 10 w 82"/>
                <a:gd name="T5" fmla="*/ 338 h 366"/>
                <a:gd name="T6" fmla="*/ 10 w 82"/>
                <a:gd name="T7" fmla="*/ 324 h 366"/>
                <a:gd name="T8" fmla="*/ 12 w 82"/>
                <a:gd name="T9" fmla="*/ 308 h 366"/>
                <a:gd name="T10" fmla="*/ 12 w 82"/>
                <a:gd name="T11" fmla="*/ 292 h 366"/>
                <a:gd name="T12" fmla="*/ 12 w 82"/>
                <a:gd name="T13" fmla="*/ 276 h 366"/>
                <a:gd name="T14" fmla="*/ 12 w 82"/>
                <a:gd name="T15" fmla="*/ 258 h 366"/>
                <a:gd name="T16" fmla="*/ 12 w 82"/>
                <a:gd name="T17" fmla="*/ 238 h 366"/>
                <a:gd name="T18" fmla="*/ 10 w 82"/>
                <a:gd name="T19" fmla="*/ 220 h 366"/>
                <a:gd name="T20" fmla="*/ 10 w 82"/>
                <a:gd name="T21" fmla="*/ 198 h 366"/>
                <a:gd name="T22" fmla="*/ 10 w 82"/>
                <a:gd name="T23" fmla="*/ 176 h 366"/>
                <a:gd name="T24" fmla="*/ 8 w 82"/>
                <a:gd name="T25" fmla="*/ 154 h 366"/>
                <a:gd name="T26" fmla="*/ 8 w 82"/>
                <a:gd name="T27" fmla="*/ 130 h 366"/>
                <a:gd name="T28" fmla="*/ 6 w 82"/>
                <a:gd name="T29" fmla="*/ 106 h 366"/>
                <a:gd name="T30" fmla="*/ 6 w 82"/>
                <a:gd name="T31" fmla="*/ 82 h 366"/>
                <a:gd name="T32" fmla="*/ 4 w 82"/>
                <a:gd name="T33" fmla="*/ 54 h 366"/>
                <a:gd name="T34" fmla="*/ 2 w 82"/>
                <a:gd name="T35" fmla="*/ 28 h 366"/>
                <a:gd name="T36" fmla="*/ 0 w 82"/>
                <a:gd name="T37" fmla="*/ 0 h 366"/>
                <a:gd name="T38" fmla="*/ 10 w 82"/>
                <a:gd name="T39" fmla="*/ 6 h 366"/>
                <a:gd name="T40" fmla="*/ 18 w 82"/>
                <a:gd name="T41" fmla="*/ 12 h 366"/>
                <a:gd name="T42" fmla="*/ 26 w 82"/>
                <a:gd name="T43" fmla="*/ 16 h 366"/>
                <a:gd name="T44" fmla="*/ 34 w 82"/>
                <a:gd name="T45" fmla="*/ 22 h 366"/>
                <a:gd name="T46" fmla="*/ 42 w 82"/>
                <a:gd name="T47" fmla="*/ 26 h 366"/>
                <a:gd name="T48" fmla="*/ 48 w 82"/>
                <a:gd name="T49" fmla="*/ 32 h 366"/>
                <a:gd name="T50" fmla="*/ 54 w 82"/>
                <a:gd name="T51" fmla="*/ 36 h 366"/>
                <a:gd name="T52" fmla="*/ 58 w 82"/>
                <a:gd name="T53" fmla="*/ 40 h 366"/>
                <a:gd name="T54" fmla="*/ 64 w 82"/>
                <a:gd name="T55" fmla="*/ 42 h 366"/>
                <a:gd name="T56" fmla="*/ 68 w 82"/>
                <a:gd name="T57" fmla="*/ 46 h 366"/>
                <a:gd name="T58" fmla="*/ 70 w 82"/>
                <a:gd name="T59" fmla="*/ 50 h 366"/>
                <a:gd name="T60" fmla="*/ 74 w 82"/>
                <a:gd name="T61" fmla="*/ 52 h 366"/>
                <a:gd name="T62" fmla="*/ 76 w 82"/>
                <a:gd name="T63" fmla="*/ 54 h 366"/>
                <a:gd name="T64" fmla="*/ 78 w 82"/>
                <a:gd name="T65" fmla="*/ 58 h 366"/>
                <a:gd name="T66" fmla="*/ 82 w 82"/>
                <a:gd name="T67" fmla="*/ 62 h 366"/>
                <a:gd name="T68" fmla="*/ 80 w 82"/>
                <a:gd name="T69" fmla="*/ 72 h 366"/>
                <a:gd name="T70" fmla="*/ 78 w 82"/>
                <a:gd name="T71" fmla="*/ 82 h 366"/>
                <a:gd name="T72" fmla="*/ 74 w 82"/>
                <a:gd name="T73" fmla="*/ 94 h 366"/>
                <a:gd name="T74" fmla="*/ 72 w 82"/>
                <a:gd name="T75" fmla="*/ 104 h 366"/>
                <a:gd name="T76" fmla="*/ 70 w 82"/>
                <a:gd name="T77" fmla="*/ 108 h 366"/>
                <a:gd name="T78" fmla="*/ 70 w 82"/>
                <a:gd name="T79" fmla="*/ 112 h 366"/>
                <a:gd name="T80" fmla="*/ 68 w 82"/>
                <a:gd name="T81" fmla="*/ 120 h 366"/>
                <a:gd name="T82" fmla="*/ 68 w 82"/>
                <a:gd name="T83" fmla="*/ 128 h 366"/>
                <a:gd name="T84" fmla="*/ 68 w 82"/>
                <a:gd name="T85" fmla="*/ 140 h 366"/>
                <a:gd name="T86" fmla="*/ 66 w 82"/>
                <a:gd name="T87" fmla="*/ 152 h 366"/>
                <a:gd name="T88" fmla="*/ 66 w 82"/>
                <a:gd name="T89" fmla="*/ 166 h 366"/>
                <a:gd name="T90" fmla="*/ 64 w 82"/>
                <a:gd name="T91" fmla="*/ 182 h 366"/>
                <a:gd name="T92" fmla="*/ 64 w 82"/>
                <a:gd name="T93" fmla="*/ 198 h 366"/>
                <a:gd name="T94" fmla="*/ 64 w 82"/>
                <a:gd name="T95" fmla="*/ 218 h 366"/>
                <a:gd name="T96" fmla="*/ 64 w 82"/>
                <a:gd name="T97" fmla="*/ 238 h 366"/>
                <a:gd name="T98" fmla="*/ 62 w 82"/>
                <a:gd name="T99" fmla="*/ 260 h 366"/>
                <a:gd name="T100" fmla="*/ 62 w 82"/>
                <a:gd name="T101" fmla="*/ 284 h 366"/>
                <a:gd name="T102" fmla="*/ 62 w 82"/>
                <a:gd name="T103" fmla="*/ 310 h 366"/>
                <a:gd name="T104" fmla="*/ 62 w 82"/>
                <a:gd name="T105" fmla="*/ 336 h 366"/>
                <a:gd name="T106" fmla="*/ 62 w 82"/>
                <a:gd name="T107" fmla="*/ 366 h 366"/>
                <a:gd name="T108" fmla="*/ 62 w 82"/>
                <a:gd name="T109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2" h="366">
                  <a:moveTo>
                    <a:pt x="62" y="366"/>
                  </a:moveTo>
                  <a:lnTo>
                    <a:pt x="36" y="352"/>
                  </a:lnTo>
                  <a:lnTo>
                    <a:pt x="10" y="338"/>
                  </a:lnTo>
                  <a:lnTo>
                    <a:pt x="10" y="324"/>
                  </a:lnTo>
                  <a:lnTo>
                    <a:pt x="12" y="308"/>
                  </a:lnTo>
                  <a:lnTo>
                    <a:pt x="12" y="292"/>
                  </a:lnTo>
                  <a:lnTo>
                    <a:pt x="12" y="276"/>
                  </a:lnTo>
                  <a:lnTo>
                    <a:pt x="12" y="258"/>
                  </a:lnTo>
                  <a:lnTo>
                    <a:pt x="12" y="238"/>
                  </a:lnTo>
                  <a:lnTo>
                    <a:pt x="10" y="220"/>
                  </a:lnTo>
                  <a:lnTo>
                    <a:pt x="10" y="198"/>
                  </a:lnTo>
                  <a:lnTo>
                    <a:pt x="10" y="176"/>
                  </a:lnTo>
                  <a:lnTo>
                    <a:pt x="8" y="154"/>
                  </a:lnTo>
                  <a:lnTo>
                    <a:pt x="8" y="130"/>
                  </a:lnTo>
                  <a:lnTo>
                    <a:pt x="6" y="106"/>
                  </a:lnTo>
                  <a:lnTo>
                    <a:pt x="6" y="82"/>
                  </a:lnTo>
                  <a:lnTo>
                    <a:pt x="4" y="54"/>
                  </a:lnTo>
                  <a:lnTo>
                    <a:pt x="2" y="28"/>
                  </a:lnTo>
                  <a:lnTo>
                    <a:pt x="0" y="0"/>
                  </a:lnTo>
                  <a:lnTo>
                    <a:pt x="10" y="6"/>
                  </a:lnTo>
                  <a:lnTo>
                    <a:pt x="18" y="12"/>
                  </a:lnTo>
                  <a:lnTo>
                    <a:pt x="26" y="16"/>
                  </a:lnTo>
                  <a:lnTo>
                    <a:pt x="34" y="22"/>
                  </a:lnTo>
                  <a:lnTo>
                    <a:pt x="42" y="26"/>
                  </a:lnTo>
                  <a:lnTo>
                    <a:pt x="48" y="32"/>
                  </a:lnTo>
                  <a:lnTo>
                    <a:pt x="54" y="36"/>
                  </a:lnTo>
                  <a:lnTo>
                    <a:pt x="58" y="40"/>
                  </a:lnTo>
                  <a:lnTo>
                    <a:pt x="64" y="42"/>
                  </a:lnTo>
                  <a:lnTo>
                    <a:pt x="68" y="46"/>
                  </a:lnTo>
                  <a:lnTo>
                    <a:pt x="70" y="50"/>
                  </a:lnTo>
                  <a:lnTo>
                    <a:pt x="74" y="52"/>
                  </a:lnTo>
                  <a:lnTo>
                    <a:pt x="76" y="54"/>
                  </a:lnTo>
                  <a:lnTo>
                    <a:pt x="78" y="58"/>
                  </a:lnTo>
                  <a:lnTo>
                    <a:pt x="82" y="62"/>
                  </a:lnTo>
                  <a:lnTo>
                    <a:pt x="80" y="72"/>
                  </a:lnTo>
                  <a:lnTo>
                    <a:pt x="78" y="82"/>
                  </a:lnTo>
                  <a:lnTo>
                    <a:pt x="74" y="94"/>
                  </a:lnTo>
                  <a:lnTo>
                    <a:pt x="72" y="104"/>
                  </a:lnTo>
                  <a:lnTo>
                    <a:pt x="70" y="108"/>
                  </a:lnTo>
                  <a:lnTo>
                    <a:pt x="70" y="112"/>
                  </a:lnTo>
                  <a:lnTo>
                    <a:pt x="68" y="120"/>
                  </a:lnTo>
                  <a:lnTo>
                    <a:pt x="68" y="128"/>
                  </a:lnTo>
                  <a:lnTo>
                    <a:pt x="68" y="140"/>
                  </a:lnTo>
                  <a:lnTo>
                    <a:pt x="66" y="152"/>
                  </a:lnTo>
                  <a:lnTo>
                    <a:pt x="66" y="166"/>
                  </a:lnTo>
                  <a:lnTo>
                    <a:pt x="64" y="182"/>
                  </a:lnTo>
                  <a:lnTo>
                    <a:pt x="64" y="198"/>
                  </a:lnTo>
                  <a:lnTo>
                    <a:pt x="64" y="218"/>
                  </a:lnTo>
                  <a:lnTo>
                    <a:pt x="64" y="238"/>
                  </a:lnTo>
                  <a:lnTo>
                    <a:pt x="62" y="260"/>
                  </a:lnTo>
                  <a:lnTo>
                    <a:pt x="62" y="284"/>
                  </a:lnTo>
                  <a:lnTo>
                    <a:pt x="62" y="310"/>
                  </a:lnTo>
                  <a:lnTo>
                    <a:pt x="62" y="336"/>
                  </a:lnTo>
                  <a:lnTo>
                    <a:pt x="62" y="366"/>
                  </a:lnTo>
                  <a:lnTo>
                    <a:pt x="62" y="366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116"/>
            <p:cNvSpPr>
              <a:spLocks/>
            </p:cNvSpPr>
            <p:nvPr/>
          </p:nvSpPr>
          <p:spPr bwMode="auto">
            <a:xfrm>
              <a:off x="5546725" y="2036763"/>
              <a:ext cx="323850" cy="414337"/>
            </a:xfrm>
            <a:custGeom>
              <a:avLst/>
              <a:gdLst>
                <a:gd name="T0" fmla="*/ 205 w 407"/>
                <a:gd name="T1" fmla="*/ 360 h 522"/>
                <a:gd name="T2" fmla="*/ 169 w 407"/>
                <a:gd name="T3" fmla="*/ 396 h 522"/>
                <a:gd name="T4" fmla="*/ 133 w 407"/>
                <a:gd name="T5" fmla="*/ 430 h 522"/>
                <a:gd name="T6" fmla="*/ 98 w 407"/>
                <a:gd name="T7" fmla="*/ 460 h 522"/>
                <a:gd name="T8" fmla="*/ 72 w 407"/>
                <a:gd name="T9" fmla="*/ 480 h 522"/>
                <a:gd name="T10" fmla="*/ 56 w 407"/>
                <a:gd name="T11" fmla="*/ 492 h 522"/>
                <a:gd name="T12" fmla="*/ 42 w 407"/>
                <a:gd name="T13" fmla="*/ 502 h 522"/>
                <a:gd name="T14" fmla="*/ 30 w 407"/>
                <a:gd name="T15" fmla="*/ 510 h 522"/>
                <a:gd name="T16" fmla="*/ 20 w 407"/>
                <a:gd name="T17" fmla="*/ 516 h 522"/>
                <a:gd name="T18" fmla="*/ 12 w 407"/>
                <a:gd name="T19" fmla="*/ 520 h 522"/>
                <a:gd name="T20" fmla="*/ 6 w 407"/>
                <a:gd name="T21" fmla="*/ 520 h 522"/>
                <a:gd name="T22" fmla="*/ 2 w 407"/>
                <a:gd name="T23" fmla="*/ 520 h 522"/>
                <a:gd name="T24" fmla="*/ 0 w 407"/>
                <a:gd name="T25" fmla="*/ 520 h 522"/>
                <a:gd name="T26" fmla="*/ 0 w 407"/>
                <a:gd name="T27" fmla="*/ 516 h 522"/>
                <a:gd name="T28" fmla="*/ 4 w 407"/>
                <a:gd name="T29" fmla="*/ 510 h 522"/>
                <a:gd name="T30" fmla="*/ 8 w 407"/>
                <a:gd name="T31" fmla="*/ 502 h 522"/>
                <a:gd name="T32" fmla="*/ 16 w 407"/>
                <a:gd name="T33" fmla="*/ 492 h 522"/>
                <a:gd name="T34" fmla="*/ 26 w 407"/>
                <a:gd name="T35" fmla="*/ 480 h 522"/>
                <a:gd name="T36" fmla="*/ 38 w 407"/>
                <a:gd name="T37" fmla="*/ 466 h 522"/>
                <a:gd name="T38" fmla="*/ 54 w 407"/>
                <a:gd name="T39" fmla="*/ 450 h 522"/>
                <a:gd name="T40" fmla="*/ 96 w 407"/>
                <a:gd name="T41" fmla="*/ 404 h 522"/>
                <a:gd name="T42" fmla="*/ 145 w 407"/>
                <a:gd name="T43" fmla="*/ 350 h 522"/>
                <a:gd name="T44" fmla="*/ 175 w 407"/>
                <a:gd name="T45" fmla="*/ 314 h 522"/>
                <a:gd name="T46" fmla="*/ 201 w 407"/>
                <a:gd name="T47" fmla="*/ 278 h 522"/>
                <a:gd name="T48" fmla="*/ 227 w 407"/>
                <a:gd name="T49" fmla="*/ 242 h 522"/>
                <a:gd name="T50" fmla="*/ 251 w 407"/>
                <a:gd name="T51" fmla="*/ 200 h 522"/>
                <a:gd name="T52" fmla="*/ 277 w 407"/>
                <a:gd name="T53" fmla="*/ 158 h 522"/>
                <a:gd name="T54" fmla="*/ 293 w 407"/>
                <a:gd name="T55" fmla="*/ 124 h 522"/>
                <a:gd name="T56" fmla="*/ 303 w 407"/>
                <a:gd name="T57" fmla="*/ 104 h 522"/>
                <a:gd name="T58" fmla="*/ 309 w 407"/>
                <a:gd name="T59" fmla="*/ 86 h 522"/>
                <a:gd name="T60" fmla="*/ 315 w 407"/>
                <a:gd name="T61" fmla="*/ 70 h 522"/>
                <a:gd name="T62" fmla="*/ 319 w 407"/>
                <a:gd name="T63" fmla="*/ 56 h 522"/>
                <a:gd name="T64" fmla="*/ 321 w 407"/>
                <a:gd name="T65" fmla="*/ 46 h 522"/>
                <a:gd name="T66" fmla="*/ 323 w 407"/>
                <a:gd name="T67" fmla="*/ 38 h 522"/>
                <a:gd name="T68" fmla="*/ 323 w 407"/>
                <a:gd name="T69" fmla="*/ 32 h 522"/>
                <a:gd name="T70" fmla="*/ 319 w 407"/>
                <a:gd name="T71" fmla="*/ 26 h 522"/>
                <a:gd name="T72" fmla="*/ 315 w 407"/>
                <a:gd name="T73" fmla="*/ 20 h 522"/>
                <a:gd name="T74" fmla="*/ 315 w 407"/>
                <a:gd name="T75" fmla="*/ 12 h 522"/>
                <a:gd name="T76" fmla="*/ 315 w 407"/>
                <a:gd name="T77" fmla="*/ 6 h 522"/>
                <a:gd name="T78" fmla="*/ 319 w 407"/>
                <a:gd name="T79" fmla="*/ 0 h 522"/>
                <a:gd name="T80" fmla="*/ 329 w 407"/>
                <a:gd name="T81" fmla="*/ 0 h 522"/>
                <a:gd name="T82" fmla="*/ 341 w 407"/>
                <a:gd name="T83" fmla="*/ 0 h 522"/>
                <a:gd name="T84" fmla="*/ 359 w 407"/>
                <a:gd name="T85" fmla="*/ 6 h 522"/>
                <a:gd name="T86" fmla="*/ 377 w 407"/>
                <a:gd name="T87" fmla="*/ 16 h 522"/>
                <a:gd name="T88" fmla="*/ 391 w 407"/>
                <a:gd name="T89" fmla="*/ 28 h 522"/>
                <a:gd name="T90" fmla="*/ 401 w 407"/>
                <a:gd name="T91" fmla="*/ 38 h 522"/>
                <a:gd name="T92" fmla="*/ 407 w 407"/>
                <a:gd name="T93" fmla="*/ 48 h 522"/>
                <a:gd name="T94" fmla="*/ 407 w 407"/>
                <a:gd name="T95" fmla="*/ 60 h 522"/>
                <a:gd name="T96" fmla="*/ 403 w 407"/>
                <a:gd name="T97" fmla="*/ 68 h 522"/>
                <a:gd name="T98" fmla="*/ 399 w 407"/>
                <a:gd name="T99" fmla="*/ 78 h 522"/>
                <a:gd name="T100" fmla="*/ 393 w 407"/>
                <a:gd name="T101" fmla="*/ 92 h 522"/>
                <a:gd name="T102" fmla="*/ 385 w 407"/>
                <a:gd name="T103" fmla="*/ 106 h 522"/>
                <a:gd name="T104" fmla="*/ 375 w 407"/>
                <a:gd name="T105" fmla="*/ 122 h 522"/>
                <a:gd name="T106" fmla="*/ 363 w 407"/>
                <a:gd name="T107" fmla="*/ 142 h 522"/>
                <a:gd name="T108" fmla="*/ 351 w 407"/>
                <a:gd name="T109" fmla="*/ 164 h 522"/>
                <a:gd name="T110" fmla="*/ 321 w 407"/>
                <a:gd name="T111" fmla="*/ 210 h 522"/>
                <a:gd name="T112" fmla="*/ 291 w 407"/>
                <a:gd name="T113" fmla="*/ 254 h 522"/>
                <a:gd name="T114" fmla="*/ 223 w 407"/>
                <a:gd name="T115" fmla="*/ 34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7" h="522">
                  <a:moveTo>
                    <a:pt x="223" y="340"/>
                  </a:moveTo>
                  <a:lnTo>
                    <a:pt x="205" y="360"/>
                  </a:lnTo>
                  <a:lnTo>
                    <a:pt x="187" y="378"/>
                  </a:lnTo>
                  <a:lnTo>
                    <a:pt x="169" y="396"/>
                  </a:lnTo>
                  <a:lnTo>
                    <a:pt x="151" y="414"/>
                  </a:lnTo>
                  <a:lnTo>
                    <a:pt x="133" y="430"/>
                  </a:lnTo>
                  <a:lnTo>
                    <a:pt x="115" y="446"/>
                  </a:lnTo>
                  <a:lnTo>
                    <a:pt x="98" y="460"/>
                  </a:lnTo>
                  <a:lnTo>
                    <a:pt x="82" y="472"/>
                  </a:lnTo>
                  <a:lnTo>
                    <a:pt x="72" y="480"/>
                  </a:lnTo>
                  <a:lnTo>
                    <a:pt x="64" y="486"/>
                  </a:lnTo>
                  <a:lnTo>
                    <a:pt x="56" y="492"/>
                  </a:lnTo>
                  <a:lnTo>
                    <a:pt x="50" y="498"/>
                  </a:lnTo>
                  <a:lnTo>
                    <a:pt x="42" y="502"/>
                  </a:lnTo>
                  <a:lnTo>
                    <a:pt x="36" y="506"/>
                  </a:lnTo>
                  <a:lnTo>
                    <a:pt x="30" y="510"/>
                  </a:lnTo>
                  <a:lnTo>
                    <a:pt x="26" y="512"/>
                  </a:lnTo>
                  <a:lnTo>
                    <a:pt x="20" y="516"/>
                  </a:lnTo>
                  <a:lnTo>
                    <a:pt x="16" y="518"/>
                  </a:lnTo>
                  <a:lnTo>
                    <a:pt x="12" y="520"/>
                  </a:lnTo>
                  <a:lnTo>
                    <a:pt x="8" y="520"/>
                  </a:lnTo>
                  <a:lnTo>
                    <a:pt x="6" y="520"/>
                  </a:lnTo>
                  <a:lnTo>
                    <a:pt x="4" y="522"/>
                  </a:lnTo>
                  <a:lnTo>
                    <a:pt x="2" y="520"/>
                  </a:lnTo>
                  <a:lnTo>
                    <a:pt x="0" y="520"/>
                  </a:lnTo>
                  <a:lnTo>
                    <a:pt x="0" y="520"/>
                  </a:lnTo>
                  <a:lnTo>
                    <a:pt x="0" y="518"/>
                  </a:lnTo>
                  <a:lnTo>
                    <a:pt x="0" y="516"/>
                  </a:lnTo>
                  <a:lnTo>
                    <a:pt x="2" y="514"/>
                  </a:lnTo>
                  <a:lnTo>
                    <a:pt x="4" y="510"/>
                  </a:lnTo>
                  <a:lnTo>
                    <a:pt x="6" y="506"/>
                  </a:lnTo>
                  <a:lnTo>
                    <a:pt x="8" y="502"/>
                  </a:lnTo>
                  <a:lnTo>
                    <a:pt x="12" y="498"/>
                  </a:lnTo>
                  <a:lnTo>
                    <a:pt x="16" y="492"/>
                  </a:lnTo>
                  <a:lnTo>
                    <a:pt x="22" y="488"/>
                  </a:lnTo>
                  <a:lnTo>
                    <a:pt x="26" y="480"/>
                  </a:lnTo>
                  <a:lnTo>
                    <a:pt x="32" y="474"/>
                  </a:lnTo>
                  <a:lnTo>
                    <a:pt x="38" y="466"/>
                  </a:lnTo>
                  <a:lnTo>
                    <a:pt x="46" y="458"/>
                  </a:lnTo>
                  <a:lnTo>
                    <a:pt x="54" y="450"/>
                  </a:lnTo>
                  <a:lnTo>
                    <a:pt x="62" y="440"/>
                  </a:lnTo>
                  <a:lnTo>
                    <a:pt x="96" y="404"/>
                  </a:lnTo>
                  <a:lnTo>
                    <a:pt x="129" y="368"/>
                  </a:lnTo>
                  <a:lnTo>
                    <a:pt x="145" y="350"/>
                  </a:lnTo>
                  <a:lnTo>
                    <a:pt x="161" y="332"/>
                  </a:lnTo>
                  <a:lnTo>
                    <a:pt x="175" y="314"/>
                  </a:lnTo>
                  <a:lnTo>
                    <a:pt x="189" y="296"/>
                  </a:lnTo>
                  <a:lnTo>
                    <a:pt x="201" y="278"/>
                  </a:lnTo>
                  <a:lnTo>
                    <a:pt x="215" y="260"/>
                  </a:lnTo>
                  <a:lnTo>
                    <a:pt x="227" y="242"/>
                  </a:lnTo>
                  <a:lnTo>
                    <a:pt x="239" y="222"/>
                  </a:lnTo>
                  <a:lnTo>
                    <a:pt x="251" y="200"/>
                  </a:lnTo>
                  <a:lnTo>
                    <a:pt x="265" y="180"/>
                  </a:lnTo>
                  <a:lnTo>
                    <a:pt x="277" y="158"/>
                  </a:lnTo>
                  <a:lnTo>
                    <a:pt x="289" y="136"/>
                  </a:lnTo>
                  <a:lnTo>
                    <a:pt x="293" y="124"/>
                  </a:lnTo>
                  <a:lnTo>
                    <a:pt x="299" y="114"/>
                  </a:lnTo>
                  <a:lnTo>
                    <a:pt x="303" y="104"/>
                  </a:lnTo>
                  <a:lnTo>
                    <a:pt x="307" y="94"/>
                  </a:lnTo>
                  <a:lnTo>
                    <a:pt x="309" y="86"/>
                  </a:lnTo>
                  <a:lnTo>
                    <a:pt x="313" y="78"/>
                  </a:lnTo>
                  <a:lnTo>
                    <a:pt x="315" y="70"/>
                  </a:lnTo>
                  <a:lnTo>
                    <a:pt x="317" y="64"/>
                  </a:lnTo>
                  <a:lnTo>
                    <a:pt x="319" y="56"/>
                  </a:lnTo>
                  <a:lnTo>
                    <a:pt x="321" y="52"/>
                  </a:lnTo>
                  <a:lnTo>
                    <a:pt x="321" y="46"/>
                  </a:lnTo>
                  <a:lnTo>
                    <a:pt x="323" y="42"/>
                  </a:lnTo>
                  <a:lnTo>
                    <a:pt x="323" y="38"/>
                  </a:lnTo>
                  <a:lnTo>
                    <a:pt x="323" y="36"/>
                  </a:lnTo>
                  <a:lnTo>
                    <a:pt x="323" y="32"/>
                  </a:lnTo>
                  <a:lnTo>
                    <a:pt x="323" y="30"/>
                  </a:lnTo>
                  <a:lnTo>
                    <a:pt x="319" y="26"/>
                  </a:lnTo>
                  <a:lnTo>
                    <a:pt x="317" y="24"/>
                  </a:lnTo>
                  <a:lnTo>
                    <a:pt x="315" y="20"/>
                  </a:lnTo>
                  <a:lnTo>
                    <a:pt x="315" y="16"/>
                  </a:lnTo>
                  <a:lnTo>
                    <a:pt x="315" y="12"/>
                  </a:lnTo>
                  <a:lnTo>
                    <a:pt x="315" y="10"/>
                  </a:lnTo>
                  <a:lnTo>
                    <a:pt x="315" y="6"/>
                  </a:lnTo>
                  <a:lnTo>
                    <a:pt x="317" y="2"/>
                  </a:lnTo>
                  <a:lnTo>
                    <a:pt x="319" y="0"/>
                  </a:lnTo>
                  <a:lnTo>
                    <a:pt x="323" y="0"/>
                  </a:lnTo>
                  <a:lnTo>
                    <a:pt x="329" y="0"/>
                  </a:lnTo>
                  <a:lnTo>
                    <a:pt x="335" y="0"/>
                  </a:lnTo>
                  <a:lnTo>
                    <a:pt x="341" y="0"/>
                  </a:lnTo>
                  <a:lnTo>
                    <a:pt x="349" y="4"/>
                  </a:lnTo>
                  <a:lnTo>
                    <a:pt x="359" y="6"/>
                  </a:lnTo>
                  <a:lnTo>
                    <a:pt x="369" y="12"/>
                  </a:lnTo>
                  <a:lnTo>
                    <a:pt x="377" y="16"/>
                  </a:lnTo>
                  <a:lnTo>
                    <a:pt x="385" y="22"/>
                  </a:lnTo>
                  <a:lnTo>
                    <a:pt x="391" y="28"/>
                  </a:lnTo>
                  <a:lnTo>
                    <a:pt x="397" y="34"/>
                  </a:lnTo>
                  <a:lnTo>
                    <a:pt x="401" y="38"/>
                  </a:lnTo>
                  <a:lnTo>
                    <a:pt x="405" y="44"/>
                  </a:lnTo>
                  <a:lnTo>
                    <a:pt x="407" y="48"/>
                  </a:lnTo>
                  <a:lnTo>
                    <a:pt x="407" y="54"/>
                  </a:lnTo>
                  <a:lnTo>
                    <a:pt x="407" y="60"/>
                  </a:lnTo>
                  <a:lnTo>
                    <a:pt x="405" y="64"/>
                  </a:lnTo>
                  <a:lnTo>
                    <a:pt x="403" y="68"/>
                  </a:lnTo>
                  <a:lnTo>
                    <a:pt x="401" y="74"/>
                  </a:lnTo>
                  <a:lnTo>
                    <a:pt x="399" y="78"/>
                  </a:lnTo>
                  <a:lnTo>
                    <a:pt x="397" y="84"/>
                  </a:lnTo>
                  <a:lnTo>
                    <a:pt x="393" y="92"/>
                  </a:lnTo>
                  <a:lnTo>
                    <a:pt x="389" y="98"/>
                  </a:lnTo>
                  <a:lnTo>
                    <a:pt x="385" y="106"/>
                  </a:lnTo>
                  <a:lnTo>
                    <a:pt x="381" y="114"/>
                  </a:lnTo>
                  <a:lnTo>
                    <a:pt x="375" y="122"/>
                  </a:lnTo>
                  <a:lnTo>
                    <a:pt x="369" y="132"/>
                  </a:lnTo>
                  <a:lnTo>
                    <a:pt x="363" y="142"/>
                  </a:lnTo>
                  <a:lnTo>
                    <a:pt x="357" y="152"/>
                  </a:lnTo>
                  <a:lnTo>
                    <a:pt x="351" y="164"/>
                  </a:lnTo>
                  <a:lnTo>
                    <a:pt x="337" y="186"/>
                  </a:lnTo>
                  <a:lnTo>
                    <a:pt x="321" y="210"/>
                  </a:lnTo>
                  <a:lnTo>
                    <a:pt x="305" y="232"/>
                  </a:lnTo>
                  <a:lnTo>
                    <a:pt x="291" y="254"/>
                  </a:lnTo>
                  <a:lnTo>
                    <a:pt x="257" y="296"/>
                  </a:lnTo>
                  <a:lnTo>
                    <a:pt x="223" y="340"/>
                  </a:lnTo>
                  <a:lnTo>
                    <a:pt x="223" y="340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17"/>
            <p:cNvSpPr>
              <a:spLocks/>
            </p:cNvSpPr>
            <p:nvPr/>
          </p:nvSpPr>
          <p:spPr bwMode="auto">
            <a:xfrm>
              <a:off x="5757863" y="2216150"/>
              <a:ext cx="52388" cy="384175"/>
            </a:xfrm>
            <a:custGeom>
              <a:avLst/>
              <a:gdLst>
                <a:gd name="T0" fmla="*/ 16 w 66"/>
                <a:gd name="T1" fmla="*/ 186 h 483"/>
                <a:gd name="T2" fmla="*/ 16 w 66"/>
                <a:gd name="T3" fmla="*/ 136 h 483"/>
                <a:gd name="T4" fmla="*/ 12 w 66"/>
                <a:gd name="T5" fmla="*/ 82 h 483"/>
                <a:gd name="T6" fmla="*/ 4 w 66"/>
                <a:gd name="T7" fmla="*/ 28 h 483"/>
                <a:gd name="T8" fmla="*/ 12 w 66"/>
                <a:gd name="T9" fmla="*/ 10 h 483"/>
                <a:gd name="T10" fmla="*/ 32 w 66"/>
                <a:gd name="T11" fmla="*/ 28 h 483"/>
                <a:gd name="T12" fmla="*/ 48 w 66"/>
                <a:gd name="T13" fmla="*/ 44 h 483"/>
                <a:gd name="T14" fmla="*/ 60 w 66"/>
                <a:gd name="T15" fmla="*/ 56 h 483"/>
                <a:gd name="T16" fmla="*/ 64 w 66"/>
                <a:gd name="T17" fmla="*/ 68 h 483"/>
                <a:gd name="T18" fmla="*/ 64 w 66"/>
                <a:gd name="T19" fmla="*/ 76 h 483"/>
                <a:gd name="T20" fmla="*/ 66 w 66"/>
                <a:gd name="T21" fmla="*/ 86 h 483"/>
                <a:gd name="T22" fmla="*/ 66 w 66"/>
                <a:gd name="T23" fmla="*/ 98 h 483"/>
                <a:gd name="T24" fmla="*/ 66 w 66"/>
                <a:gd name="T25" fmla="*/ 112 h 483"/>
                <a:gd name="T26" fmla="*/ 66 w 66"/>
                <a:gd name="T27" fmla="*/ 130 h 483"/>
                <a:gd name="T28" fmla="*/ 66 w 66"/>
                <a:gd name="T29" fmla="*/ 148 h 483"/>
                <a:gd name="T30" fmla="*/ 66 w 66"/>
                <a:gd name="T31" fmla="*/ 170 h 483"/>
                <a:gd name="T32" fmla="*/ 66 w 66"/>
                <a:gd name="T33" fmla="*/ 218 h 483"/>
                <a:gd name="T34" fmla="*/ 66 w 66"/>
                <a:gd name="T35" fmla="*/ 270 h 483"/>
                <a:gd name="T36" fmla="*/ 62 w 66"/>
                <a:gd name="T37" fmla="*/ 376 h 483"/>
                <a:gd name="T38" fmla="*/ 60 w 66"/>
                <a:gd name="T39" fmla="*/ 400 h 483"/>
                <a:gd name="T40" fmla="*/ 58 w 66"/>
                <a:gd name="T41" fmla="*/ 422 h 483"/>
                <a:gd name="T42" fmla="*/ 54 w 66"/>
                <a:gd name="T43" fmla="*/ 442 h 483"/>
                <a:gd name="T44" fmla="*/ 52 w 66"/>
                <a:gd name="T45" fmla="*/ 456 h 483"/>
                <a:gd name="T46" fmla="*/ 50 w 66"/>
                <a:gd name="T47" fmla="*/ 467 h 483"/>
                <a:gd name="T48" fmla="*/ 48 w 66"/>
                <a:gd name="T49" fmla="*/ 477 h 483"/>
                <a:gd name="T50" fmla="*/ 44 w 66"/>
                <a:gd name="T51" fmla="*/ 481 h 483"/>
                <a:gd name="T52" fmla="*/ 42 w 66"/>
                <a:gd name="T53" fmla="*/ 483 h 483"/>
                <a:gd name="T54" fmla="*/ 38 w 66"/>
                <a:gd name="T55" fmla="*/ 481 h 483"/>
                <a:gd name="T56" fmla="*/ 32 w 66"/>
                <a:gd name="T57" fmla="*/ 473 h 483"/>
                <a:gd name="T58" fmla="*/ 26 w 66"/>
                <a:gd name="T59" fmla="*/ 461 h 483"/>
                <a:gd name="T60" fmla="*/ 20 w 66"/>
                <a:gd name="T61" fmla="*/ 446 h 483"/>
                <a:gd name="T62" fmla="*/ 10 w 66"/>
                <a:gd name="T63" fmla="*/ 430 h 483"/>
                <a:gd name="T64" fmla="*/ 4 w 66"/>
                <a:gd name="T65" fmla="*/ 414 h 483"/>
                <a:gd name="T66" fmla="*/ 2 w 66"/>
                <a:gd name="T67" fmla="*/ 404 h 483"/>
                <a:gd name="T68" fmla="*/ 0 w 66"/>
                <a:gd name="T69" fmla="*/ 394 h 483"/>
                <a:gd name="T70" fmla="*/ 0 w 66"/>
                <a:gd name="T71" fmla="*/ 388 h 483"/>
                <a:gd name="T72" fmla="*/ 4 w 66"/>
                <a:gd name="T73" fmla="*/ 376 h 483"/>
                <a:gd name="T74" fmla="*/ 6 w 66"/>
                <a:gd name="T75" fmla="*/ 362 h 483"/>
                <a:gd name="T76" fmla="*/ 10 w 66"/>
                <a:gd name="T77" fmla="*/ 342 h 483"/>
                <a:gd name="T78" fmla="*/ 12 w 66"/>
                <a:gd name="T79" fmla="*/ 318 h 483"/>
                <a:gd name="T80" fmla="*/ 14 w 66"/>
                <a:gd name="T81" fmla="*/ 288 h 483"/>
                <a:gd name="T82" fmla="*/ 14 w 66"/>
                <a:gd name="T83" fmla="*/ 252 h 483"/>
                <a:gd name="T84" fmla="*/ 14 w 66"/>
                <a:gd name="T85" fmla="*/ 208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" h="483">
                  <a:moveTo>
                    <a:pt x="14" y="208"/>
                  </a:moveTo>
                  <a:lnTo>
                    <a:pt x="16" y="186"/>
                  </a:lnTo>
                  <a:lnTo>
                    <a:pt x="16" y="160"/>
                  </a:lnTo>
                  <a:lnTo>
                    <a:pt x="16" y="136"/>
                  </a:lnTo>
                  <a:lnTo>
                    <a:pt x="14" y="110"/>
                  </a:lnTo>
                  <a:lnTo>
                    <a:pt x="12" y="82"/>
                  </a:lnTo>
                  <a:lnTo>
                    <a:pt x="8" y="56"/>
                  </a:lnTo>
                  <a:lnTo>
                    <a:pt x="4" y="28"/>
                  </a:lnTo>
                  <a:lnTo>
                    <a:pt x="0" y="0"/>
                  </a:lnTo>
                  <a:lnTo>
                    <a:pt x="12" y="10"/>
                  </a:lnTo>
                  <a:lnTo>
                    <a:pt x="22" y="20"/>
                  </a:lnTo>
                  <a:lnTo>
                    <a:pt x="32" y="28"/>
                  </a:lnTo>
                  <a:lnTo>
                    <a:pt x="42" y="36"/>
                  </a:lnTo>
                  <a:lnTo>
                    <a:pt x="48" y="44"/>
                  </a:lnTo>
                  <a:lnTo>
                    <a:pt x="54" y="50"/>
                  </a:lnTo>
                  <a:lnTo>
                    <a:pt x="60" y="56"/>
                  </a:lnTo>
                  <a:lnTo>
                    <a:pt x="62" y="62"/>
                  </a:lnTo>
                  <a:lnTo>
                    <a:pt x="64" y="68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4" y="80"/>
                  </a:lnTo>
                  <a:lnTo>
                    <a:pt x="66" y="86"/>
                  </a:lnTo>
                  <a:lnTo>
                    <a:pt x="66" y="92"/>
                  </a:lnTo>
                  <a:lnTo>
                    <a:pt x="66" y="98"/>
                  </a:lnTo>
                  <a:lnTo>
                    <a:pt x="66" y="106"/>
                  </a:lnTo>
                  <a:lnTo>
                    <a:pt x="66" y="112"/>
                  </a:lnTo>
                  <a:lnTo>
                    <a:pt x="66" y="120"/>
                  </a:lnTo>
                  <a:lnTo>
                    <a:pt x="66" y="130"/>
                  </a:lnTo>
                  <a:lnTo>
                    <a:pt x="66" y="138"/>
                  </a:lnTo>
                  <a:lnTo>
                    <a:pt x="66" y="148"/>
                  </a:lnTo>
                  <a:lnTo>
                    <a:pt x="66" y="160"/>
                  </a:lnTo>
                  <a:lnTo>
                    <a:pt x="66" y="170"/>
                  </a:lnTo>
                  <a:lnTo>
                    <a:pt x="66" y="194"/>
                  </a:lnTo>
                  <a:lnTo>
                    <a:pt x="66" y="218"/>
                  </a:lnTo>
                  <a:lnTo>
                    <a:pt x="66" y="244"/>
                  </a:lnTo>
                  <a:lnTo>
                    <a:pt x="66" y="270"/>
                  </a:lnTo>
                  <a:lnTo>
                    <a:pt x="64" y="322"/>
                  </a:lnTo>
                  <a:lnTo>
                    <a:pt x="62" y="376"/>
                  </a:lnTo>
                  <a:lnTo>
                    <a:pt x="60" y="388"/>
                  </a:lnTo>
                  <a:lnTo>
                    <a:pt x="60" y="400"/>
                  </a:lnTo>
                  <a:lnTo>
                    <a:pt x="58" y="412"/>
                  </a:lnTo>
                  <a:lnTo>
                    <a:pt x="58" y="422"/>
                  </a:lnTo>
                  <a:lnTo>
                    <a:pt x="56" y="432"/>
                  </a:lnTo>
                  <a:lnTo>
                    <a:pt x="54" y="442"/>
                  </a:lnTo>
                  <a:lnTo>
                    <a:pt x="54" y="450"/>
                  </a:lnTo>
                  <a:lnTo>
                    <a:pt x="52" y="456"/>
                  </a:lnTo>
                  <a:lnTo>
                    <a:pt x="50" y="463"/>
                  </a:lnTo>
                  <a:lnTo>
                    <a:pt x="50" y="467"/>
                  </a:lnTo>
                  <a:lnTo>
                    <a:pt x="48" y="473"/>
                  </a:lnTo>
                  <a:lnTo>
                    <a:pt x="48" y="477"/>
                  </a:lnTo>
                  <a:lnTo>
                    <a:pt x="46" y="479"/>
                  </a:lnTo>
                  <a:lnTo>
                    <a:pt x="44" y="481"/>
                  </a:lnTo>
                  <a:lnTo>
                    <a:pt x="44" y="483"/>
                  </a:lnTo>
                  <a:lnTo>
                    <a:pt x="42" y="483"/>
                  </a:lnTo>
                  <a:lnTo>
                    <a:pt x="40" y="483"/>
                  </a:lnTo>
                  <a:lnTo>
                    <a:pt x="38" y="481"/>
                  </a:lnTo>
                  <a:lnTo>
                    <a:pt x="36" y="477"/>
                  </a:lnTo>
                  <a:lnTo>
                    <a:pt x="32" y="473"/>
                  </a:lnTo>
                  <a:lnTo>
                    <a:pt x="30" y="469"/>
                  </a:lnTo>
                  <a:lnTo>
                    <a:pt x="26" y="461"/>
                  </a:lnTo>
                  <a:lnTo>
                    <a:pt x="22" y="454"/>
                  </a:lnTo>
                  <a:lnTo>
                    <a:pt x="20" y="446"/>
                  </a:lnTo>
                  <a:lnTo>
                    <a:pt x="14" y="438"/>
                  </a:lnTo>
                  <a:lnTo>
                    <a:pt x="10" y="430"/>
                  </a:lnTo>
                  <a:lnTo>
                    <a:pt x="6" y="422"/>
                  </a:lnTo>
                  <a:lnTo>
                    <a:pt x="4" y="414"/>
                  </a:lnTo>
                  <a:lnTo>
                    <a:pt x="2" y="408"/>
                  </a:lnTo>
                  <a:lnTo>
                    <a:pt x="2" y="404"/>
                  </a:lnTo>
                  <a:lnTo>
                    <a:pt x="0" y="398"/>
                  </a:lnTo>
                  <a:lnTo>
                    <a:pt x="0" y="394"/>
                  </a:lnTo>
                  <a:lnTo>
                    <a:pt x="0" y="392"/>
                  </a:lnTo>
                  <a:lnTo>
                    <a:pt x="0" y="388"/>
                  </a:lnTo>
                  <a:lnTo>
                    <a:pt x="2" y="384"/>
                  </a:lnTo>
                  <a:lnTo>
                    <a:pt x="4" y="376"/>
                  </a:lnTo>
                  <a:lnTo>
                    <a:pt x="4" y="370"/>
                  </a:lnTo>
                  <a:lnTo>
                    <a:pt x="6" y="362"/>
                  </a:lnTo>
                  <a:lnTo>
                    <a:pt x="8" y="352"/>
                  </a:lnTo>
                  <a:lnTo>
                    <a:pt x="10" y="342"/>
                  </a:lnTo>
                  <a:lnTo>
                    <a:pt x="12" y="330"/>
                  </a:lnTo>
                  <a:lnTo>
                    <a:pt x="12" y="318"/>
                  </a:lnTo>
                  <a:lnTo>
                    <a:pt x="14" y="304"/>
                  </a:lnTo>
                  <a:lnTo>
                    <a:pt x="14" y="288"/>
                  </a:lnTo>
                  <a:lnTo>
                    <a:pt x="14" y="270"/>
                  </a:lnTo>
                  <a:lnTo>
                    <a:pt x="14" y="252"/>
                  </a:lnTo>
                  <a:lnTo>
                    <a:pt x="14" y="232"/>
                  </a:lnTo>
                  <a:lnTo>
                    <a:pt x="14" y="208"/>
                  </a:lnTo>
                  <a:lnTo>
                    <a:pt x="14" y="208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18"/>
            <p:cNvSpPr>
              <a:spLocks/>
            </p:cNvSpPr>
            <p:nvPr/>
          </p:nvSpPr>
          <p:spPr bwMode="auto">
            <a:xfrm>
              <a:off x="5851525" y="2065338"/>
              <a:ext cx="552450" cy="142875"/>
            </a:xfrm>
            <a:custGeom>
              <a:avLst/>
              <a:gdLst>
                <a:gd name="T0" fmla="*/ 667 w 697"/>
                <a:gd name="T1" fmla="*/ 64 h 180"/>
                <a:gd name="T2" fmla="*/ 649 w 697"/>
                <a:gd name="T3" fmla="*/ 66 h 180"/>
                <a:gd name="T4" fmla="*/ 637 w 697"/>
                <a:gd name="T5" fmla="*/ 66 h 180"/>
                <a:gd name="T6" fmla="*/ 629 w 697"/>
                <a:gd name="T7" fmla="*/ 66 h 180"/>
                <a:gd name="T8" fmla="*/ 619 w 697"/>
                <a:gd name="T9" fmla="*/ 68 h 180"/>
                <a:gd name="T10" fmla="*/ 607 w 697"/>
                <a:gd name="T11" fmla="*/ 68 h 180"/>
                <a:gd name="T12" fmla="*/ 593 w 697"/>
                <a:gd name="T13" fmla="*/ 70 h 180"/>
                <a:gd name="T14" fmla="*/ 575 w 697"/>
                <a:gd name="T15" fmla="*/ 72 h 180"/>
                <a:gd name="T16" fmla="*/ 555 w 697"/>
                <a:gd name="T17" fmla="*/ 72 h 180"/>
                <a:gd name="T18" fmla="*/ 533 w 697"/>
                <a:gd name="T19" fmla="*/ 74 h 180"/>
                <a:gd name="T20" fmla="*/ 493 w 697"/>
                <a:gd name="T21" fmla="*/ 80 h 180"/>
                <a:gd name="T22" fmla="*/ 434 w 697"/>
                <a:gd name="T23" fmla="*/ 90 h 180"/>
                <a:gd name="T24" fmla="*/ 366 w 697"/>
                <a:gd name="T25" fmla="*/ 104 h 180"/>
                <a:gd name="T26" fmla="*/ 292 w 697"/>
                <a:gd name="T27" fmla="*/ 122 h 180"/>
                <a:gd name="T28" fmla="*/ 232 w 697"/>
                <a:gd name="T29" fmla="*/ 138 h 180"/>
                <a:gd name="T30" fmla="*/ 196 w 697"/>
                <a:gd name="T31" fmla="*/ 150 h 180"/>
                <a:gd name="T32" fmla="*/ 164 w 697"/>
                <a:gd name="T33" fmla="*/ 158 h 180"/>
                <a:gd name="T34" fmla="*/ 136 w 697"/>
                <a:gd name="T35" fmla="*/ 166 h 180"/>
                <a:gd name="T36" fmla="*/ 114 w 697"/>
                <a:gd name="T37" fmla="*/ 172 h 180"/>
                <a:gd name="T38" fmla="*/ 96 w 697"/>
                <a:gd name="T39" fmla="*/ 176 h 180"/>
                <a:gd name="T40" fmla="*/ 82 w 697"/>
                <a:gd name="T41" fmla="*/ 178 h 180"/>
                <a:gd name="T42" fmla="*/ 74 w 697"/>
                <a:gd name="T43" fmla="*/ 180 h 180"/>
                <a:gd name="T44" fmla="*/ 66 w 697"/>
                <a:gd name="T45" fmla="*/ 180 h 180"/>
                <a:gd name="T46" fmla="*/ 56 w 697"/>
                <a:gd name="T47" fmla="*/ 178 h 180"/>
                <a:gd name="T48" fmla="*/ 44 w 697"/>
                <a:gd name="T49" fmla="*/ 174 h 180"/>
                <a:gd name="T50" fmla="*/ 34 w 697"/>
                <a:gd name="T51" fmla="*/ 166 h 180"/>
                <a:gd name="T52" fmla="*/ 22 w 697"/>
                <a:gd name="T53" fmla="*/ 156 h 180"/>
                <a:gd name="T54" fmla="*/ 12 w 697"/>
                <a:gd name="T55" fmla="*/ 146 h 180"/>
                <a:gd name="T56" fmla="*/ 4 w 697"/>
                <a:gd name="T57" fmla="*/ 140 h 180"/>
                <a:gd name="T58" fmla="*/ 0 w 697"/>
                <a:gd name="T59" fmla="*/ 134 h 180"/>
                <a:gd name="T60" fmla="*/ 2 w 697"/>
                <a:gd name="T61" fmla="*/ 130 h 180"/>
                <a:gd name="T62" fmla="*/ 8 w 697"/>
                <a:gd name="T63" fmla="*/ 128 h 180"/>
                <a:gd name="T64" fmla="*/ 22 w 697"/>
                <a:gd name="T65" fmla="*/ 126 h 180"/>
                <a:gd name="T66" fmla="*/ 42 w 697"/>
                <a:gd name="T67" fmla="*/ 124 h 180"/>
                <a:gd name="T68" fmla="*/ 66 w 697"/>
                <a:gd name="T69" fmla="*/ 120 h 180"/>
                <a:gd name="T70" fmla="*/ 96 w 697"/>
                <a:gd name="T71" fmla="*/ 116 h 180"/>
                <a:gd name="T72" fmla="*/ 132 w 697"/>
                <a:gd name="T73" fmla="*/ 108 h 180"/>
                <a:gd name="T74" fmla="*/ 172 w 697"/>
                <a:gd name="T75" fmla="*/ 100 h 180"/>
                <a:gd name="T76" fmla="*/ 218 w 697"/>
                <a:gd name="T77" fmla="*/ 90 h 180"/>
                <a:gd name="T78" fmla="*/ 260 w 697"/>
                <a:gd name="T79" fmla="*/ 80 h 180"/>
                <a:gd name="T80" fmla="*/ 298 w 697"/>
                <a:gd name="T81" fmla="*/ 72 h 180"/>
                <a:gd name="T82" fmla="*/ 332 w 697"/>
                <a:gd name="T83" fmla="*/ 64 h 180"/>
                <a:gd name="T84" fmla="*/ 360 w 697"/>
                <a:gd name="T85" fmla="*/ 58 h 180"/>
                <a:gd name="T86" fmla="*/ 392 w 697"/>
                <a:gd name="T87" fmla="*/ 48 h 180"/>
                <a:gd name="T88" fmla="*/ 430 w 697"/>
                <a:gd name="T89" fmla="*/ 38 h 180"/>
                <a:gd name="T90" fmla="*/ 473 w 697"/>
                <a:gd name="T91" fmla="*/ 26 h 180"/>
                <a:gd name="T92" fmla="*/ 519 w 697"/>
                <a:gd name="T93" fmla="*/ 12 h 180"/>
                <a:gd name="T94" fmla="*/ 563 w 697"/>
                <a:gd name="T95" fmla="*/ 4 h 180"/>
                <a:gd name="T96" fmla="*/ 599 w 697"/>
                <a:gd name="T97" fmla="*/ 0 h 180"/>
                <a:gd name="T98" fmla="*/ 631 w 697"/>
                <a:gd name="T99" fmla="*/ 4 h 180"/>
                <a:gd name="T100" fmla="*/ 657 w 697"/>
                <a:gd name="T101" fmla="*/ 14 h 180"/>
                <a:gd name="T102" fmla="*/ 675 w 697"/>
                <a:gd name="T103" fmla="*/ 24 h 180"/>
                <a:gd name="T104" fmla="*/ 689 w 697"/>
                <a:gd name="T105" fmla="*/ 32 h 180"/>
                <a:gd name="T106" fmla="*/ 695 w 697"/>
                <a:gd name="T107" fmla="*/ 38 h 180"/>
                <a:gd name="T108" fmla="*/ 697 w 697"/>
                <a:gd name="T109" fmla="*/ 46 h 180"/>
                <a:gd name="T110" fmla="*/ 695 w 697"/>
                <a:gd name="T111" fmla="*/ 50 h 180"/>
                <a:gd name="T112" fmla="*/ 689 w 697"/>
                <a:gd name="T113" fmla="*/ 56 h 180"/>
                <a:gd name="T114" fmla="*/ 683 w 697"/>
                <a:gd name="T115" fmla="*/ 60 h 180"/>
                <a:gd name="T116" fmla="*/ 677 w 697"/>
                <a:gd name="T117" fmla="*/ 6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7" h="180">
                  <a:moveTo>
                    <a:pt x="677" y="62"/>
                  </a:moveTo>
                  <a:lnTo>
                    <a:pt x="667" y="64"/>
                  </a:lnTo>
                  <a:lnTo>
                    <a:pt x="659" y="66"/>
                  </a:lnTo>
                  <a:lnTo>
                    <a:pt x="649" y="66"/>
                  </a:lnTo>
                  <a:lnTo>
                    <a:pt x="639" y="66"/>
                  </a:lnTo>
                  <a:lnTo>
                    <a:pt x="637" y="66"/>
                  </a:lnTo>
                  <a:lnTo>
                    <a:pt x="633" y="66"/>
                  </a:lnTo>
                  <a:lnTo>
                    <a:pt x="629" y="66"/>
                  </a:lnTo>
                  <a:lnTo>
                    <a:pt x="625" y="66"/>
                  </a:lnTo>
                  <a:lnTo>
                    <a:pt x="619" y="68"/>
                  </a:lnTo>
                  <a:lnTo>
                    <a:pt x="613" y="68"/>
                  </a:lnTo>
                  <a:lnTo>
                    <a:pt x="607" y="68"/>
                  </a:lnTo>
                  <a:lnTo>
                    <a:pt x="599" y="68"/>
                  </a:lnTo>
                  <a:lnTo>
                    <a:pt x="593" y="70"/>
                  </a:lnTo>
                  <a:lnTo>
                    <a:pt x="583" y="70"/>
                  </a:lnTo>
                  <a:lnTo>
                    <a:pt x="575" y="72"/>
                  </a:lnTo>
                  <a:lnTo>
                    <a:pt x="565" y="72"/>
                  </a:lnTo>
                  <a:lnTo>
                    <a:pt x="555" y="72"/>
                  </a:lnTo>
                  <a:lnTo>
                    <a:pt x="545" y="74"/>
                  </a:lnTo>
                  <a:lnTo>
                    <a:pt x="533" y="74"/>
                  </a:lnTo>
                  <a:lnTo>
                    <a:pt x="521" y="76"/>
                  </a:lnTo>
                  <a:lnTo>
                    <a:pt x="493" y="80"/>
                  </a:lnTo>
                  <a:lnTo>
                    <a:pt x="466" y="84"/>
                  </a:lnTo>
                  <a:lnTo>
                    <a:pt x="434" y="90"/>
                  </a:lnTo>
                  <a:lnTo>
                    <a:pt x="400" y="96"/>
                  </a:lnTo>
                  <a:lnTo>
                    <a:pt x="366" y="104"/>
                  </a:lnTo>
                  <a:lnTo>
                    <a:pt x="330" y="112"/>
                  </a:lnTo>
                  <a:lnTo>
                    <a:pt x="292" y="122"/>
                  </a:lnTo>
                  <a:lnTo>
                    <a:pt x="252" y="132"/>
                  </a:lnTo>
                  <a:lnTo>
                    <a:pt x="232" y="138"/>
                  </a:lnTo>
                  <a:lnTo>
                    <a:pt x="214" y="144"/>
                  </a:lnTo>
                  <a:lnTo>
                    <a:pt x="196" y="150"/>
                  </a:lnTo>
                  <a:lnTo>
                    <a:pt x="180" y="154"/>
                  </a:lnTo>
                  <a:lnTo>
                    <a:pt x="164" y="158"/>
                  </a:lnTo>
                  <a:lnTo>
                    <a:pt x="150" y="162"/>
                  </a:lnTo>
                  <a:lnTo>
                    <a:pt x="136" y="166"/>
                  </a:lnTo>
                  <a:lnTo>
                    <a:pt x="124" y="168"/>
                  </a:lnTo>
                  <a:lnTo>
                    <a:pt x="114" y="172"/>
                  </a:lnTo>
                  <a:lnTo>
                    <a:pt x="104" y="174"/>
                  </a:lnTo>
                  <a:lnTo>
                    <a:pt x="96" y="176"/>
                  </a:lnTo>
                  <a:lnTo>
                    <a:pt x="88" y="178"/>
                  </a:lnTo>
                  <a:lnTo>
                    <a:pt x="82" y="178"/>
                  </a:lnTo>
                  <a:lnTo>
                    <a:pt x="78" y="180"/>
                  </a:lnTo>
                  <a:lnTo>
                    <a:pt x="74" y="180"/>
                  </a:lnTo>
                  <a:lnTo>
                    <a:pt x="72" y="180"/>
                  </a:lnTo>
                  <a:lnTo>
                    <a:pt x="66" y="180"/>
                  </a:lnTo>
                  <a:lnTo>
                    <a:pt x="62" y="180"/>
                  </a:lnTo>
                  <a:lnTo>
                    <a:pt x="56" y="178"/>
                  </a:lnTo>
                  <a:lnTo>
                    <a:pt x="50" y="176"/>
                  </a:lnTo>
                  <a:lnTo>
                    <a:pt x="44" y="174"/>
                  </a:lnTo>
                  <a:lnTo>
                    <a:pt x="40" y="170"/>
                  </a:lnTo>
                  <a:lnTo>
                    <a:pt x="34" y="166"/>
                  </a:lnTo>
                  <a:lnTo>
                    <a:pt x="30" y="162"/>
                  </a:lnTo>
                  <a:lnTo>
                    <a:pt x="22" y="156"/>
                  </a:lnTo>
                  <a:lnTo>
                    <a:pt x="16" y="152"/>
                  </a:lnTo>
                  <a:lnTo>
                    <a:pt x="12" y="146"/>
                  </a:lnTo>
                  <a:lnTo>
                    <a:pt x="8" y="144"/>
                  </a:lnTo>
                  <a:lnTo>
                    <a:pt x="4" y="140"/>
                  </a:lnTo>
                  <a:lnTo>
                    <a:pt x="2" y="136"/>
                  </a:lnTo>
                  <a:lnTo>
                    <a:pt x="0" y="134"/>
                  </a:lnTo>
                  <a:lnTo>
                    <a:pt x="0" y="132"/>
                  </a:lnTo>
                  <a:lnTo>
                    <a:pt x="2" y="130"/>
                  </a:lnTo>
                  <a:lnTo>
                    <a:pt x="4" y="130"/>
                  </a:lnTo>
                  <a:lnTo>
                    <a:pt x="8" y="128"/>
                  </a:lnTo>
                  <a:lnTo>
                    <a:pt x="14" y="128"/>
                  </a:lnTo>
                  <a:lnTo>
                    <a:pt x="22" y="126"/>
                  </a:lnTo>
                  <a:lnTo>
                    <a:pt x="30" y="126"/>
                  </a:lnTo>
                  <a:lnTo>
                    <a:pt x="42" y="124"/>
                  </a:lnTo>
                  <a:lnTo>
                    <a:pt x="52" y="124"/>
                  </a:lnTo>
                  <a:lnTo>
                    <a:pt x="66" y="120"/>
                  </a:lnTo>
                  <a:lnTo>
                    <a:pt x="80" y="118"/>
                  </a:lnTo>
                  <a:lnTo>
                    <a:pt x="96" y="116"/>
                  </a:lnTo>
                  <a:lnTo>
                    <a:pt x="114" y="112"/>
                  </a:lnTo>
                  <a:lnTo>
                    <a:pt x="132" y="108"/>
                  </a:lnTo>
                  <a:lnTo>
                    <a:pt x="152" y="104"/>
                  </a:lnTo>
                  <a:lnTo>
                    <a:pt x="172" y="100"/>
                  </a:lnTo>
                  <a:lnTo>
                    <a:pt x="196" y="94"/>
                  </a:lnTo>
                  <a:lnTo>
                    <a:pt x="218" y="90"/>
                  </a:lnTo>
                  <a:lnTo>
                    <a:pt x="240" y="84"/>
                  </a:lnTo>
                  <a:lnTo>
                    <a:pt x="260" y="80"/>
                  </a:lnTo>
                  <a:lnTo>
                    <a:pt x="280" y="76"/>
                  </a:lnTo>
                  <a:lnTo>
                    <a:pt x="298" y="72"/>
                  </a:lnTo>
                  <a:lnTo>
                    <a:pt x="316" y="68"/>
                  </a:lnTo>
                  <a:lnTo>
                    <a:pt x="332" y="64"/>
                  </a:lnTo>
                  <a:lnTo>
                    <a:pt x="346" y="62"/>
                  </a:lnTo>
                  <a:lnTo>
                    <a:pt x="360" y="58"/>
                  </a:lnTo>
                  <a:lnTo>
                    <a:pt x="374" y="54"/>
                  </a:lnTo>
                  <a:lnTo>
                    <a:pt x="392" y="48"/>
                  </a:lnTo>
                  <a:lnTo>
                    <a:pt x="410" y="44"/>
                  </a:lnTo>
                  <a:lnTo>
                    <a:pt x="430" y="38"/>
                  </a:lnTo>
                  <a:lnTo>
                    <a:pt x="452" y="32"/>
                  </a:lnTo>
                  <a:lnTo>
                    <a:pt x="473" y="26"/>
                  </a:lnTo>
                  <a:lnTo>
                    <a:pt x="497" y="18"/>
                  </a:lnTo>
                  <a:lnTo>
                    <a:pt x="519" y="12"/>
                  </a:lnTo>
                  <a:lnTo>
                    <a:pt x="541" y="6"/>
                  </a:lnTo>
                  <a:lnTo>
                    <a:pt x="563" y="4"/>
                  </a:lnTo>
                  <a:lnTo>
                    <a:pt x="581" y="0"/>
                  </a:lnTo>
                  <a:lnTo>
                    <a:pt x="599" y="0"/>
                  </a:lnTo>
                  <a:lnTo>
                    <a:pt x="615" y="2"/>
                  </a:lnTo>
                  <a:lnTo>
                    <a:pt x="631" y="4"/>
                  </a:lnTo>
                  <a:lnTo>
                    <a:pt x="645" y="8"/>
                  </a:lnTo>
                  <a:lnTo>
                    <a:pt x="657" y="14"/>
                  </a:lnTo>
                  <a:lnTo>
                    <a:pt x="667" y="18"/>
                  </a:lnTo>
                  <a:lnTo>
                    <a:pt x="675" y="24"/>
                  </a:lnTo>
                  <a:lnTo>
                    <a:pt x="683" y="28"/>
                  </a:lnTo>
                  <a:lnTo>
                    <a:pt x="689" y="32"/>
                  </a:lnTo>
                  <a:lnTo>
                    <a:pt x="693" y="34"/>
                  </a:lnTo>
                  <a:lnTo>
                    <a:pt x="695" y="38"/>
                  </a:lnTo>
                  <a:lnTo>
                    <a:pt x="697" y="42"/>
                  </a:lnTo>
                  <a:lnTo>
                    <a:pt x="697" y="46"/>
                  </a:lnTo>
                  <a:lnTo>
                    <a:pt x="695" y="48"/>
                  </a:lnTo>
                  <a:lnTo>
                    <a:pt x="695" y="50"/>
                  </a:lnTo>
                  <a:lnTo>
                    <a:pt x="693" y="54"/>
                  </a:lnTo>
                  <a:lnTo>
                    <a:pt x="689" y="56"/>
                  </a:lnTo>
                  <a:lnTo>
                    <a:pt x="687" y="58"/>
                  </a:lnTo>
                  <a:lnTo>
                    <a:pt x="683" y="60"/>
                  </a:lnTo>
                  <a:lnTo>
                    <a:pt x="677" y="62"/>
                  </a:lnTo>
                  <a:lnTo>
                    <a:pt x="677" y="62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19"/>
            <p:cNvSpPr>
              <a:spLocks/>
            </p:cNvSpPr>
            <p:nvPr/>
          </p:nvSpPr>
          <p:spPr bwMode="auto">
            <a:xfrm>
              <a:off x="5645150" y="1820863"/>
              <a:ext cx="260350" cy="282575"/>
            </a:xfrm>
            <a:custGeom>
              <a:avLst/>
              <a:gdLst>
                <a:gd name="T0" fmla="*/ 234 w 328"/>
                <a:gd name="T1" fmla="*/ 20 h 355"/>
                <a:gd name="T2" fmla="*/ 234 w 328"/>
                <a:gd name="T3" fmla="*/ 8 h 355"/>
                <a:gd name="T4" fmla="*/ 240 w 328"/>
                <a:gd name="T5" fmla="*/ 2 h 355"/>
                <a:gd name="T6" fmla="*/ 246 w 328"/>
                <a:gd name="T7" fmla="*/ 0 h 355"/>
                <a:gd name="T8" fmla="*/ 258 w 328"/>
                <a:gd name="T9" fmla="*/ 2 h 355"/>
                <a:gd name="T10" fmla="*/ 274 w 328"/>
                <a:gd name="T11" fmla="*/ 8 h 355"/>
                <a:gd name="T12" fmla="*/ 292 w 328"/>
                <a:gd name="T13" fmla="*/ 18 h 355"/>
                <a:gd name="T14" fmla="*/ 306 w 328"/>
                <a:gd name="T15" fmla="*/ 28 h 355"/>
                <a:gd name="T16" fmla="*/ 318 w 328"/>
                <a:gd name="T17" fmla="*/ 36 h 355"/>
                <a:gd name="T18" fmla="*/ 324 w 328"/>
                <a:gd name="T19" fmla="*/ 45 h 355"/>
                <a:gd name="T20" fmla="*/ 326 w 328"/>
                <a:gd name="T21" fmla="*/ 55 h 355"/>
                <a:gd name="T22" fmla="*/ 320 w 328"/>
                <a:gd name="T23" fmla="*/ 69 h 355"/>
                <a:gd name="T24" fmla="*/ 310 w 328"/>
                <a:gd name="T25" fmla="*/ 87 h 355"/>
                <a:gd name="T26" fmla="*/ 294 w 328"/>
                <a:gd name="T27" fmla="*/ 109 h 355"/>
                <a:gd name="T28" fmla="*/ 274 w 328"/>
                <a:gd name="T29" fmla="*/ 133 h 355"/>
                <a:gd name="T30" fmla="*/ 238 w 328"/>
                <a:gd name="T31" fmla="*/ 171 h 355"/>
                <a:gd name="T32" fmla="*/ 190 w 328"/>
                <a:gd name="T33" fmla="*/ 221 h 355"/>
                <a:gd name="T34" fmla="*/ 162 w 328"/>
                <a:gd name="T35" fmla="*/ 249 h 355"/>
                <a:gd name="T36" fmla="*/ 102 w 328"/>
                <a:gd name="T37" fmla="*/ 299 h 355"/>
                <a:gd name="T38" fmla="*/ 56 w 328"/>
                <a:gd name="T39" fmla="*/ 331 h 355"/>
                <a:gd name="T40" fmla="*/ 32 w 328"/>
                <a:gd name="T41" fmla="*/ 345 h 355"/>
                <a:gd name="T42" fmla="*/ 14 w 328"/>
                <a:gd name="T43" fmla="*/ 353 h 355"/>
                <a:gd name="T44" fmla="*/ 2 w 328"/>
                <a:gd name="T45" fmla="*/ 355 h 355"/>
                <a:gd name="T46" fmla="*/ 0 w 328"/>
                <a:gd name="T47" fmla="*/ 353 h 355"/>
                <a:gd name="T48" fmla="*/ 0 w 328"/>
                <a:gd name="T49" fmla="*/ 349 h 355"/>
                <a:gd name="T50" fmla="*/ 2 w 328"/>
                <a:gd name="T51" fmla="*/ 345 h 355"/>
                <a:gd name="T52" fmla="*/ 10 w 328"/>
                <a:gd name="T53" fmla="*/ 333 h 355"/>
                <a:gd name="T54" fmla="*/ 26 w 328"/>
                <a:gd name="T55" fmla="*/ 315 h 355"/>
                <a:gd name="T56" fmla="*/ 48 w 328"/>
                <a:gd name="T57" fmla="*/ 293 h 355"/>
                <a:gd name="T58" fmla="*/ 72 w 328"/>
                <a:gd name="T59" fmla="*/ 267 h 355"/>
                <a:gd name="T60" fmla="*/ 126 w 328"/>
                <a:gd name="T61" fmla="*/ 209 h 355"/>
                <a:gd name="T62" fmla="*/ 152 w 328"/>
                <a:gd name="T63" fmla="*/ 177 h 355"/>
                <a:gd name="T64" fmla="*/ 176 w 328"/>
                <a:gd name="T65" fmla="*/ 147 h 355"/>
                <a:gd name="T66" fmla="*/ 196 w 328"/>
                <a:gd name="T67" fmla="*/ 121 h 355"/>
                <a:gd name="T68" fmla="*/ 214 w 328"/>
                <a:gd name="T69" fmla="*/ 97 h 355"/>
                <a:gd name="T70" fmla="*/ 228 w 328"/>
                <a:gd name="T71" fmla="*/ 79 h 355"/>
                <a:gd name="T72" fmla="*/ 236 w 328"/>
                <a:gd name="T73" fmla="*/ 61 h 355"/>
                <a:gd name="T74" fmla="*/ 240 w 328"/>
                <a:gd name="T75" fmla="*/ 47 h 355"/>
                <a:gd name="T76" fmla="*/ 240 w 328"/>
                <a:gd name="T77" fmla="*/ 36 h 355"/>
                <a:gd name="T78" fmla="*/ 236 w 328"/>
                <a:gd name="T79" fmla="*/ 26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8" h="355">
                  <a:moveTo>
                    <a:pt x="236" y="26"/>
                  </a:moveTo>
                  <a:lnTo>
                    <a:pt x="234" y="20"/>
                  </a:lnTo>
                  <a:lnTo>
                    <a:pt x="234" y="14"/>
                  </a:lnTo>
                  <a:lnTo>
                    <a:pt x="234" y="8"/>
                  </a:lnTo>
                  <a:lnTo>
                    <a:pt x="236" y="4"/>
                  </a:lnTo>
                  <a:lnTo>
                    <a:pt x="240" y="2"/>
                  </a:lnTo>
                  <a:lnTo>
                    <a:pt x="242" y="0"/>
                  </a:lnTo>
                  <a:lnTo>
                    <a:pt x="246" y="0"/>
                  </a:lnTo>
                  <a:lnTo>
                    <a:pt x="252" y="0"/>
                  </a:lnTo>
                  <a:lnTo>
                    <a:pt x="258" y="2"/>
                  </a:lnTo>
                  <a:lnTo>
                    <a:pt x="266" y="4"/>
                  </a:lnTo>
                  <a:lnTo>
                    <a:pt x="274" y="8"/>
                  </a:lnTo>
                  <a:lnTo>
                    <a:pt x="284" y="12"/>
                  </a:lnTo>
                  <a:lnTo>
                    <a:pt x="292" y="18"/>
                  </a:lnTo>
                  <a:lnTo>
                    <a:pt x="300" y="22"/>
                  </a:lnTo>
                  <a:lnTo>
                    <a:pt x="306" y="28"/>
                  </a:lnTo>
                  <a:lnTo>
                    <a:pt x="312" y="32"/>
                  </a:lnTo>
                  <a:lnTo>
                    <a:pt x="318" y="36"/>
                  </a:lnTo>
                  <a:lnTo>
                    <a:pt x="322" y="40"/>
                  </a:lnTo>
                  <a:lnTo>
                    <a:pt x="324" y="45"/>
                  </a:lnTo>
                  <a:lnTo>
                    <a:pt x="328" y="49"/>
                  </a:lnTo>
                  <a:lnTo>
                    <a:pt x="326" y="55"/>
                  </a:lnTo>
                  <a:lnTo>
                    <a:pt x="324" y="61"/>
                  </a:lnTo>
                  <a:lnTo>
                    <a:pt x="320" y="69"/>
                  </a:lnTo>
                  <a:lnTo>
                    <a:pt x="316" y="77"/>
                  </a:lnTo>
                  <a:lnTo>
                    <a:pt x="310" y="87"/>
                  </a:lnTo>
                  <a:lnTo>
                    <a:pt x="302" y="97"/>
                  </a:lnTo>
                  <a:lnTo>
                    <a:pt x="294" y="109"/>
                  </a:lnTo>
                  <a:lnTo>
                    <a:pt x="284" y="121"/>
                  </a:lnTo>
                  <a:lnTo>
                    <a:pt x="274" y="133"/>
                  </a:lnTo>
                  <a:lnTo>
                    <a:pt x="262" y="145"/>
                  </a:lnTo>
                  <a:lnTo>
                    <a:pt x="238" y="171"/>
                  </a:lnTo>
                  <a:lnTo>
                    <a:pt x="214" y="195"/>
                  </a:lnTo>
                  <a:lnTo>
                    <a:pt x="190" y="221"/>
                  </a:lnTo>
                  <a:lnTo>
                    <a:pt x="176" y="235"/>
                  </a:lnTo>
                  <a:lnTo>
                    <a:pt x="162" y="249"/>
                  </a:lnTo>
                  <a:lnTo>
                    <a:pt x="132" y="275"/>
                  </a:lnTo>
                  <a:lnTo>
                    <a:pt x="102" y="299"/>
                  </a:lnTo>
                  <a:lnTo>
                    <a:pt x="72" y="321"/>
                  </a:lnTo>
                  <a:lnTo>
                    <a:pt x="56" y="331"/>
                  </a:lnTo>
                  <a:lnTo>
                    <a:pt x="42" y="339"/>
                  </a:lnTo>
                  <a:lnTo>
                    <a:pt x="32" y="345"/>
                  </a:lnTo>
                  <a:lnTo>
                    <a:pt x="22" y="349"/>
                  </a:lnTo>
                  <a:lnTo>
                    <a:pt x="14" y="353"/>
                  </a:lnTo>
                  <a:lnTo>
                    <a:pt x="8" y="355"/>
                  </a:lnTo>
                  <a:lnTo>
                    <a:pt x="2" y="355"/>
                  </a:lnTo>
                  <a:lnTo>
                    <a:pt x="0" y="353"/>
                  </a:lnTo>
                  <a:lnTo>
                    <a:pt x="0" y="353"/>
                  </a:lnTo>
                  <a:lnTo>
                    <a:pt x="0" y="351"/>
                  </a:lnTo>
                  <a:lnTo>
                    <a:pt x="0" y="349"/>
                  </a:lnTo>
                  <a:lnTo>
                    <a:pt x="0" y="347"/>
                  </a:lnTo>
                  <a:lnTo>
                    <a:pt x="2" y="345"/>
                  </a:lnTo>
                  <a:lnTo>
                    <a:pt x="4" y="341"/>
                  </a:lnTo>
                  <a:lnTo>
                    <a:pt x="10" y="333"/>
                  </a:lnTo>
                  <a:lnTo>
                    <a:pt x="16" y="325"/>
                  </a:lnTo>
                  <a:lnTo>
                    <a:pt x="26" y="315"/>
                  </a:lnTo>
                  <a:lnTo>
                    <a:pt x="36" y="305"/>
                  </a:lnTo>
                  <a:lnTo>
                    <a:pt x="48" y="293"/>
                  </a:lnTo>
                  <a:lnTo>
                    <a:pt x="60" y="279"/>
                  </a:lnTo>
                  <a:lnTo>
                    <a:pt x="72" y="267"/>
                  </a:lnTo>
                  <a:lnTo>
                    <a:pt x="100" y="239"/>
                  </a:lnTo>
                  <a:lnTo>
                    <a:pt x="126" y="209"/>
                  </a:lnTo>
                  <a:lnTo>
                    <a:pt x="140" y="193"/>
                  </a:lnTo>
                  <a:lnTo>
                    <a:pt x="152" y="177"/>
                  </a:lnTo>
                  <a:lnTo>
                    <a:pt x="164" y="163"/>
                  </a:lnTo>
                  <a:lnTo>
                    <a:pt x="176" y="147"/>
                  </a:lnTo>
                  <a:lnTo>
                    <a:pt x="186" y="133"/>
                  </a:lnTo>
                  <a:lnTo>
                    <a:pt x="196" y="121"/>
                  </a:lnTo>
                  <a:lnTo>
                    <a:pt x="206" y="109"/>
                  </a:lnTo>
                  <a:lnTo>
                    <a:pt x="214" y="97"/>
                  </a:lnTo>
                  <a:lnTo>
                    <a:pt x="222" y="87"/>
                  </a:lnTo>
                  <a:lnTo>
                    <a:pt x="228" y="79"/>
                  </a:lnTo>
                  <a:lnTo>
                    <a:pt x="232" y="69"/>
                  </a:lnTo>
                  <a:lnTo>
                    <a:pt x="236" y="61"/>
                  </a:lnTo>
                  <a:lnTo>
                    <a:pt x="238" y="53"/>
                  </a:lnTo>
                  <a:lnTo>
                    <a:pt x="240" y="47"/>
                  </a:lnTo>
                  <a:lnTo>
                    <a:pt x="240" y="42"/>
                  </a:lnTo>
                  <a:lnTo>
                    <a:pt x="240" y="36"/>
                  </a:lnTo>
                  <a:lnTo>
                    <a:pt x="238" y="30"/>
                  </a:lnTo>
                  <a:lnTo>
                    <a:pt x="236" y="26"/>
                  </a:lnTo>
                  <a:lnTo>
                    <a:pt x="236" y="26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9" name="Freeform 110"/>
          <p:cNvSpPr>
            <a:spLocks/>
          </p:cNvSpPr>
          <p:nvPr/>
        </p:nvSpPr>
        <p:spPr bwMode="auto">
          <a:xfrm>
            <a:off x="2410265" y="1836353"/>
            <a:ext cx="183432" cy="724069"/>
          </a:xfrm>
          <a:custGeom>
            <a:avLst/>
            <a:gdLst>
              <a:gd name="T0" fmla="*/ 94 w 114"/>
              <a:gd name="T1" fmla="*/ 249 h 449"/>
              <a:gd name="T2" fmla="*/ 92 w 114"/>
              <a:gd name="T3" fmla="*/ 301 h 449"/>
              <a:gd name="T4" fmla="*/ 92 w 114"/>
              <a:gd name="T5" fmla="*/ 357 h 449"/>
              <a:gd name="T6" fmla="*/ 92 w 114"/>
              <a:gd name="T7" fmla="*/ 417 h 449"/>
              <a:gd name="T8" fmla="*/ 40 w 114"/>
              <a:gd name="T9" fmla="*/ 449 h 449"/>
              <a:gd name="T10" fmla="*/ 40 w 114"/>
              <a:gd name="T11" fmla="*/ 409 h 449"/>
              <a:gd name="T12" fmla="*/ 40 w 114"/>
              <a:gd name="T13" fmla="*/ 373 h 449"/>
              <a:gd name="T14" fmla="*/ 40 w 114"/>
              <a:gd name="T15" fmla="*/ 339 h 449"/>
              <a:gd name="T16" fmla="*/ 38 w 114"/>
              <a:gd name="T17" fmla="*/ 305 h 449"/>
              <a:gd name="T18" fmla="*/ 38 w 114"/>
              <a:gd name="T19" fmla="*/ 275 h 449"/>
              <a:gd name="T20" fmla="*/ 38 w 114"/>
              <a:gd name="T21" fmla="*/ 247 h 449"/>
              <a:gd name="T22" fmla="*/ 38 w 114"/>
              <a:gd name="T23" fmla="*/ 221 h 449"/>
              <a:gd name="T24" fmla="*/ 38 w 114"/>
              <a:gd name="T25" fmla="*/ 197 h 449"/>
              <a:gd name="T26" fmla="*/ 38 w 114"/>
              <a:gd name="T27" fmla="*/ 175 h 449"/>
              <a:gd name="T28" fmla="*/ 38 w 114"/>
              <a:gd name="T29" fmla="*/ 157 h 449"/>
              <a:gd name="T30" fmla="*/ 38 w 114"/>
              <a:gd name="T31" fmla="*/ 139 h 449"/>
              <a:gd name="T32" fmla="*/ 38 w 114"/>
              <a:gd name="T33" fmla="*/ 123 h 449"/>
              <a:gd name="T34" fmla="*/ 36 w 114"/>
              <a:gd name="T35" fmla="*/ 111 h 449"/>
              <a:gd name="T36" fmla="*/ 36 w 114"/>
              <a:gd name="T37" fmla="*/ 100 h 449"/>
              <a:gd name="T38" fmla="*/ 36 w 114"/>
              <a:gd name="T39" fmla="*/ 90 h 449"/>
              <a:gd name="T40" fmla="*/ 34 w 114"/>
              <a:gd name="T41" fmla="*/ 84 h 449"/>
              <a:gd name="T42" fmla="*/ 30 w 114"/>
              <a:gd name="T43" fmla="*/ 64 h 449"/>
              <a:gd name="T44" fmla="*/ 24 w 114"/>
              <a:gd name="T45" fmla="*/ 48 h 449"/>
              <a:gd name="T46" fmla="*/ 18 w 114"/>
              <a:gd name="T47" fmla="*/ 38 h 449"/>
              <a:gd name="T48" fmla="*/ 10 w 114"/>
              <a:gd name="T49" fmla="*/ 32 h 449"/>
              <a:gd name="T50" fmla="*/ 4 w 114"/>
              <a:gd name="T51" fmla="*/ 26 h 449"/>
              <a:gd name="T52" fmla="*/ 0 w 114"/>
              <a:gd name="T53" fmla="*/ 20 h 449"/>
              <a:gd name="T54" fmla="*/ 0 w 114"/>
              <a:gd name="T55" fmla="*/ 14 h 449"/>
              <a:gd name="T56" fmla="*/ 2 w 114"/>
              <a:gd name="T57" fmla="*/ 8 h 449"/>
              <a:gd name="T58" fmla="*/ 6 w 114"/>
              <a:gd name="T59" fmla="*/ 2 h 449"/>
              <a:gd name="T60" fmla="*/ 16 w 114"/>
              <a:gd name="T61" fmla="*/ 0 h 449"/>
              <a:gd name="T62" fmla="*/ 32 w 114"/>
              <a:gd name="T63" fmla="*/ 2 h 449"/>
              <a:gd name="T64" fmla="*/ 54 w 114"/>
              <a:gd name="T65" fmla="*/ 8 h 449"/>
              <a:gd name="T66" fmla="*/ 76 w 114"/>
              <a:gd name="T67" fmla="*/ 14 h 449"/>
              <a:gd name="T68" fmla="*/ 92 w 114"/>
              <a:gd name="T69" fmla="*/ 20 h 449"/>
              <a:gd name="T70" fmla="*/ 104 w 114"/>
              <a:gd name="T71" fmla="*/ 26 h 449"/>
              <a:gd name="T72" fmla="*/ 110 w 114"/>
              <a:gd name="T73" fmla="*/ 32 h 449"/>
              <a:gd name="T74" fmla="*/ 114 w 114"/>
              <a:gd name="T75" fmla="*/ 46 h 449"/>
              <a:gd name="T76" fmla="*/ 110 w 114"/>
              <a:gd name="T77" fmla="*/ 60 h 449"/>
              <a:gd name="T78" fmla="*/ 106 w 114"/>
              <a:gd name="T79" fmla="*/ 78 h 449"/>
              <a:gd name="T80" fmla="*/ 106 w 114"/>
              <a:gd name="T81" fmla="*/ 102 h 449"/>
              <a:gd name="T82" fmla="*/ 104 w 114"/>
              <a:gd name="T83" fmla="*/ 109 h 449"/>
              <a:gd name="T84" fmla="*/ 102 w 114"/>
              <a:gd name="T85" fmla="*/ 119 h 449"/>
              <a:gd name="T86" fmla="*/ 102 w 114"/>
              <a:gd name="T87" fmla="*/ 133 h 449"/>
              <a:gd name="T88" fmla="*/ 100 w 114"/>
              <a:gd name="T89" fmla="*/ 147 h 449"/>
              <a:gd name="T90" fmla="*/ 100 w 114"/>
              <a:gd name="T91" fmla="*/ 163 h 449"/>
              <a:gd name="T92" fmla="*/ 98 w 114"/>
              <a:gd name="T93" fmla="*/ 203 h 449"/>
              <a:gd name="T94" fmla="*/ 96 w 114"/>
              <a:gd name="T95" fmla="*/ 225 h 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4" h="449">
                <a:moveTo>
                  <a:pt x="96" y="225"/>
                </a:moveTo>
                <a:lnTo>
                  <a:pt x="94" y="249"/>
                </a:lnTo>
                <a:lnTo>
                  <a:pt x="94" y="273"/>
                </a:lnTo>
                <a:lnTo>
                  <a:pt x="92" y="301"/>
                </a:lnTo>
                <a:lnTo>
                  <a:pt x="92" y="327"/>
                </a:lnTo>
                <a:lnTo>
                  <a:pt x="92" y="357"/>
                </a:lnTo>
                <a:lnTo>
                  <a:pt x="92" y="387"/>
                </a:lnTo>
                <a:lnTo>
                  <a:pt x="92" y="417"/>
                </a:lnTo>
                <a:lnTo>
                  <a:pt x="92" y="449"/>
                </a:lnTo>
                <a:lnTo>
                  <a:pt x="40" y="449"/>
                </a:lnTo>
                <a:lnTo>
                  <a:pt x="40" y="429"/>
                </a:lnTo>
                <a:lnTo>
                  <a:pt x="40" y="409"/>
                </a:lnTo>
                <a:lnTo>
                  <a:pt x="40" y="391"/>
                </a:lnTo>
                <a:lnTo>
                  <a:pt x="40" y="373"/>
                </a:lnTo>
                <a:lnTo>
                  <a:pt x="40" y="355"/>
                </a:lnTo>
                <a:lnTo>
                  <a:pt x="40" y="339"/>
                </a:lnTo>
                <a:lnTo>
                  <a:pt x="38" y="321"/>
                </a:lnTo>
                <a:lnTo>
                  <a:pt x="38" y="305"/>
                </a:lnTo>
                <a:lnTo>
                  <a:pt x="38" y="291"/>
                </a:lnTo>
                <a:lnTo>
                  <a:pt x="38" y="275"/>
                </a:lnTo>
                <a:lnTo>
                  <a:pt x="38" y="261"/>
                </a:lnTo>
                <a:lnTo>
                  <a:pt x="38" y="247"/>
                </a:lnTo>
                <a:lnTo>
                  <a:pt x="38" y="235"/>
                </a:lnTo>
                <a:lnTo>
                  <a:pt x="38" y="221"/>
                </a:lnTo>
                <a:lnTo>
                  <a:pt x="38" y="209"/>
                </a:lnTo>
                <a:lnTo>
                  <a:pt x="38" y="197"/>
                </a:lnTo>
                <a:lnTo>
                  <a:pt x="38" y="187"/>
                </a:lnTo>
                <a:lnTo>
                  <a:pt x="38" y="175"/>
                </a:lnTo>
                <a:lnTo>
                  <a:pt x="38" y="165"/>
                </a:lnTo>
                <a:lnTo>
                  <a:pt x="38" y="157"/>
                </a:lnTo>
                <a:lnTo>
                  <a:pt x="38" y="147"/>
                </a:lnTo>
                <a:lnTo>
                  <a:pt x="38" y="139"/>
                </a:lnTo>
                <a:lnTo>
                  <a:pt x="38" y="131"/>
                </a:lnTo>
                <a:lnTo>
                  <a:pt x="38" y="123"/>
                </a:lnTo>
                <a:lnTo>
                  <a:pt x="36" y="117"/>
                </a:lnTo>
                <a:lnTo>
                  <a:pt x="36" y="111"/>
                </a:lnTo>
                <a:lnTo>
                  <a:pt x="36" y="106"/>
                </a:lnTo>
                <a:lnTo>
                  <a:pt x="36" y="100"/>
                </a:lnTo>
                <a:lnTo>
                  <a:pt x="36" y="94"/>
                </a:lnTo>
                <a:lnTo>
                  <a:pt x="36" y="90"/>
                </a:lnTo>
                <a:lnTo>
                  <a:pt x="34" y="86"/>
                </a:lnTo>
                <a:lnTo>
                  <a:pt x="34" y="84"/>
                </a:lnTo>
                <a:lnTo>
                  <a:pt x="32" y="74"/>
                </a:lnTo>
                <a:lnTo>
                  <a:pt x="30" y="64"/>
                </a:lnTo>
                <a:lnTo>
                  <a:pt x="28" y="56"/>
                </a:lnTo>
                <a:lnTo>
                  <a:pt x="24" y="48"/>
                </a:lnTo>
                <a:lnTo>
                  <a:pt x="22" y="42"/>
                </a:lnTo>
                <a:lnTo>
                  <a:pt x="18" y="38"/>
                </a:lnTo>
                <a:lnTo>
                  <a:pt x="14" y="34"/>
                </a:lnTo>
                <a:lnTo>
                  <a:pt x="10" y="32"/>
                </a:lnTo>
                <a:lnTo>
                  <a:pt x="8" y="28"/>
                </a:lnTo>
                <a:lnTo>
                  <a:pt x="4" y="26"/>
                </a:lnTo>
                <a:lnTo>
                  <a:pt x="2" y="24"/>
                </a:lnTo>
                <a:lnTo>
                  <a:pt x="0" y="20"/>
                </a:lnTo>
                <a:lnTo>
                  <a:pt x="0" y="18"/>
                </a:lnTo>
                <a:lnTo>
                  <a:pt x="0" y="14"/>
                </a:lnTo>
                <a:lnTo>
                  <a:pt x="0" y="10"/>
                </a:lnTo>
                <a:lnTo>
                  <a:pt x="2" y="8"/>
                </a:lnTo>
                <a:lnTo>
                  <a:pt x="4" y="4"/>
                </a:lnTo>
                <a:lnTo>
                  <a:pt x="6" y="2"/>
                </a:lnTo>
                <a:lnTo>
                  <a:pt x="12" y="0"/>
                </a:lnTo>
                <a:lnTo>
                  <a:pt x="16" y="0"/>
                </a:lnTo>
                <a:lnTo>
                  <a:pt x="24" y="0"/>
                </a:lnTo>
                <a:lnTo>
                  <a:pt x="32" y="2"/>
                </a:lnTo>
                <a:lnTo>
                  <a:pt x="42" y="4"/>
                </a:lnTo>
                <a:lnTo>
                  <a:pt x="54" y="8"/>
                </a:lnTo>
                <a:lnTo>
                  <a:pt x="66" y="10"/>
                </a:lnTo>
                <a:lnTo>
                  <a:pt x="76" y="14"/>
                </a:lnTo>
                <a:lnTo>
                  <a:pt x="84" y="18"/>
                </a:lnTo>
                <a:lnTo>
                  <a:pt x="92" y="20"/>
                </a:lnTo>
                <a:lnTo>
                  <a:pt x="98" y="24"/>
                </a:lnTo>
                <a:lnTo>
                  <a:pt x="104" y="26"/>
                </a:lnTo>
                <a:lnTo>
                  <a:pt x="108" y="30"/>
                </a:lnTo>
                <a:lnTo>
                  <a:pt x="110" y="32"/>
                </a:lnTo>
                <a:lnTo>
                  <a:pt x="112" y="38"/>
                </a:lnTo>
                <a:lnTo>
                  <a:pt x="114" y="46"/>
                </a:lnTo>
                <a:lnTo>
                  <a:pt x="112" y="52"/>
                </a:lnTo>
                <a:lnTo>
                  <a:pt x="110" y="60"/>
                </a:lnTo>
                <a:lnTo>
                  <a:pt x="108" y="68"/>
                </a:lnTo>
                <a:lnTo>
                  <a:pt x="106" y="78"/>
                </a:lnTo>
                <a:lnTo>
                  <a:pt x="106" y="88"/>
                </a:lnTo>
                <a:lnTo>
                  <a:pt x="106" y="102"/>
                </a:lnTo>
                <a:lnTo>
                  <a:pt x="104" y="106"/>
                </a:lnTo>
                <a:lnTo>
                  <a:pt x="104" y="109"/>
                </a:lnTo>
                <a:lnTo>
                  <a:pt x="104" y="115"/>
                </a:lnTo>
                <a:lnTo>
                  <a:pt x="102" y="119"/>
                </a:lnTo>
                <a:lnTo>
                  <a:pt x="102" y="125"/>
                </a:lnTo>
                <a:lnTo>
                  <a:pt x="102" y="133"/>
                </a:lnTo>
                <a:lnTo>
                  <a:pt x="102" y="139"/>
                </a:lnTo>
                <a:lnTo>
                  <a:pt x="100" y="147"/>
                </a:lnTo>
                <a:lnTo>
                  <a:pt x="100" y="155"/>
                </a:lnTo>
                <a:lnTo>
                  <a:pt x="100" y="163"/>
                </a:lnTo>
                <a:lnTo>
                  <a:pt x="98" y="183"/>
                </a:lnTo>
                <a:lnTo>
                  <a:pt x="98" y="203"/>
                </a:lnTo>
                <a:lnTo>
                  <a:pt x="96" y="225"/>
                </a:lnTo>
                <a:lnTo>
                  <a:pt x="96" y="225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Freeform 111"/>
          <p:cNvSpPr>
            <a:spLocks/>
          </p:cNvSpPr>
          <p:nvPr/>
        </p:nvSpPr>
        <p:spPr bwMode="auto">
          <a:xfrm>
            <a:off x="2213962" y="2132417"/>
            <a:ext cx="624310" cy="212394"/>
          </a:xfrm>
          <a:custGeom>
            <a:avLst/>
            <a:gdLst>
              <a:gd name="T0" fmla="*/ 361 w 387"/>
              <a:gd name="T1" fmla="*/ 62 h 132"/>
              <a:gd name="T2" fmla="*/ 351 w 387"/>
              <a:gd name="T3" fmla="*/ 64 h 132"/>
              <a:gd name="T4" fmla="*/ 339 w 387"/>
              <a:gd name="T5" fmla="*/ 66 h 132"/>
              <a:gd name="T6" fmla="*/ 323 w 387"/>
              <a:gd name="T7" fmla="*/ 70 h 132"/>
              <a:gd name="T8" fmla="*/ 303 w 387"/>
              <a:gd name="T9" fmla="*/ 76 h 132"/>
              <a:gd name="T10" fmla="*/ 282 w 387"/>
              <a:gd name="T11" fmla="*/ 80 h 132"/>
              <a:gd name="T12" fmla="*/ 256 w 387"/>
              <a:gd name="T13" fmla="*/ 86 h 132"/>
              <a:gd name="T14" fmla="*/ 224 w 387"/>
              <a:gd name="T15" fmla="*/ 94 h 132"/>
              <a:gd name="T16" fmla="*/ 192 w 387"/>
              <a:gd name="T17" fmla="*/ 104 h 132"/>
              <a:gd name="T18" fmla="*/ 162 w 387"/>
              <a:gd name="T19" fmla="*/ 112 h 132"/>
              <a:gd name="T20" fmla="*/ 136 w 387"/>
              <a:gd name="T21" fmla="*/ 118 h 132"/>
              <a:gd name="T22" fmla="*/ 114 w 387"/>
              <a:gd name="T23" fmla="*/ 122 h 132"/>
              <a:gd name="T24" fmla="*/ 98 w 387"/>
              <a:gd name="T25" fmla="*/ 126 h 132"/>
              <a:gd name="T26" fmla="*/ 84 w 387"/>
              <a:gd name="T27" fmla="*/ 130 h 132"/>
              <a:gd name="T28" fmla="*/ 74 w 387"/>
              <a:gd name="T29" fmla="*/ 132 h 132"/>
              <a:gd name="T30" fmla="*/ 68 w 387"/>
              <a:gd name="T31" fmla="*/ 132 h 132"/>
              <a:gd name="T32" fmla="*/ 64 w 387"/>
              <a:gd name="T33" fmla="*/ 132 h 132"/>
              <a:gd name="T34" fmla="*/ 58 w 387"/>
              <a:gd name="T35" fmla="*/ 130 h 132"/>
              <a:gd name="T36" fmla="*/ 48 w 387"/>
              <a:gd name="T37" fmla="*/ 128 h 132"/>
              <a:gd name="T38" fmla="*/ 36 w 387"/>
              <a:gd name="T39" fmla="*/ 124 h 132"/>
              <a:gd name="T40" fmla="*/ 22 w 387"/>
              <a:gd name="T41" fmla="*/ 120 h 132"/>
              <a:gd name="T42" fmla="*/ 12 w 387"/>
              <a:gd name="T43" fmla="*/ 116 h 132"/>
              <a:gd name="T44" fmla="*/ 4 w 387"/>
              <a:gd name="T45" fmla="*/ 110 h 132"/>
              <a:gd name="T46" fmla="*/ 0 w 387"/>
              <a:gd name="T47" fmla="*/ 106 h 132"/>
              <a:gd name="T48" fmla="*/ 0 w 387"/>
              <a:gd name="T49" fmla="*/ 102 h 132"/>
              <a:gd name="T50" fmla="*/ 6 w 387"/>
              <a:gd name="T51" fmla="*/ 98 h 132"/>
              <a:gd name="T52" fmla="*/ 18 w 387"/>
              <a:gd name="T53" fmla="*/ 94 h 132"/>
              <a:gd name="T54" fmla="*/ 36 w 387"/>
              <a:gd name="T55" fmla="*/ 88 h 132"/>
              <a:gd name="T56" fmla="*/ 52 w 387"/>
              <a:gd name="T57" fmla="*/ 84 h 132"/>
              <a:gd name="T58" fmla="*/ 66 w 387"/>
              <a:gd name="T59" fmla="*/ 80 h 132"/>
              <a:gd name="T60" fmla="*/ 82 w 387"/>
              <a:gd name="T61" fmla="*/ 76 h 132"/>
              <a:gd name="T62" fmla="*/ 98 w 387"/>
              <a:gd name="T63" fmla="*/ 72 h 132"/>
              <a:gd name="T64" fmla="*/ 118 w 387"/>
              <a:gd name="T65" fmla="*/ 64 h 132"/>
              <a:gd name="T66" fmla="*/ 142 w 387"/>
              <a:gd name="T67" fmla="*/ 58 h 132"/>
              <a:gd name="T68" fmla="*/ 166 w 387"/>
              <a:gd name="T69" fmla="*/ 50 h 132"/>
              <a:gd name="T70" fmla="*/ 194 w 387"/>
              <a:gd name="T71" fmla="*/ 42 h 132"/>
              <a:gd name="T72" fmla="*/ 224 w 387"/>
              <a:gd name="T73" fmla="*/ 32 h 132"/>
              <a:gd name="T74" fmla="*/ 250 w 387"/>
              <a:gd name="T75" fmla="*/ 24 h 132"/>
              <a:gd name="T76" fmla="*/ 274 w 387"/>
              <a:gd name="T77" fmla="*/ 18 h 132"/>
              <a:gd name="T78" fmla="*/ 292 w 387"/>
              <a:gd name="T79" fmla="*/ 12 h 132"/>
              <a:gd name="T80" fmla="*/ 309 w 387"/>
              <a:gd name="T81" fmla="*/ 6 h 132"/>
              <a:gd name="T82" fmla="*/ 321 w 387"/>
              <a:gd name="T83" fmla="*/ 4 h 132"/>
              <a:gd name="T84" fmla="*/ 331 w 387"/>
              <a:gd name="T85" fmla="*/ 0 h 132"/>
              <a:gd name="T86" fmla="*/ 339 w 387"/>
              <a:gd name="T87" fmla="*/ 0 h 132"/>
              <a:gd name="T88" fmla="*/ 347 w 387"/>
              <a:gd name="T89" fmla="*/ 0 h 132"/>
              <a:gd name="T90" fmla="*/ 363 w 387"/>
              <a:gd name="T91" fmla="*/ 8 h 132"/>
              <a:gd name="T92" fmla="*/ 379 w 387"/>
              <a:gd name="T93" fmla="*/ 24 h 132"/>
              <a:gd name="T94" fmla="*/ 387 w 387"/>
              <a:gd name="T95" fmla="*/ 38 h 132"/>
              <a:gd name="T96" fmla="*/ 387 w 387"/>
              <a:gd name="T97" fmla="*/ 46 h 132"/>
              <a:gd name="T98" fmla="*/ 383 w 387"/>
              <a:gd name="T99" fmla="*/ 50 h 132"/>
              <a:gd name="T100" fmla="*/ 377 w 387"/>
              <a:gd name="T101" fmla="*/ 56 h 132"/>
              <a:gd name="T102" fmla="*/ 369 w 387"/>
              <a:gd name="T103" fmla="*/ 60 h 132"/>
              <a:gd name="T104" fmla="*/ 363 w 387"/>
              <a:gd name="T105" fmla="*/ 6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87" h="132">
                <a:moveTo>
                  <a:pt x="363" y="60"/>
                </a:moveTo>
                <a:lnTo>
                  <a:pt x="361" y="62"/>
                </a:lnTo>
                <a:lnTo>
                  <a:pt x="357" y="62"/>
                </a:lnTo>
                <a:lnTo>
                  <a:pt x="351" y="64"/>
                </a:lnTo>
                <a:lnTo>
                  <a:pt x="347" y="66"/>
                </a:lnTo>
                <a:lnTo>
                  <a:pt x="339" y="66"/>
                </a:lnTo>
                <a:lnTo>
                  <a:pt x="331" y="68"/>
                </a:lnTo>
                <a:lnTo>
                  <a:pt x="323" y="70"/>
                </a:lnTo>
                <a:lnTo>
                  <a:pt x="315" y="72"/>
                </a:lnTo>
                <a:lnTo>
                  <a:pt x="303" y="76"/>
                </a:lnTo>
                <a:lnTo>
                  <a:pt x="294" y="78"/>
                </a:lnTo>
                <a:lnTo>
                  <a:pt x="282" y="80"/>
                </a:lnTo>
                <a:lnTo>
                  <a:pt x="268" y="84"/>
                </a:lnTo>
                <a:lnTo>
                  <a:pt x="256" y="86"/>
                </a:lnTo>
                <a:lnTo>
                  <a:pt x="240" y="90"/>
                </a:lnTo>
                <a:lnTo>
                  <a:pt x="224" y="94"/>
                </a:lnTo>
                <a:lnTo>
                  <a:pt x="208" y="100"/>
                </a:lnTo>
                <a:lnTo>
                  <a:pt x="192" y="104"/>
                </a:lnTo>
                <a:lnTo>
                  <a:pt x="176" y="108"/>
                </a:lnTo>
                <a:lnTo>
                  <a:pt x="162" y="112"/>
                </a:lnTo>
                <a:lnTo>
                  <a:pt x="150" y="114"/>
                </a:lnTo>
                <a:lnTo>
                  <a:pt x="136" y="118"/>
                </a:lnTo>
                <a:lnTo>
                  <a:pt x="126" y="120"/>
                </a:lnTo>
                <a:lnTo>
                  <a:pt x="114" y="122"/>
                </a:lnTo>
                <a:lnTo>
                  <a:pt x="106" y="124"/>
                </a:lnTo>
                <a:lnTo>
                  <a:pt x="98" y="126"/>
                </a:lnTo>
                <a:lnTo>
                  <a:pt x="90" y="128"/>
                </a:lnTo>
                <a:lnTo>
                  <a:pt x="84" y="130"/>
                </a:lnTo>
                <a:lnTo>
                  <a:pt x="78" y="130"/>
                </a:lnTo>
                <a:lnTo>
                  <a:pt x="74" y="132"/>
                </a:lnTo>
                <a:lnTo>
                  <a:pt x="70" y="132"/>
                </a:lnTo>
                <a:lnTo>
                  <a:pt x="68" y="132"/>
                </a:lnTo>
                <a:lnTo>
                  <a:pt x="66" y="132"/>
                </a:lnTo>
                <a:lnTo>
                  <a:pt x="64" y="132"/>
                </a:lnTo>
                <a:lnTo>
                  <a:pt x="62" y="132"/>
                </a:lnTo>
                <a:lnTo>
                  <a:pt x="58" y="130"/>
                </a:lnTo>
                <a:lnTo>
                  <a:pt x="52" y="130"/>
                </a:lnTo>
                <a:lnTo>
                  <a:pt x="48" y="128"/>
                </a:lnTo>
                <a:lnTo>
                  <a:pt x="42" y="126"/>
                </a:lnTo>
                <a:lnTo>
                  <a:pt x="36" y="124"/>
                </a:lnTo>
                <a:lnTo>
                  <a:pt x="28" y="122"/>
                </a:lnTo>
                <a:lnTo>
                  <a:pt x="22" y="120"/>
                </a:lnTo>
                <a:lnTo>
                  <a:pt x="16" y="118"/>
                </a:lnTo>
                <a:lnTo>
                  <a:pt x="12" y="116"/>
                </a:lnTo>
                <a:lnTo>
                  <a:pt x="8" y="114"/>
                </a:lnTo>
                <a:lnTo>
                  <a:pt x="4" y="110"/>
                </a:lnTo>
                <a:lnTo>
                  <a:pt x="2" y="108"/>
                </a:lnTo>
                <a:lnTo>
                  <a:pt x="0" y="106"/>
                </a:lnTo>
                <a:lnTo>
                  <a:pt x="0" y="104"/>
                </a:lnTo>
                <a:lnTo>
                  <a:pt x="0" y="102"/>
                </a:lnTo>
                <a:lnTo>
                  <a:pt x="2" y="100"/>
                </a:lnTo>
                <a:lnTo>
                  <a:pt x="6" y="98"/>
                </a:lnTo>
                <a:lnTo>
                  <a:pt x="12" y="96"/>
                </a:lnTo>
                <a:lnTo>
                  <a:pt x="18" y="94"/>
                </a:lnTo>
                <a:lnTo>
                  <a:pt x="26" y="92"/>
                </a:lnTo>
                <a:lnTo>
                  <a:pt x="36" y="88"/>
                </a:lnTo>
                <a:lnTo>
                  <a:pt x="48" y="84"/>
                </a:lnTo>
                <a:lnTo>
                  <a:pt x="52" y="84"/>
                </a:lnTo>
                <a:lnTo>
                  <a:pt x="60" y="82"/>
                </a:lnTo>
                <a:lnTo>
                  <a:pt x="66" y="80"/>
                </a:lnTo>
                <a:lnTo>
                  <a:pt x="74" y="78"/>
                </a:lnTo>
                <a:lnTo>
                  <a:pt x="82" y="76"/>
                </a:lnTo>
                <a:lnTo>
                  <a:pt x="90" y="74"/>
                </a:lnTo>
                <a:lnTo>
                  <a:pt x="98" y="72"/>
                </a:lnTo>
                <a:lnTo>
                  <a:pt x="108" y="68"/>
                </a:lnTo>
                <a:lnTo>
                  <a:pt x="118" y="64"/>
                </a:lnTo>
                <a:lnTo>
                  <a:pt x="130" y="62"/>
                </a:lnTo>
                <a:lnTo>
                  <a:pt x="142" y="58"/>
                </a:lnTo>
                <a:lnTo>
                  <a:pt x="154" y="54"/>
                </a:lnTo>
                <a:lnTo>
                  <a:pt x="166" y="50"/>
                </a:lnTo>
                <a:lnTo>
                  <a:pt x="180" y="46"/>
                </a:lnTo>
                <a:lnTo>
                  <a:pt x="194" y="42"/>
                </a:lnTo>
                <a:lnTo>
                  <a:pt x="208" y="38"/>
                </a:lnTo>
                <a:lnTo>
                  <a:pt x="224" y="32"/>
                </a:lnTo>
                <a:lnTo>
                  <a:pt x="236" y="28"/>
                </a:lnTo>
                <a:lnTo>
                  <a:pt x="250" y="24"/>
                </a:lnTo>
                <a:lnTo>
                  <a:pt x="262" y="22"/>
                </a:lnTo>
                <a:lnTo>
                  <a:pt x="274" y="18"/>
                </a:lnTo>
                <a:lnTo>
                  <a:pt x="284" y="14"/>
                </a:lnTo>
                <a:lnTo>
                  <a:pt x="292" y="12"/>
                </a:lnTo>
                <a:lnTo>
                  <a:pt x="301" y="10"/>
                </a:lnTo>
                <a:lnTo>
                  <a:pt x="309" y="6"/>
                </a:lnTo>
                <a:lnTo>
                  <a:pt x="315" y="4"/>
                </a:lnTo>
                <a:lnTo>
                  <a:pt x="321" y="4"/>
                </a:lnTo>
                <a:lnTo>
                  <a:pt x="327" y="2"/>
                </a:lnTo>
                <a:lnTo>
                  <a:pt x="331" y="0"/>
                </a:lnTo>
                <a:lnTo>
                  <a:pt x="335" y="0"/>
                </a:lnTo>
                <a:lnTo>
                  <a:pt x="339" y="0"/>
                </a:lnTo>
                <a:lnTo>
                  <a:pt x="341" y="0"/>
                </a:lnTo>
                <a:lnTo>
                  <a:pt x="347" y="0"/>
                </a:lnTo>
                <a:lnTo>
                  <a:pt x="355" y="2"/>
                </a:lnTo>
                <a:lnTo>
                  <a:pt x="363" y="8"/>
                </a:lnTo>
                <a:lnTo>
                  <a:pt x="373" y="14"/>
                </a:lnTo>
                <a:lnTo>
                  <a:pt x="379" y="24"/>
                </a:lnTo>
                <a:lnTo>
                  <a:pt x="383" y="32"/>
                </a:lnTo>
                <a:lnTo>
                  <a:pt x="387" y="38"/>
                </a:lnTo>
                <a:lnTo>
                  <a:pt x="387" y="42"/>
                </a:lnTo>
                <a:lnTo>
                  <a:pt x="387" y="46"/>
                </a:lnTo>
                <a:lnTo>
                  <a:pt x="385" y="48"/>
                </a:lnTo>
                <a:lnTo>
                  <a:pt x="383" y="50"/>
                </a:lnTo>
                <a:lnTo>
                  <a:pt x="381" y="54"/>
                </a:lnTo>
                <a:lnTo>
                  <a:pt x="377" y="56"/>
                </a:lnTo>
                <a:lnTo>
                  <a:pt x="373" y="58"/>
                </a:lnTo>
                <a:lnTo>
                  <a:pt x="369" y="60"/>
                </a:lnTo>
                <a:lnTo>
                  <a:pt x="363" y="60"/>
                </a:lnTo>
                <a:lnTo>
                  <a:pt x="363" y="6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112"/>
          <p:cNvSpPr>
            <a:spLocks/>
          </p:cNvSpPr>
          <p:nvPr/>
        </p:nvSpPr>
        <p:spPr bwMode="auto">
          <a:xfrm>
            <a:off x="1895370" y="2737418"/>
            <a:ext cx="440879" cy="553511"/>
          </a:xfrm>
          <a:custGeom>
            <a:avLst/>
            <a:gdLst>
              <a:gd name="T0" fmla="*/ 210 w 276"/>
              <a:gd name="T1" fmla="*/ 162 h 344"/>
              <a:gd name="T2" fmla="*/ 180 w 276"/>
              <a:gd name="T3" fmla="*/ 202 h 344"/>
              <a:gd name="T4" fmla="*/ 148 w 276"/>
              <a:gd name="T5" fmla="*/ 238 h 344"/>
              <a:gd name="T6" fmla="*/ 110 w 276"/>
              <a:gd name="T7" fmla="*/ 272 h 344"/>
              <a:gd name="T8" fmla="*/ 80 w 276"/>
              <a:gd name="T9" fmla="*/ 296 h 344"/>
              <a:gd name="T10" fmla="*/ 62 w 276"/>
              <a:gd name="T11" fmla="*/ 310 h 344"/>
              <a:gd name="T12" fmla="*/ 46 w 276"/>
              <a:gd name="T13" fmla="*/ 322 h 344"/>
              <a:gd name="T14" fmla="*/ 32 w 276"/>
              <a:gd name="T15" fmla="*/ 332 h 344"/>
              <a:gd name="T16" fmla="*/ 22 w 276"/>
              <a:gd name="T17" fmla="*/ 338 h 344"/>
              <a:gd name="T18" fmla="*/ 12 w 276"/>
              <a:gd name="T19" fmla="*/ 342 h 344"/>
              <a:gd name="T20" fmla="*/ 6 w 276"/>
              <a:gd name="T21" fmla="*/ 344 h 344"/>
              <a:gd name="T22" fmla="*/ 2 w 276"/>
              <a:gd name="T23" fmla="*/ 342 h 344"/>
              <a:gd name="T24" fmla="*/ 0 w 276"/>
              <a:gd name="T25" fmla="*/ 338 h 344"/>
              <a:gd name="T26" fmla="*/ 2 w 276"/>
              <a:gd name="T27" fmla="*/ 330 h 344"/>
              <a:gd name="T28" fmla="*/ 12 w 276"/>
              <a:gd name="T29" fmla="*/ 316 h 344"/>
              <a:gd name="T30" fmla="*/ 22 w 276"/>
              <a:gd name="T31" fmla="*/ 304 h 344"/>
              <a:gd name="T32" fmla="*/ 32 w 276"/>
              <a:gd name="T33" fmla="*/ 294 h 344"/>
              <a:gd name="T34" fmla="*/ 50 w 276"/>
              <a:gd name="T35" fmla="*/ 278 h 344"/>
              <a:gd name="T36" fmla="*/ 74 w 276"/>
              <a:gd name="T37" fmla="*/ 252 h 344"/>
              <a:gd name="T38" fmla="*/ 98 w 276"/>
              <a:gd name="T39" fmla="*/ 224 h 344"/>
              <a:gd name="T40" fmla="*/ 122 w 276"/>
              <a:gd name="T41" fmla="*/ 192 h 344"/>
              <a:gd name="T42" fmla="*/ 146 w 276"/>
              <a:gd name="T43" fmla="*/ 158 h 344"/>
              <a:gd name="T44" fmla="*/ 164 w 276"/>
              <a:gd name="T45" fmla="*/ 126 h 344"/>
              <a:gd name="T46" fmla="*/ 180 w 276"/>
              <a:gd name="T47" fmla="*/ 98 h 344"/>
              <a:gd name="T48" fmla="*/ 192 w 276"/>
              <a:gd name="T49" fmla="*/ 74 h 344"/>
              <a:gd name="T50" fmla="*/ 196 w 276"/>
              <a:gd name="T51" fmla="*/ 56 h 344"/>
              <a:gd name="T52" fmla="*/ 198 w 276"/>
              <a:gd name="T53" fmla="*/ 42 h 344"/>
              <a:gd name="T54" fmla="*/ 198 w 276"/>
              <a:gd name="T55" fmla="*/ 32 h 344"/>
              <a:gd name="T56" fmla="*/ 196 w 276"/>
              <a:gd name="T57" fmla="*/ 24 h 344"/>
              <a:gd name="T58" fmla="*/ 192 w 276"/>
              <a:gd name="T59" fmla="*/ 20 h 344"/>
              <a:gd name="T60" fmla="*/ 188 w 276"/>
              <a:gd name="T61" fmla="*/ 16 h 344"/>
              <a:gd name="T62" fmla="*/ 188 w 276"/>
              <a:gd name="T63" fmla="*/ 10 h 344"/>
              <a:gd name="T64" fmla="*/ 188 w 276"/>
              <a:gd name="T65" fmla="*/ 6 h 344"/>
              <a:gd name="T66" fmla="*/ 192 w 276"/>
              <a:gd name="T67" fmla="*/ 2 h 344"/>
              <a:gd name="T68" fmla="*/ 202 w 276"/>
              <a:gd name="T69" fmla="*/ 0 h 344"/>
              <a:gd name="T70" fmla="*/ 214 w 276"/>
              <a:gd name="T71" fmla="*/ 2 h 344"/>
              <a:gd name="T72" fmla="*/ 230 w 276"/>
              <a:gd name="T73" fmla="*/ 6 h 344"/>
              <a:gd name="T74" fmla="*/ 246 w 276"/>
              <a:gd name="T75" fmla="*/ 12 h 344"/>
              <a:gd name="T76" fmla="*/ 258 w 276"/>
              <a:gd name="T77" fmla="*/ 20 h 344"/>
              <a:gd name="T78" fmla="*/ 268 w 276"/>
              <a:gd name="T79" fmla="*/ 26 h 344"/>
              <a:gd name="T80" fmla="*/ 274 w 276"/>
              <a:gd name="T81" fmla="*/ 34 h 344"/>
              <a:gd name="T82" fmla="*/ 274 w 276"/>
              <a:gd name="T83" fmla="*/ 44 h 344"/>
              <a:gd name="T84" fmla="*/ 268 w 276"/>
              <a:gd name="T85" fmla="*/ 62 h 344"/>
              <a:gd name="T86" fmla="*/ 262 w 276"/>
              <a:gd name="T87" fmla="*/ 72 h 344"/>
              <a:gd name="T88" fmla="*/ 254 w 276"/>
              <a:gd name="T89" fmla="*/ 86 h 344"/>
              <a:gd name="T90" fmla="*/ 246 w 276"/>
              <a:gd name="T91" fmla="*/ 102 h 344"/>
              <a:gd name="T92" fmla="*/ 236 w 276"/>
              <a:gd name="T93" fmla="*/ 120 h 344"/>
              <a:gd name="T94" fmla="*/ 224 w 276"/>
              <a:gd name="T95" fmla="*/ 142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6" h="344">
                <a:moveTo>
                  <a:pt x="224" y="142"/>
                </a:moveTo>
                <a:lnTo>
                  <a:pt x="210" y="162"/>
                </a:lnTo>
                <a:lnTo>
                  <a:pt x="196" y="182"/>
                </a:lnTo>
                <a:lnTo>
                  <a:pt x="180" y="202"/>
                </a:lnTo>
                <a:lnTo>
                  <a:pt x="164" y="220"/>
                </a:lnTo>
                <a:lnTo>
                  <a:pt x="148" y="238"/>
                </a:lnTo>
                <a:lnTo>
                  <a:pt x="130" y="256"/>
                </a:lnTo>
                <a:lnTo>
                  <a:pt x="110" y="272"/>
                </a:lnTo>
                <a:lnTo>
                  <a:pt x="92" y="288"/>
                </a:lnTo>
                <a:lnTo>
                  <a:pt x="80" y="296"/>
                </a:lnTo>
                <a:lnTo>
                  <a:pt x="72" y="304"/>
                </a:lnTo>
                <a:lnTo>
                  <a:pt x="62" y="310"/>
                </a:lnTo>
                <a:lnTo>
                  <a:pt x="54" y="316"/>
                </a:lnTo>
                <a:lnTo>
                  <a:pt x="46" y="322"/>
                </a:lnTo>
                <a:lnTo>
                  <a:pt x="38" y="328"/>
                </a:lnTo>
                <a:lnTo>
                  <a:pt x="32" y="332"/>
                </a:lnTo>
                <a:lnTo>
                  <a:pt x="26" y="334"/>
                </a:lnTo>
                <a:lnTo>
                  <a:pt x="22" y="338"/>
                </a:lnTo>
                <a:lnTo>
                  <a:pt x="16" y="340"/>
                </a:lnTo>
                <a:lnTo>
                  <a:pt x="12" y="342"/>
                </a:lnTo>
                <a:lnTo>
                  <a:pt x="8" y="344"/>
                </a:lnTo>
                <a:lnTo>
                  <a:pt x="6" y="344"/>
                </a:lnTo>
                <a:lnTo>
                  <a:pt x="4" y="344"/>
                </a:lnTo>
                <a:lnTo>
                  <a:pt x="2" y="342"/>
                </a:lnTo>
                <a:lnTo>
                  <a:pt x="0" y="342"/>
                </a:lnTo>
                <a:lnTo>
                  <a:pt x="0" y="338"/>
                </a:lnTo>
                <a:lnTo>
                  <a:pt x="0" y="334"/>
                </a:lnTo>
                <a:lnTo>
                  <a:pt x="2" y="330"/>
                </a:lnTo>
                <a:lnTo>
                  <a:pt x="6" y="324"/>
                </a:lnTo>
                <a:lnTo>
                  <a:pt x="12" y="316"/>
                </a:lnTo>
                <a:lnTo>
                  <a:pt x="18" y="308"/>
                </a:lnTo>
                <a:lnTo>
                  <a:pt x="22" y="304"/>
                </a:lnTo>
                <a:lnTo>
                  <a:pt x="28" y="300"/>
                </a:lnTo>
                <a:lnTo>
                  <a:pt x="32" y="294"/>
                </a:lnTo>
                <a:lnTo>
                  <a:pt x="38" y="288"/>
                </a:lnTo>
                <a:lnTo>
                  <a:pt x="50" y="278"/>
                </a:lnTo>
                <a:lnTo>
                  <a:pt x="62" y="266"/>
                </a:lnTo>
                <a:lnTo>
                  <a:pt x="74" y="252"/>
                </a:lnTo>
                <a:lnTo>
                  <a:pt x="86" y="238"/>
                </a:lnTo>
                <a:lnTo>
                  <a:pt x="98" y="224"/>
                </a:lnTo>
                <a:lnTo>
                  <a:pt x="110" y="208"/>
                </a:lnTo>
                <a:lnTo>
                  <a:pt x="122" y="192"/>
                </a:lnTo>
                <a:lnTo>
                  <a:pt x="134" y="174"/>
                </a:lnTo>
                <a:lnTo>
                  <a:pt x="146" y="158"/>
                </a:lnTo>
                <a:lnTo>
                  <a:pt x="156" y="140"/>
                </a:lnTo>
                <a:lnTo>
                  <a:pt x="164" y="126"/>
                </a:lnTo>
                <a:lnTo>
                  <a:pt x="174" y="112"/>
                </a:lnTo>
                <a:lnTo>
                  <a:pt x="180" y="98"/>
                </a:lnTo>
                <a:lnTo>
                  <a:pt x="186" y="86"/>
                </a:lnTo>
                <a:lnTo>
                  <a:pt x="192" y="74"/>
                </a:lnTo>
                <a:lnTo>
                  <a:pt x="196" y="66"/>
                </a:lnTo>
                <a:lnTo>
                  <a:pt x="196" y="56"/>
                </a:lnTo>
                <a:lnTo>
                  <a:pt x="198" y="50"/>
                </a:lnTo>
                <a:lnTo>
                  <a:pt x="198" y="42"/>
                </a:lnTo>
                <a:lnTo>
                  <a:pt x="198" y="36"/>
                </a:lnTo>
                <a:lnTo>
                  <a:pt x="198" y="32"/>
                </a:lnTo>
                <a:lnTo>
                  <a:pt x="198" y="28"/>
                </a:lnTo>
                <a:lnTo>
                  <a:pt x="196" y="24"/>
                </a:lnTo>
                <a:lnTo>
                  <a:pt x="196" y="22"/>
                </a:lnTo>
                <a:lnTo>
                  <a:pt x="192" y="20"/>
                </a:lnTo>
                <a:lnTo>
                  <a:pt x="190" y="18"/>
                </a:lnTo>
                <a:lnTo>
                  <a:pt x="188" y="16"/>
                </a:lnTo>
                <a:lnTo>
                  <a:pt x="188" y="14"/>
                </a:lnTo>
                <a:lnTo>
                  <a:pt x="188" y="10"/>
                </a:lnTo>
                <a:lnTo>
                  <a:pt x="188" y="8"/>
                </a:lnTo>
                <a:lnTo>
                  <a:pt x="188" y="6"/>
                </a:lnTo>
                <a:lnTo>
                  <a:pt x="190" y="4"/>
                </a:lnTo>
                <a:lnTo>
                  <a:pt x="192" y="2"/>
                </a:lnTo>
                <a:lnTo>
                  <a:pt x="196" y="0"/>
                </a:lnTo>
                <a:lnTo>
                  <a:pt x="202" y="0"/>
                </a:lnTo>
                <a:lnTo>
                  <a:pt x="208" y="0"/>
                </a:lnTo>
                <a:lnTo>
                  <a:pt x="214" y="2"/>
                </a:lnTo>
                <a:lnTo>
                  <a:pt x="222" y="2"/>
                </a:lnTo>
                <a:lnTo>
                  <a:pt x="230" y="6"/>
                </a:lnTo>
                <a:lnTo>
                  <a:pt x="238" y="8"/>
                </a:lnTo>
                <a:lnTo>
                  <a:pt x="246" y="12"/>
                </a:lnTo>
                <a:lnTo>
                  <a:pt x="254" y="16"/>
                </a:lnTo>
                <a:lnTo>
                  <a:pt x="258" y="20"/>
                </a:lnTo>
                <a:lnTo>
                  <a:pt x="264" y="22"/>
                </a:lnTo>
                <a:lnTo>
                  <a:pt x="268" y="26"/>
                </a:lnTo>
                <a:lnTo>
                  <a:pt x="272" y="30"/>
                </a:lnTo>
                <a:lnTo>
                  <a:pt x="274" y="34"/>
                </a:lnTo>
                <a:lnTo>
                  <a:pt x="276" y="36"/>
                </a:lnTo>
                <a:lnTo>
                  <a:pt x="274" y="44"/>
                </a:lnTo>
                <a:lnTo>
                  <a:pt x="272" y="52"/>
                </a:lnTo>
                <a:lnTo>
                  <a:pt x="268" y="62"/>
                </a:lnTo>
                <a:lnTo>
                  <a:pt x="266" y="66"/>
                </a:lnTo>
                <a:lnTo>
                  <a:pt x="262" y="72"/>
                </a:lnTo>
                <a:lnTo>
                  <a:pt x="258" y="80"/>
                </a:lnTo>
                <a:lnTo>
                  <a:pt x="254" y="86"/>
                </a:lnTo>
                <a:lnTo>
                  <a:pt x="250" y="94"/>
                </a:lnTo>
                <a:lnTo>
                  <a:pt x="246" y="102"/>
                </a:lnTo>
                <a:lnTo>
                  <a:pt x="240" y="112"/>
                </a:lnTo>
                <a:lnTo>
                  <a:pt x="236" y="120"/>
                </a:lnTo>
                <a:lnTo>
                  <a:pt x="230" y="130"/>
                </a:lnTo>
                <a:lnTo>
                  <a:pt x="224" y="142"/>
                </a:lnTo>
                <a:lnTo>
                  <a:pt x="224" y="14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Freeform 113"/>
          <p:cNvSpPr>
            <a:spLocks/>
          </p:cNvSpPr>
          <p:nvPr/>
        </p:nvSpPr>
        <p:spPr bwMode="auto">
          <a:xfrm>
            <a:off x="2236488" y="2895106"/>
            <a:ext cx="1000827" cy="498803"/>
          </a:xfrm>
          <a:custGeom>
            <a:avLst/>
            <a:gdLst>
              <a:gd name="T0" fmla="*/ 493 w 621"/>
              <a:gd name="T1" fmla="*/ 294 h 310"/>
              <a:gd name="T2" fmla="*/ 467 w 621"/>
              <a:gd name="T3" fmla="*/ 298 h 310"/>
              <a:gd name="T4" fmla="*/ 443 w 621"/>
              <a:gd name="T5" fmla="*/ 302 h 310"/>
              <a:gd name="T6" fmla="*/ 423 w 621"/>
              <a:gd name="T7" fmla="*/ 304 h 310"/>
              <a:gd name="T8" fmla="*/ 407 w 621"/>
              <a:gd name="T9" fmla="*/ 306 h 310"/>
              <a:gd name="T10" fmla="*/ 391 w 621"/>
              <a:gd name="T11" fmla="*/ 308 h 310"/>
              <a:gd name="T12" fmla="*/ 381 w 621"/>
              <a:gd name="T13" fmla="*/ 310 h 310"/>
              <a:gd name="T14" fmla="*/ 371 w 621"/>
              <a:gd name="T15" fmla="*/ 310 h 310"/>
              <a:gd name="T16" fmla="*/ 361 w 621"/>
              <a:gd name="T17" fmla="*/ 308 h 310"/>
              <a:gd name="T18" fmla="*/ 341 w 621"/>
              <a:gd name="T19" fmla="*/ 302 h 310"/>
              <a:gd name="T20" fmla="*/ 329 w 621"/>
              <a:gd name="T21" fmla="*/ 296 h 310"/>
              <a:gd name="T22" fmla="*/ 317 w 621"/>
              <a:gd name="T23" fmla="*/ 286 h 310"/>
              <a:gd name="T24" fmla="*/ 301 w 621"/>
              <a:gd name="T25" fmla="*/ 276 h 310"/>
              <a:gd name="T26" fmla="*/ 287 w 621"/>
              <a:gd name="T27" fmla="*/ 262 h 310"/>
              <a:gd name="T28" fmla="*/ 270 w 621"/>
              <a:gd name="T29" fmla="*/ 248 h 310"/>
              <a:gd name="T30" fmla="*/ 250 w 621"/>
              <a:gd name="T31" fmla="*/ 230 h 310"/>
              <a:gd name="T32" fmla="*/ 224 w 621"/>
              <a:gd name="T33" fmla="*/ 210 h 310"/>
              <a:gd name="T34" fmla="*/ 196 w 621"/>
              <a:gd name="T35" fmla="*/ 186 h 310"/>
              <a:gd name="T36" fmla="*/ 164 w 621"/>
              <a:gd name="T37" fmla="*/ 158 h 310"/>
              <a:gd name="T38" fmla="*/ 128 w 621"/>
              <a:gd name="T39" fmla="*/ 130 h 310"/>
              <a:gd name="T40" fmla="*/ 88 w 621"/>
              <a:gd name="T41" fmla="*/ 96 h 310"/>
              <a:gd name="T42" fmla="*/ 46 w 621"/>
              <a:gd name="T43" fmla="*/ 60 h 310"/>
              <a:gd name="T44" fmla="*/ 0 w 621"/>
              <a:gd name="T45" fmla="*/ 20 h 310"/>
              <a:gd name="T46" fmla="*/ 20 w 621"/>
              <a:gd name="T47" fmla="*/ 0 h 310"/>
              <a:gd name="T48" fmla="*/ 64 w 621"/>
              <a:gd name="T49" fmla="*/ 32 h 310"/>
              <a:gd name="T50" fmla="*/ 116 w 621"/>
              <a:gd name="T51" fmla="*/ 66 h 310"/>
              <a:gd name="T52" fmla="*/ 172 w 621"/>
              <a:gd name="T53" fmla="*/ 98 h 310"/>
              <a:gd name="T54" fmla="*/ 232 w 621"/>
              <a:gd name="T55" fmla="*/ 134 h 310"/>
              <a:gd name="T56" fmla="*/ 293 w 621"/>
              <a:gd name="T57" fmla="*/ 166 h 310"/>
              <a:gd name="T58" fmla="*/ 355 w 621"/>
              <a:gd name="T59" fmla="*/ 192 h 310"/>
              <a:gd name="T60" fmla="*/ 421 w 621"/>
              <a:gd name="T61" fmla="*/ 210 h 310"/>
              <a:gd name="T62" fmla="*/ 487 w 621"/>
              <a:gd name="T63" fmla="*/ 224 h 310"/>
              <a:gd name="T64" fmla="*/ 519 w 621"/>
              <a:gd name="T65" fmla="*/ 230 h 310"/>
              <a:gd name="T66" fmla="*/ 547 w 621"/>
              <a:gd name="T67" fmla="*/ 234 h 310"/>
              <a:gd name="T68" fmla="*/ 569 w 621"/>
              <a:gd name="T69" fmla="*/ 240 h 310"/>
              <a:gd name="T70" fmla="*/ 587 w 621"/>
              <a:gd name="T71" fmla="*/ 244 h 310"/>
              <a:gd name="T72" fmla="*/ 601 w 621"/>
              <a:gd name="T73" fmla="*/ 248 h 310"/>
              <a:gd name="T74" fmla="*/ 611 w 621"/>
              <a:gd name="T75" fmla="*/ 252 h 310"/>
              <a:gd name="T76" fmla="*/ 619 w 621"/>
              <a:gd name="T77" fmla="*/ 256 h 310"/>
              <a:gd name="T78" fmla="*/ 621 w 621"/>
              <a:gd name="T79" fmla="*/ 258 h 310"/>
              <a:gd name="T80" fmla="*/ 619 w 621"/>
              <a:gd name="T81" fmla="*/ 260 h 310"/>
              <a:gd name="T82" fmla="*/ 613 w 621"/>
              <a:gd name="T83" fmla="*/ 264 h 310"/>
              <a:gd name="T84" fmla="*/ 605 w 621"/>
              <a:gd name="T85" fmla="*/ 268 h 310"/>
              <a:gd name="T86" fmla="*/ 591 w 621"/>
              <a:gd name="T87" fmla="*/ 272 h 310"/>
              <a:gd name="T88" fmla="*/ 575 w 621"/>
              <a:gd name="T89" fmla="*/ 276 h 310"/>
              <a:gd name="T90" fmla="*/ 557 w 621"/>
              <a:gd name="T91" fmla="*/ 280 h 310"/>
              <a:gd name="T92" fmla="*/ 533 w 621"/>
              <a:gd name="T93" fmla="*/ 286 h 310"/>
              <a:gd name="T94" fmla="*/ 507 w 621"/>
              <a:gd name="T95" fmla="*/ 29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21" h="310">
                <a:moveTo>
                  <a:pt x="507" y="290"/>
                </a:moveTo>
                <a:lnTo>
                  <a:pt x="493" y="294"/>
                </a:lnTo>
                <a:lnTo>
                  <a:pt x="479" y="296"/>
                </a:lnTo>
                <a:lnTo>
                  <a:pt x="467" y="298"/>
                </a:lnTo>
                <a:lnTo>
                  <a:pt x="455" y="300"/>
                </a:lnTo>
                <a:lnTo>
                  <a:pt x="443" y="302"/>
                </a:lnTo>
                <a:lnTo>
                  <a:pt x="433" y="304"/>
                </a:lnTo>
                <a:lnTo>
                  <a:pt x="423" y="304"/>
                </a:lnTo>
                <a:lnTo>
                  <a:pt x="415" y="306"/>
                </a:lnTo>
                <a:lnTo>
                  <a:pt x="407" y="306"/>
                </a:lnTo>
                <a:lnTo>
                  <a:pt x="399" y="308"/>
                </a:lnTo>
                <a:lnTo>
                  <a:pt x="391" y="308"/>
                </a:lnTo>
                <a:lnTo>
                  <a:pt x="385" y="308"/>
                </a:lnTo>
                <a:lnTo>
                  <a:pt x="381" y="310"/>
                </a:lnTo>
                <a:lnTo>
                  <a:pt x="375" y="310"/>
                </a:lnTo>
                <a:lnTo>
                  <a:pt x="371" y="310"/>
                </a:lnTo>
                <a:lnTo>
                  <a:pt x="369" y="310"/>
                </a:lnTo>
                <a:lnTo>
                  <a:pt x="361" y="308"/>
                </a:lnTo>
                <a:lnTo>
                  <a:pt x="351" y="306"/>
                </a:lnTo>
                <a:lnTo>
                  <a:pt x="341" y="302"/>
                </a:lnTo>
                <a:lnTo>
                  <a:pt x="335" y="298"/>
                </a:lnTo>
                <a:lnTo>
                  <a:pt x="329" y="296"/>
                </a:lnTo>
                <a:lnTo>
                  <a:pt x="323" y="290"/>
                </a:lnTo>
                <a:lnTo>
                  <a:pt x="317" y="286"/>
                </a:lnTo>
                <a:lnTo>
                  <a:pt x="309" y="282"/>
                </a:lnTo>
                <a:lnTo>
                  <a:pt x="301" y="276"/>
                </a:lnTo>
                <a:lnTo>
                  <a:pt x="295" y="270"/>
                </a:lnTo>
                <a:lnTo>
                  <a:pt x="287" y="262"/>
                </a:lnTo>
                <a:lnTo>
                  <a:pt x="278" y="256"/>
                </a:lnTo>
                <a:lnTo>
                  <a:pt x="270" y="248"/>
                </a:lnTo>
                <a:lnTo>
                  <a:pt x="260" y="240"/>
                </a:lnTo>
                <a:lnTo>
                  <a:pt x="250" y="230"/>
                </a:lnTo>
                <a:lnTo>
                  <a:pt x="238" y="220"/>
                </a:lnTo>
                <a:lnTo>
                  <a:pt x="224" y="210"/>
                </a:lnTo>
                <a:lnTo>
                  <a:pt x="210" y="198"/>
                </a:lnTo>
                <a:lnTo>
                  <a:pt x="196" y="186"/>
                </a:lnTo>
                <a:lnTo>
                  <a:pt x="180" y="172"/>
                </a:lnTo>
                <a:lnTo>
                  <a:pt x="164" y="158"/>
                </a:lnTo>
                <a:lnTo>
                  <a:pt x="146" y="144"/>
                </a:lnTo>
                <a:lnTo>
                  <a:pt x="128" y="130"/>
                </a:lnTo>
                <a:lnTo>
                  <a:pt x="108" y="112"/>
                </a:lnTo>
                <a:lnTo>
                  <a:pt x="88" y="96"/>
                </a:lnTo>
                <a:lnTo>
                  <a:pt x="68" y="78"/>
                </a:lnTo>
                <a:lnTo>
                  <a:pt x="46" y="60"/>
                </a:lnTo>
                <a:lnTo>
                  <a:pt x="24" y="40"/>
                </a:lnTo>
                <a:lnTo>
                  <a:pt x="0" y="20"/>
                </a:lnTo>
                <a:lnTo>
                  <a:pt x="10" y="10"/>
                </a:lnTo>
                <a:lnTo>
                  <a:pt x="20" y="0"/>
                </a:lnTo>
                <a:lnTo>
                  <a:pt x="40" y="16"/>
                </a:lnTo>
                <a:lnTo>
                  <a:pt x="64" y="32"/>
                </a:lnTo>
                <a:lnTo>
                  <a:pt x="88" y="50"/>
                </a:lnTo>
                <a:lnTo>
                  <a:pt x="116" y="66"/>
                </a:lnTo>
                <a:lnTo>
                  <a:pt x="142" y="82"/>
                </a:lnTo>
                <a:lnTo>
                  <a:pt x="172" y="98"/>
                </a:lnTo>
                <a:lnTo>
                  <a:pt x="202" y="116"/>
                </a:lnTo>
                <a:lnTo>
                  <a:pt x="232" y="134"/>
                </a:lnTo>
                <a:lnTo>
                  <a:pt x="262" y="150"/>
                </a:lnTo>
                <a:lnTo>
                  <a:pt x="293" y="166"/>
                </a:lnTo>
                <a:lnTo>
                  <a:pt x="323" y="180"/>
                </a:lnTo>
                <a:lnTo>
                  <a:pt x="355" y="192"/>
                </a:lnTo>
                <a:lnTo>
                  <a:pt x="387" y="202"/>
                </a:lnTo>
                <a:lnTo>
                  <a:pt x="421" y="210"/>
                </a:lnTo>
                <a:lnTo>
                  <a:pt x="453" y="218"/>
                </a:lnTo>
                <a:lnTo>
                  <a:pt x="487" y="224"/>
                </a:lnTo>
                <a:lnTo>
                  <a:pt x="503" y="226"/>
                </a:lnTo>
                <a:lnTo>
                  <a:pt x="519" y="230"/>
                </a:lnTo>
                <a:lnTo>
                  <a:pt x="533" y="232"/>
                </a:lnTo>
                <a:lnTo>
                  <a:pt x="547" y="234"/>
                </a:lnTo>
                <a:lnTo>
                  <a:pt x="557" y="238"/>
                </a:lnTo>
                <a:lnTo>
                  <a:pt x="569" y="240"/>
                </a:lnTo>
                <a:lnTo>
                  <a:pt x="579" y="242"/>
                </a:lnTo>
                <a:lnTo>
                  <a:pt x="587" y="244"/>
                </a:lnTo>
                <a:lnTo>
                  <a:pt x="595" y="246"/>
                </a:lnTo>
                <a:lnTo>
                  <a:pt x="601" y="248"/>
                </a:lnTo>
                <a:lnTo>
                  <a:pt x="607" y="250"/>
                </a:lnTo>
                <a:lnTo>
                  <a:pt x="611" y="252"/>
                </a:lnTo>
                <a:lnTo>
                  <a:pt x="615" y="254"/>
                </a:lnTo>
                <a:lnTo>
                  <a:pt x="619" y="256"/>
                </a:lnTo>
                <a:lnTo>
                  <a:pt x="619" y="256"/>
                </a:lnTo>
                <a:lnTo>
                  <a:pt x="621" y="258"/>
                </a:lnTo>
                <a:lnTo>
                  <a:pt x="619" y="260"/>
                </a:lnTo>
                <a:lnTo>
                  <a:pt x="619" y="260"/>
                </a:lnTo>
                <a:lnTo>
                  <a:pt x="617" y="262"/>
                </a:lnTo>
                <a:lnTo>
                  <a:pt x="613" y="264"/>
                </a:lnTo>
                <a:lnTo>
                  <a:pt x="609" y="266"/>
                </a:lnTo>
                <a:lnTo>
                  <a:pt x="605" y="268"/>
                </a:lnTo>
                <a:lnTo>
                  <a:pt x="599" y="270"/>
                </a:lnTo>
                <a:lnTo>
                  <a:pt x="591" y="272"/>
                </a:lnTo>
                <a:lnTo>
                  <a:pt x="585" y="274"/>
                </a:lnTo>
                <a:lnTo>
                  <a:pt x="575" y="276"/>
                </a:lnTo>
                <a:lnTo>
                  <a:pt x="567" y="278"/>
                </a:lnTo>
                <a:lnTo>
                  <a:pt x="557" y="280"/>
                </a:lnTo>
                <a:lnTo>
                  <a:pt x="545" y="284"/>
                </a:lnTo>
                <a:lnTo>
                  <a:pt x="533" y="286"/>
                </a:lnTo>
                <a:lnTo>
                  <a:pt x="521" y="288"/>
                </a:lnTo>
                <a:lnTo>
                  <a:pt x="507" y="290"/>
                </a:lnTo>
                <a:lnTo>
                  <a:pt x="507" y="29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Freeform 114"/>
          <p:cNvSpPr>
            <a:spLocks/>
          </p:cNvSpPr>
          <p:nvPr/>
        </p:nvSpPr>
        <p:spPr bwMode="auto">
          <a:xfrm>
            <a:off x="2519680" y="2759946"/>
            <a:ext cx="341118" cy="106196"/>
          </a:xfrm>
          <a:custGeom>
            <a:avLst/>
            <a:gdLst>
              <a:gd name="T0" fmla="*/ 197 w 211"/>
              <a:gd name="T1" fmla="*/ 46 h 66"/>
              <a:gd name="T2" fmla="*/ 195 w 211"/>
              <a:gd name="T3" fmla="*/ 48 h 66"/>
              <a:gd name="T4" fmla="*/ 193 w 211"/>
              <a:gd name="T5" fmla="*/ 48 h 66"/>
              <a:gd name="T6" fmla="*/ 189 w 211"/>
              <a:gd name="T7" fmla="*/ 50 h 66"/>
              <a:gd name="T8" fmla="*/ 183 w 211"/>
              <a:gd name="T9" fmla="*/ 50 h 66"/>
              <a:gd name="T10" fmla="*/ 175 w 211"/>
              <a:gd name="T11" fmla="*/ 52 h 66"/>
              <a:gd name="T12" fmla="*/ 167 w 211"/>
              <a:gd name="T13" fmla="*/ 54 h 66"/>
              <a:gd name="T14" fmla="*/ 155 w 211"/>
              <a:gd name="T15" fmla="*/ 54 h 66"/>
              <a:gd name="T16" fmla="*/ 145 w 211"/>
              <a:gd name="T17" fmla="*/ 56 h 66"/>
              <a:gd name="T18" fmla="*/ 131 w 211"/>
              <a:gd name="T19" fmla="*/ 58 h 66"/>
              <a:gd name="T20" fmla="*/ 117 w 211"/>
              <a:gd name="T21" fmla="*/ 58 h 66"/>
              <a:gd name="T22" fmla="*/ 102 w 211"/>
              <a:gd name="T23" fmla="*/ 60 h 66"/>
              <a:gd name="T24" fmla="*/ 84 w 211"/>
              <a:gd name="T25" fmla="*/ 62 h 66"/>
              <a:gd name="T26" fmla="*/ 66 w 211"/>
              <a:gd name="T27" fmla="*/ 62 h 66"/>
              <a:gd name="T28" fmla="*/ 44 w 211"/>
              <a:gd name="T29" fmla="*/ 64 h 66"/>
              <a:gd name="T30" fmla="*/ 22 w 211"/>
              <a:gd name="T31" fmla="*/ 64 h 66"/>
              <a:gd name="T32" fmla="*/ 0 w 211"/>
              <a:gd name="T33" fmla="*/ 66 h 66"/>
              <a:gd name="T34" fmla="*/ 0 w 211"/>
              <a:gd name="T35" fmla="*/ 28 h 66"/>
              <a:gd name="T36" fmla="*/ 24 w 211"/>
              <a:gd name="T37" fmla="*/ 24 h 66"/>
              <a:gd name="T38" fmla="*/ 48 w 211"/>
              <a:gd name="T39" fmla="*/ 20 h 66"/>
              <a:gd name="T40" fmla="*/ 60 w 211"/>
              <a:gd name="T41" fmla="*/ 18 h 66"/>
              <a:gd name="T42" fmla="*/ 70 w 211"/>
              <a:gd name="T43" fmla="*/ 14 h 66"/>
              <a:gd name="T44" fmla="*/ 80 w 211"/>
              <a:gd name="T45" fmla="*/ 12 h 66"/>
              <a:gd name="T46" fmla="*/ 90 w 211"/>
              <a:gd name="T47" fmla="*/ 8 h 66"/>
              <a:gd name="T48" fmla="*/ 107 w 211"/>
              <a:gd name="T49" fmla="*/ 6 h 66"/>
              <a:gd name="T50" fmla="*/ 123 w 211"/>
              <a:gd name="T51" fmla="*/ 2 h 66"/>
              <a:gd name="T52" fmla="*/ 131 w 211"/>
              <a:gd name="T53" fmla="*/ 0 h 66"/>
              <a:gd name="T54" fmla="*/ 137 w 211"/>
              <a:gd name="T55" fmla="*/ 0 h 66"/>
              <a:gd name="T56" fmla="*/ 145 w 211"/>
              <a:gd name="T57" fmla="*/ 0 h 66"/>
              <a:gd name="T58" fmla="*/ 151 w 211"/>
              <a:gd name="T59" fmla="*/ 0 h 66"/>
              <a:gd name="T60" fmla="*/ 161 w 211"/>
              <a:gd name="T61" fmla="*/ 0 h 66"/>
              <a:gd name="T62" fmla="*/ 171 w 211"/>
              <a:gd name="T63" fmla="*/ 2 h 66"/>
              <a:gd name="T64" fmla="*/ 183 w 211"/>
              <a:gd name="T65" fmla="*/ 6 h 66"/>
              <a:gd name="T66" fmla="*/ 193 w 211"/>
              <a:gd name="T67" fmla="*/ 8 h 66"/>
              <a:gd name="T68" fmla="*/ 197 w 211"/>
              <a:gd name="T69" fmla="*/ 10 h 66"/>
              <a:gd name="T70" fmla="*/ 201 w 211"/>
              <a:gd name="T71" fmla="*/ 12 h 66"/>
              <a:gd name="T72" fmla="*/ 205 w 211"/>
              <a:gd name="T73" fmla="*/ 16 h 66"/>
              <a:gd name="T74" fmla="*/ 207 w 211"/>
              <a:gd name="T75" fmla="*/ 18 h 66"/>
              <a:gd name="T76" fmla="*/ 209 w 211"/>
              <a:gd name="T77" fmla="*/ 20 h 66"/>
              <a:gd name="T78" fmla="*/ 211 w 211"/>
              <a:gd name="T79" fmla="*/ 24 h 66"/>
              <a:gd name="T80" fmla="*/ 211 w 211"/>
              <a:gd name="T81" fmla="*/ 26 h 66"/>
              <a:gd name="T82" fmla="*/ 211 w 211"/>
              <a:gd name="T83" fmla="*/ 28 h 66"/>
              <a:gd name="T84" fmla="*/ 211 w 211"/>
              <a:gd name="T85" fmla="*/ 32 h 66"/>
              <a:gd name="T86" fmla="*/ 209 w 211"/>
              <a:gd name="T87" fmla="*/ 38 h 66"/>
              <a:gd name="T88" fmla="*/ 203 w 211"/>
              <a:gd name="T89" fmla="*/ 42 h 66"/>
              <a:gd name="T90" fmla="*/ 197 w 211"/>
              <a:gd name="T91" fmla="*/ 46 h 66"/>
              <a:gd name="T92" fmla="*/ 197 w 211"/>
              <a:gd name="T93" fmla="*/ 4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11" h="66">
                <a:moveTo>
                  <a:pt x="197" y="46"/>
                </a:moveTo>
                <a:lnTo>
                  <a:pt x="195" y="48"/>
                </a:lnTo>
                <a:lnTo>
                  <a:pt x="193" y="48"/>
                </a:lnTo>
                <a:lnTo>
                  <a:pt x="189" y="50"/>
                </a:lnTo>
                <a:lnTo>
                  <a:pt x="183" y="50"/>
                </a:lnTo>
                <a:lnTo>
                  <a:pt x="175" y="52"/>
                </a:lnTo>
                <a:lnTo>
                  <a:pt x="167" y="54"/>
                </a:lnTo>
                <a:lnTo>
                  <a:pt x="155" y="54"/>
                </a:lnTo>
                <a:lnTo>
                  <a:pt x="145" y="56"/>
                </a:lnTo>
                <a:lnTo>
                  <a:pt x="131" y="58"/>
                </a:lnTo>
                <a:lnTo>
                  <a:pt x="117" y="58"/>
                </a:lnTo>
                <a:lnTo>
                  <a:pt x="102" y="60"/>
                </a:lnTo>
                <a:lnTo>
                  <a:pt x="84" y="62"/>
                </a:lnTo>
                <a:lnTo>
                  <a:pt x="66" y="62"/>
                </a:lnTo>
                <a:lnTo>
                  <a:pt x="44" y="64"/>
                </a:lnTo>
                <a:lnTo>
                  <a:pt x="22" y="64"/>
                </a:lnTo>
                <a:lnTo>
                  <a:pt x="0" y="66"/>
                </a:lnTo>
                <a:lnTo>
                  <a:pt x="0" y="28"/>
                </a:lnTo>
                <a:lnTo>
                  <a:pt x="24" y="24"/>
                </a:lnTo>
                <a:lnTo>
                  <a:pt x="48" y="20"/>
                </a:lnTo>
                <a:lnTo>
                  <a:pt x="60" y="18"/>
                </a:lnTo>
                <a:lnTo>
                  <a:pt x="70" y="14"/>
                </a:lnTo>
                <a:lnTo>
                  <a:pt x="80" y="12"/>
                </a:lnTo>
                <a:lnTo>
                  <a:pt x="90" y="8"/>
                </a:lnTo>
                <a:lnTo>
                  <a:pt x="107" y="6"/>
                </a:lnTo>
                <a:lnTo>
                  <a:pt x="123" y="2"/>
                </a:lnTo>
                <a:lnTo>
                  <a:pt x="131" y="0"/>
                </a:lnTo>
                <a:lnTo>
                  <a:pt x="137" y="0"/>
                </a:lnTo>
                <a:lnTo>
                  <a:pt x="145" y="0"/>
                </a:lnTo>
                <a:lnTo>
                  <a:pt x="151" y="0"/>
                </a:lnTo>
                <a:lnTo>
                  <a:pt x="161" y="0"/>
                </a:lnTo>
                <a:lnTo>
                  <a:pt x="171" y="2"/>
                </a:lnTo>
                <a:lnTo>
                  <a:pt x="183" y="6"/>
                </a:lnTo>
                <a:lnTo>
                  <a:pt x="193" y="8"/>
                </a:lnTo>
                <a:lnTo>
                  <a:pt x="197" y="10"/>
                </a:lnTo>
                <a:lnTo>
                  <a:pt x="201" y="12"/>
                </a:lnTo>
                <a:lnTo>
                  <a:pt x="205" y="16"/>
                </a:lnTo>
                <a:lnTo>
                  <a:pt x="207" y="18"/>
                </a:lnTo>
                <a:lnTo>
                  <a:pt x="209" y="20"/>
                </a:lnTo>
                <a:lnTo>
                  <a:pt x="211" y="24"/>
                </a:lnTo>
                <a:lnTo>
                  <a:pt x="211" y="26"/>
                </a:lnTo>
                <a:lnTo>
                  <a:pt x="211" y="28"/>
                </a:lnTo>
                <a:lnTo>
                  <a:pt x="211" y="32"/>
                </a:lnTo>
                <a:lnTo>
                  <a:pt x="209" y="38"/>
                </a:lnTo>
                <a:lnTo>
                  <a:pt x="203" y="42"/>
                </a:lnTo>
                <a:lnTo>
                  <a:pt x="197" y="46"/>
                </a:lnTo>
                <a:lnTo>
                  <a:pt x="197" y="46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Freeform 115"/>
          <p:cNvSpPr>
            <a:spLocks/>
          </p:cNvSpPr>
          <p:nvPr/>
        </p:nvSpPr>
        <p:spPr bwMode="auto">
          <a:xfrm>
            <a:off x="2464973" y="2560424"/>
            <a:ext cx="131943" cy="588909"/>
          </a:xfrm>
          <a:custGeom>
            <a:avLst/>
            <a:gdLst>
              <a:gd name="T0" fmla="*/ 62 w 82"/>
              <a:gd name="T1" fmla="*/ 366 h 366"/>
              <a:gd name="T2" fmla="*/ 36 w 82"/>
              <a:gd name="T3" fmla="*/ 352 h 366"/>
              <a:gd name="T4" fmla="*/ 10 w 82"/>
              <a:gd name="T5" fmla="*/ 338 h 366"/>
              <a:gd name="T6" fmla="*/ 10 w 82"/>
              <a:gd name="T7" fmla="*/ 324 h 366"/>
              <a:gd name="T8" fmla="*/ 12 w 82"/>
              <a:gd name="T9" fmla="*/ 308 h 366"/>
              <a:gd name="T10" fmla="*/ 12 w 82"/>
              <a:gd name="T11" fmla="*/ 292 h 366"/>
              <a:gd name="T12" fmla="*/ 12 w 82"/>
              <a:gd name="T13" fmla="*/ 276 h 366"/>
              <a:gd name="T14" fmla="*/ 12 w 82"/>
              <a:gd name="T15" fmla="*/ 258 h 366"/>
              <a:gd name="T16" fmla="*/ 12 w 82"/>
              <a:gd name="T17" fmla="*/ 238 h 366"/>
              <a:gd name="T18" fmla="*/ 10 w 82"/>
              <a:gd name="T19" fmla="*/ 220 h 366"/>
              <a:gd name="T20" fmla="*/ 10 w 82"/>
              <a:gd name="T21" fmla="*/ 198 h 366"/>
              <a:gd name="T22" fmla="*/ 10 w 82"/>
              <a:gd name="T23" fmla="*/ 176 h 366"/>
              <a:gd name="T24" fmla="*/ 8 w 82"/>
              <a:gd name="T25" fmla="*/ 154 h 366"/>
              <a:gd name="T26" fmla="*/ 8 w 82"/>
              <a:gd name="T27" fmla="*/ 130 h 366"/>
              <a:gd name="T28" fmla="*/ 6 w 82"/>
              <a:gd name="T29" fmla="*/ 106 h 366"/>
              <a:gd name="T30" fmla="*/ 6 w 82"/>
              <a:gd name="T31" fmla="*/ 82 h 366"/>
              <a:gd name="T32" fmla="*/ 4 w 82"/>
              <a:gd name="T33" fmla="*/ 54 h 366"/>
              <a:gd name="T34" fmla="*/ 2 w 82"/>
              <a:gd name="T35" fmla="*/ 28 h 366"/>
              <a:gd name="T36" fmla="*/ 0 w 82"/>
              <a:gd name="T37" fmla="*/ 0 h 366"/>
              <a:gd name="T38" fmla="*/ 10 w 82"/>
              <a:gd name="T39" fmla="*/ 6 h 366"/>
              <a:gd name="T40" fmla="*/ 18 w 82"/>
              <a:gd name="T41" fmla="*/ 12 h 366"/>
              <a:gd name="T42" fmla="*/ 26 w 82"/>
              <a:gd name="T43" fmla="*/ 16 h 366"/>
              <a:gd name="T44" fmla="*/ 34 w 82"/>
              <a:gd name="T45" fmla="*/ 22 h 366"/>
              <a:gd name="T46" fmla="*/ 42 w 82"/>
              <a:gd name="T47" fmla="*/ 26 h 366"/>
              <a:gd name="T48" fmla="*/ 48 w 82"/>
              <a:gd name="T49" fmla="*/ 32 h 366"/>
              <a:gd name="T50" fmla="*/ 54 w 82"/>
              <a:gd name="T51" fmla="*/ 36 h 366"/>
              <a:gd name="T52" fmla="*/ 58 w 82"/>
              <a:gd name="T53" fmla="*/ 40 h 366"/>
              <a:gd name="T54" fmla="*/ 64 w 82"/>
              <a:gd name="T55" fmla="*/ 42 h 366"/>
              <a:gd name="T56" fmla="*/ 68 w 82"/>
              <a:gd name="T57" fmla="*/ 46 h 366"/>
              <a:gd name="T58" fmla="*/ 70 w 82"/>
              <a:gd name="T59" fmla="*/ 50 h 366"/>
              <a:gd name="T60" fmla="*/ 74 w 82"/>
              <a:gd name="T61" fmla="*/ 52 h 366"/>
              <a:gd name="T62" fmla="*/ 76 w 82"/>
              <a:gd name="T63" fmla="*/ 54 h 366"/>
              <a:gd name="T64" fmla="*/ 78 w 82"/>
              <a:gd name="T65" fmla="*/ 58 h 366"/>
              <a:gd name="T66" fmla="*/ 82 w 82"/>
              <a:gd name="T67" fmla="*/ 62 h 366"/>
              <a:gd name="T68" fmla="*/ 80 w 82"/>
              <a:gd name="T69" fmla="*/ 72 h 366"/>
              <a:gd name="T70" fmla="*/ 78 w 82"/>
              <a:gd name="T71" fmla="*/ 82 h 366"/>
              <a:gd name="T72" fmla="*/ 74 w 82"/>
              <a:gd name="T73" fmla="*/ 94 h 366"/>
              <a:gd name="T74" fmla="*/ 72 w 82"/>
              <a:gd name="T75" fmla="*/ 104 h 366"/>
              <a:gd name="T76" fmla="*/ 70 w 82"/>
              <a:gd name="T77" fmla="*/ 108 h 366"/>
              <a:gd name="T78" fmla="*/ 70 w 82"/>
              <a:gd name="T79" fmla="*/ 112 h 366"/>
              <a:gd name="T80" fmla="*/ 68 w 82"/>
              <a:gd name="T81" fmla="*/ 120 h 366"/>
              <a:gd name="T82" fmla="*/ 68 w 82"/>
              <a:gd name="T83" fmla="*/ 128 h 366"/>
              <a:gd name="T84" fmla="*/ 68 w 82"/>
              <a:gd name="T85" fmla="*/ 140 h 366"/>
              <a:gd name="T86" fmla="*/ 66 w 82"/>
              <a:gd name="T87" fmla="*/ 152 h 366"/>
              <a:gd name="T88" fmla="*/ 66 w 82"/>
              <a:gd name="T89" fmla="*/ 166 h 366"/>
              <a:gd name="T90" fmla="*/ 64 w 82"/>
              <a:gd name="T91" fmla="*/ 182 h 366"/>
              <a:gd name="T92" fmla="*/ 64 w 82"/>
              <a:gd name="T93" fmla="*/ 198 h 366"/>
              <a:gd name="T94" fmla="*/ 64 w 82"/>
              <a:gd name="T95" fmla="*/ 218 h 366"/>
              <a:gd name="T96" fmla="*/ 64 w 82"/>
              <a:gd name="T97" fmla="*/ 238 h 366"/>
              <a:gd name="T98" fmla="*/ 62 w 82"/>
              <a:gd name="T99" fmla="*/ 260 h 366"/>
              <a:gd name="T100" fmla="*/ 62 w 82"/>
              <a:gd name="T101" fmla="*/ 284 h 366"/>
              <a:gd name="T102" fmla="*/ 62 w 82"/>
              <a:gd name="T103" fmla="*/ 310 h 366"/>
              <a:gd name="T104" fmla="*/ 62 w 82"/>
              <a:gd name="T105" fmla="*/ 336 h 366"/>
              <a:gd name="T106" fmla="*/ 62 w 82"/>
              <a:gd name="T107" fmla="*/ 366 h 366"/>
              <a:gd name="T108" fmla="*/ 62 w 82"/>
              <a:gd name="T109" fmla="*/ 366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2" h="366">
                <a:moveTo>
                  <a:pt x="62" y="366"/>
                </a:moveTo>
                <a:lnTo>
                  <a:pt x="36" y="352"/>
                </a:lnTo>
                <a:lnTo>
                  <a:pt x="10" y="338"/>
                </a:lnTo>
                <a:lnTo>
                  <a:pt x="10" y="324"/>
                </a:lnTo>
                <a:lnTo>
                  <a:pt x="12" y="308"/>
                </a:lnTo>
                <a:lnTo>
                  <a:pt x="12" y="292"/>
                </a:lnTo>
                <a:lnTo>
                  <a:pt x="12" y="276"/>
                </a:lnTo>
                <a:lnTo>
                  <a:pt x="12" y="258"/>
                </a:lnTo>
                <a:lnTo>
                  <a:pt x="12" y="238"/>
                </a:lnTo>
                <a:lnTo>
                  <a:pt x="10" y="220"/>
                </a:lnTo>
                <a:lnTo>
                  <a:pt x="10" y="198"/>
                </a:lnTo>
                <a:lnTo>
                  <a:pt x="10" y="176"/>
                </a:lnTo>
                <a:lnTo>
                  <a:pt x="8" y="154"/>
                </a:lnTo>
                <a:lnTo>
                  <a:pt x="8" y="130"/>
                </a:lnTo>
                <a:lnTo>
                  <a:pt x="6" y="106"/>
                </a:lnTo>
                <a:lnTo>
                  <a:pt x="6" y="82"/>
                </a:lnTo>
                <a:lnTo>
                  <a:pt x="4" y="54"/>
                </a:lnTo>
                <a:lnTo>
                  <a:pt x="2" y="28"/>
                </a:lnTo>
                <a:lnTo>
                  <a:pt x="0" y="0"/>
                </a:lnTo>
                <a:lnTo>
                  <a:pt x="10" y="6"/>
                </a:lnTo>
                <a:lnTo>
                  <a:pt x="18" y="12"/>
                </a:lnTo>
                <a:lnTo>
                  <a:pt x="26" y="16"/>
                </a:lnTo>
                <a:lnTo>
                  <a:pt x="34" y="22"/>
                </a:lnTo>
                <a:lnTo>
                  <a:pt x="42" y="26"/>
                </a:lnTo>
                <a:lnTo>
                  <a:pt x="48" y="32"/>
                </a:lnTo>
                <a:lnTo>
                  <a:pt x="54" y="36"/>
                </a:lnTo>
                <a:lnTo>
                  <a:pt x="58" y="40"/>
                </a:lnTo>
                <a:lnTo>
                  <a:pt x="64" y="42"/>
                </a:lnTo>
                <a:lnTo>
                  <a:pt x="68" y="46"/>
                </a:lnTo>
                <a:lnTo>
                  <a:pt x="70" y="50"/>
                </a:lnTo>
                <a:lnTo>
                  <a:pt x="74" y="52"/>
                </a:lnTo>
                <a:lnTo>
                  <a:pt x="76" y="54"/>
                </a:lnTo>
                <a:lnTo>
                  <a:pt x="78" y="58"/>
                </a:lnTo>
                <a:lnTo>
                  <a:pt x="82" y="62"/>
                </a:lnTo>
                <a:lnTo>
                  <a:pt x="80" y="72"/>
                </a:lnTo>
                <a:lnTo>
                  <a:pt x="78" y="82"/>
                </a:lnTo>
                <a:lnTo>
                  <a:pt x="74" y="94"/>
                </a:lnTo>
                <a:lnTo>
                  <a:pt x="72" y="104"/>
                </a:lnTo>
                <a:lnTo>
                  <a:pt x="70" y="108"/>
                </a:lnTo>
                <a:lnTo>
                  <a:pt x="70" y="112"/>
                </a:lnTo>
                <a:lnTo>
                  <a:pt x="68" y="120"/>
                </a:lnTo>
                <a:lnTo>
                  <a:pt x="68" y="128"/>
                </a:lnTo>
                <a:lnTo>
                  <a:pt x="68" y="140"/>
                </a:lnTo>
                <a:lnTo>
                  <a:pt x="66" y="152"/>
                </a:lnTo>
                <a:lnTo>
                  <a:pt x="66" y="166"/>
                </a:lnTo>
                <a:lnTo>
                  <a:pt x="64" y="182"/>
                </a:lnTo>
                <a:lnTo>
                  <a:pt x="64" y="198"/>
                </a:lnTo>
                <a:lnTo>
                  <a:pt x="64" y="218"/>
                </a:lnTo>
                <a:lnTo>
                  <a:pt x="64" y="238"/>
                </a:lnTo>
                <a:lnTo>
                  <a:pt x="62" y="260"/>
                </a:lnTo>
                <a:lnTo>
                  <a:pt x="62" y="284"/>
                </a:lnTo>
                <a:lnTo>
                  <a:pt x="62" y="310"/>
                </a:lnTo>
                <a:lnTo>
                  <a:pt x="62" y="336"/>
                </a:lnTo>
                <a:lnTo>
                  <a:pt x="62" y="366"/>
                </a:lnTo>
                <a:lnTo>
                  <a:pt x="62" y="366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Freeform 116"/>
          <p:cNvSpPr>
            <a:spLocks/>
          </p:cNvSpPr>
          <p:nvPr/>
        </p:nvSpPr>
        <p:spPr bwMode="auto">
          <a:xfrm>
            <a:off x="1316114" y="2380211"/>
            <a:ext cx="656490" cy="839920"/>
          </a:xfrm>
          <a:custGeom>
            <a:avLst/>
            <a:gdLst>
              <a:gd name="T0" fmla="*/ 205 w 407"/>
              <a:gd name="T1" fmla="*/ 360 h 522"/>
              <a:gd name="T2" fmla="*/ 169 w 407"/>
              <a:gd name="T3" fmla="*/ 396 h 522"/>
              <a:gd name="T4" fmla="*/ 133 w 407"/>
              <a:gd name="T5" fmla="*/ 430 h 522"/>
              <a:gd name="T6" fmla="*/ 98 w 407"/>
              <a:gd name="T7" fmla="*/ 460 h 522"/>
              <a:gd name="T8" fmla="*/ 72 w 407"/>
              <a:gd name="T9" fmla="*/ 480 h 522"/>
              <a:gd name="T10" fmla="*/ 56 w 407"/>
              <a:gd name="T11" fmla="*/ 492 h 522"/>
              <a:gd name="T12" fmla="*/ 42 w 407"/>
              <a:gd name="T13" fmla="*/ 502 h 522"/>
              <a:gd name="T14" fmla="*/ 30 w 407"/>
              <a:gd name="T15" fmla="*/ 510 h 522"/>
              <a:gd name="T16" fmla="*/ 20 w 407"/>
              <a:gd name="T17" fmla="*/ 516 h 522"/>
              <a:gd name="T18" fmla="*/ 12 w 407"/>
              <a:gd name="T19" fmla="*/ 520 h 522"/>
              <a:gd name="T20" fmla="*/ 6 w 407"/>
              <a:gd name="T21" fmla="*/ 520 h 522"/>
              <a:gd name="T22" fmla="*/ 2 w 407"/>
              <a:gd name="T23" fmla="*/ 520 h 522"/>
              <a:gd name="T24" fmla="*/ 0 w 407"/>
              <a:gd name="T25" fmla="*/ 520 h 522"/>
              <a:gd name="T26" fmla="*/ 0 w 407"/>
              <a:gd name="T27" fmla="*/ 516 h 522"/>
              <a:gd name="T28" fmla="*/ 4 w 407"/>
              <a:gd name="T29" fmla="*/ 510 h 522"/>
              <a:gd name="T30" fmla="*/ 8 w 407"/>
              <a:gd name="T31" fmla="*/ 502 h 522"/>
              <a:gd name="T32" fmla="*/ 16 w 407"/>
              <a:gd name="T33" fmla="*/ 492 h 522"/>
              <a:gd name="T34" fmla="*/ 26 w 407"/>
              <a:gd name="T35" fmla="*/ 480 h 522"/>
              <a:gd name="T36" fmla="*/ 38 w 407"/>
              <a:gd name="T37" fmla="*/ 466 h 522"/>
              <a:gd name="T38" fmla="*/ 54 w 407"/>
              <a:gd name="T39" fmla="*/ 450 h 522"/>
              <a:gd name="T40" fmla="*/ 96 w 407"/>
              <a:gd name="T41" fmla="*/ 404 h 522"/>
              <a:gd name="T42" fmla="*/ 145 w 407"/>
              <a:gd name="T43" fmla="*/ 350 h 522"/>
              <a:gd name="T44" fmla="*/ 175 w 407"/>
              <a:gd name="T45" fmla="*/ 314 h 522"/>
              <a:gd name="T46" fmla="*/ 201 w 407"/>
              <a:gd name="T47" fmla="*/ 278 h 522"/>
              <a:gd name="T48" fmla="*/ 227 w 407"/>
              <a:gd name="T49" fmla="*/ 242 h 522"/>
              <a:gd name="T50" fmla="*/ 251 w 407"/>
              <a:gd name="T51" fmla="*/ 200 h 522"/>
              <a:gd name="T52" fmla="*/ 277 w 407"/>
              <a:gd name="T53" fmla="*/ 158 h 522"/>
              <a:gd name="T54" fmla="*/ 293 w 407"/>
              <a:gd name="T55" fmla="*/ 124 h 522"/>
              <a:gd name="T56" fmla="*/ 303 w 407"/>
              <a:gd name="T57" fmla="*/ 104 h 522"/>
              <a:gd name="T58" fmla="*/ 309 w 407"/>
              <a:gd name="T59" fmla="*/ 86 h 522"/>
              <a:gd name="T60" fmla="*/ 315 w 407"/>
              <a:gd name="T61" fmla="*/ 70 h 522"/>
              <a:gd name="T62" fmla="*/ 319 w 407"/>
              <a:gd name="T63" fmla="*/ 56 h 522"/>
              <a:gd name="T64" fmla="*/ 321 w 407"/>
              <a:gd name="T65" fmla="*/ 46 h 522"/>
              <a:gd name="T66" fmla="*/ 323 w 407"/>
              <a:gd name="T67" fmla="*/ 38 h 522"/>
              <a:gd name="T68" fmla="*/ 323 w 407"/>
              <a:gd name="T69" fmla="*/ 32 h 522"/>
              <a:gd name="T70" fmla="*/ 319 w 407"/>
              <a:gd name="T71" fmla="*/ 26 h 522"/>
              <a:gd name="T72" fmla="*/ 315 w 407"/>
              <a:gd name="T73" fmla="*/ 20 h 522"/>
              <a:gd name="T74" fmla="*/ 315 w 407"/>
              <a:gd name="T75" fmla="*/ 12 h 522"/>
              <a:gd name="T76" fmla="*/ 315 w 407"/>
              <a:gd name="T77" fmla="*/ 6 h 522"/>
              <a:gd name="T78" fmla="*/ 319 w 407"/>
              <a:gd name="T79" fmla="*/ 0 h 522"/>
              <a:gd name="T80" fmla="*/ 329 w 407"/>
              <a:gd name="T81" fmla="*/ 0 h 522"/>
              <a:gd name="T82" fmla="*/ 341 w 407"/>
              <a:gd name="T83" fmla="*/ 0 h 522"/>
              <a:gd name="T84" fmla="*/ 359 w 407"/>
              <a:gd name="T85" fmla="*/ 6 h 522"/>
              <a:gd name="T86" fmla="*/ 377 w 407"/>
              <a:gd name="T87" fmla="*/ 16 h 522"/>
              <a:gd name="T88" fmla="*/ 391 w 407"/>
              <a:gd name="T89" fmla="*/ 28 h 522"/>
              <a:gd name="T90" fmla="*/ 401 w 407"/>
              <a:gd name="T91" fmla="*/ 38 h 522"/>
              <a:gd name="T92" fmla="*/ 407 w 407"/>
              <a:gd name="T93" fmla="*/ 48 h 522"/>
              <a:gd name="T94" fmla="*/ 407 w 407"/>
              <a:gd name="T95" fmla="*/ 60 h 522"/>
              <a:gd name="T96" fmla="*/ 403 w 407"/>
              <a:gd name="T97" fmla="*/ 68 h 522"/>
              <a:gd name="T98" fmla="*/ 399 w 407"/>
              <a:gd name="T99" fmla="*/ 78 h 522"/>
              <a:gd name="T100" fmla="*/ 393 w 407"/>
              <a:gd name="T101" fmla="*/ 92 h 522"/>
              <a:gd name="T102" fmla="*/ 385 w 407"/>
              <a:gd name="T103" fmla="*/ 106 h 522"/>
              <a:gd name="T104" fmla="*/ 375 w 407"/>
              <a:gd name="T105" fmla="*/ 122 h 522"/>
              <a:gd name="T106" fmla="*/ 363 w 407"/>
              <a:gd name="T107" fmla="*/ 142 h 522"/>
              <a:gd name="T108" fmla="*/ 351 w 407"/>
              <a:gd name="T109" fmla="*/ 164 h 522"/>
              <a:gd name="T110" fmla="*/ 321 w 407"/>
              <a:gd name="T111" fmla="*/ 210 h 522"/>
              <a:gd name="T112" fmla="*/ 291 w 407"/>
              <a:gd name="T113" fmla="*/ 254 h 522"/>
              <a:gd name="T114" fmla="*/ 223 w 407"/>
              <a:gd name="T115" fmla="*/ 34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7" h="522">
                <a:moveTo>
                  <a:pt x="223" y="340"/>
                </a:moveTo>
                <a:lnTo>
                  <a:pt x="205" y="360"/>
                </a:lnTo>
                <a:lnTo>
                  <a:pt x="187" y="378"/>
                </a:lnTo>
                <a:lnTo>
                  <a:pt x="169" y="396"/>
                </a:lnTo>
                <a:lnTo>
                  <a:pt x="151" y="414"/>
                </a:lnTo>
                <a:lnTo>
                  <a:pt x="133" y="430"/>
                </a:lnTo>
                <a:lnTo>
                  <a:pt x="115" y="446"/>
                </a:lnTo>
                <a:lnTo>
                  <a:pt x="98" y="460"/>
                </a:lnTo>
                <a:lnTo>
                  <a:pt x="82" y="472"/>
                </a:lnTo>
                <a:lnTo>
                  <a:pt x="72" y="480"/>
                </a:lnTo>
                <a:lnTo>
                  <a:pt x="64" y="486"/>
                </a:lnTo>
                <a:lnTo>
                  <a:pt x="56" y="492"/>
                </a:lnTo>
                <a:lnTo>
                  <a:pt x="50" y="498"/>
                </a:lnTo>
                <a:lnTo>
                  <a:pt x="42" y="502"/>
                </a:lnTo>
                <a:lnTo>
                  <a:pt x="36" y="506"/>
                </a:lnTo>
                <a:lnTo>
                  <a:pt x="30" y="510"/>
                </a:lnTo>
                <a:lnTo>
                  <a:pt x="26" y="512"/>
                </a:lnTo>
                <a:lnTo>
                  <a:pt x="20" y="516"/>
                </a:lnTo>
                <a:lnTo>
                  <a:pt x="16" y="518"/>
                </a:lnTo>
                <a:lnTo>
                  <a:pt x="12" y="520"/>
                </a:lnTo>
                <a:lnTo>
                  <a:pt x="8" y="520"/>
                </a:lnTo>
                <a:lnTo>
                  <a:pt x="6" y="520"/>
                </a:lnTo>
                <a:lnTo>
                  <a:pt x="4" y="522"/>
                </a:lnTo>
                <a:lnTo>
                  <a:pt x="2" y="520"/>
                </a:lnTo>
                <a:lnTo>
                  <a:pt x="0" y="520"/>
                </a:lnTo>
                <a:lnTo>
                  <a:pt x="0" y="520"/>
                </a:lnTo>
                <a:lnTo>
                  <a:pt x="0" y="518"/>
                </a:lnTo>
                <a:lnTo>
                  <a:pt x="0" y="516"/>
                </a:lnTo>
                <a:lnTo>
                  <a:pt x="2" y="514"/>
                </a:lnTo>
                <a:lnTo>
                  <a:pt x="4" y="510"/>
                </a:lnTo>
                <a:lnTo>
                  <a:pt x="6" y="506"/>
                </a:lnTo>
                <a:lnTo>
                  <a:pt x="8" y="502"/>
                </a:lnTo>
                <a:lnTo>
                  <a:pt x="12" y="498"/>
                </a:lnTo>
                <a:lnTo>
                  <a:pt x="16" y="492"/>
                </a:lnTo>
                <a:lnTo>
                  <a:pt x="22" y="488"/>
                </a:lnTo>
                <a:lnTo>
                  <a:pt x="26" y="480"/>
                </a:lnTo>
                <a:lnTo>
                  <a:pt x="32" y="474"/>
                </a:lnTo>
                <a:lnTo>
                  <a:pt x="38" y="466"/>
                </a:lnTo>
                <a:lnTo>
                  <a:pt x="46" y="458"/>
                </a:lnTo>
                <a:lnTo>
                  <a:pt x="54" y="450"/>
                </a:lnTo>
                <a:lnTo>
                  <a:pt x="62" y="440"/>
                </a:lnTo>
                <a:lnTo>
                  <a:pt x="96" y="404"/>
                </a:lnTo>
                <a:lnTo>
                  <a:pt x="129" y="368"/>
                </a:lnTo>
                <a:lnTo>
                  <a:pt x="145" y="350"/>
                </a:lnTo>
                <a:lnTo>
                  <a:pt x="161" y="332"/>
                </a:lnTo>
                <a:lnTo>
                  <a:pt x="175" y="314"/>
                </a:lnTo>
                <a:lnTo>
                  <a:pt x="189" y="296"/>
                </a:lnTo>
                <a:lnTo>
                  <a:pt x="201" y="278"/>
                </a:lnTo>
                <a:lnTo>
                  <a:pt x="215" y="260"/>
                </a:lnTo>
                <a:lnTo>
                  <a:pt x="227" y="242"/>
                </a:lnTo>
                <a:lnTo>
                  <a:pt x="239" y="222"/>
                </a:lnTo>
                <a:lnTo>
                  <a:pt x="251" y="200"/>
                </a:lnTo>
                <a:lnTo>
                  <a:pt x="265" y="180"/>
                </a:lnTo>
                <a:lnTo>
                  <a:pt x="277" y="158"/>
                </a:lnTo>
                <a:lnTo>
                  <a:pt x="289" y="136"/>
                </a:lnTo>
                <a:lnTo>
                  <a:pt x="293" y="124"/>
                </a:lnTo>
                <a:lnTo>
                  <a:pt x="299" y="114"/>
                </a:lnTo>
                <a:lnTo>
                  <a:pt x="303" y="104"/>
                </a:lnTo>
                <a:lnTo>
                  <a:pt x="307" y="94"/>
                </a:lnTo>
                <a:lnTo>
                  <a:pt x="309" y="86"/>
                </a:lnTo>
                <a:lnTo>
                  <a:pt x="313" y="78"/>
                </a:lnTo>
                <a:lnTo>
                  <a:pt x="315" y="70"/>
                </a:lnTo>
                <a:lnTo>
                  <a:pt x="317" y="64"/>
                </a:lnTo>
                <a:lnTo>
                  <a:pt x="319" y="56"/>
                </a:lnTo>
                <a:lnTo>
                  <a:pt x="321" y="52"/>
                </a:lnTo>
                <a:lnTo>
                  <a:pt x="321" y="46"/>
                </a:lnTo>
                <a:lnTo>
                  <a:pt x="323" y="42"/>
                </a:lnTo>
                <a:lnTo>
                  <a:pt x="323" y="38"/>
                </a:lnTo>
                <a:lnTo>
                  <a:pt x="323" y="36"/>
                </a:lnTo>
                <a:lnTo>
                  <a:pt x="323" y="32"/>
                </a:lnTo>
                <a:lnTo>
                  <a:pt x="323" y="30"/>
                </a:lnTo>
                <a:lnTo>
                  <a:pt x="319" y="26"/>
                </a:lnTo>
                <a:lnTo>
                  <a:pt x="317" y="24"/>
                </a:lnTo>
                <a:lnTo>
                  <a:pt x="315" y="20"/>
                </a:lnTo>
                <a:lnTo>
                  <a:pt x="315" y="16"/>
                </a:lnTo>
                <a:lnTo>
                  <a:pt x="315" y="12"/>
                </a:lnTo>
                <a:lnTo>
                  <a:pt x="315" y="10"/>
                </a:lnTo>
                <a:lnTo>
                  <a:pt x="315" y="6"/>
                </a:lnTo>
                <a:lnTo>
                  <a:pt x="317" y="2"/>
                </a:lnTo>
                <a:lnTo>
                  <a:pt x="319" y="0"/>
                </a:lnTo>
                <a:lnTo>
                  <a:pt x="323" y="0"/>
                </a:lnTo>
                <a:lnTo>
                  <a:pt x="329" y="0"/>
                </a:lnTo>
                <a:lnTo>
                  <a:pt x="335" y="0"/>
                </a:lnTo>
                <a:lnTo>
                  <a:pt x="341" y="0"/>
                </a:lnTo>
                <a:lnTo>
                  <a:pt x="349" y="4"/>
                </a:lnTo>
                <a:lnTo>
                  <a:pt x="359" y="6"/>
                </a:lnTo>
                <a:lnTo>
                  <a:pt x="369" y="12"/>
                </a:lnTo>
                <a:lnTo>
                  <a:pt x="377" y="16"/>
                </a:lnTo>
                <a:lnTo>
                  <a:pt x="385" y="22"/>
                </a:lnTo>
                <a:lnTo>
                  <a:pt x="391" y="28"/>
                </a:lnTo>
                <a:lnTo>
                  <a:pt x="397" y="34"/>
                </a:lnTo>
                <a:lnTo>
                  <a:pt x="401" y="38"/>
                </a:lnTo>
                <a:lnTo>
                  <a:pt x="405" y="44"/>
                </a:lnTo>
                <a:lnTo>
                  <a:pt x="407" y="48"/>
                </a:lnTo>
                <a:lnTo>
                  <a:pt x="407" y="54"/>
                </a:lnTo>
                <a:lnTo>
                  <a:pt x="407" y="60"/>
                </a:lnTo>
                <a:lnTo>
                  <a:pt x="405" y="64"/>
                </a:lnTo>
                <a:lnTo>
                  <a:pt x="403" y="68"/>
                </a:lnTo>
                <a:lnTo>
                  <a:pt x="401" y="74"/>
                </a:lnTo>
                <a:lnTo>
                  <a:pt x="399" y="78"/>
                </a:lnTo>
                <a:lnTo>
                  <a:pt x="397" y="84"/>
                </a:lnTo>
                <a:lnTo>
                  <a:pt x="393" y="92"/>
                </a:lnTo>
                <a:lnTo>
                  <a:pt x="389" y="98"/>
                </a:lnTo>
                <a:lnTo>
                  <a:pt x="385" y="106"/>
                </a:lnTo>
                <a:lnTo>
                  <a:pt x="381" y="114"/>
                </a:lnTo>
                <a:lnTo>
                  <a:pt x="375" y="122"/>
                </a:lnTo>
                <a:lnTo>
                  <a:pt x="369" y="132"/>
                </a:lnTo>
                <a:lnTo>
                  <a:pt x="363" y="142"/>
                </a:lnTo>
                <a:lnTo>
                  <a:pt x="357" y="152"/>
                </a:lnTo>
                <a:lnTo>
                  <a:pt x="351" y="164"/>
                </a:lnTo>
                <a:lnTo>
                  <a:pt x="337" y="186"/>
                </a:lnTo>
                <a:lnTo>
                  <a:pt x="321" y="210"/>
                </a:lnTo>
                <a:lnTo>
                  <a:pt x="305" y="232"/>
                </a:lnTo>
                <a:lnTo>
                  <a:pt x="291" y="254"/>
                </a:lnTo>
                <a:lnTo>
                  <a:pt x="257" y="296"/>
                </a:lnTo>
                <a:lnTo>
                  <a:pt x="223" y="340"/>
                </a:lnTo>
                <a:lnTo>
                  <a:pt x="223" y="34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Freeform 117"/>
          <p:cNvSpPr>
            <a:spLocks/>
          </p:cNvSpPr>
          <p:nvPr/>
        </p:nvSpPr>
        <p:spPr bwMode="auto">
          <a:xfrm>
            <a:off x="1744121" y="2743854"/>
            <a:ext cx="106198" cy="778778"/>
          </a:xfrm>
          <a:custGeom>
            <a:avLst/>
            <a:gdLst>
              <a:gd name="T0" fmla="*/ 16 w 66"/>
              <a:gd name="T1" fmla="*/ 186 h 483"/>
              <a:gd name="T2" fmla="*/ 16 w 66"/>
              <a:gd name="T3" fmla="*/ 136 h 483"/>
              <a:gd name="T4" fmla="*/ 12 w 66"/>
              <a:gd name="T5" fmla="*/ 82 h 483"/>
              <a:gd name="T6" fmla="*/ 4 w 66"/>
              <a:gd name="T7" fmla="*/ 28 h 483"/>
              <a:gd name="T8" fmla="*/ 12 w 66"/>
              <a:gd name="T9" fmla="*/ 10 h 483"/>
              <a:gd name="T10" fmla="*/ 32 w 66"/>
              <a:gd name="T11" fmla="*/ 28 h 483"/>
              <a:gd name="T12" fmla="*/ 48 w 66"/>
              <a:gd name="T13" fmla="*/ 44 h 483"/>
              <a:gd name="T14" fmla="*/ 60 w 66"/>
              <a:gd name="T15" fmla="*/ 56 h 483"/>
              <a:gd name="T16" fmla="*/ 64 w 66"/>
              <a:gd name="T17" fmla="*/ 68 h 483"/>
              <a:gd name="T18" fmla="*/ 64 w 66"/>
              <a:gd name="T19" fmla="*/ 76 h 483"/>
              <a:gd name="T20" fmla="*/ 66 w 66"/>
              <a:gd name="T21" fmla="*/ 86 h 483"/>
              <a:gd name="T22" fmla="*/ 66 w 66"/>
              <a:gd name="T23" fmla="*/ 98 h 483"/>
              <a:gd name="T24" fmla="*/ 66 w 66"/>
              <a:gd name="T25" fmla="*/ 112 h 483"/>
              <a:gd name="T26" fmla="*/ 66 w 66"/>
              <a:gd name="T27" fmla="*/ 130 h 483"/>
              <a:gd name="T28" fmla="*/ 66 w 66"/>
              <a:gd name="T29" fmla="*/ 148 h 483"/>
              <a:gd name="T30" fmla="*/ 66 w 66"/>
              <a:gd name="T31" fmla="*/ 170 h 483"/>
              <a:gd name="T32" fmla="*/ 66 w 66"/>
              <a:gd name="T33" fmla="*/ 218 h 483"/>
              <a:gd name="T34" fmla="*/ 66 w 66"/>
              <a:gd name="T35" fmla="*/ 270 h 483"/>
              <a:gd name="T36" fmla="*/ 62 w 66"/>
              <a:gd name="T37" fmla="*/ 376 h 483"/>
              <a:gd name="T38" fmla="*/ 60 w 66"/>
              <a:gd name="T39" fmla="*/ 400 h 483"/>
              <a:gd name="T40" fmla="*/ 58 w 66"/>
              <a:gd name="T41" fmla="*/ 422 h 483"/>
              <a:gd name="T42" fmla="*/ 54 w 66"/>
              <a:gd name="T43" fmla="*/ 442 h 483"/>
              <a:gd name="T44" fmla="*/ 52 w 66"/>
              <a:gd name="T45" fmla="*/ 456 h 483"/>
              <a:gd name="T46" fmla="*/ 50 w 66"/>
              <a:gd name="T47" fmla="*/ 467 h 483"/>
              <a:gd name="T48" fmla="*/ 48 w 66"/>
              <a:gd name="T49" fmla="*/ 477 h 483"/>
              <a:gd name="T50" fmla="*/ 44 w 66"/>
              <a:gd name="T51" fmla="*/ 481 h 483"/>
              <a:gd name="T52" fmla="*/ 42 w 66"/>
              <a:gd name="T53" fmla="*/ 483 h 483"/>
              <a:gd name="T54" fmla="*/ 38 w 66"/>
              <a:gd name="T55" fmla="*/ 481 h 483"/>
              <a:gd name="T56" fmla="*/ 32 w 66"/>
              <a:gd name="T57" fmla="*/ 473 h 483"/>
              <a:gd name="T58" fmla="*/ 26 w 66"/>
              <a:gd name="T59" fmla="*/ 461 h 483"/>
              <a:gd name="T60" fmla="*/ 20 w 66"/>
              <a:gd name="T61" fmla="*/ 446 h 483"/>
              <a:gd name="T62" fmla="*/ 10 w 66"/>
              <a:gd name="T63" fmla="*/ 430 h 483"/>
              <a:gd name="T64" fmla="*/ 4 w 66"/>
              <a:gd name="T65" fmla="*/ 414 h 483"/>
              <a:gd name="T66" fmla="*/ 2 w 66"/>
              <a:gd name="T67" fmla="*/ 404 h 483"/>
              <a:gd name="T68" fmla="*/ 0 w 66"/>
              <a:gd name="T69" fmla="*/ 394 h 483"/>
              <a:gd name="T70" fmla="*/ 0 w 66"/>
              <a:gd name="T71" fmla="*/ 388 h 483"/>
              <a:gd name="T72" fmla="*/ 4 w 66"/>
              <a:gd name="T73" fmla="*/ 376 h 483"/>
              <a:gd name="T74" fmla="*/ 6 w 66"/>
              <a:gd name="T75" fmla="*/ 362 h 483"/>
              <a:gd name="T76" fmla="*/ 10 w 66"/>
              <a:gd name="T77" fmla="*/ 342 h 483"/>
              <a:gd name="T78" fmla="*/ 12 w 66"/>
              <a:gd name="T79" fmla="*/ 318 h 483"/>
              <a:gd name="T80" fmla="*/ 14 w 66"/>
              <a:gd name="T81" fmla="*/ 288 h 483"/>
              <a:gd name="T82" fmla="*/ 14 w 66"/>
              <a:gd name="T83" fmla="*/ 252 h 483"/>
              <a:gd name="T84" fmla="*/ 14 w 66"/>
              <a:gd name="T85" fmla="*/ 208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6" h="483">
                <a:moveTo>
                  <a:pt x="14" y="208"/>
                </a:moveTo>
                <a:lnTo>
                  <a:pt x="16" y="186"/>
                </a:lnTo>
                <a:lnTo>
                  <a:pt x="16" y="160"/>
                </a:lnTo>
                <a:lnTo>
                  <a:pt x="16" y="136"/>
                </a:lnTo>
                <a:lnTo>
                  <a:pt x="14" y="110"/>
                </a:lnTo>
                <a:lnTo>
                  <a:pt x="12" y="82"/>
                </a:lnTo>
                <a:lnTo>
                  <a:pt x="8" y="56"/>
                </a:lnTo>
                <a:lnTo>
                  <a:pt x="4" y="28"/>
                </a:lnTo>
                <a:lnTo>
                  <a:pt x="0" y="0"/>
                </a:lnTo>
                <a:lnTo>
                  <a:pt x="12" y="10"/>
                </a:lnTo>
                <a:lnTo>
                  <a:pt x="22" y="20"/>
                </a:lnTo>
                <a:lnTo>
                  <a:pt x="32" y="28"/>
                </a:lnTo>
                <a:lnTo>
                  <a:pt x="42" y="36"/>
                </a:lnTo>
                <a:lnTo>
                  <a:pt x="48" y="44"/>
                </a:lnTo>
                <a:lnTo>
                  <a:pt x="54" y="50"/>
                </a:lnTo>
                <a:lnTo>
                  <a:pt x="60" y="56"/>
                </a:lnTo>
                <a:lnTo>
                  <a:pt x="62" y="62"/>
                </a:lnTo>
                <a:lnTo>
                  <a:pt x="64" y="68"/>
                </a:lnTo>
                <a:lnTo>
                  <a:pt x="64" y="72"/>
                </a:lnTo>
                <a:lnTo>
                  <a:pt x="64" y="76"/>
                </a:lnTo>
                <a:lnTo>
                  <a:pt x="64" y="80"/>
                </a:lnTo>
                <a:lnTo>
                  <a:pt x="66" y="86"/>
                </a:lnTo>
                <a:lnTo>
                  <a:pt x="66" y="92"/>
                </a:lnTo>
                <a:lnTo>
                  <a:pt x="66" y="98"/>
                </a:lnTo>
                <a:lnTo>
                  <a:pt x="66" y="106"/>
                </a:lnTo>
                <a:lnTo>
                  <a:pt x="66" y="112"/>
                </a:lnTo>
                <a:lnTo>
                  <a:pt x="66" y="120"/>
                </a:lnTo>
                <a:lnTo>
                  <a:pt x="66" y="130"/>
                </a:lnTo>
                <a:lnTo>
                  <a:pt x="66" y="138"/>
                </a:lnTo>
                <a:lnTo>
                  <a:pt x="66" y="148"/>
                </a:lnTo>
                <a:lnTo>
                  <a:pt x="66" y="160"/>
                </a:lnTo>
                <a:lnTo>
                  <a:pt x="66" y="170"/>
                </a:lnTo>
                <a:lnTo>
                  <a:pt x="66" y="194"/>
                </a:lnTo>
                <a:lnTo>
                  <a:pt x="66" y="218"/>
                </a:lnTo>
                <a:lnTo>
                  <a:pt x="66" y="244"/>
                </a:lnTo>
                <a:lnTo>
                  <a:pt x="66" y="270"/>
                </a:lnTo>
                <a:lnTo>
                  <a:pt x="64" y="322"/>
                </a:lnTo>
                <a:lnTo>
                  <a:pt x="62" y="376"/>
                </a:lnTo>
                <a:lnTo>
                  <a:pt x="60" y="388"/>
                </a:lnTo>
                <a:lnTo>
                  <a:pt x="60" y="400"/>
                </a:lnTo>
                <a:lnTo>
                  <a:pt x="58" y="412"/>
                </a:lnTo>
                <a:lnTo>
                  <a:pt x="58" y="422"/>
                </a:lnTo>
                <a:lnTo>
                  <a:pt x="56" y="432"/>
                </a:lnTo>
                <a:lnTo>
                  <a:pt x="54" y="442"/>
                </a:lnTo>
                <a:lnTo>
                  <a:pt x="54" y="450"/>
                </a:lnTo>
                <a:lnTo>
                  <a:pt x="52" y="456"/>
                </a:lnTo>
                <a:lnTo>
                  <a:pt x="50" y="463"/>
                </a:lnTo>
                <a:lnTo>
                  <a:pt x="50" y="467"/>
                </a:lnTo>
                <a:lnTo>
                  <a:pt x="48" y="473"/>
                </a:lnTo>
                <a:lnTo>
                  <a:pt x="48" y="477"/>
                </a:lnTo>
                <a:lnTo>
                  <a:pt x="46" y="479"/>
                </a:lnTo>
                <a:lnTo>
                  <a:pt x="44" y="481"/>
                </a:lnTo>
                <a:lnTo>
                  <a:pt x="44" y="483"/>
                </a:lnTo>
                <a:lnTo>
                  <a:pt x="42" y="483"/>
                </a:lnTo>
                <a:lnTo>
                  <a:pt x="40" y="483"/>
                </a:lnTo>
                <a:lnTo>
                  <a:pt x="38" y="481"/>
                </a:lnTo>
                <a:lnTo>
                  <a:pt x="36" y="477"/>
                </a:lnTo>
                <a:lnTo>
                  <a:pt x="32" y="473"/>
                </a:lnTo>
                <a:lnTo>
                  <a:pt x="30" y="469"/>
                </a:lnTo>
                <a:lnTo>
                  <a:pt x="26" y="461"/>
                </a:lnTo>
                <a:lnTo>
                  <a:pt x="22" y="454"/>
                </a:lnTo>
                <a:lnTo>
                  <a:pt x="20" y="446"/>
                </a:lnTo>
                <a:lnTo>
                  <a:pt x="14" y="438"/>
                </a:lnTo>
                <a:lnTo>
                  <a:pt x="10" y="430"/>
                </a:lnTo>
                <a:lnTo>
                  <a:pt x="6" y="422"/>
                </a:lnTo>
                <a:lnTo>
                  <a:pt x="4" y="414"/>
                </a:lnTo>
                <a:lnTo>
                  <a:pt x="2" y="408"/>
                </a:lnTo>
                <a:lnTo>
                  <a:pt x="2" y="404"/>
                </a:lnTo>
                <a:lnTo>
                  <a:pt x="0" y="398"/>
                </a:lnTo>
                <a:lnTo>
                  <a:pt x="0" y="394"/>
                </a:lnTo>
                <a:lnTo>
                  <a:pt x="0" y="392"/>
                </a:lnTo>
                <a:lnTo>
                  <a:pt x="0" y="388"/>
                </a:lnTo>
                <a:lnTo>
                  <a:pt x="2" y="384"/>
                </a:lnTo>
                <a:lnTo>
                  <a:pt x="4" y="376"/>
                </a:lnTo>
                <a:lnTo>
                  <a:pt x="4" y="370"/>
                </a:lnTo>
                <a:lnTo>
                  <a:pt x="6" y="362"/>
                </a:lnTo>
                <a:lnTo>
                  <a:pt x="8" y="352"/>
                </a:lnTo>
                <a:lnTo>
                  <a:pt x="10" y="342"/>
                </a:lnTo>
                <a:lnTo>
                  <a:pt x="12" y="330"/>
                </a:lnTo>
                <a:lnTo>
                  <a:pt x="12" y="318"/>
                </a:lnTo>
                <a:lnTo>
                  <a:pt x="14" y="304"/>
                </a:lnTo>
                <a:lnTo>
                  <a:pt x="14" y="288"/>
                </a:lnTo>
                <a:lnTo>
                  <a:pt x="14" y="270"/>
                </a:lnTo>
                <a:lnTo>
                  <a:pt x="14" y="252"/>
                </a:lnTo>
                <a:lnTo>
                  <a:pt x="14" y="232"/>
                </a:lnTo>
                <a:lnTo>
                  <a:pt x="14" y="208"/>
                </a:lnTo>
                <a:lnTo>
                  <a:pt x="14" y="208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Freeform 118"/>
          <p:cNvSpPr>
            <a:spLocks/>
          </p:cNvSpPr>
          <p:nvPr/>
        </p:nvSpPr>
        <p:spPr bwMode="auto">
          <a:xfrm>
            <a:off x="1933987" y="2438137"/>
            <a:ext cx="1119895" cy="289628"/>
          </a:xfrm>
          <a:custGeom>
            <a:avLst/>
            <a:gdLst>
              <a:gd name="T0" fmla="*/ 667 w 697"/>
              <a:gd name="T1" fmla="*/ 64 h 180"/>
              <a:gd name="T2" fmla="*/ 649 w 697"/>
              <a:gd name="T3" fmla="*/ 66 h 180"/>
              <a:gd name="T4" fmla="*/ 637 w 697"/>
              <a:gd name="T5" fmla="*/ 66 h 180"/>
              <a:gd name="T6" fmla="*/ 629 w 697"/>
              <a:gd name="T7" fmla="*/ 66 h 180"/>
              <a:gd name="T8" fmla="*/ 619 w 697"/>
              <a:gd name="T9" fmla="*/ 68 h 180"/>
              <a:gd name="T10" fmla="*/ 607 w 697"/>
              <a:gd name="T11" fmla="*/ 68 h 180"/>
              <a:gd name="T12" fmla="*/ 593 w 697"/>
              <a:gd name="T13" fmla="*/ 70 h 180"/>
              <a:gd name="T14" fmla="*/ 575 w 697"/>
              <a:gd name="T15" fmla="*/ 72 h 180"/>
              <a:gd name="T16" fmla="*/ 555 w 697"/>
              <a:gd name="T17" fmla="*/ 72 h 180"/>
              <a:gd name="T18" fmla="*/ 533 w 697"/>
              <a:gd name="T19" fmla="*/ 74 h 180"/>
              <a:gd name="T20" fmla="*/ 493 w 697"/>
              <a:gd name="T21" fmla="*/ 80 h 180"/>
              <a:gd name="T22" fmla="*/ 434 w 697"/>
              <a:gd name="T23" fmla="*/ 90 h 180"/>
              <a:gd name="T24" fmla="*/ 366 w 697"/>
              <a:gd name="T25" fmla="*/ 104 h 180"/>
              <a:gd name="T26" fmla="*/ 292 w 697"/>
              <a:gd name="T27" fmla="*/ 122 h 180"/>
              <a:gd name="T28" fmla="*/ 232 w 697"/>
              <a:gd name="T29" fmla="*/ 138 h 180"/>
              <a:gd name="T30" fmla="*/ 196 w 697"/>
              <a:gd name="T31" fmla="*/ 150 h 180"/>
              <a:gd name="T32" fmla="*/ 164 w 697"/>
              <a:gd name="T33" fmla="*/ 158 h 180"/>
              <a:gd name="T34" fmla="*/ 136 w 697"/>
              <a:gd name="T35" fmla="*/ 166 h 180"/>
              <a:gd name="T36" fmla="*/ 114 w 697"/>
              <a:gd name="T37" fmla="*/ 172 h 180"/>
              <a:gd name="T38" fmla="*/ 96 w 697"/>
              <a:gd name="T39" fmla="*/ 176 h 180"/>
              <a:gd name="T40" fmla="*/ 82 w 697"/>
              <a:gd name="T41" fmla="*/ 178 h 180"/>
              <a:gd name="T42" fmla="*/ 74 w 697"/>
              <a:gd name="T43" fmla="*/ 180 h 180"/>
              <a:gd name="T44" fmla="*/ 66 w 697"/>
              <a:gd name="T45" fmla="*/ 180 h 180"/>
              <a:gd name="T46" fmla="*/ 56 w 697"/>
              <a:gd name="T47" fmla="*/ 178 h 180"/>
              <a:gd name="T48" fmla="*/ 44 w 697"/>
              <a:gd name="T49" fmla="*/ 174 h 180"/>
              <a:gd name="T50" fmla="*/ 34 w 697"/>
              <a:gd name="T51" fmla="*/ 166 h 180"/>
              <a:gd name="T52" fmla="*/ 22 w 697"/>
              <a:gd name="T53" fmla="*/ 156 h 180"/>
              <a:gd name="T54" fmla="*/ 12 w 697"/>
              <a:gd name="T55" fmla="*/ 146 h 180"/>
              <a:gd name="T56" fmla="*/ 4 w 697"/>
              <a:gd name="T57" fmla="*/ 140 h 180"/>
              <a:gd name="T58" fmla="*/ 0 w 697"/>
              <a:gd name="T59" fmla="*/ 134 h 180"/>
              <a:gd name="T60" fmla="*/ 2 w 697"/>
              <a:gd name="T61" fmla="*/ 130 h 180"/>
              <a:gd name="T62" fmla="*/ 8 w 697"/>
              <a:gd name="T63" fmla="*/ 128 h 180"/>
              <a:gd name="T64" fmla="*/ 22 w 697"/>
              <a:gd name="T65" fmla="*/ 126 h 180"/>
              <a:gd name="T66" fmla="*/ 42 w 697"/>
              <a:gd name="T67" fmla="*/ 124 h 180"/>
              <a:gd name="T68" fmla="*/ 66 w 697"/>
              <a:gd name="T69" fmla="*/ 120 h 180"/>
              <a:gd name="T70" fmla="*/ 96 w 697"/>
              <a:gd name="T71" fmla="*/ 116 h 180"/>
              <a:gd name="T72" fmla="*/ 132 w 697"/>
              <a:gd name="T73" fmla="*/ 108 h 180"/>
              <a:gd name="T74" fmla="*/ 172 w 697"/>
              <a:gd name="T75" fmla="*/ 100 h 180"/>
              <a:gd name="T76" fmla="*/ 218 w 697"/>
              <a:gd name="T77" fmla="*/ 90 h 180"/>
              <a:gd name="T78" fmla="*/ 260 w 697"/>
              <a:gd name="T79" fmla="*/ 80 h 180"/>
              <a:gd name="T80" fmla="*/ 298 w 697"/>
              <a:gd name="T81" fmla="*/ 72 h 180"/>
              <a:gd name="T82" fmla="*/ 332 w 697"/>
              <a:gd name="T83" fmla="*/ 64 h 180"/>
              <a:gd name="T84" fmla="*/ 360 w 697"/>
              <a:gd name="T85" fmla="*/ 58 h 180"/>
              <a:gd name="T86" fmla="*/ 392 w 697"/>
              <a:gd name="T87" fmla="*/ 48 h 180"/>
              <a:gd name="T88" fmla="*/ 430 w 697"/>
              <a:gd name="T89" fmla="*/ 38 h 180"/>
              <a:gd name="T90" fmla="*/ 473 w 697"/>
              <a:gd name="T91" fmla="*/ 26 h 180"/>
              <a:gd name="T92" fmla="*/ 519 w 697"/>
              <a:gd name="T93" fmla="*/ 12 h 180"/>
              <a:gd name="T94" fmla="*/ 563 w 697"/>
              <a:gd name="T95" fmla="*/ 4 h 180"/>
              <a:gd name="T96" fmla="*/ 599 w 697"/>
              <a:gd name="T97" fmla="*/ 0 h 180"/>
              <a:gd name="T98" fmla="*/ 631 w 697"/>
              <a:gd name="T99" fmla="*/ 4 h 180"/>
              <a:gd name="T100" fmla="*/ 657 w 697"/>
              <a:gd name="T101" fmla="*/ 14 h 180"/>
              <a:gd name="T102" fmla="*/ 675 w 697"/>
              <a:gd name="T103" fmla="*/ 24 h 180"/>
              <a:gd name="T104" fmla="*/ 689 w 697"/>
              <a:gd name="T105" fmla="*/ 32 h 180"/>
              <a:gd name="T106" fmla="*/ 695 w 697"/>
              <a:gd name="T107" fmla="*/ 38 h 180"/>
              <a:gd name="T108" fmla="*/ 697 w 697"/>
              <a:gd name="T109" fmla="*/ 46 h 180"/>
              <a:gd name="T110" fmla="*/ 695 w 697"/>
              <a:gd name="T111" fmla="*/ 50 h 180"/>
              <a:gd name="T112" fmla="*/ 689 w 697"/>
              <a:gd name="T113" fmla="*/ 56 h 180"/>
              <a:gd name="T114" fmla="*/ 683 w 697"/>
              <a:gd name="T115" fmla="*/ 60 h 180"/>
              <a:gd name="T116" fmla="*/ 677 w 697"/>
              <a:gd name="T117" fmla="*/ 62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7" h="180">
                <a:moveTo>
                  <a:pt x="677" y="62"/>
                </a:moveTo>
                <a:lnTo>
                  <a:pt x="667" y="64"/>
                </a:lnTo>
                <a:lnTo>
                  <a:pt x="659" y="66"/>
                </a:lnTo>
                <a:lnTo>
                  <a:pt x="649" y="66"/>
                </a:lnTo>
                <a:lnTo>
                  <a:pt x="639" y="66"/>
                </a:lnTo>
                <a:lnTo>
                  <a:pt x="637" y="66"/>
                </a:lnTo>
                <a:lnTo>
                  <a:pt x="633" y="66"/>
                </a:lnTo>
                <a:lnTo>
                  <a:pt x="629" y="66"/>
                </a:lnTo>
                <a:lnTo>
                  <a:pt x="625" y="66"/>
                </a:lnTo>
                <a:lnTo>
                  <a:pt x="619" y="68"/>
                </a:lnTo>
                <a:lnTo>
                  <a:pt x="613" y="68"/>
                </a:lnTo>
                <a:lnTo>
                  <a:pt x="607" y="68"/>
                </a:lnTo>
                <a:lnTo>
                  <a:pt x="599" y="68"/>
                </a:lnTo>
                <a:lnTo>
                  <a:pt x="593" y="70"/>
                </a:lnTo>
                <a:lnTo>
                  <a:pt x="583" y="70"/>
                </a:lnTo>
                <a:lnTo>
                  <a:pt x="575" y="72"/>
                </a:lnTo>
                <a:lnTo>
                  <a:pt x="565" y="72"/>
                </a:lnTo>
                <a:lnTo>
                  <a:pt x="555" y="72"/>
                </a:lnTo>
                <a:lnTo>
                  <a:pt x="545" y="74"/>
                </a:lnTo>
                <a:lnTo>
                  <a:pt x="533" y="74"/>
                </a:lnTo>
                <a:lnTo>
                  <a:pt x="521" y="76"/>
                </a:lnTo>
                <a:lnTo>
                  <a:pt x="493" y="80"/>
                </a:lnTo>
                <a:lnTo>
                  <a:pt x="466" y="84"/>
                </a:lnTo>
                <a:lnTo>
                  <a:pt x="434" y="90"/>
                </a:lnTo>
                <a:lnTo>
                  <a:pt x="400" y="96"/>
                </a:lnTo>
                <a:lnTo>
                  <a:pt x="366" y="104"/>
                </a:lnTo>
                <a:lnTo>
                  <a:pt x="330" y="112"/>
                </a:lnTo>
                <a:lnTo>
                  <a:pt x="292" y="122"/>
                </a:lnTo>
                <a:lnTo>
                  <a:pt x="252" y="132"/>
                </a:lnTo>
                <a:lnTo>
                  <a:pt x="232" y="138"/>
                </a:lnTo>
                <a:lnTo>
                  <a:pt x="214" y="144"/>
                </a:lnTo>
                <a:lnTo>
                  <a:pt x="196" y="150"/>
                </a:lnTo>
                <a:lnTo>
                  <a:pt x="180" y="154"/>
                </a:lnTo>
                <a:lnTo>
                  <a:pt x="164" y="158"/>
                </a:lnTo>
                <a:lnTo>
                  <a:pt x="150" y="162"/>
                </a:lnTo>
                <a:lnTo>
                  <a:pt x="136" y="166"/>
                </a:lnTo>
                <a:lnTo>
                  <a:pt x="124" y="168"/>
                </a:lnTo>
                <a:lnTo>
                  <a:pt x="114" y="172"/>
                </a:lnTo>
                <a:lnTo>
                  <a:pt x="104" y="174"/>
                </a:lnTo>
                <a:lnTo>
                  <a:pt x="96" y="176"/>
                </a:lnTo>
                <a:lnTo>
                  <a:pt x="88" y="178"/>
                </a:lnTo>
                <a:lnTo>
                  <a:pt x="82" y="178"/>
                </a:lnTo>
                <a:lnTo>
                  <a:pt x="78" y="180"/>
                </a:lnTo>
                <a:lnTo>
                  <a:pt x="74" y="180"/>
                </a:lnTo>
                <a:lnTo>
                  <a:pt x="72" y="180"/>
                </a:lnTo>
                <a:lnTo>
                  <a:pt x="66" y="180"/>
                </a:lnTo>
                <a:lnTo>
                  <a:pt x="62" y="180"/>
                </a:lnTo>
                <a:lnTo>
                  <a:pt x="56" y="178"/>
                </a:lnTo>
                <a:lnTo>
                  <a:pt x="50" y="176"/>
                </a:lnTo>
                <a:lnTo>
                  <a:pt x="44" y="174"/>
                </a:lnTo>
                <a:lnTo>
                  <a:pt x="40" y="170"/>
                </a:lnTo>
                <a:lnTo>
                  <a:pt x="34" y="166"/>
                </a:lnTo>
                <a:lnTo>
                  <a:pt x="30" y="162"/>
                </a:lnTo>
                <a:lnTo>
                  <a:pt x="22" y="156"/>
                </a:lnTo>
                <a:lnTo>
                  <a:pt x="16" y="152"/>
                </a:lnTo>
                <a:lnTo>
                  <a:pt x="12" y="146"/>
                </a:lnTo>
                <a:lnTo>
                  <a:pt x="8" y="144"/>
                </a:lnTo>
                <a:lnTo>
                  <a:pt x="4" y="140"/>
                </a:lnTo>
                <a:lnTo>
                  <a:pt x="2" y="136"/>
                </a:lnTo>
                <a:lnTo>
                  <a:pt x="0" y="134"/>
                </a:lnTo>
                <a:lnTo>
                  <a:pt x="0" y="132"/>
                </a:lnTo>
                <a:lnTo>
                  <a:pt x="2" y="130"/>
                </a:lnTo>
                <a:lnTo>
                  <a:pt x="4" y="130"/>
                </a:lnTo>
                <a:lnTo>
                  <a:pt x="8" y="128"/>
                </a:lnTo>
                <a:lnTo>
                  <a:pt x="14" y="128"/>
                </a:lnTo>
                <a:lnTo>
                  <a:pt x="22" y="126"/>
                </a:lnTo>
                <a:lnTo>
                  <a:pt x="30" y="126"/>
                </a:lnTo>
                <a:lnTo>
                  <a:pt x="42" y="124"/>
                </a:lnTo>
                <a:lnTo>
                  <a:pt x="52" y="124"/>
                </a:lnTo>
                <a:lnTo>
                  <a:pt x="66" y="120"/>
                </a:lnTo>
                <a:lnTo>
                  <a:pt x="80" y="118"/>
                </a:lnTo>
                <a:lnTo>
                  <a:pt x="96" y="116"/>
                </a:lnTo>
                <a:lnTo>
                  <a:pt x="114" y="112"/>
                </a:lnTo>
                <a:lnTo>
                  <a:pt x="132" y="108"/>
                </a:lnTo>
                <a:lnTo>
                  <a:pt x="152" y="104"/>
                </a:lnTo>
                <a:lnTo>
                  <a:pt x="172" y="100"/>
                </a:lnTo>
                <a:lnTo>
                  <a:pt x="196" y="94"/>
                </a:lnTo>
                <a:lnTo>
                  <a:pt x="218" y="90"/>
                </a:lnTo>
                <a:lnTo>
                  <a:pt x="240" y="84"/>
                </a:lnTo>
                <a:lnTo>
                  <a:pt x="260" y="80"/>
                </a:lnTo>
                <a:lnTo>
                  <a:pt x="280" y="76"/>
                </a:lnTo>
                <a:lnTo>
                  <a:pt x="298" y="72"/>
                </a:lnTo>
                <a:lnTo>
                  <a:pt x="316" y="68"/>
                </a:lnTo>
                <a:lnTo>
                  <a:pt x="332" y="64"/>
                </a:lnTo>
                <a:lnTo>
                  <a:pt x="346" y="62"/>
                </a:lnTo>
                <a:lnTo>
                  <a:pt x="360" y="58"/>
                </a:lnTo>
                <a:lnTo>
                  <a:pt x="374" y="54"/>
                </a:lnTo>
                <a:lnTo>
                  <a:pt x="392" y="48"/>
                </a:lnTo>
                <a:lnTo>
                  <a:pt x="410" y="44"/>
                </a:lnTo>
                <a:lnTo>
                  <a:pt x="430" y="38"/>
                </a:lnTo>
                <a:lnTo>
                  <a:pt x="452" y="32"/>
                </a:lnTo>
                <a:lnTo>
                  <a:pt x="473" y="26"/>
                </a:lnTo>
                <a:lnTo>
                  <a:pt x="497" y="18"/>
                </a:lnTo>
                <a:lnTo>
                  <a:pt x="519" y="12"/>
                </a:lnTo>
                <a:lnTo>
                  <a:pt x="541" y="6"/>
                </a:lnTo>
                <a:lnTo>
                  <a:pt x="563" y="4"/>
                </a:lnTo>
                <a:lnTo>
                  <a:pt x="581" y="0"/>
                </a:lnTo>
                <a:lnTo>
                  <a:pt x="599" y="0"/>
                </a:lnTo>
                <a:lnTo>
                  <a:pt x="615" y="2"/>
                </a:lnTo>
                <a:lnTo>
                  <a:pt x="631" y="4"/>
                </a:lnTo>
                <a:lnTo>
                  <a:pt x="645" y="8"/>
                </a:lnTo>
                <a:lnTo>
                  <a:pt x="657" y="14"/>
                </a:lnTo>
                <a:lnTo>
                  <a:pt x="667" y="18"/>
                </a:lnTo>
                <a:lnTo>
                  <a:pt x="675" y="24"/>
                </a:lnTo>
                <a:lnTo>
                  <a:pt x="683" y="28"/>
                </a:lnTo>
                <a:lnTo>
                  <a:pt x="689" y="32"/>
                </a:lnTo>
                <a:lnTo>
                  <a:pt x="693" y="34"/>
                </a:lnTo>
                <a:lnTo>
                  <a:pt x="695" y="38"/>
                </a:lnTo>
                <a:lnTo>
                  <a:pt x="697" y="42"/>
                </a:lnTo>
                <a:lnTo>
                  <a:pt x="697" y="46"/>
                </a:lnTo>
                <a:lnTo>
                  <a:pt x="695" y="48"/>
                </a:lnTo>
                <a:lnTo>
                  <a:pt x="695" y="50"/>
                </a:lnTo>
                <a:lnTo>
                  <a:pt x="693" y="54"/>
                </a:lnTo>
                <a:lnTo>
                  <a:pt x="689" y="56"/>
                </a:lnTo>
                <a:lnTo>
                  <a:pt x="687" y="58"/>
                </a:lnTo>
                <a:lnTo>
                  <a:pt x="683" y="60"/>
                </a:lnTo>
                <a:lnTo>
                  <a:pt x="677" y="62"/>
                </a:lnTo>
                <a:lnTo>
                  <a:pt x="677" y="6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Freeform 119"/>
          <p:cNvSpPr>
            <a:spLocks/>
          </p:cNvSpPr>
          <p:nvPr/>
        </p:nvSpPr>
        <p:spPr bwMode="auto">
          <a:xfrm>
            <a:off x="1515636" y="1942551"/>
            <a:ext cx="527767" cy="572820"/>
          </a:xfrm>
          <a:custGeom>
            <a:avLst/>
            <a:gdLst>
              <a:gd name="T0" fmla="*/ 234 w 328"/>
              <a:gd name="T1" fmla="*/ 20 h 355"/>
              <a:gd name="T2" fmla="*/ 234 w 328"/>
              <a:gd name="T3" fmla="*/ 8 h 355"/>
              <a:gd name="T4" fmla="*/ 240 w 328"/>
              <a:gd name="T5" fmla="*/ 2 h 355"/>
              <a:gd name="T6" fmla="*/ 246 w 328"/>
              <a:gd name="T7" fmla="*/ 0 h 355"/>
              <a:gd name="T8" fmla="*/ 258 w 328"/>
              <a:gd name="T9" fmla="*/ 2 h 355"/>
              <a:gd name="T10" fmla="*/ 274 w 328"/>
              <a:gd name="T11" fmla="*/ 8 h 355"/>
              <a:gd name="T12" fmla="*/ 292 w 328"/>
              <a:gd name="T13" fmla="*/ 18 h 355"/>
              <a:gd name="T14" fmla="*/ 306 w 328"/>
              <a:gd name="T15" fmla="*/ 28 h 355"/>
              <a:gd name="T16" fmla="*/ 318 w 328"/>
              <a:gd name="T17" fmla="*/ 36 h 355"/>
              <a:gd name="T18" fmla="*/ 324 w 328"/>
              <a:gd name="T19" fmla="*/ 45 h 355"/>
              <a:gd name="T20" fmla="*/ 326 w 328"/>
              <a:gd name="T21" fmla="*/ 55 h 355"/>
              <a:gd name="T22" fmla="*/ 320 w 328"/>
              <a:gd name="T23" fmla="*/ 69 h 355"/>
              <a:gd name="T24" fmla="*/ 310 w 328"/>
              <a:gd name="T25" fmla="*/ 87 h 355"/>
              <a:gd name="T26" fmla="*/ 294 w 328"/>
              <a:gd name="T27" fmla="*/ 109 h 355"/>
              <a:gd name="T28" fmla="*/ 274 w 328"/>
              <a:gd name="T29" fmla="*/ 133 h 355"/>
              <a:gd name="T30" fmla="*/ 238 w 328"/>
              <a:gd name="T31" fmla="*/ 171 h 355"/>
              <a:gd name="T32" fmla="*/ 190 w 328"/>
              <a:gd name="T33" fmla="*/ 221 h 355"/>
              <a:gd name="T34" fmla="*/ 162 w 328"/>
              <a:gd name="T35" fmla="*/ 249 h 355"/>
              <a:gd name="T36" fmla="*/ 102 w 328"/>
              <a:gd name="T37" fmla="*/ 299 h 355"/>
              <a:gd name="T38" fmla="*/ 56 w 328"/>
              <a:gd name="T39" fmla="*/ 331 h 355"/>
              <a:gd name="T40" fmla="*/ 32 w 328"/>
              <a:gd name="T41" fmla="*/ 345 h 355"/>
              <a:gd name="T42" fmla="*/ 14 w 328"/>
              <a:gd name="T43" fmla="*/ 353 h 355"/>
              <a:gd name="T44" fmla="*/ 2 w 328"/>
              <a:gd name="T45" fmla="*/ 355 h 355"/>
              <a:gd name="T46" fmla="*/ 0 w 328"/>
              <a:gd name="T47" fmla="*/ 353 h 355"/>
              <a:gd name="T48" fmla="*/ 0 w 328"/>
              <a:gd name="T49" fmla="*/ 349 h 355"/>
              <a:gd name="T50" fmla="*/ 2 w 328"/>
              <a:gd name="T51" fmla="*/ 345 h 355"/>
              <a:gd name="T52" fmla="*/ 10 w 328"/>
              <a:gd name="T53" fmla="*/ 333 h 355"/>
              <a:gd name="T54" fmla="*/ 26 w 328"/>
              <a:gd name="T55" fmla="*/ 315 h 355"/>
              <a:gd name="T56" fmla="*/ 48 w 328"/>
              <a:gd name="T57" fmla="*/ 293 h 355"/>
              <a:gd name="T58" fmla="*/ 72 w 328"/>
              <a:gd name="T59" fmla="*/ 267 h 355"/>
              <a:gd name="T60" fmla="*/ 126 w 328"/>
              <a:gd name="T61" fmla="*/ 209 h 355"/>
              <a:gd name="T62" fmla="*/ 152 w 328"/>
              <a:gd name="T63" fmla="*/ 177 h 355"/>
              <a:gd name="T64" fmla="*/ 176 w 328"/>
              <a:gd name="T65" fmla="*/ 147 h 355"/>
              <a:gd name="T66" fmla="*/ 196 w 328"/>
              <a:gd name="T67" fmla="*/ 121 h 355"/>
              <a:gd name="T68" fmla="*/ 214 w 328"/>
              <a:gd name="T69" fmla="*/ 97 h 355"/>
              <a:gd name="T70" fmla="*/ 228 w 328"/>
              <a:gd name="T71" fmla="*/ 79 h 355"/>
              <a:gd name="T72" fmla="*/ 236 w 328"/>
              <a:gd name="T73" fmla="*/ 61 h 355"/>
              <a:gd name="T74" fmla="*/ 240 w 328"/>
              <a:gd name="T75" fmla="*/ 47 h 355"/>
              <a:gd name="T76" fmla="*/ 240 w 328"/>
              <a:gd name="T77" fmla="*/ 36 h 355"/>
              <a:gd name="T78" fmla="*/ 236 w 328"/>
              <a:gd name="T79" fmla="*/ 26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28" h="355">
                <a:moveTo>
                  <a:pt x="236" y="26"/>
                </a:moveTo>
                <a:lnTo>
                  <a:pt x="234" y="20"/>
                </a:lnTo>
                <a:lnTo>
                  <a:pt x="234" y="14"/>
                </a:lnTo>
                <a:lnTo>
                  <a:pt x="234" y="8"/>
                </a:lnTo>
                <a:lnTo>
                  <a:pt x="236" y="4"/>
                </a:lnTo>
                <a:lnTo>
                  <a:pt x="240" y="2"/>
                </a:lnTo>
                <a:lnTo>
                  <a:pt x="242" y="0"/>
                </a:lnTo>
                <a:lnTo>
                  <a:pt x="246" y="0"/>
                </a:lnTo>
                <a:lnTo>
                  <a:pt x="252" y="0"/>
                </a:lnTo>
                <a:lnTo>
                  <a:pt x="258" y="2"/>
                </a:lnTo>
                <a:lnTo>
                  <a:pt x="266" y="4"/>
                </a:lnTo>
                <a:lnTo>
                  <a:pt x="274" y="8"/>
                </a:lnTo>
                <a:lnTo>
                  <a:pt x="284" y="12"/>
                </a:lnTo>
                <a:lnTo>
                  <a:pt x="292" y="18"/>
                </a:lnTo>
                <a:lnTo>
                  <a:pt x="300" y="22"/>
                </a:lnTo>
                <a:lnTo>
                  <a:pt x="306" y="28"/>
                </a:lnTo>
                <a:lnTo>
                  <a:pt x="312" y="32"/>
                </a:lnTo>
                <a:lnTo>
                  <a:pt x="318" y="36"/>
                </a:lnTo>
                <a:lnTo>
                  <a:pt x="322" y="40"/>
                </a:lnTo>
                <a:lnTo>
                  <a:pt x="324" y="45"/>
                </a:lnTo>
                <a:lnTo>
                  <a:pt x="328" y="49"/>
                </a:lnTo>
                <a:lnTo>
                  <a:pt x="326" y="55"/>
                </a:lnTo>
                <a:lnTo>
                  <a:pt x="324" y="61"/>
                </a:lnTo>
                <a:lnTo>
                  <a:pt x="320" y="69"/>
                </a:lnTo>
                <a:lnTo>
                  <a:pt x="316" y="77"/>
                </a:lnTo>
                <a:lnTo>
                  <a:pt x="310" y="87"/>
                </a:lnTo>
                <a:lnTo>
                  <a:pt x="302" y="97"/>
                </a:lnTo>
                <a:lnTo>
                  <a:pt x="294" y="109"/>
                </a:lnTo>
                <a:lnTo>
                  <a:pt x="284" y="121"/>
                </a:lnTo>
                <a:lnTo>
                  <a:pt x="274" y="133"/>
                </a:lnTo>
                <a:lnTo>
                  <a:pt x="262" y="145"/>
                </a:lnTo>
                <a:lnTo>
                  <a:pt x="238" y="171"/>
                </a:lnTo>
                <a:lnTo>
                  <a:pt x="214" y="195"/>
                </a:lnTo>
                <a:lnTo>
                  <a:pt x="190" y="221"/>
                </a:lnTo>
                <a:lnTo>
                  <a:pt x="176" y="235"/>
                </a:lnTo>
                <a:lnTo>
                  <a:pt x="162" y="249"/>
                </a:lnTo>
                <a:lnTo>
                  <a:pt x="132" y="275"/>
                </a:lnTo>
                <a:lnTo>
                  <a:pt x="102" y="299"/>
                </a:lnTo>
                <a:lnTo>
                  <a:pt x="72" y="321"/>
                </a:lnTo>
                <a:lnTo>
                  <a:pt x="56" y="331"/>
                </a:lnTo>
                <a:lnTo>
                  <a:pt x="42" y="339"/>
                </a:lnTo>
                <a:lnTo>
                  <a:pt x="32" y="345"/>
                </a:lnTo>
                <a:lnTo>
                  <a:pt x="22" y="349"/>
                </a:lnTo>
                <a:lnTo>
                  <a:pt x="14" y="353"/>
                </a:lnTo>
                <a:lnTo>
                  <a:pt x="8" y="355"/>
                </a:lnTo>
                <a:lnTo>
                  <a:pt x="2" y="355"/>
                </a:lnTo>
                <a:lnTo>
                  <a:pt x="0" y="353"/>
                </a:lnTo>
                <a:lnTo>
                  <a:pt x="0" y="353"/>
                </a:lnTo>
                <a:lnTo>
                  <a:pt x="0" y="351"/>
                </a:lnTo>
                <a:lnTo>
                  <a:pt x="0" y="349"/>
                </a:lnTo>
                <a:lnTo>
                  <a:pt x="0" y="347"/>
                </a:lnTo>
                <a:lnTo>
                  <a:pt x="2" y="345"/>
                </a:lnTo>
                <a:lnTo>
                  <a:pt x="4" y="341"/>
                </a:lnTo>
                <a:lnTo>
                  <a:pt x="10" y="333"/>
                </a:lnTo>
                <a:lnTo>
                  <a:pt x="16" y="325"/>
                </a:lnTo>
                <a:lnTo>
                  <a:pt x="26" y="315"/>
                </a:lnTo>
                <a:lnTo>
                  <a:pt x="36" y="305"/>
                </a:lnTo>
                <a:lnTo>
                  <a:pt x="48" y="293"/>
                </a:lnTo>
                <a:lnTo>
                  <a:pt x="60" y="279"/>
                </a:lnTo>
                <a:lnTo>
                  <a:pt x="72" y="267"/>
                </a:lnTo>
                <a:lnTo>
                  <a:pt x="100" y="239"/>
                </a:lnTo>
                <a:lnTo>
                  <a:pt x="126" y="209"/>
                </a:lnTo>
                <a:lnTo>
                  <a:pt x="140" y="193"/>
                </a:lnTo>
                <a:lnTo>
                  <a:pt x="152" y="177"/>
                </a:lnTo>
                <a:lnTo>
                  <a:pt x="164" y="163"/>
                </a:lnTo>
                <a:lnTo>
                  <a:pt x="176" y="147"/>
                </a:lnTo>
                <a:lnTo>
                  <a:pt x="186" y="133"/>
                </a:lnTo>
                <a:lnTo>
                  <a:pt x="196" y="121"/>
                </a:lnTo>
                <a:lnTo>
                  <a:pt x="206" y="109"/>
                </a:lnTo>
                <a:lnTo>
                  <a:pt x="214" y="97"/>
                </a:lnTo>
                <a:lnTo>
                  <a:pt x="222" y="87"/>
                </a:lnTo>
                <a:lnTo>
                  <a:pt x="228" y="79"/>
                </a:lnTo>
                <a:lnTo>
                  <a:pt x="232" y="69"/>
                </a:lnTo>
                <a:lnTo>
                  <a:pt x="236" y="61"/>
                </a:lnTo>
                <a:lnTo>
                  <a:pt x="238" y="53"/>
                </a:lnTo>
                <a:lnTo>
                  <a:pt x="240" y="47"/>
                </a:lnTo>
                <a:lnTo>
                  <a:pt x="240" y="42"/>
                </a:lnTo>
                <a:lnTo>
                  <a:pt x="240" y="36"/>
                </a:lnTo>
                <a:lnTo>
                  <a:pt x="238" y="30"/>
                </a:lnTo>
                <a:lnTo>
                  <a:pt x="236" y="26"/>
                </a:lnTo>
                <a:lnTo>
                  <a:pt x="236" y="26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矩形 50"/>
          <p:cNvSpPr>
            <a:spLocks noChangeArrowheads="1"/>
          </p:cNvSpPr>
          <p:nvPr/>
        </p:nvSpPr>
        <p:spPr bwMode="auto">
          <a:xfrm>
            <a:off x="5508104" y="717180"/>
            <a:ext cx="1440160" cy="6848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4000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ráo</a:t>
            </a:r>
            <a:endParaRPr lang="en-US" altLang="zh-CN" sz="4000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4845741" y="1516158"/>
            <a:ext cx="2318547" cy="2326669"/>
            <a:chOff x="5534807" y="1672548"/>
            <a:chExt cx="2318547" cy="2326669"/>
          </a:xfrm>
        </p:grpSpPr>
        <p:sp>
          <p:nvSpPr>
            <p:cNvPr id="53" name="矩形 52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/>
            <p:cNvCxnSpPr/>
            <p:nvPr>
              <p:custDataLst>
                <p:tags r:id="rId2"/>
              </p:custDataLst>
            </p:nvPr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>
              <p:custDataLst>
                <p:tags r:id="rId3"/>
              </p:custDataLst>
            </p:nvPr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/>
          <p:cNvGrpSpPr/>
          <p:nvPr/>
        </p:nvGrpSpPr>
        <p:grpSpPr>
          <a:xfrm>
            <a:off x="5064047" y="1857573"/>
            <a:ext cx="1881935" cy="1643838"/>
            <a:chOff x="2692400" y="2790825"/>
            <a:chExt cx="915988" cy="800100"/>
          </a:xfrm>
          <a:solidFill>
            <a:schemeClr val="tx1"/>
          </a:solidFill>
        </p:grpSpPr>
        <p:sp>
          <p:nvSpPr>
            <p:cNvPr id="59" name="Freeform 125"/>
            <p:cNvSpPr>
              <a:spLocks/>
            </p:cNvSpPr>
            <p:nvPr/>
          </p:nvSpPr>
          <p:spPr bwMode="auto">
            <a:xfrm>
              <a:off x="2692400" y="2809875"/>
              <a:ext cx="268288" cy="446087"/>
            </a:xfrm>
            <a:custGeom>
              <a:avLst/>
              <a:gdLst>
                <a:gd name="T0" fmla="*/ 60 w 338"/>
                <a:gd name="T1" fmla="*/ 528 h 564"/>
                <a:gd name="T2" fmla="*/ 46 w 338"/>
                <a:gd name="T3" fmla="*/ 538 h 564"/>
                <a:gd name="T4" fmla="*/ 30 w 338"/>
                <a:gd name="T5" fmla="*/ 550 h 564"/>
                <a:gd name="T6" fmla="*/ 14 w 338"/>
                <a:gd name="T7" fmla="*/ 562 h 564"/>
                <a:gd name="T8" fmla="*/ 4 w 338"/>
                <a:gd name="T9" fmla="*/ 564 h 564"/>
                <a:gd name="T10" fmla="*/ 0 w 338"/>
                <a:gd name="T11" fmla="*/ 562 h 564"/>
                <a:gd name="T12" fmla="*/ 2 w 338"/>
                <a:gd name="T13" fmla="*/ 558 h 564"/>
                <a:gd name="T14" fmla="*/ 4 w 338"/>
                <a:gd name="T15" fmla="*/ 552 h 564"/>
                <a:gd name="T16" fmla="*/ 8 w 338"/>
                <a:gd name="T17" fmla="*/ 544 h 564"/>
                <a:gd name="T18" fmla="*/ 16 w 338"/>
                <a:gd name="T19" fmla="*/ 534 h 564"/>
                <a:gd name="T20" fmla="*/ 26 w 338"/>
                <a:gd name="T21" fmla="*/ 520 h 564"/>
                <a:gd name="T22" fmla="*/ 36 w 338"/>
                <a:gd name="T23" fmla="*/ 506 h 564"/>
                <a:gd name="T24" fmla="*/ 50 w 338"/>
                <a:gd name="T25" fmla="*/ 488 h 564"/>
                <a:gd name="T26" fmla="*/ 74 w 338"/>
                <a:gd name="T27" fmla="*/ 458 h 564"/>
                <a:gd name="T28" fmla="*/ 102 w 338"/>
                <a:gd name="T29" fmla="*/ 416 h 564"/>
                <a:gd name="T30" fmla="*/ 130 w 338"/>
                <a:gd name="T31" fmla="*/ 370 h 564"/>
                <a:gd name="T32" fmla="*/ 154 w 338"/>
                <a:gd name="T33" fmla="*/ 320 h 564"/>
                <a:gd name="T34" fmla="*/ 178 w 338"/>
                <a:gd name="T35" fmla="*/ 266 h 564"/>
                <a:gd name="T36" fmla="*/ 200 w 338"/>
                <a:gd name="T37" fmla="*/ 218 h 564"/>
                <a:gd name="T38" fmla="*/ 218 w 338"/>
                <a:gd name="T39" fmla="*/ 174 h 564"/>
                <a:gd name="T40" fmla="*/ 232 w 338"/>
                <a:gd name="T41" fmla="*/ 132 h 564"/>
                <a:gd name="T42" fmla="*/ 242 w 338"/>
                <a:gd name="T43" fmla="*/ 96 h 564"/>
                <a:gd name="T44" fmla="*/ 250 w 338"/>
                <a:gd name="T45" fmla="*/ 66 h 564"/>
                <a:gd name="T46" fmla="*/ 252 w 338"/>
                <a:gd name="T47" fmla="*/ 44 h 564"/>
                <a:gd name="T48" fmla="*/ 248 w 338"/>
                <a:gd name="T49" fmla="*/ 28 h 564"/>
                <a:gd name="T50" fmla="*/ 238 w 338"/>
                <a:gd name="T51" fmla="*/ 18 h 564"/>
                <a:gd name="T52" fmla="*/ 232 w 338"/>
                <a:gd name="T53" fmla="*/ 12 h 564"/>
                <a:gd name="T54" fmla="*/ 232 w 338"/>
                <a:gd name="T55" fmla="*/ 8 h 564"/>
                <a:gd name="T56" fmla="*/ 238 w 338"/>
                <a:gd name="T57" fmla="*/ 4 h 564"/>
                <a:gd name="T58" fmla="*/ 248 w 338"/>
                <a:gd name="T59" fmla="*/ 2 h 564"/>
                <a:gd name="T60" fmla="*/ 260 w 338"/>
                <a:gd name="T61" fmla="*/ 2 h 564"/>
                <a:gd name="T62" fmla="*/ 276 w 338"/>
                <a:gd name="T63" fmla="*/ 4 h 564"/>
                <a:gd name="T64" fmla="*/ 292 w 338"/>
                <a:gd name="T65" fmla="*/ 12 h 564"/>
                <a:gd name="T66" fmla="*/ 308 w 338"/>
                <a:gd name="T67" fmla="*/ 22 h 564"/>
                <a:gd name="T68" fmla="*/ 322 w 338"/>
                <a:gd name="T69" fmla="*/ 32 h 564"/>
                <a:gd name="T70" fmla="*/ 332 w 338"/>
                <a:gd name="T71" fmla="*/ 40 h 564"/>
                <a:gd name="T72" fmla="*/ 336 w 338"/>
                <a:gd name="T73" fmla="*/ 46 h 564"/>
                <a:gd name="T74" fmla="*/ 338 w 338"/>
                <a:gd name="T75" fmla="*/ 54 h 564"/>
                <a:gd name="T76" fmla="*/ 336 w 338"/>
                <a:gd name="T77" fmla="*/ 60 h 564"/>
                <a:gd name="T78" fmla="*/ 334 w 338"/>
                <a:gd name="T79" fmla="*/ 70 h 564"/>
                <a:gd name="T80" fmla="*/ 330 w 338"/>
                <a:gd name="T81" fmla="*/ 84 h 564"/>
                <a:gd name="T82" fmla="*/ 324 w 338"/>
                <a:gd name="T83" fmla="*/ 98 h 564"/>
                <a:gd name="T84" fmla="*/ 318 w 338"/>
                <a:gd name="T85" fmla="*/ 116 h 564"/>
                <a:gd name="T86" fmla="*/ 310 w 338"/>
                <a:gd name="T87" fmla="*/ 138 h 564"/>
                <a:gd name="T88" fmla="*/ 300 w 338"/>
                <a:gd name="T89" fmla="*/ 160 h 564"/>
                <a:gd name="T90" fmla="*/ 282 w 338"/>
                <a:gd name="T91" fmla="*/ 200 h 564"/>
                <a:gd name="T92" fmla="*/ 258 w 338"/>
                <a:gd name="T93" fmla="*/ 250 h 564"/>
                <a:gd name="T94" fmla="*/ 218 w 338"/>
                <a:gd name="T95" fmla="*/ 322 h 564"/>
                <a:gd name="T96" fmla="*/ 176 w 338"/>
                <a:gd name="T97" fmla="*/ 392 h 564"/>
                <a:gd name="T98" fmla="*/ 144 w 338"/>
                <a:gd name="T99" fmla="*/ 434 h 564"/>
                <a:gd name="T100" fmla="*/ 114 w 338"/>
                <a:gd name="T101" fmla="*/ 472 h 564"/>
                <a:gd name="T102" fmla="*/ 84 w 338"/>
                <a:gd name="T103" fmla="*/ 506 h 564"/>
                <a:gd name="T104" fmla="*/ 68 w 338"/>
                <a:gd name="T105" fmla="*/ 522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8" h="564">
                  <a:moveTo>
                    <a:pt x="68" y="522"/>
                  </a:moveTo>
                  <a:lnTo>
                    <a:pt x="60" y="528"/>
                  </a:lnTo>
                  <a:lnTo>
                    <a:pt x="52" y="532"/>
                  </a:lnTo>
                  <a:lnTo>
                    <a:pt x="46" y="538"/>
                  </a:lnTo>
                  <a:lnTo>
                    <a:pt x="40" y="542"/>
                  </a:lnTo>
                  <a:lnTo>
                    <a:pt x="30" y="550"/>
                  </a:lnTo>
                  <a:lnTo>
                    <a:pt x="20" y="556"/>
                  </a:lnTo>
                  <a:lnTo>
                    <a:pt x="14" y="562"/>
                  </a:lnTo>
                  <a:lnTo>
                    <a:pt x="8" y="564"/>
                  </a:lnTo>
                  <a:lnTo>
                    <a:pt x="4" y="564"/>
                  </a:lnTo>
                  <a:lnTo>
                    <a:pt x="2" y="564"/>
                  </a:lnTo>
                  <a:lnTo>
                    <a:pt x="0" y="562"/>
                  </a:lnTo>
                  <a:lnTo>
                    <a:pt x="0" y="560"/>
                  </a:lnTo>
                  <a:lnTo>
                    <a:pt x="2" y="558"/>
                  </a:lnTo>
                  <a:lnTo>
                    <a:pt x="2" y="556"/>
                  </a:lnTo>
                  <a:lnTo>
                    <a:pt x="4" y="552"/>
                  </a:lnTo>
                  <a:lnTo>
                    <a:pt x="6" y="548"/>
                  </a:lnTo>
                  <a:lnTo>
                    <a:pt x="8" y="544"/>
                  </a:lnTo>
                  <a:lnTo>
                    <a:pt x="12" y="540"/>
                  </a:lnTo>
                  <a:lnTo>
                    <a:pt x="16" y="534"/>
                  </a:lnTo>
                  <a:lnTo>
                    <a:pt x="20" y="528"/>
                  </a:lnTo>
                  <a:lnTo>
                    <a:pt x="26" y="520"/>
                  </a:lnTo>
                  <a:lnTo>
                    <a:pt x="30" y="514"/>
                  </a:lnTo>
                  <a:lnTo>
                    <a:pt x="36" y="506"/>
                  </a:lnTo>
                  <a:lnTo>
                    <a:pt x="44" y="496"/>
                  </a:lnTo>
                  <a:lnTo>
                    <a:pt x="50" y="488"/>
                  </a:lnTo>
                  <a:lnTo>
                    <a:pt x="58" y="478"/>
                  </a:lnTo>
                  <a:lnTo>
                    <a:pt x="74" y="458"/>
                  </a:lnTo>
                  <a:lnTo>
                    <a:pt x="88" y="438"/>
                  </a:lnTo>
                  <a:lnTo>
                    <a:pt x="102" y="416"/>
                  </a:lnTo>
                  <a:lnTo>
                    <a:pt x="116" y="392"/>
                  </a:lnTo>
                  <a:lnTo>
                    <a:pt x="130" y="370"/>
                  </a:lnTo>
                  <a:lnTo>
                    <a:pt x="142" y="344"/>
                  </a:lnTo>
                  <a:lnTo>
                    <a:pt x="154" y="320"/>
                  </a:lnTo>
                  <a:lnTo>
                    <a:pt x="168" y="292"/>
                  </a:lnTo>
                  <a:lnTo>
                    <a:pt x="178" y="266"/>
                  </a:lnTo>
                  <a:lnTo>
                    <a:pt x="190" y="242"/>
                  </a:lnTo>
                  <a:lnTo>
                    <a:pt x="200" y="218"/>
                  </a:lnTo>
                  <a:lnTo>
                    <a:pt x="210" y="196"/>
                  </a:lnTo>
                  <a:lnTo>
                    <a:pt x="218" y="174"/>
                  </a:lnTo>
                  <a:lnTo>
                    <a:pt x="226" y="152"/>
                  </a:lnTo>
                  <a:lnTo>
                    <a:pt x="232" y="132"/>
                  </a:lnTo>
                  <a:lnTo>
                    <a:pt x="238" y="112"/>
                  </a:lnTo>
                  <a:lnTo>
                    <a:pt x="242" y="96"/>
                  </a:lnTo>
                  <a:lnTo>
                    <a:pt x="246" y="80"/>
                  </a:lnTo>
                  <a:lnTo>
                    <a:pt x="250" y="66"/>
                  </a:lnTo>
                  <a:lnTo>
                    <a:pt x="250" y="54"/>
                  </a:lnTo>
                  <a:lnTo>
                    <a:pt x="252" y="44"/>
                  </a:lnTo>
                  <a:lnTo>
                    <a:pt x="250" y="36"/>
                  </a:lnTo>
                  <a:lnTo>
                    <a:pt x="248" y="28"/>
                  </a:lnTo>
                  <a:lnTo>
                    <a:pt x="242" y="22"/>
                  </a:lnTo>
                  <a:lnTo>
                    <a:pt x="238" y="18"/>
                  </a:lnTo>
                  <a:lnTo>
                    <a:pt x="234" y="16"/>
                  </a:lnTo>
                  <a:lnTo>
                    <a:pt x="232" y="12"/>
                  </a:lnTo>
                  <a:lnTo>
                    <a:pt x="232" y="10"/>
                  </a:lnTo>
                  <a:lnTo>
                    <a:pt x="232" y="8"/>
                  </a:lnTo>
                  <a:lnTo>
                    <a:pt x="234" y="6"/>
                  </a:lnTo>
                  <a:lnTo>
                    <a:pt x="238" y="4"/>
                  </a:lnTo>
                  <a:lnTo>
                    <a:pt x="242" y="2"/>
                  </a:lnTo>
                  <a:lnTo>
                    <a:pt x="248" y="2"/>
                  </a:lnTo>
                  <a:lnTo>
                    <a:pt x="254" y="0"/>
                  </a:lnTo>
                  <a:lnTo>
                    <a:pt x="260" y="2"/>
                  </a:lnTo>
                  <a:lnTo>
                    <a:pt x="268" y="2"/>
                  </a:lnTo>
                  <a:lnTo>
                    <a:pt x="276" y="4"/>
                  </a:lnTo>
                  <a:lnTo>
                    <a:pt x="282" y="8"/>
                  </a:lnTo>
                  <a:lnTo>
                    <a:pt x="292" y="12"/>
                  </a:lnTo>
                  <a:lnTo>
                    <a:pt x="300" y="18"/>
                  </a:lnTo>
                  <a:lnTo>
                    <a:pt x="308" y="22"/>
                  </a:lnTo>
                  <a:lnTo>
                    <a:pt x="316" y="26"/>
                  </a:lnTo>
                  <a:lnTo>
                    <a:pt x="322" y="32"/>
                  </a:lnTo>
                  <a:lnTo>
                    <a:pt x="328" y="36"/>
                  </a:lnTo>
                  <a:lnTo>
                    <a:pt x="332" y="40"/>
                  </a:lnTo>
                  <a:lnTo>
                    <a:pt x="334" y="44"/>
                  </a:lnTo>
                  <a:lnTo>
                    <a:pt x="336" y="46"/>
                  </a:lnTo>
                  <a:lnTo>
                    <a:pt x="338" y="50"/>
                  </a:lnTo>
                  <a:lnTo>
                    <a:pt x="338" y="54"/>
                  </a:lnTo>
                  <a:lnTo>
                    <a:pt x="336" y="56"/>
                  </a:lnTo>
                  <a:lnTo>
                    <a:pt x="336" y="60"/>
                  </a:lnTo>
                  <a:lnTo>
                    <a:pt x="334" y="66"/>
                  </a:lnTo>
                  <a:lnTo>
                    <a:pt x="334" y="70"/>
                  </a:lnTo>
                  <a:lnTo>
                    <a:pt x="332" y="76"/>
                  </a:lnTo>
                  <a:lnTo>
                    <a:pt x="330" y="84"/>
                  </a:lnTo>
                  <a:lnTo>
                    <a:pt x="326" y="90"/>
                  </a:lnTo>
                  <a:lnTo>
                    <a:pt x="324" y="98"/>
                  </a:lnTo>
                  <a:lnTo>
                    <a:pt x="320" y="108"/>
                  </a:lnTo>
                  <a:lnTo>
                    <a:pt x="318" y="116"/>
                  </a:lnTo>
                  <a:lnTo>
                    <a:pt x="314" y="126"/>
                  </a:lnTo>
                  <a:lnTo>
                    <a:pt x="310" y="138"/>
                  </a:lnTo>
                  <a:lnTo>
                    <a:pt x="304" y="148"/>
                  </a:lnTo>
                  <a:lnTo>
                    <a:pt x="300" y="160"/>
                  </a:lnTo>
                  <a:lnTo>
                    <a:pt x="294" y="174"/>
                  </a:lnTo>
                  <a:lnTo>
                    <a:pt x="282" y="200"/>
                  </a:lnTo>
                  <a:lnTo>
                    <a:pt x="270" y="226"/>
                  </a:lnTo>
                  <a:lnTo>
                    <a:pt x="258" y="250"/>
                  </a:lnTo>
                  <a:lnTo>
                    <a:pt x="244" y="274"/>
                  </a:lnTo>
                  <a:lnTo>
                    <a:pt x="218" y="322"/>
                  </a:lnTo>
                  <a:lnTo>
                    <a:pt x="190" y="368"/>
                  </a:lnTo>
                  <a:lnTo>
                    <a:pt x="176" y="392"/>
                  </a:lnTo>
                  <a:lnTo>
                    <a:pt x="160" y="414"/>
                  </a:lnTo>
                  <a:lnTo>
                    <a:pt x="144" y="434"/>
                  </a:lnTo>
                  <a:lnTo>
                    <a:pt x="130" y="454"/>
                  </a:lnTo>
                  <a:lnTo>
                    <a:pt x="114" y="472"/>
                  </a:lnTo>
                  <a:lnTo>
                    <a:pt x="98" y="490"/>
                  </a:lnTo>
                  <a:lnTo>
                    <a:pt x="84" y="506"/>
                  </a:lnTo>
                  <a:lnTo>
                    <a:pt x="68" y="522"/>
                  </a:lnTo>
                  <a:lnTo>
                    <a:pt x="68" y="522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126"/>
            <p:cNvSpPr>
              <a:spLocks/>
            </p:cNvSpPr>
            <p:nvPr/>
          </p:nvSpPr>
          <p:spPr bwMode="auto">
            <a:xfrm>
              <a:off x="2847975" y="2979738"/>
              <a:ext cx="238125" cy="133350"/>
            </a:xfrm>
            <a:custGeom>
              <a:avLst/>
              <a:gdLst>
                <a:gd name="T0" fmla="*/ 300 w 300"/>
                <a:gd name="T1" fmla="*/ 64 h 168"/>
                <a:gd name="T2" fmla="*/ 298 w 300"/>
                <a:gd name="T3" fmla="*/ 70 h 168"/>
                <a:gd name="T4" fmla="*/ 292 w 300"/>
                <a:gd name="T5" fmla="*/ 74 h 168"/>
                <a:gd name="T6" fmla="*/ 280 w 300"/>
                <a:gd name="T7" fmla="*/ 80 h 168"/>
                <a:gd name="T8" fmla="*/ 266 w 300"/>
                <a:gd name="T9" fmla="*/ 86 h 168"/>
                <a:gd name="T10" fmla="*/ 252 w 300"/>
                <a:gd name="T11" fmla="*/ 96 h 168"/>
                <a:gd name="T12" fmla="*/ 234 w 300"/>
                <a:gd name="T13" fmla="*/ 110 h 168"/>
                <a:gd name="T14" fmla="*/ 216 w 300"/>
                <a:gd name="T15" fmla="*/ 126 h 168"/>
                <a:gd name="T16" fmla="*/ 198 w 300"/>
                <a:gd name="T17" fmla="*/ 144 h 168"/>
                <a:gd name="T18" fmla="*/ 182 w 300"/>
                <a:gd name="T19" fmla="*/ 158 h 168"/>
                <a:gd name="T20" fmla="*/ 170 w 300"/>
                <a:gd name="T21" fmla="*/ 166 h 168"/>
                <a:gd name="T22" fmla="*/ 162 w 300"/>
                <a:gd name="T23" fmla="*/ 168 h 168"/>
                <a:gd name="T24" fmla="*/ 160 w 300"/>
                <a:gd name="T25" fmla="*/ 164 h 168"/>
                <a:gd name="T26" fmla="*/ 160 w 300"/>
                <a:gd name="T27" fmla="*/ 158 h 168"/>
                <a:gd name="T28" fmla="*/ 162 w 300"/>
                <a:gd name="T29" fmla="*/ 146 h 168"/>
                <a:gd name="T30" fmla="*/ 170 w 300"/>
                <a:gd name="T31" fmla="*/ 130 h 168"/>
                <a:gd name="T32" fmla="*/ 178 w 300"/>
                <a:gd name="T33" fmla="*/ 110 h 168"/>
                <a:gd name="T34" fmla="*/ 184 w 300"/>
                <a:gd name="T35" fmla="*/ 92 h 168"/>
                <a:gd name="T36" fmla="*/ 186 w 300"/>
                <a:gd name="T37" fmla="*/ 78 h 168"/>
                <a:gd name="T38" fmla="*/ 186 w 300"/>
                <a:gd name="T39" fmla="*/ 70 h 168"/>
                <a:gd name="T40" fmla="*/ 182 w 300"/>
                <a:gd name="T41" fmla="*/ 66 h 168"/>
                <a:gd name="T42" fmla="*/ 172 w 300"/>
                <a:gd name="T43" fmla="*/ 66 h 168"/>
                <a:gd name="T44" fmla="*/ 154 w 300"/>
                <a:gd name="T45" fmla="*/ 68 h 168"/>
                <a:gd name="T46" fmla="*/ 132 w 300"/>
                <a:gd name="T47" fmla="*/ 74 h 168"/>
                <a:gd name="T48" fmla="*/ 90 w 300"/>
                <a:gd name="T49" fmla="*/ 84 h 168"/>
                <a:gd name="T50" fmla="*/ 30 w 300"/>
                <a:gd name="T51" fmla="*/ 90 h 168"/>
                <a:gd name="T52" fmla="*/ 0 w 300"/>
                <a:gd name="T53" fmla="*/ 62 h 168"/>
                <a:gd name="T54" fmla="*/ 20 w 300"/>
                <a:gd name="T55" fmla="*/ 62 h 168"/>
                <a:gd name="T56" fmla="*/ 46 w 300"/>
                <a:gd name="T57" fmla="*/ 58 h 168"/>
                <a:gd name="T58" fmla="*/ 74 w 300"/>
                <a:gd name="T59" fmla="*/ 52 h 168"/>
                <a:gd name="T60" fmla="*/ 108 w 300"/>
                <a:gd name="T61" fmla="*/ 44 h 168"/>
                <a:gd name="T62" fmla="*/ 138 w 300"/>
                <a:gd name="T63" fmla="*/ 34 h 168"/>
                <a:gd name="T64" fmla="*/ 160 w 300"/>
                <a:gd name="T65" fmla="*/ 26 h 168"/>
                <a:gd name="T66" fmla="*/ 176 w 300"/>
                <a:gd name="T67" fmla="*/ 18 h 168"/>
                <a:gd name="T68" fmla="*/ 182 w 300"/>
                <a:gd name="T69" fmla="*/ 14 h 168"/>
                <a:gd name="T70" fmla="*/ 184 w 300"/>
                <a:gd name="T71" fmla="*/ 10 h 168"/>
                <a:gd name="T72" fmla="*/ 192 w 300"/>
                <a:gd name="T73" fmla="*/ 4 h 168"/>
                <a:gd name="T74" fmla="*/ 204 w 300"/>
                <a:gd name="T75" fmla="*/ 0 h 168"/>
                <a:gd name="T76" fmla="*/ 210 w 300"/>
                <a:gd name="T77" fmla="*/ 2 h 168"/>
                <a:gd name="T78" fmla="*/ 220 w 300"/>
                <a:gd name="T79" fmla="*/ 8 h 168"/>
                <a:gd name="T80" fmla="*/ 236 w 300"/>
                <a:gd name="T81" fmla="*/ 14 h 168"/>
                <a:gd name="T82" fmla="*/ 256 w 300"/>
                <a:gd name="T83" fmla="*/ 24 h 168"/>
                <a:gd name="T84" fmla="*/ 274 w 300"/>
                <a:gd name="T85" fmla="*/ 36 h 168"/>
                <a:gd name="T86" fmla="*/ 288 w 300"/>
                <a:gd name="T87" fmla="*/ 46 h 168"/>
                <a:gd name="T88" fmla="*/ 296 w 300"/>
                <a:gd name="T89" fmla="*/ 54 h 168"/>
                <a:gd name="T90" fmla="*/ 298 w 300"/>
                <a:gd name="T91" fmla="*/ 6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0" h="168">
                  <a:moveTo>
                    <a:pt x="298" y="62"/>
                  </a:moveTo>
                  <a:lnTo>
                    <a:pt x="300" y="64"/>
                  </a:lnTo>
                  <a:lnTo>
                    <a:pt x="298" y="66"/>
                  </a:lnTo>
                  <a:lnTo>
                    <a:pt x="298" y="70"/>
                  </a:lnTo>
                  <a:lnTo>
                    <a:pt x="296" y="72"/>
                  </a:lnTo>
                  <a:lnTo>
                    <a:pt x="292" y="74"/>
                  </a:lnTo>
                  <a:lnTo>
                    <a:pt x="286" y="78"/>
                  </a:lnTo>
                  <a:lnTo>
                    <a:pt x="280" y="80"/>
                  </a:lnTo>
                  <a:lnTo>
                    <a:pt x="274" y="82"/>
                  </a:lnTo>
                  <a:lnTo>
                    <a:pt x="266" y="86"/>
                  </a:lnTo>
                  <a:lnTo>
                    <a:pt x="260" y="90"/>
                  </a:lnTo>
                  <a:lnTo>
                    <a:pt x="252" y="96"/>
                  </a:lnTo>
                  <a:lnTo>
                    <a:pt x="242" y="102"/>
                  </a:lnTo>
                  <a:lnTo>
                    <a:pt x="234" y="110"/>
                  </a:lnTo>
                  <a:lnTo>
                    <a:pt x="226" y="116"/>
                  </a:lnTo>
                  <a:lnTo>
                    <a:pt x="216" y="126"/>
                  </a:lnTo>
                  <a:lnTo>
                    <a:pt x="208" y="134"/>
                  </a:lnTo>
                  <a:lnTo>
                    <a:pt x="198" y="144"/>
                  </a:lnTo>
                  <a:lnTo>
                    <a:pt x="190" y="152"/>
                  </a:lnTo>
                  <a:lnTo>
                    <a:pt x="182" y="158"/>
                  </a:lnTo>
                  <a:lnTo>
                    <a:pt x="176" y="164"/>
                  </a:lnTo>
                  <a:lnTo>
                    <a:pt x="170" y="166"/>
                  </a:lnTo>
                  <a:lnTo>
                    <a:pt x="166" y="168"/>
                  </a:lnTo>
                  <a:lnTo>
                    <a:pt x="162" y="168"/>
                  </a:lnTo>
                  <a:lnTo>
                    <a:pt x="160" y="168"/>
                  </a:lnTo>
                  <a:lnTo>
                    <a:pt x="160" y="164"/>
                  </a:lnTo>
                  <a:lnTo>
                    <a:pt x="158" y="162"/>
                  </a:lnTo>
                  <a:lnTo>
                    <a:pt x="160" y="158"/>
                  </a:lnTo>
                  <a:lnTo>
                    <a:pt x="160" y="152"/>
                  </a:lnTo>
                  <a:lnTo>
                    <a:pt x="162" y="146"/>
                  </a:lnTo>
                  <a:lnTo>
                    <a:pt x="166" y="138"/>
                  </a:lnTo>
                  <a:lnTo>
                    <a:pt x="170" y="130"/>
                  </a:lnTo>
                  <a:lnTo>
                    <a:pt x="174" y="120"/>
                  </a:lnTo>
                  <a:lnTo>
                    <a:pt x="178" y="110"/>
                  </a:lnTo>
                  <a:lnTo>
                    <a:pt x="180" y="100"/>
                  </a:lnTo>
                  <a:lnTo>
                    <a:pt x="184" y="92"/>
                  </a:lnTo>
                  <a:lnTo>
                    <a:pt x="184" y="84"/>
                  </a:lnTo>
                  <a:lnTo>
                    <a:pt x="186" y="78"/>
                  </a:lnTo>
                  <a:lnTo>
                    <a:pt x="186" y="74"/>
                  </a:lnTo>
                  <a:lnTo>
                    <a:pt x="186" y="70"/>
                  </a:lnTo>
                  <a:lnTo>
                    <a:pt x="184" y="68"/>
                  </a:lnTo>
                  <a:lnTo>
                    <a:pt x="182" y="66"/>
                  </a:lnTo>
                  <a:lnTo>
                    <a:pt x="178" y="66"/>
                  </a:lnTo>
                  <a:lnTo>
                    <a:pt x="172" y="66"/>
                  </a:lnTo>
                  <a:lnTo>
                    <a:pt x="164" y="66"/>
                  </a:lnTo>
                  <a:lnTo>
                    <a:pt x="154" y="68"/>
                  </a:lnTo>
                  <a:lnTo>
                    <a:pt x="144" y="70"/>
                  </a:lnTo>
                  <a:lnTo>
                    <a:pt x="132" y="74"/>
                  </a:lnTo>
                  <a:lnTo>
                    <a:pt x="118" y="76"/>
                  </a:lnTo>
                  <a:lnTo>
                    <a:pt x="90" y="84"/>
                  </a:lnTo>
                  <a:lnTo>
                    <a:pt x="60" y="88"/>
                  </a:lnTo>
                  <a:lnTo>
                    <a:pt x="30" y="90"/>
                  </a:lnTo>
                  <a:lnTo>
                    <a:pt x="0" y="92"/>
                  </a:lnTo>
                  <a:lnTo>
                    <a:pt x="0" y="62"/>
                  </a:lnTo>
                  <a:lnTo>
                    <a:pt x="10" y="62"/>
                  </a:lnTo>
                  <a:lnTo>
                    <a:pt x="20" y="62"/>
                  </a:lnTo>
                  <a:lnTo>
                    <a:pt x="32" y="60"/>
                  </a:lnTo>
                  <a:lnTo>
                    <a:pt x="46" y="58"/>
                  </a:lnTo>
                  <a:lnTo>
                    <a:pt x="60" y="56"/>
                  </a:lnTo>
                  <a:lnTo>
                    <a:pt x="74" y="52"/>
                  </a:lnTo>
                  <a:lnTo>
                    <a:pt x="92" y="48"/>
                  </a:lnTo>
                  <a:lnTo>
                    <a:pt x="108" y="44"/>
                  </a:lnTo>
                  <a:lnTo>
                    <a:pt x="124" y="38"/>
                  </a:lnTo>
                  <a:lnTo>
                    <a:pt x="138" y="34"/>
                  </a:lnTo>
                  <a:lnTo>
                    <a:pt x="150" y="30"/>
                  </a:lnTo>
                  <a:lnTo>
                    <a:pt x="160" y="26"/>
                  </a:lnTo>
                  <a:lnTo>
                    <a:pt x="170" y="22"/>
                  </a:lnTo>
                  <a:lnTo>
                    <a:pt x="176" y="18"/>
                  </a:lnTo>
                  <a:lnTo>
                    <a:pt x="180" y="16"/>
                  </a:lnTo>
                  <a:lnTo>
                    <a:pt x="182" y="14"/>
                  </a:lnTo>
                  <a:lnTo>
                    <a:pt x="184" y="12"/>
                  </a:lnTo>
                  <a:lnTo>
                    <a:pt x="184" y="10"/>
                  </a:lnTo>
                  <a:lnTo>
                    <a:pt x="188" y="6"/>
                  </a:lnTo>
                  <a:lnTo>
                    <a:pt x="192" y="4"/>
                  </a:lnTo>
                  <a:lnTo>
                    <a:pt x="196" y="2"/>
                  </a:lnTo>
                  <a:lnTo>
                    <a:pt x="204" y="0"/>
                  </a:lnTo>
                  <a:lnTo>
                    <a:pt x="206" y="2"/>
                  </a:lnTo>
                  <a:lnTo>
                    <a:pt x="210" y="2"/>
                  </a:lnTo>
                  <a:lnTo>
                    <a:pt x="214" y="4"/>
                  </a:lnTo>
                  <a:lnTo>
                    <a:pt x="220" y="8"/>
                  </a:lnTo>
                  <a:lnTo>
                    <a:pt x="228" y="10"/>
                  </a:lnTo>
                  <a:lnTo>
                    <a:pt x="236" y="14"/>
                  </a:lnTo>
                  <a:lnTo>
                    <a:pt x="246" y="20"/>
                  </a:lnTo>
                  <a:lnTo>
                    <a:pt x="256" y="24"/>
                  </a:lnTo>
                  <a:lnTo>
                    <a:pt x="266" y="30"/>
                  </a:lnTo>
                  <a:lnTo>
                    <a:pt x="274" y="36"/>
                  </a:lnTo>
                  <a:lnTo>
                    <a:pt x="282" y="40"/>
                  </a:lnTo>
                  <a:lnTo>
                    <a:pt x="288" y="46"/>
                  </a:lnTo>
                  <a:lnTo>
                    <a:pt x="292" y="50"/>
                  </a:lnTo>
                  <a:lnTo>
                    <a:pt x="296" y="54"/>
                  </a:lnTo>
                  <a:lnTo>
                    <a:pt x="298" y="58"/>
                  </a:lnTo>
                  <a:lnTo>
                    <a:pt x="298" y="62"/>
                  </a:lnTo>
                  <a:lnTo>
                    <a:pt x="298" y="62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127"/>
            <p:cNvSpPr>
              <a:spLocks/>
            </p:cNvSpPr>
            <p:nvPr/>
          </p:nvSpPr>
          <p:spPr bwMode="auto">
            <a:xfrm>
              <a:off x="3132138" y="2790825"/>
              <a:ext cx="419100" cy="417512"/>
            </a:xfrm>
            <a:custGeom>
              <a:avLst/>
              <a:gdLst>
                <a:gd name="T0" fmla="*/ 527 w 529"/>
                <a:gd name="T1" fmla="*/ 504 h 528"/>
                <a:gd name="T2" fmla="*/ 527 w 529"/>
                <a:gd name="T3" fmla="*/ 518 h 528"/>
                <a:gd name="T4" fmla="*/ 517 w 529"/>
                <a:gd name="T5" fmla="*/ 526 h 528"/>
                <a:gd name="T6" fmla="*/ 507 w 529"/>
                <a:gd name="T7" fmla="*/ 528 h 528"/>
                <a:gd name="T8" fmla="*/ 491 w 529"/>
                <a:gd name="T9" fmla="*/ 526 h 528"/>
                <a:gd name="T10" fmla="*/ 471 w 529"/>
                <a:gd name="T11" fmla="*/ 520 h 528"/>
                <a:gd name="T12" fmla="*/ 445 w 529"/>
                <a:gd name="T13" fmla="*/ 510 h 528"/>
                <a:gd name="T14" fmla="*/ 415 w 529"/>
                <a:gd name="T15" fmla="*/ 498 h 528"/>
                <a:gd name="T16" fmla="*/ 359 w 529"/>
                <a:gd name="T17" fmla="*/ 472 h 528"/>
                <a:gd name="T18" fmla="*/ 293 w 529"/>
                <a:gd name="T19" fmla="*/ 428 h 528"/>
                <a:gd name="T20" fmla="*/ 233 w 529"/>
                <a:gd name="T21" fmla="*/ 370 h 528"/>
                <a:gd name="T22" fmla="*/ 177 w 529"/>
                <a:gd name="T23" fmla="*/ 304 h 528"/>
                <a:gd name="T24" fmla="*/ 126 w 529"/>
                <a:gd name="T25" fmla="*/ 228 h 528"/>
                <a:gd name="T26" fmla="*/ 88 w 529"/>
                <a:gd name="T27" fmla="*/ 154 h 528"/>
                <a:gd name="T28" fmla="*/ 68 w 529"/>
                <a:gd name="T29" fmla="*/ 116 h 528"/>
                <a:gd name="T30" fmla="*/ 50 w 529"/>
                <a:gd name="T31" fmla="*/ 84 h 528"/>
                <a:gd name="T32" fmla="*/ 36 w 529"/>
                <a:gd name="T33" fmla="*/ 60 h 528"/>
                <a:gd name="T34" fmla="*/ 24 w 529"/>
                <a:gd name="T35" fmla="*/ 42 h 528"/>
                <a:gd name="T36" fmla="*/ 16 w 529"/>
                <a:gd name="T37" fmla="*/ 32 h 528"/>
                <a:gd name="T38" fmla="*/ 4 w 529"/>
                <a:gd name="T39" fmla="*/ 18 h 528"/>
                <a:gd name="T40" fmla="*/ 0 w 529"/>
                <a:gd name="T41" fmla="*/ 8 h 528"/>
                <a:gd name="T42" fmla="*/ 2 w 529"/>
                <a:gd name="T43" fmla="*/ 2 h 528"/>
                <a:gd name="T44" fmla="*/ 16 w 529"/>
                <a:gd name="T45" fmla="*/ 0 h 528"/>
                <a:gd name="T46" fmla="*/ 42 w 529"/>
                <a:gd name="T47" fmla="*/ 2 h 528"/>
                <a:gd name="T48" fmla="*/ 76 w 529"/>
                <a:gd name="T49" fmla="*/ 8 h 528"/>
                <a:gd name="T50" fmla="*/ 96 w 529"/>
                <a:gd name="T51" fmla="*/ 16 h 528"/>
                <a:gd name="T52" fmla="*/ 106 w 529"/>
                <a:gd name="T53" fmla="*/ 22 h 528"/>
                <a:gd name="T54" fmla="*/ 110 w 529"/>
                <a:gd name="T55" fmla="*/ 38 h 528"/>
                <a:gd name="T56" fmla="*/ 112 w 529"/>
                <a:gd name="T57" fmla="*/ 58 h 528"/>
                <a:gd name="T58" fmla="*/ 118 w 529"/>
                <a:gd name="T59" fmla="*/ 80 h 528"/>
                <a:gd name="T60" fmla="*/ 130 w 529"/>
                <a:gd name="T61" fmla="*/ 108 h 528"/>
                <a:gd name="T62" fmla="*/ 149 w 529"/>
                <a:gd name="T63" fmla="*/ 146 h 528"/>
                <a:gd name="T64" fmla="*/ 179 w 529"/>
                <a:gd name="T65" fmla="*/ 196 h 528"/>
                <a:gd name="T66" fmla="*/ 217 w 529"/>
                <a:gd name="T67" fmla="*/ 258 h 528"/>
                <a:gd name="T68" fmla="*/ 265 w 529"/>
                <a:gd name="T69" fmla="*/ 318 h 528"/>
                <a:gd name="T70" fmla="*/ 325 w 529"/>
                <a:gd name="T71" fmla="*/ 368 h 528"/>
                <a:gd name="T72" fmla="*/ 369 w 529"/>
                <a:gd name="T73" fmla="*/ 398 h 528"/>
                <a:gd name="T74" fmla="*/ 395 w 529"/>
                <a:gd name="T75" fmla="*/ 416 h 528"/>
                <a:gd name="T76" fmla="*/ 417 w 529"/>
                <a:gd name="T77" fmla="*/ 430 h 528"/>
                <a:gd name="T78" fmla="*/ 433 w 529"/>
                <a:gd name="T79" fmla="*/ 438 h 528"/>
                <a:gd name="T80" fmla="*/ 443 w 529"/>
                <a:gd name="T81" fmla="*/ 442 h 528"/>
                <a:gd name="T82" fmla="*/ 449 w 529"/>
                <a:gd name="T83" fmla="*/ 440 h 528"/>
                <a:gd name="T84" fmla="*/ 457 w 529"/>
                <a:gd name="T85" fmla="*/ 426 h 528"/>
                <a:gd name="T86" fmla="*/ 467 w 529"/>
                <a:gd name="T87" fmla="*/ 400 h 528"/>
                <a:gd name="T88" fmla="*/ 477 w 529"/>
                <a:gd name="T89" fmla="*/ 366 h 528"/>
                <a:gd name="T90" fmla="*/ 487 w 529"/>
                <a:gd name="T91" fmla="*/ 346 h 528"/>
                <a:gd name="T92" fmla="*/ 493 w 529"/>
                <a:gd name="T93" fmla="*/ 340 h 528"/>
                <a:gd name="T94" fmla="*/ 499 w 529"/>
                <a:gd name="T95" fmla="*/ 348 h 528"/>
                <a:gd name="T96" fmla="*/ 501 w 529"/>
                <a:gd name="T97" fmla="*/ 360 h 528"/>
                <a:gd name="T98" fmla="*/ 505 w 529"/>
                <a:gd name="T99" fmla="*/ 374 h 528"/>
                <a:gd name="T100" fmla="*/ 507 w 529"/>
                <a:gd name="T101" fmla="*/ 394 h 528"/>
                <a:gd name="T102" fmla="*/ 511 w 529"/>
                <a:gd name="T103" fmla="*/ 432 h 528"/>
                <a:gd name="T104" fmla="*/ 517 w 529"/>
                <a:gd name="T105" fmla="*/ 468 h 528"/>
                <a:gd name="T106" fmla="*/ 523 w 529"/>
                <a:gd name="T107" fmla="*/ 492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9" h="528">
                  <a:moveTo>
                    <a:pt x="523" y="492"/>
                  </a:moveTo>
                  <a:lnTo>
                    <a:pt x="525" y="498"/>
                  </a:lnTo>
                  <a:lnTo>
                    <a:pt x="527" y="504"/>
                  </a:lnTo>
                  <a:lnTo>
                    <a:pt x="529" y="508"/>
                  </a:lnTo>
                  <a:lnTo>
                    <a:pt x="529" y="512"/>
                  </a:lnTo>
                  <a:lnTo>
                    <a:pt x="527" y="518"/>
                  </a:lnTo>
                  <a:lnTo>
                    <a:pt x="525" y="520"/>
                  </a:lnTo>
                  <a:lnTo>
                    <a:pt x="521" y="524"/>
                  </a:lnTo>
                  <a:lnTo>
                    <a:pt x="517" y="526"/>
                  </a:lnTo>
                  <a:lnTo>
                    <a:pt x="515" y="526"/>
                  </a:lnTo>
                  <a:lnTo>
                    <a:pt x="511" y="528"/>
                  </a:lnTo>
                  <a:lnTo>
                    <a:pt x="507" y="528"/>
                  </a:lnTo>
                  <a:lnTo>
                    <a:pt x="503" y="526"/>
                  </a:lnTo>
                  <a:lnTo>
                    <a:pt x="497" y="526"/>
                  </a:lnTo>
                  <a:lnTo>
                    <a:pt x="491" y="526"/>
                  </a:lnTo>
                  <a:lnTo>
                    <a:pt x="485" y="524"/>
                  </a:lnTo>
                  <a:lnTo>
                    <a:pt x="479" y="522"/>
                  </a:lnTo>
                  <a:lnTo>
                    <a:pt x="471" y="520"/>
                  </a:lnTo>
                  <a:lnTo>
                    <a:pt x="463" y="518"/>
                  </a:lnTo>
                  <a:lnTo>
                    <a:pt x="455" y="514"/>
                  </a:lnTo>
                  <a:lnTo>
                    <a:pt x="445" y="510"/>
                  </a:lnTo>
                  <a:lnTo>
                    <a:pt x="435" y="508"/>
                  </a:lnTo>
                  <a:lnTo>
                    <a:pt x="425" y="502"/>
                  </a:lnTo>
                  <a:lnTo>
                    <a:pt x="415" y="498"/>
                  </a:lnTo>
                  <a:lnTo>
                    <a:pt x="403" y="492"/>
                  </a:lnTo>
                  <a:lnTo>
                    <a:pt x="381" y="482"/>
                  </a:lnTo>
                  <a:lnTo>
                    <a:pt x="359" y="472"/>
                  </a:lnTo>
                  <a:lnTo>
                    <a:pt x="337" y="458"/>
                  </a:lnTo>
                  <a:lnTo>
                    <a:pt x="315" y="444"/>
                  </a:lnTo>
                  <a:lnTo>
                    <a:pt x="293" y="428"/>
                  </a:lnTo>
                  <a:lnTo>
                    <a:pt x="273" y="410"/>
                  </a:lnTo>
                  <a:lnTo>
                    <a:pt x="253" y="390"/>
                  </a:lnTo>
                  <a:lnTo>
                    <a:pt x="233" y="370"/>
                  </a:lnTo>
                  <a:lnTo>
                    <a:pt x="213" y="348"/>
                  </a:lnTo>
                  <a:lnTo>
                    <a:pt x="195" y="326"/>
                  </a:lnTo>
                  <a:lnTo>
                    <a:pt x="177" y="304"/>
                  </a:lnTo>
                  <a:lnTo>
                    <a:pt x="159" y="280"/>
                  </a:lnTo>
                  <a:lnTo>
                    <a:pt x="141" y="254"/>
                  </a:lnTo>
                  <a:lnTo>
                    <a:pt x="126" y="228"/>
                  </a:lnTo>
                  <a:lnTo>
                    <a:pt x="110" y="200"/>
                  </a:lnTo>
                  <a:lnTo>
                    <a:pt x="96" y="170"/>
                  </a:lnTo>
                  <a:lnTo>
                    <a:pt x="88" y="154"/>
                  </a:lnTo>
                  <a:lnTo>
                    <a:pt x="82" y="140"/>
                  </a:lnTo>
                  <a:lnTo>
                    <a:pt x="74" y="128"/>
                  </a:lnTo>
                  <a:lnTo>
                    <a:pt x="68" y="116"/>
                  </a:lnTo>
                  <a:lnTo>
                    <a:pt x="62" y="104"/>
                  </a:lnTo>
                  <a:lnTo>
                    <a:pt x="56" y="94"/>
                  </a:lnTo>
                  <a:lnTo>
                    <a:pt x="50" y="84"/>
                  </a:lnTo>
                  <a:lnTo>
                    <a:pt x="46" y="76"/>
                  </a:lnTo>
                  <a:lnTo>
                    <a:pt x="40" y="68"/>
                  </a:lnTo>
                  <a:lnTo>
                    <a:pt x="36" y="60"/>
                  </a:lnTo>
                  <a:lnTo>
                    <a:pt x="32" y="54"/>
                  </a:lnTo>
                  <a:lnTo>
                    <a:pt x="28" y="48"/>
                  </a:lnTo>
                  <a:lnTo>
                    <a:pt x="24" y="42"/>
                  </a:lnTo>
                  <a:lnTo>
                    <a:pt x="22" y="38"/>
                  </a:lnTo>
                  <a:lnTo>
                    <a:pt x="18" y="34"/>
                  </a:lnTo>
                  <a:lnTo>
                    <a:pt x="16" y="32"/>
                  </a:lnTo>
                  <a:lnTo>
                    <a:pt x="12" y="26"/>
                  </a:lnTo>
                  <a:lnTo>
                    <a:pt x="8" y="22"/>
                  </a:lnTo>
                  <a:lnTo>
                    <a:pt x="4" y="18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2" y="2"/>
                  </a:lnTo>
                  <a:lnTo>
                    <a:pt x="54" y="2"/>
                  </a:lnTo>
                  <a:lnTo>
                    <a:pt x="66" y="4"/>
                  </a:lnTo>
                  <a:lnTo>
                    <a:pt x="76" y="8"/>
                  </a:lnTo>
                  <a:lnTo>
                    <a:pt x="84" y="10"/>
                  </a:lnTo>
                  <a:lnTo>
                    <a:pt x="90" y="12"/>
                  </a:lnTo>
                  <a:lnTo>
                    <a:pt x="96" y="16"/>
                  </a:lnTo>
                  <a:lnTo>
                    <a:pt x="100" y="18"/>
                  </a:lnTo>
                  <a:lnTo>
                    <a:pt x="104" y="20"/>
                  </a:lnTo>
                  <a:lnTo>
                    <a:pt x="106" y="22"/>
                  </a:lnTo>
                  <a:lnTo>
                    <a:pt x="108" y="26"/>
                  </a:lnTo>
                  <a:lnTo>
                    <a:pt x="110" y="32"/>
                  </a:lnTo>
                  <a:lnTo>
                    <a:pt x="110" y="38"/>
                  </a:lnTo>
                  <a:lnTo>
                    <a:pt x="110" y="46"/>
                  </a:lnTo>
                  <a:lnTo>
                    <a:pt x="110" y="52"/>
                  </a:lnTo>
                  <a:lnTo>
                    <a:pt x="112" y="58"/>
                  </a:lnTo>
                  <a:lnTo>
                    <a:pt x="112" y="64"/>
                  </a:lnTo>
                  <a:lnTo>
                    <a:pt x="114" y="72"/>
                  </a:lnTo>
                  <a:lnTo>
                    <a:pt x="118" y="80"/>
                  </a:lnTo>
                  <a:lnTo>
                    <a:pt x="120" y="88"/>
                  </a:lnTo>
                  <a:lnTo>
                    <a:pt x="124" y="98"/>
                  </a:lnTo>
                  <a:lnTo>
                    <a:pt x="130" y="108"/>
                  </a:lnTo>
                  <a:lnTo>
                    <a:pt x="135" y="118"/>
                  </a:lnTo>
                  <a:lnTo>
                    <a:pt x="141" y="132"/>
                  </a:lnTo>
                  <a:lnTo>
                    <a:pt x="149" y="146"/>
                  </a:lnTo>
                  <a:lnTo>
                    <a:pt x="157" y="160"/>
                  </a:lnTo>
                  <a:lnTo>
                    <a:pt x="167" y="178"/>
                  </a:lnTo>
                  <a:lnTo>
                    <a:pt x="179" y="196"/>
                  </a:lnTo>
                  <a:lnTo>
                    <a:pt x="191" y="216"/>
                  </a:lnTo>
                  <a:lnTo>
                    <a:pt x="205" y="236"/>
                  </a:lnTo>
                  <a:lnTo>
                    <a:pt x="217" y="258"/>
                  </a:lnTo>
                  <a:lnTo>
                    <a:pt x="231" y="280"/>
                  </a:lnTo>
                  <a:lnTo>
                    <a:pt x="247" y="300"/>
                  </a:lnTo>
                  <a:lnTo>
                    <a:pt x="265" y="318"/>
                  </a:lnTo>
                  <a:lnTo>
                    <a:pt x="283" y="336"/>
                  </a:lnTo>
                  <a:lnTo>
                    <a:pt x="303" y="352"/>
                  </a:lnTo>
                  <a:lnTo>
                    <a:pt x="325" y="368"/>
                  </a:lnTo>
                  <a:lnTo>
                    <a:pt x="347" y="384"/>
                  </a:lnTo>
                  <a:lnTo>
                    <a:pt x="357" y="392"/>
                  </a:lnTo>
                  <a:lnTo>
                    <a:pt x="369" y="398"/>
                  </a:lnTo>
                  <a:lnTo>
                    <a:pt x="379" y="406"/>
                  </a:lnTo>
                  <a:lnTo>
                    <a:pt x="387" y="412"/>
                  </a:lnTo>
                  <a:lnTo>
                    <a:pt x="395" y="416"/>
                  </a:lnTo>
                  <a:lnTo>
                    <a:pt x="403" y="422"/>
                  </a:lnTo>
                  <a:lnTo>
                    <a:pt x="411" y="426"/>
                  </a:lnTo>
                  <a:lnTo>
                    <a:pt x="417" y="430"/>
                  </a:lnTo>
                  <a:lnTo>
                    <a:pt x="423" y="434"/>
                  </a:lnTo>
                  <a:lnTo>
                    <a:pt x="429" y="436"/>
                  </a:lnTo>
                  <a:lnTo>
                    <a:pt x="433" y="438"/>
                  </a:lnTo>
                  <a:lnTo>
                    <a:pt x="437" y="440"/>
                  </a:lnTo>
                  <a:lnTo>
                    <a:pt x="441" y="440"/>
                  </a:lnTo>
                  <a:lnTo>
                    <a:pt x="443" y="442"/>
                  </a:lnTo>
                  <a:lnTo>
                    <a:pt x="445" y="442"/>
                  </a:lnTo>
                  <a:lnTo>
                    <a:pt x="447" y="440"/>
                  </a:lnTo>
                  <a:lnTo>
                    <a:pt x="449" y="440"/>
                  </a:lnTo>
                  <a:lnTo>
                    <a:pt x="451" y="436"/>
                  </a:lnTo>
                  <a:lnTo>
                    <a:pt x="453" y="432"/>
                  </a:lnTo>
                  <a:lnTo>
                    <a:pt x="457" y="426"/>
                  </a:lnTo>
                  <a:lnTo>
                    <a:pt x="459" y="420"/>
                  </a:lnTo>
                  <a:lnTo>
                    <a:pt x="463" y="410"/>
                  </a:lnTo>
                  <a:lnTo>
                    <a:pt x="467" y="400"/>
                  </a:lnTo>
                  <a:lnTo>
                    <a:pt x="469" y="388"/>
                  </a:lnTo>
                  <a:lnTo>
                    <a:pt x="473" y="376"/>
                  </a:lnTo>
                  <a:lnTo>
                    <a:pt x="477" y="366"/>
                  </a:lnTo>
                  <a:lnTo>
                    <a:pt x="481" y="358"/>
                  </a:lnTo>
                  <a:lnTo>
                    <a:pt x="483" y="352"/>
                  </a:lnTo>
                  <a:lnTo>
                    <a:pt x="487" y="346"/>
                  </a:lnTo>
                  <a:lnTo>
                    <a:pt x="489" y="344"/>
                  </a:lnTo>
                  <a:lnTo>
                    <a:pt x="491" y="342"/>
                  </a:lnTo>
                  <a:lnTo>
                    <a:pt x="493" y="340"/>
                  </a:lnTo>
                  <a:lnTo>
                    <a:pt x="495" y="342"/>
                  </a:lnTo>
                  <a:lnTo>
                    <a:pt x="497" y="344"/>
                  </a:lnTo>
                  <a:lnTo>
                    <a:pt x="499" y="348"/>
                  </a:lnTo>
                  <a:lnTo>
                    <a:pt x="499" y="352"/>
                  </a:lnTo>
                  <a:lnTo>
                    <a:pt x="501" y="356"/>
                  </a:lnTo>
                  <a:lnTo>
                    <a:pt x="501" y="360"/>
                  </a:lnTo>
                  <a:lnTo>
                    <a:pt x="503" y="364"/>
                  </a:lnTo>
                  <a:lnTo>
                    <a:pt x="503" y="370"/>
                  </a:lnTo>
                  <a:lnTo>
                    <a:pt x="505" y="374"/>
                  </a:lnTo>
                  <a:lnTo>
                    <a:pt x="505" y="380"/>
                  </a:lnTo>
                  <a:lnTo>
                    <a:pt x="507" y="388"/>
                  </a:lnTo>
                  <a:lnTo>
                    <a:pt x="507" y="394"/>
                  </a:lnTo>
                  <a:lnTo>
                    <a:pt x="507" y="402"/>
                  </a:lnTo>
                  <a:lnTo>
                    <a:pt x="509" y="418"/>
                  </a:lnTo>
                  <a:lnTo>
                    <a:pt x="511" y="432"/>
                  </a:lnTo>
                  <a:lnTo>
                    <a:pt x="513" y="444"/>
                  </a:lnTo>
                  <a:lnTo>
                    <a:pt x="515" y="456"/>
                  </a:lnTo>
                  <a:lnTo>
                    <a:pt x="517" y="468"/>
                  </a:lnTo>
                  <a:lnTo>
                    <a:pt x="519" y="476"/>
                  </a:lnTo>
                  <a:lnTo>
                    <a:pt x="521" y="486"/>
                  </a:lnTo>
                  <a:lnTo>
                    <a:pt x="523" y="492"/>
                  </a:lnTo>
                  <a:lnTo>
                    <a:pt x="523" y="492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128"/>
            <p:cNvSpPr>
              <a:spLocks/>
            </p:cNvSpPr>
            <p:nvPr/>
          </p:nvSpPr>
          <p:spPr bwMode="auto">
            <a:xfrm>
              <a:off x="3117850" y="2846388"/>
              <a:ext cx="331788" cy="163512"/>
            </a:xfrm>
            <a:custGeom>
              <a:avLst/>
              <a:gdLst>
                <a:gd name="T0" fmla="*/ 391 w 417"/>
                <a:gd name="T1" fmla="*/ 2 h 208"/>
                <a:gd name="T2" fmla="*/ 405 w 417"/>
                <a:gd name="T3" fmla="*/ 4 h 208"/>
                <a:gd name="T4" fmla="*/ 413 w 417"/>
                <a:gd name="T5" fmla="*/ 8 h 208"/>
                <a:gd name="T6" fmla="*/ 417 w 417"/>
                <a:gd name="T7" fmla="*/ 12 h 208"/>
                <a:gd name="T8" fmla="*/ 417 w 417"/>
                <a:gd name="T9" fmla="*/ 16 h 208"/>
                <a:gd name="T10" fmla="*/ 411 w 417"/>
                <a:gd name="T11" fmla="*/ 22 h 208"/>
                <a:gd name="T12" fmla="*/ 399 w 417"/>
                <a:gd name="T13" fmla="*/ 30 h 208"/>
                <a:gd name="T14" fmla="*/ 383 w 417"/>
                <a:gd name="T15" fmla="*/ 40 h 208"/>
                <a:gd name="T16" fmla="*/ 363 w 417"/>
                <a:gd name="T17" fmla="*/ 52 h 208"/>
                <a:gd name="T18" fmla="*/ 335 w 417"/>
                <a:gd name="T19" fmla="*/ 68 h 208"/>
                <a:gd name="T20" fmla="*/ 303 w 417"/>
                <a:gd name="T21" fmla="*/ 86 h 208"/>
                <a:gd name="T22" fmla="*/ 267 w 417"/>
                <a:gd name="T23" fmla="*/ 108 h 208"/>
                <a:gd name="T24" fmla="*/ 225 w 417"/>
                <a:gd name="T25" fmla="*/ 130 h 208"/>
                <a:gd name="T26" fmla="*/ 187 w 417"/>
                <a:gd name="T27" fmla="*/ 150 h 208"/>
                <a:gd name="T28" fmla="*/ 153 w 417"/>
                <a:gd name="T29" fmla="*/ 168 h 208"/>
                <a:gd name="T30" fmla="*/ 122 w 417"/>
                <a:gd name="T31" fmla="*/ 182 h 208"/>
                <a:gd name="T32" fmla="*/ 96 w 417"/>
                <a:gd name="T33" fmla="*/ 192 h 208"/>
                <a:gd name="T34" fmla="*/ 74 w 417"/>
                <a:gd name="T35" fmla="*/ 200 h 208"/>
                <a:gd name="T36" fmla="*/ 58 w 417"/>
                <a:gd name="T37" fmla="*/ 206 h 208"/>
                <a:gd name="T38" fmla="*/ 44 w 417"/>
                <a:gd name="T39" fmla="*/ 208 h 208"/>
                <a:gd name="T40" fmla="*/ 30 w 417"/>
                <a:gd name="T41" fmla="*/ 208 h 208"/>
                <a:gd name="T42" fmla="*/ 16 w 417"/>
                <a:gd name="T43" fmla="*/ 206 h 208"/>
                <a:gd name="T44" fmla="*/ 6 w 417"/>
                <a:gd name="T45" fmla="*/ 204 h 208"/>
                <a:gd name="T46" fmla="*/ 2 w 417"/>
                <a:gd name="T47" fmla="*/ 198 h 208"/>
                <a:gd name="T48" fmla="*/ 22 w 417"/>
                <a:gd name="T49" fmla="*/ 182 h 208"/>
                <a:gd name="T50" fmla="*/ 64 w 417"/>
                <a:gd name="T51" fmla="*/ 158 h 208"/>
                <a:gd name="T52" fmla="*/ 104 w 417"/>
                <a:gd name="T53" fmla="*/ 134 h 208"/>
                <a:gd name="T54" fmla="*/ 140 w 417"/>
                <a:gd name="T55" fmla="*/ 114 h 208"/>
                <a:gd name="T56" fmla="*/ 173 w 417"/>
                <a:gd name="T57" fmla="*/ 96 h 208"/>
                <a:gd name="T58" fmla="*/ 205 w 417"/>
                <a:gd name="T59" fmla="*/ 78 h 208"/>
                <a:gd name="T60" fmla="*/ 235 w 417"/>
                <a:gd name="T61" fmla="*/ 62 h 208"/>
                <a:gd name="T62" fmla="*/ 261 w 417"/>
                <a:gd name="T63" fmla="*/ 48 h 208"/>
                <a:gd name="T64" fmla="*/ 285 w 417"/>
                <a:gd name="T65" fmla="*/ 36 h 208"/>
                <a:gd name="T66" fmla="*/ 307 w 417"/>
                <a:gd name="T67" fmla="*/ 26 h 208"/>
                <a:gd name="T68" fmla="*/ 325 w 417"/>
                <a:gd name="T69" fmla="*/ 18 h 208"/>
                <a:gd name="T70" fmla="*/ 341 w 417"/>
                <a:gd name="T71" fmla="*/ 12 h 208"/>
                <a:gd name="T72" fmla="*/ 355 w 417"/>
                <a:gd name="T73" fmla="*/ 6 h 208"/>
                <a:gd name="T74" fmla="*/ 367 w 417"/>
                <a:gd name="T75" fmla="*/ 2 h 208"/>
                <a:gd name="T76" fmla="*/ 375 w 417"/>
                <a:gd name="T77" fmla="*/ 0 h 208"/>
                <a:gd name="T78" fmla="*/ 381 w 417"/>
                <a:gd name="T79" fmla="*/ 0 h 208"/>
                <a:gd name="T80" fmla="*/ 383 w 417"/>
                <a:gd name="T8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7" h="208">
                  <a:moveTo>
                    <a:pt x="383" y="0"/>
                  </a:moveTo>
                  <a:lnTo>
                    <a:pt x="391" y="2"/>
                  </a:lnTo>
                  <a:lnTo>
                    <a:pt x="399" y="4"/>
                  </a:lnTo>
                  <a:lnTo>
                    <a:pt x="405" y="4"/>
                  </a:lnTo>
                  <a:lnTo>
                    <a:pt x="409" y="6"/>
                  </a:lnTo>
                  <a:lnTo>
                    <a:pt x="413" y="8"/>
                  </a:lnTo>
                  <a:lnTo>
                    <a:pt x="415" y="10"/>
                  </a:lnTo>
                  <a:lnTo>
                    <a:pt x="417" y="12"/>
                  </a:lnTo>
                  <a:lnTo>
                    <a:pt x="417" y="14"/>
                  </a:lnTo>
                  <a:lnTo>
                    <a:pt x="417" y="16"/>
                  </a:lnTo>
                  <a:lnTo>
                    <a:pt x="415" y="18"/>
                  </a:lnTo>
                  <a:lnTo>
                    <a:pt x="411" y="22"/>
                  </a:lnTo>
                  <a:lnTo>
                    <a:pt x="407" y="26"/>
                  </a:lnTo>
                  <a:lnTo>
                    <a:pt x="399" y="30"/>
                  </a:lnTo>
                  <a:lnTo>
                    <a:pt x="393" y="34"/>
                  </a:lnTo>
                  <a:lnTo>
                    <a:pt x="383" y="40"/>
                  </a:lnTo>
                  <a:lnTo>
                    <a:pt x="373" y="46"/>
                  </a:lnTo>
                  <a:lnTo>
                    <a:pt x="363" y="52"/>
                  </a:lnTo>
                  <a:lnTo>
                    <a:pt x="349" y="60"/>
                  </a:lnTo>
                  <a:lnTo>
                    <a:pt x="335" y="68"/>
                  </a:lnTo>
                  <a:lnTo>
                    <a:pt x="321" y="76"/>
                  </a:lnTo>
                  <a:lnTo>
                    <a:pt x="303" y="86"/>
                  </a:lnTo>
                  <a:lnTo>
                    <a:pt x="285" y="96"/>
                  </a:lnTo>
                  <a:lnTo>
                    <a:pt x="267" y="108"/>
                  </a:lnTo>
                  <a:lnTo>
                    <a:pt x="247" y="118"/>
                  </a:lnTo>
                  <a:lnTo>
                    <a:pt x="225" y="130"/>
                  </a:lnTo>
                  <a:lnTo>
                    <a:pt x="205" y="140"/>
                  </a:lnTo>
                  <a:lnTo>
                    <a:pt x="187" y="150"/>
                  </a:lnTo>
                  <a:lnTo>
                    <a:pt x="169" y="160"/>
                  </a:lnTo>
                  <a:lnTo>
                    <a:pt x="153" y="168"/>
                  </a:lnTo>
                  <a:lnTo>
                    <a:pt x="138" y="174"/>
                  </a:lnTo>
                  <a:lnTo>
                    <a:pt x="122" y="182"/>
                  </a:lnTo>
                  <a:lnTo>
                    <a:pt x="110" y="188"/>
                  </a:lnTo>
                  <a:lnTo>
                    <a:pt x="96" y="192"/>
                  </a:lnTo>
                  <a:lnTo>
                    <a:pt x="86" y="196"/>
                  </a:lnTo>
                  <a:lnTo>
                    <a:pt x="74" y="200"/>
                  </a:lnTo>
                  <a:lnTo>
                    <a:pt x="66" y="204"/>
                  </a:lnTo>
                  <a:lnTo>
                    <a:pt x="58" y="206"/>
                  </a:lnTo>
                  <a:lnTo>
                    <a:pt x="50" y="208"/>
                  </a:lnTo>
                  <a:lnTo>
                    <a:pt x="44" y="208"/>
                  </a:lnTo>
                  <a:lnTo>
                    <a:pt x="38" y="208"/>
                  </a:lnTo>
                  <a:lnTo>
                    <a:pt x="30" y="208"/>
                  </a:lnTo>
                  <a:lnTo>
                    <a:pt x="22" y="208"/>
                  </a:lnTo>
                  <a:lnTo>
                    <a:pt x="16" y="206"/>
                  </a:lnTo>
                  <a:lnTo>
                    <a:pt x="10" y="206"/>
                  </a:lnTo>
                  <a:lnTo>
                    <a:pt x="6" y="204"/>
                  </a:lnTo>
                  <a:lnTo>
                    <a:pt x="4" y="200"/>
                  </a:lnTo>
                  <a:lnTo>
                    <a:pt x="2" y="198"/>
                  </a:lnTo>
                  <a:lnTo>
                    <a:pt x="0" y="194"/>
                  </a:lnTo>
                  <a:lnTo>
                    <a:pt x="22" y="182"/>
                  </a:lnTo>
                  <a:lnTo>
                    <a:pt x="44" y="170"/>
                  </a:lnTo>
                  <a:lnTo>
                    <a:pt x="64" y="158"/>
                  </a:lnTo>
                  <a:lnTo>
                    <a:pt x="84" y="146"/>
                  </a:lnTo>
                  <a:lnTo>
                    <a:pt x="104" y="134"/>
                  </a:lnTo>
                  <a:lnTo>
                    <a:pt x="122" y="124"/>
                  </a:lnTo>
                  <a:lnTo>
                    <a:pt x="140" y="114"/>
                  </a:lnTo>
                  <a:lnTo>
                    <a:pt x="157" y="104"/>
                  </a:lnTo>
                  <a:lnTo>
                    <a:pt x="173" y="96"/>
                  </a:lnTo>
                  <a:lnTo>
                    <a:pt x="189" y="86"/>
                  </a:lnTo>
                  <a:lnTo>
                    <a:pt x="205" y="78"/>
                  </a:lnTo>
                  <a:lnTo>
                    <a:pt x="219" y="70"/>
                  </a:lnTo>
                  <a:lnTo>
                    <a:pt x="235" y="62"/>
                  </a:lnTo>
                  <a:lnTo>
                    <a:pt x="247" y="56"/>
                  </a:lnTo>
                  <a:lnTo>
                    <a:pt x="261" y="48"/>
                  </a:lnTo>
                  <a:lnTo>
                    <a:pt x="273" y="42"/>
                  </a:lnTo>
                  <a:lnTo>
                    <a:pt x="285" y="36"/>
                  </a:lnTo>
                  <a:lnTo>
                    <a:pt x="295" y="32"/>
                  </a:lnTo>
                  <a:lnTo>
                    <a:pt x="307" y="26"/>
                  </a:lnTo>
                  <a:lnTo>
                    <a:pt x="315" y="22"/>
                  </a:lnTo>
                  <a:lnTo>
                    <a:pt x="325" y="18"/>
                  </a:lnTo>
                  <a:lnTo>
                    <a:pt x="333" y="14"/>
                  </a:lnTo>
                  <a:lnTo>
                    <a:pt x="341" y="12"/>
                  </a:lnTo>
                  <a:lnTo>
                    <a:pt x="349" y="8"/>
                  </a:lnTo>
                  <a:lnTo>
                    <a:pt x="355" y="6"/>
                  </a:lnTo>
                  <a:lnTo>
                    <a:pt x="361" y="4"/>
                  </a:lnTo>
                  <a:lnTo>
                    <a:pt x="367" y="2"/>
                  </a:lnTo>
                  <a:lnTo>
                    <a:pt x="371" y="0"/>
                  </a:lnTo>
                  <a:lnTo>
                    <a:pt x="375" y="0"/>
                  </a:lnTo>
                  <a:lnTo>
                    <a:pt x="379" y="0"/>
                  </a:lnTo>
                  <a:lnTo>
                    <a:pt x="381" y="0"/>
                  </a:lnTo>
                  <a:lnTo>
                    <a:pt x="383" y="0"/>
                  </a:lnTo>
                  <a:lnTo>
                    <a:pt x="383" y="0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129"/>
            <p:cNvSpPr>
              <a:spLocks/>
            </p:cNvSpPr>
            <p:nvPr/>
          </p:nvSpPr>
          <p:spPr bwMode="auto">
            <a:xfrm>
              <a:off x="3106738" y="2932113"/>
              <a:ext cx="365125" cy="261937"/>
            </a:xfrm>
            <a:custGeom>
              <a:avLst/>
              <a:gdLst>
                <a:gd name="T0" fmla="*/ 104 w 459"/>
                <a:gd name="T1" fmla="*/ 266 h 332"/>
                <a:gd name="T2" fmla="*/ 146 w 459"/>
                <a:gd name="T3" fmla="*/ 242 h 332"/>
                <a:gd name="T4" fmla="*/ 185 w 459"/>
                <a:gd name="T5" fmla="*/ 218 h 332"/>
                <a:gd name="T6" fmla="*/ 223 w 459"/>
                <a:gd name="T7" fmla="*/ 192 h 332"/>
                <a:gd name="T8" fmla="*/ 259 w 459"/>
                <a:gd name="T9" fmla="*/ 164 h 332"/>
                <a:gd name="T10" fmla="*/ 291 w 459"/>
                <a:gd name="T11" fmla="*/ 140 h 332"/>
                <a:gd name="T12" fmla="*/ 317 w 459"/>
                <a:gd name="T13" fmla="*/ 116 h 332"/>
                <a:gd name="T14" fmla="*/ 341 w 459"/>
                <a:gd name="T15" fmla="*/ 92 h 332"/>
                <a:gd name="T16" fmla="*/ 359 w 459"/>
                <a:gd name="T17" fmla="*/ 72 h 332"/>
                <a:gd name="T18" fmla="*/ 373 w 459"/>
                <a:gd name="T19" fmla="*/ 54 h 332"/>
                <a:gd name="T20" fmla="*/ 381 w 459"/>
                <a:gd name="T21" fmla="*/ 38 h 332"/>
                <a:gd name="T22" fmla="*/ 385 w 459"/>
                <a:gd name="T23" fmla="*/ 26 h 332"/>
                <a:gd name="T24" fmla="*/ 381 w 459"/>
                <a:gd name="T25" fmla="*/ 16 h 332"/>
                <a:gd name="T26" fmla="*/ 381 w 459"/>
                <a:gd name="T27" fmla="*/ 10 h 332"/>
                <a:gd name="T28" fmla="*/ 383 w 459"/>
                <a:gd name="T29" fmla="*/ 6 h 332"/>
                <a:gd name="T30" fmla="*/ 389 w 459"/>
                <a:gd name="T31" fmla="*/ 2 h 332"/>
                <a:gd name="T32" fmla="*/ 397 w 459"/>
                <a:gd name="T33" fmla="*/ 0 h 332"/>
                <a:gd name="T34" fmla="*/ 405 w 459"/>
                <a:gd name="T35" fmla="*/ 0 h 332"/>
                <a:gd name="T36" fmla="*/ 417 w 459"/>
                <a:gd name="T37" fmla="*/ 6 h 332"/>
                <a:gd name="T38" fmla="*/ 429 w 459"/>
                <a:gd name="T39" fmla="*/ 14 h 332"/>
                <a:gd name="T40" fmla="*/ 441 w 459"/>
                <a:gd name="T41" fmla="*/ 26 h 332"/>
                <a:gd name="T42" fmla="*/ 449 w 459"/>
                <a:gd name="T43" fmla="*/ 40 h 332"/>
                <a:gd name="T44" fmla="*/ 455 w 459"/>
                <a:gd name="T45" fmla="*/ 48 h 332"/>
                <a:gd name="T46" fmla="*/ 459 w 459"/>
                <a:gd name="T47" fmla="*/ 56 h 332"/>
                <a:gd name="T48" fmla="*/ 459 w 459"/>
                <a:gd name="T49" fmla="*/ 60 h 332"/>
                <a:gd name="T50" fmla="*/ 455 w 459"/>
                <a:gd name="T51" fmla="*/ 66 h 332"/>
                <a:gd name="T52" fmla="*/ 449 w 459"/>
                <a:gd name="T53" fmla="*/ 74 h 332"/>
                <a:gd name="T54" fmla="*/ 441 w 459"/>
                <a:gd name="T55" fmla="*/ 84 h 332"/>
                <a:gd name="T56" fmla="*/ 429 w 459"/>
                <a:gd name="T57" fmla="*/ 96 h 332"/>
                <a:gd name="T58" fmla="*/ 413 w 459"/>
                <a:gd name="T59" fmla="*/ 110 h 332"/>
                <a:gd name="T60" fmla="*/ 395 w 459"/>
                <a:gd name="T61" fmla="*/ 126 h 332"/>
                <a:gd name="T62" fmla="*/ 375 w 459"/>
                <a:gd name="T63" fmla="*/ 144 h 332"/>
                <a:gd name="T64" fmla="*/ 341 w 459"/>
                <a:gd name="T65" fmla="*/ 172 h 332"/>
                <a:gd name="T66" fmla="*/ 295 w 459"/>
                <a:gd name="T67" fmla="*/ 208 h 332"/>
                <a:gd name="T68" fmla="*/ 251 w 459"/>
                <a:gd name="T69" fmla="*/ 238 h 332"/>
                <a:gd name="T70" fmla="*/ 205 w 459"/>
                <a:gd name="T71" fmla="*/ 262 h 332"/>
                <a:gd name="T72" fmla="*/ 164 w 459"/>
                <a:gd name="T73" fmla="*/ 280 h 332"/>
                <a:gd name="T74" fmla="*/ 128 w 459"/>
                <a:gd name="T75" fmla="*/ 296 h 332"/>
                <a:gd name="T76" fmla="*/ 94 w 459"/>
                <a:gd name="T77" fmla="*/ 310 h 332"/>
                <a:gd name="T78" fmla="*/ 66 w 459"/>
                <a:gd name="T79" fmla="*/ 320 h 332"/>
                <a:gd name="T80" fmla="*/ 42 w 459"/>
                <a:gd name="T81" fmla="*/ 328 h 332"/>
                <a:gd name="T82" fmla="*/ 22 w 459"/>
                <a:gd name="T83" fmla="*/ 332 h 332"/>
                <a:gd name="T84" fmla="*/ 10 w 459"/>
                <a:gd name="T85" fmla="*/ 332 h 332"/>
                <a:gd name="T86" fmla="*/ 2 w 459"/>
                <a:gd name="T87" fmla="*/ 330 h 332"/>
                <a:gd name="T88" fmla="*/ 0 w 459"/>
                <a:gd name="T89" fmla="*/ 328 h 332"/>
                <a:gd name="T90" fmla="*/ 2 w 459"/>
                <a:gd name="T91" fmla="*/ 324 h 332"/>
                <a:gd name="T92" fmla="*/ 6 w 459"/>
                <a:gd name="T93" fmla="*/ 320 h 332"/>
                <a:gd name="T94" fmla="*/ 12 w 459"/>
                <a:gd name="T95" fmla="*/ 316 h 332"/>
                <a:gd name="T96" fmla="*/ 24 w 459"/>
                <a:gd name="T97" fmla="*/ 308 h 332"/>
                <a:gd name="T98" fmla="*/ 36 w 459"/>
                <a:gd name="T99" fmla="*/ 300 h 332"/>
                <a:gd name="T100" fmla="*/ 52 w 459"/>
                <a:gd name="T101" fmla="*/ 292 h 332"/>
                <a:gd name="T102" fmla="*/ 70 w 459"/>
                <a:gd name="T103" fmla="*/ 282 h 332"/>
                <a:gd name="T104" fmla="*/ 82 w 459"/>
                <a:gd name="T105" fmla="*/ 2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59" h="332">
                  <a:moveTo>
                    <a:pt x="82" y="276"/>
                  </a:moveTo>
                  <a:lnTo>
                    <a:pt x="104" y="266"/>
                  </a:lnTo>
                  <a:lnTo>
                    <a:pt x="126" y="254"/>
                  </a:lnTo>
                  <a:lnTo>
                    <a:pt x="146" y="242"/>
                  </a:lnTo>
                  <a:lnTo>
                    <a:pt x="167" y="230"/>
                  </a:lnTo>
                  <a:lnTo>
                    <a:pt x="185" y="218"/>
                  </a:lnTo>
                  <a:lnTo>
                    <a:pt x="205" y="204"/>
                  </a:lnTo>
                  <a:lnTo>
                    <a:pt x="223" y="192"/>
                  </a:lnTo>
                  <a:lnTo>
                    <a:pt x="241" y="176"/>
                  </a:lnTo>
                  <a:lnTo>
                    <a:pt x="259" y="164"/>
                  </a:lnTo>
                  <a:lnTo>
                    <a:pt x="275" y="152"/>
                  </a:lnTo>
                  <a:lnTo>
                    <a:pt x="291" y="140"/>
                  </a:lnTo>
                  <a:lnTo>
                    <a:pt x="305" y="128"/>
                  </a:lnTo>
                  <a:lnTo>
                    <a:pt x="317" y="116"/>
                  </a:lnTo>
                  <a:lnTo>
                    <a:pt x="329" y="104"/>
                  </a:lnTo>
                  <a:lnTo>
                    <a:pt x="341" y="92"/>
                  </a:lnTo>
                  <a:lnTo>
                    <a:pt x="351" y="82"/>
                  </a:lnTo>
                  <a:lnTo>
                    <a:pt x="359" y="72"/>
                  </a:lnTo>
                  <a:lnTo>
                    <a:pt x="365" y="62"/>
                  </a:lnTo>
                  <a:lnTo>
                    <a:pt x="373" y="54"/>
                  </a:lnTo>
                  <a:lnTo>
                    <a:pt x="377" y="46"/>
                  </a:lnTo>
                  <a:lnTo>
                    <a:pt x="381" y="38"/>
                  </a:lnTo>
                  <a:lnTo>
                    <a:pt x="383" y="32"/>
                  </a:lnTo>
                  <a:lnTo>
                    <a:pt x="385" y="26"/>
                  </a:lnTo>
                  <a:lnTo>
                    <a:pt x="383" y="20"/>
                  </a:lnTo>
                  <a:lnTo>
                    <a:pt x="381" y="16"/>
                  </a:lnTo>
                  <a:lnTo>
                    <a:pt x="381" y="14"/>
                  </a:lnTo>
                  <a:lnTo>
                    <a:pt x="381" y="10"/>
                  </a:lnTo>
                  <a:lnTo>
                    <a:pt x="381" y="8"/>
                  </a:lnTo>
                  <a:lnTo>
                    <a:pt x="383" y="6"/>
                  </a:lnTo>
                  <a:lnTo>
                    <a:pt x="385" y="4"/>
                  </a:lnTo>
                  <a:lnTo>
                    <a:pt x="389" y="2"/>
                  </a:lnTo>
                  <a:lnTo>
                    <a:pt x="393" y="0"/>
                  </a:lnTo>
                  <a:lnTo>
                    <a:pt x="397" y="0"/>
                  </a:lnTo>
                  <a:lnTo>
                    <a:pt x="401" y="0"/>
                  </a:lnTo>
                  <a:lnTo>
                    <a:pt x="405" y="0"/>
                  </a:lnTo>
                  <a:lnTo>
                    <a:pt x="411" y="4"/>
                  </a:lnTo>
                  <a:lnTo>
                    <a:pt x="417" y="6"/>
                  </a:lnTo>
                  <a:lnTo>
                    <a:pt x="423" y="10"/>
                  </a:lnTo>
                  <a:lnTo>
                    <a:pt x="429" y="14"/>
                  </a:lnTo>
                  <a:lnTo>
                    <a:pt x="435" y="20"/>
                  </a:lnTo>
                  <a:lnTo>
                    <a:pt x="441" y="26"/>
                  </a:lnTo>
                  <a:lnTo>
                    <a:pt x="445" y="34"/>
                  </a:lnTo>
                  <a:lnTo>
                    <a:pt x="449" y="40"/>
                  </a:lnTo>
                  <a:lnTo>
                    <a:pt x="453" y="44"/>
                  </a:lnTo>
                  <a:lnTo>
                    <a:pt x="455" y="48"/>
                  </a:lnTo>
                  <a:lnTo>
                    <a:pt x="457" y="52"/>
                  </a:lnTo>
                  <a:lnTo>
                    <a:pt x="459" y="56"/>
                  </a:lnTo>
                  <a:lnTo>
                    <a:pt x="459" y="58"/>
                  </a:lnTo>
                  <a:lnTo>
                    <a:pt x="459" y="60"/>
                  </a:lnTo>
                  <a:lnTo>
                    <a:pt x="457" y="62"/>
                  </a:lnTo>
                  <a:lnTo>
                    <a:pt x="455" y="66"/>
                  </a:lnTo>
                  <a:lnTo>
                    <a:pt x="453" y="70"/>
                  </a:lnTo>
                  <a:lnTo>
                    <a:pt x="449" y="74"/>
                  </a:lnTo>
                  <a:lnTo>
                    <a:pt x="445" y="78"/>
                  </a:lnTo>
                  <a:lnTo>
                    <a:pt x="441" y="84"/>
                  </a:lnTo>
                  <a:lnTo>
                    <a:pt x="435" y="90"/>
                  </a:lnTo>
                  <a:lnTo>
                    <a:pt x="429" y="96"/>
                  </a:lnTo>
                  <a:lnTo>
                    <a:pt x="421" y="102"/>
                  </a:lnTo>
                  <a:lnTo>
                    <a:pt x="413" y="110"/>
                  </a:lnTo>
                  <a:lnTo>
                    <a:pt x="405" y="118"/>
                  </a:lnTo>
                  <a:lnTo>
                    <a:pt x="395" y="126"/>
                  </a:lnTo>
                  <a:lnTo>
                    <a:pt x="387" y="134"/>
                  </a:lnTo>
                  <a:lnTo>
                    <a:pt x="375" y="144"/>
                  </a:lnTo>
                  <a:lnTo>
                    <a:pt x="365" y="154"/>
                  </a:lnTo>
                  <a:lnTo>
                    <a:pt x="341" y="172"/>
                  </a:lnTo>
                  <a:lnTo>
                    <a:pt x="319" y="190"/>
                  </a:lnTo>
                  <a:lnTo>
                    <a:pt x="295" y="208"/>
                  </a:lnTo>
                  <a:lnTo>
                    <a:pt x="273" y="224"/>
                  </a:lnTo>
                  <a:lnTo>
                    <a:pt x="251" y="238"/>
                  </a:lnTo>
                  <a:lnTo>
                    <a:pt x="227" y="250"/>
                  </a:lnTo>
                  <a:lnTo>
                    <a:pt x="205" y="262"/>
                  </a:lnTo>
                  <a:lnTo>
                    <a:pt x="185" y="272"/>
                  </a:lnTo>
                  <a:lnTo>
                    <a:pt x="164" y="280"/>
                  </a:lnTo>
                  <a:lnTo>
                    <a:pt x="146" y="288"/>
                  </a:lnTo>
                  <a:lnTo>
                    <a:pt x="128" y="296"/>
                  </a:lnTo>
                  <a:lnTo>
                    <a:pt x="110" y="304"/>
                  </a:lnTo>
                  <a:lnTo>
                    <a:pt x="94" y="310"/>
                  </a:lnTo>
                  <a:lnTo>
                    <a:pt x="80" y="316"/>
                  </a:lnTo>
                  <a:lnTo>
                    <a:pt x="66" y="320"/>
                  </a:lnTo>
                  <a:lnTo>
                    <a:pt x="52" y="324"/>
                  </a:lnTo>
                  <a:lnTo>
                    <a:pt x="42" y="328"/>
                  </a:lnTo>
                  <a:lnTo>
                    <a:pt x="32" y="330"/>
                  </a:lnTo>
                  <a:lnTo>
                    <a:pt x="22" y="332"/>
                  </a:lnTo>
                  <a:lnTo>
                    <a:pt x="16" y="332"/>
                  </a:lnTo>
                  <a:lnTo>
                    <a:pt x="10" y="332"/>
                  </a:lnTo>
                  <a:lnTo>
                    <a:pt x="6" y="332"/>
                  </a:lnTo>
                  <a:lnTo>
                    <a:pt x="2" y="330"/>
                  </a:lnTo>
                  <a:lnTo>
                    <a:pt x="0" y="328"/>
                  </a:lnTo>
                  <a:lnTo>
                    <a:pt x="0" y="328"/>
                  </a:lnTo>
                  <a:lnTo>
                    <a:pt x="0" y="326"/>
                  </a:lnTo>
                  <a:lnTo>
                    <a:pt x="2" y="324"/>
                  </a:lnTo>
                  <a:lnTo>
                    <a:pt x="4" y="322"/>
                  </a:lnTo>
                  <a:lnTo>
                    <a:pt x="6" y="320"/>
                  </a:lnTo>
                  <a:lnTo>
                    <a:pt x="8" y="318"/>
                  </a:lnTo>
                  <a:lnTo>
                    <a:pt x="12" y="316"/>
                  </a:lnTo>
                  <a:lnTo>
                    <a:pt x="18" y="312"/>
                  </a:lnTo>
                  <a:lnTo>
                    <a:pt x="24" y="308"/>
                  </a:lnTo>
                  <a:lnTo>
                    <a:pt x="30" y="304"/>
                  </a:lnTo>
                  <a:lnTo>
                    <a:pt x="36" y="300"/>
                  </a:lnTo>
                  <a:lnTo>
                    <a:pt x="44" y="296"/>
                  </a:lnTo>
                  <a:lnTo>
                    <a:pt x="52" y="292"/>
                  </a:lnTo>
                  <a:lnTo>
                    <a:pt x="62" y="288"/>
                  </a:lnTo>
                  <a:lnTo>
                    <a:pt x="70" y="282"/>
                  </a:lnTo>
                  <a:lnTo>
                    <a:pt x="82" y="276"/>
                  </a:lnTo>
                  <a:lnTo>
                    <a:pt x="82" y="276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130"/>
            <p:cNvSpPr>
              <a:spLocks/>
            </p:cNvSpPr>
            <p:nvPr/>
          </p:nvSpPr>
          <p:spPr bwMode="auto">
            <a:xfrm>
              <a:off x="3081338" y="3198813"/>
              <a:ext cx="342900" cy="88900"/>
            </a:xfrm>
            <a:custGeom>
              <a:avLst/>
              <a:gdLst>
                <a:gd name="T0" fmla="*/ 152 w 431"/>
                <a:gd name="T1" fmla="*/ 102 h 112"/>
                <a:gd name="T2" fmla="*/ 126 w 431"/>
                <a:gd name="T3" fmla="*/ 108 h 112"/>
                <a:gd name="T4" fmla="*/ 102 w 431"/>
                <a:gd name="T5" fmla="*/ 110 h 112"/>
                <a:gd name="T6" fmla="*/ 82 w 431"/>
                <a:gd name="T7" fmla="*/ 112 h 112"/>
                <a:gd name="T8" fmla="*/ 66 w 431"/>
                <a:gd name="T9" fmla="*/ 112 h 112"/>
                <a:gd name="T10" fmla="*/ 50 w 431"/>
                <a:gd name="T11" fmla="*/ 112 h 112"/>
                <a:gd name="T12" fmla="*/ 40 w 431"/>
                <a:gd name="T13" fmla="*/ 112 h 112"/>
                <a:gd name="T14" fmla="*/ 30 w 431"/>
                <a:gd name="T15" fmla="*/ 110 h 112"/>
                <a:gd name="T16" fmla="*/ 22 w 431"/>
                <a:gd name="T17" fmla="*/ 108 h 112"/>
                <a:gd name="T18" fmla="*/ 10 w 431"/>
                <a:gd name="T19" fmla="*/ 104 h 112"/>
                <a:gd name="T20" fmla="*/ 4 w 431"/>
                <a:gd name="T21" fmla="*/ 100 h 112"/>
                <a:gd name="T22" fmla="*/ 0 w 431"/>
                <a:gd name="T23" fmla="*/ 98 h 112"/>
                <a:gd name="T24" fmla="*/ 0 w 431"/>
                <a:gd name="T25" fmla="*/ 94 h 112"/>
                <a:gd name="T26" fmla="*/ 6 w 431"/>
                <a:gd name="T27" fmla="*/ 92 h 112"/>
                <a:gd name="T28" fmla="*/ 18 w 431"/>
                <a:gd name="T29" fmla="*/ 88 h 112"/>
                <a:gd name="T30" fmla="*/ 36 w 431"/>
                <a:gd name="T31" fmla="*/ 82 h 112"/>
                <a:gd name="T32" fmla="*/ 58 w 431"/>
                <a:gd name="T33" fmla="*/ 74 h 112"/>
                <a:gd name="T34" fmla="*/ 88 w 431"/>
                <a:gd name="T35" fmla="*/ 66 h 112"/>
                <a:gd name="T36" fmla="*/ 124 w 431"/>
                <a:gd name="T37" fmla="*/ 56 h 112"/>
                <a:gd name="T38" fmla="*/ 166 w 431"/>
                <a:gd name="T39" fmla="*/ 44 h 112"/>
                <a:gd name="T40" fmla="*/ 211 w 431"/>
                <a:gd name="T41" fmla="*/ 32 h 112"/>
                <a:gd name="T42" fmla="*/ 253 w 431"/>
                <a:gd name="T43" fmla="*/ 22 h 112"/>
                <a:gd name="T44" fmla="*/ 291 w 431"/>
                <a:gd name="T45" fmla="*/ 14 h 112"/>
                <a:gd name="T46" fmla="*/ 323 w 431"/>
                <a:gd name="T47" fmla="*/ 8 h 112"/>
                <a:gd name="T48" fmla="*/ 351 w 431"/>
                <a:gd name="T49" fmla="*/ 2 h 112"/>
                <a:gd name="T50" fmla="*/ 375 w 431"/>
                <a:gd name="T51" fmla="*/ 0 h 112"/>
                <a:gd name="T52" fmla="*/ 393 w 431"/>
                <a:gd name="T53" fmla="*/ 0 h 112"/>
                <a:gd name="T54" fmla="*/ 405 w 431"/>
                <a:gd name="T55" fmla="*/ 0 h 112"/>
                <a:gd name="T56" fmla="*/ 417 w 431"/>
                <a:gd name="T57" fmla="*/ 4 h 112"/>
                <a:gd name="T58" fmla="*/ 427 w 431"/>
                <a:gd name="T59" fmla="*/ 12 h 112"/>
                <a:gd name="T60" fmla="*/ 431 w 431"/>
                <a:gd name="T61" fmla="*/ 18 h 112"/>
                <a:gd name="T62" fmla="*/ 431 w 431"/>
                <a:gd name="T63" fmla="*/ 26 h 112"/>
                <a:gd name="T64" fmla="*/ 425 w 431"/>
                <a:gd name="T65" fmla="*/ 32 h 112"/>
                <a:gd name="T66" fmla="*/ 411 w 431"/>
                <a:gd name="T67" fmla="*/ 40 h 112"/>
                <a:gd name="T68" fmla="*/ 391 w 431"/>
                <a:gd name="T69" fmla="*/ 46 h 112"/>
                <a:gd name="T70" fmla="*/ 365 w 431"/>
                <a:gd name="T71" fmla="*/ 54 h 112"/>
                <a:gd name="T72" fmla="*/ 331 w 431"/>
                <a:gd name="T73" fmla="*/ 62 h 112"/>
                <a:gd name="T74" fmla="*/ 289 w 431"/>
                <a:gd name="T75" fmla="*/ 74 h 112"/>
                <a:gd name="T76" fmla="*/ 243 w 431"/>
                <a:gd name="T77" fmla="*/ 84 h 112"/>
                <a:gd name="T78" fmla="*/ 192 w 431"/>
                <a:gd name="T79" fmla="*/ 94 h 112"/>
                <a:gd name="T80" fmla="*/ 166 w 431"/>
                <a:gd name="T81" fmla="*/ 10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31" h="112">
                  <a:moveTo>
                    <a:pt x="166" y="100"/>
                  </a:moveTo>
                  <a:lnTo>
                    <a:pt x="152" y="102"/>
                  </a:lnTo>
                  <a:lnTo>
                    <a:pt x="138" y="106"/>
                  </a:lnTo>
                  <a:lnTo>
                    <a:pt x="126" y="108"/>
                  </a:lnTo>
                  <a:lnTo>
                    <a:pt x="114" y="108"/>
                  </a:lnTo>
                  <a:lnTo>
                    <a:pt x="102" y="110"/>
                  </a:lnTo>
                  <a:lnTo>
                    <a:pt x="92" y="112"/>
                  </a:lnTo>
                  <a:lnTo>
                    <a:pt x="82" y="112"/>
                  </a:lnTo>
                  <a:lnTo>
                    <a:pt x="74" y="112"/>
                  </a:lnTo>
                  <a:lnTo>
                    <a:pt x="66" y="112"/>
                  </a:lnTo>
                  <a:lnTo>
                    <a:pt x="58" y="112"/>
                  </a:lnTo>
                  <a:lnTo>
                    <a:pt x="50" y="112"/>
                  </a:lnTo>
                  <a:lnTo>
                    <a:pt x="44" y="112"/>
                  </a:lnTo>
                  <a:lnTo>
                    <a:pt x="40" y="112"/>
                  </a:lnTo>
                  <a:lnTo>
                    <a:pt x="34" y="112"/>
                  </a:lnTo>
                  <a:lnTo>
                    <a:pt x="30" y="110"/>
                  </a:lnTo>
                  <a:lnTo>
                    <a:pt x="28" y="110"/>
                  </a:lnTo>
                  <a:lnTo>
                    <a:pt x="22" y="108"/>
                  </a:lnTo>
                  <a:lnTo>
                    <a:pt x="16" y="106"/>
                  </a:lnTo>
                  <a:lnTo>
                    <a:pt x="10" y="104"/>
                  </a:lnTo>
                  <a:lnTo>
                    <a:pt x="6" y="102"/>
                  </a:lnTo>
                  <a:lnTo>
                    <a:pt x="4" y="100"/>
                  </a:lnTo>
                  <a:lnTo>
                    <a:pt x="2" y="100"/>
                  </a:lnTo>
                  <a:lnTo>
                    <a:pt x="0" y="98"/>
                  </a:lnTo>
                  <a:lnTo>
                    <a:pt x="0" y="96"/>
                  </a:lnTo>
                  <a:lnTo>
                    <a:pt x="0" y="94"/>
                  </a:lnTo>
                  <a:lnTo>
                    <a:pt x="2" y="94"/>
                  </a:lnTo>
                  <a:lnTo>
                    <a:pt x="6" y="92"/>
                  </a:lnTo>
                  <a:lnTo>
                    <a:pt x="10" y="90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6" y="82"/>
                  </a:lnTo>
                  <a:lnTo>
                    <a:pt x="46" y="78"/>
                  </a:lnTo>
                  <a:lnTo>
                    <a:pt x="58" y="74"/>
                  </a:lnTo>
                  <a:lnTo>
                    <a:pt x="72" y="70"/>
                  </a:lnTo>
                  <a:lnTo>
                    <a:pt x="88" y="66"/>
                  </a:lnTo>
                  <a:lnTo>
                    <a:pt x="106" y="62"/>
                  </a:lnTo>
                  <a:lnTo>
                    <a:pt x="124" y="56"/>
                  </a:lnTo>
                  <a:lnTo>
                    <a:pt x="144" y="50"/>
                  </a:lnTo>
                  <a:lnTo>
                    <a:pt x="166" y="44"/>
                  </a:lnTo>
                  <a:lnTo>
                    <a:pt x="188" y="38"/>
                  </a:lnTo>
                  <a:lnTo>
                    <a:pt x="211" y="32"/>
                  </a:lnTo>
                  <a:lnTo>
                    <a:pt x="233" y="26"/>
                  </a:lnTo>
                  <a:lnTo>
                    <a:pt x="253" y="22"/>
                  </a:lnTo>
                  <a:lnTo>
                    <a:pt x="273" y="18"/>
                  </a:lnTo>
                  <a:lnTo>
                    <a:pt x="291" y="14"/>
                  </a:lnTo>
                  <a:lnTo>
                    <a:pt x="309" y="10"/>
                  </a:lnTo>
                  <a:lnTo>
                    <a:pt x="323" y="8"/>
                  </a:lnTo>
                  <a:lnTo>
                    <a:pt x="339" y="4"/>
                  </a:lnTo>
                  <a:lnTo>
                    <a:pt x="351" y="2"/>
                  </a:lnTo>
                  <a:lnTo>
                    <a:pt x="363" y="2"/>
                  </a:lnTo>
                  <a:lnTo>
                    <a:pt x="375" y="0"/>
                  </a:lnTo>
                  <a:lnTo>
                    <a:pt x="383" y="0"/>
                  </a:lnTo>
                  <a:lnTo>
                    <a:pt x="393" y="0"/>
                  </a:lnTo>
                  <a:lnTo>
                    <a:pt x="399" y="0"/>
                  </a:lnTo>
                  <a:lnTo>
                    <a:pt x="405" y="0"/>
                  </a:lnTo>
                  <a:lnTo>
                    <a:pt x="411" y="0"/>
                  </a:lnTo>
                  <a:lnTo>
                    <a:pt x="417" y="4"/>
                  </a:lnTo>
                  <a:lnTo>
                    <a:pt x="423" y="8"/>
                  </a:lnTo>
                  <a:lnTo>
                    <a:pt x="427" y="12"/>
                  </a:lnTo>
                  <a:lnTo>
                    <a:pt x="429" y="14"/>
                  </a:lnTo>
                  <a:lnTo>
                    <a:pt x="431" y="18"/>
                  </a:lnTo>
                  <a:lnTo>
                    <a:pt x="431" y="22"/>
                  </a:lnTo>
                  <a:lnTo>
                    <a:pt x="431" y="26"/>
                  </a:lnTo>
                  <a:lnTo>
                    <a:pt x="429" y="30"/>
                  </a:lnTo>
                  <a:lnTo>
                    <a:pt x="425" y="32"/>
                  </a:lnTo>
                  <a:lnTo>
                    <a:pt x="419" y="36"/>
                  </a:lnTo>
                  <a:lnTo>
                    <a:pt x="411" y="40"/>
                  </a:lnTo>
                  <a:lnTo>
                    <a:pt x="401" y="44"/>
                  </a:lnTo>
                  <a:lnTo>
                    <a:pt x="391" y="46"/>
                  </a:lnTo>
                  <a:lnTo>
                    <a:pt x="379" y="50"/>
                  </a:lnTo>
                  <a:lnTo>
                    <a:pt x="365" y="54"/>
                  </a:lnTo>
                  <a:lnTo>
                    <a:pt x="349" y="58"/>
                  </a:lnTo>
                  <a:lnTo>
                    <a:pt x="331" y="62"/>
                  </a:lnTo>
                  <a:lnTo>
                    <a:pt x="311" y="68"/>
                  </a:lnTo>
                  <a:lnTo>
                    <a:pt x="289" y="74"/>
                  </a:lnTo>
                  <a:lnTo>
                    <a:pt x="267" y="78"/>
                  </a:lnTo>
                  <a:lnTo>
                    <a:pt x="243" y="84"/>
                  </a:lnTo>
                  <a:lnTo>
                    <a:pt x="219" y="90"/>
                  </a:lnTo>
                  <a:lnTo>
                    <a:pt x="192" y="94"/>
                  </a:lnTo>
                  <a:lnTo>
                    <a:pt x="166" y="100"/>
                  </a:lnTo>
                  <a:lnTo>
                    <a:pt x="166" y="100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131"/>
            <p:cNvSpPr>
              <a:spLocks/>
            </p:cNvSpPr>
            <p:nvPr/>
          </p:nvSpPr>
          <p:spPr bwMode="auto">
            <a:xfrm>
              <a:off x="2974975" y="3259138"/>
              <a:ext cx="233363" cy="311150"/>
            </a:xfrm>
            <a:custGeom>
              <a:avLst/>
              <a:gdLst>
                <a:gd name="T0" fmla="*/ 202 w 294"/>
                <a:gd name="T1" fmla="*/ 249 h 391"/>
                <a:gd name="T2" fmla="*/ 172 w 294"/>
                <a:gd name="T3" fmla="*/ 279 h 391"/>
                <a:gd name="T4" fmla="*/ 140 w 294"/>
                <a:gd name="T5" fmla="*/ 307 h 391"/>
                <a:gd name="T6" fmla="*/ 104 w 294"/>
                <a:gd name="T7" fmla="*/ 333 h 391"/>
                <a:gd name="T8" fmla="*/ 76 w 294"/>
                <a:gd name="T9" fmla="*/ 353 h 391"/>
                <a:gd name="T10" fmla="*/ 60 w 294"/>
                <a:gd name="T11" fmla="*/ 363 h 391"/>
                <a:gd name="T12" fmla="*/ 44 w 294"/>
                <a:gd name="T13" fmla="*/ 373 h 391"/>
                <a:gd name="T14" fmla="*/ 32 w 294"/>
                <a:gd name="T15" fmla="*/ 379 h 391"/>
                <a:gd name="T16" fmla="*/ 20 w 294"/>
                <a:gd name="T17" fmla="*/ 385 h 391"/>
                <a:gd name="T18" fmla="*/ 12 w 294"/>
                <a:gd name="T19" fmla="*/ 389 h 391"/>
                <a:gd name="T20" fmla="*/ 6 w 294"/>
                <a:gd name="T21" fmla="*/ 391 h 391"/>
                <a:gd name="T22" fmla="*/ 2 w 294"/>
                <a:gd name="T23" fmla="*/ 391 h 391"/>
                <a:gd name="T24" fmla="*/ 0 w 294"/>
                <a:gd name="T25" fmla="*/ 389 h 391"/>
                <a:gd name="T26" fmla="*/ 0 w 294"/>
                <a:gd name="T27" fmla="*/ 385 h 391"/>
                <a:gd name="T28" fmla="*/ 4 w 294"/>
                <a:gd name="T29" fmla="*/ 379 h 391"/>
                <a:gd name="T30" fmla="*/ 8 w 294"/>
                <a:gd name="T31" fmla="*/ 373 h 391"/>
                <a:gd name="T32" fmla="*/ 16 w 294"/>
                <a:gd name="T33" fmla="*/ 365 h 391"/>
                <a:gd name="T34" fmla="*/ 26 w 294"/>
                <a:gd name="T35" fmla="*/ 355 h 391"/>
                <a:gd name="T36" fmla="*/ 38 w 294"/>
                <a:gd name="T37" fmla="*/ 343 h 391"/>
                <a:gd name="T38" fmla="*/ 54 w 294"/>
                <a:gd name="T39" fmla="*/ 329 h 391"/>
                <a:gd name="T40" fmla="*/ 78 w 294"/>
                <a:gd name="T41" fmla="*/ 307 h 391"/>
                <a:gd name="T42" fmla="*/ 110 w 294"/>
                <a:gd name="T43" fmla="*/ 275 h 391"/>
                <a:gd name="T44" fmla="*/ 142 w 294"/>
                <a:gd name="T45" fmla="*/ 237 h 391"/>
                <a:gd name="T46" fmla="*/ 172 w 294"/>
                <a:gd name="T47" fmla="*/ 193 h 391"/>
                <a:gd name="T48" fmla="*/ 198 w 294"/>
                <a:gd name="T49" fmla="*/ 147 h 391"/>
                <a:gd name="T50" fmla="*/ 220 w 294"/>
                <a:gd name="T51" fmla="*/ 103 h 391"/>
                <a:gd name="T52" fmla="*/ 234 w 294"/>
                <a:gd name="T53" fmla="*/ 62 h 391"/>
                <a:gd name="T54" fmla="*/ 242 w 294"/>
                <a:gd name="T55" fmla="*/ 20 h 391"/>
                <a:gd name="T56" fmla="*/ 250 w 294"/>
                <a:gd name="T57" fmla="*/ 6 h 391"/>
                <a:gd name="T58" fmla="*/ 264 w 294"/>
                <a:gd name="T59" fmla="*/ 20 h 391"/>
                <a:gd name="T60" fmla="*/ 274 w 294"/>
                <a:gd name="T61" fmla="*/ 34 h 391"/>
                <a:gd name="T62" fmla="*/ 284 w 294"/>
                <a:gd name="T63" fmla="*/ 46 h 391"/>
                <a:gd name="T64" fmla="*/ 290 w 294"/>
                <a:gd name="T65" fmla="*/ 60 h 391"/>
                <a:gd name="T66" fmla="*/ 294 w 294"/>
                <a:gd name="T67" fmla="*/ 71 h 391"/>
                <a:gd name="T68" fmla="*/ 294 w 294"/>
                <a:gd name="T69" fmla="*/ 85 h 391"/>
                <a:gd name="T70" fmla="*/ 292 w 294"/>
                <a:gd name="T71" fmla="*/ 97 h 391"/>
                <a:gd name="T72" fmla="*/ 284 w 294"/>
                <a:gd name="T73" fmla="*/ 119 h 391"/>
                <a:gd name="T74" fmla="*/ 270 w 294"/>
                <a:gd name="T75" fmla="*/ 149 h 391"/>
                <a:gd name="T76" fmla="*/ 250 w 294"/>
                <a:gd name="T77" fmla="*/ 181 h 391"/>
                <a:gd name="T78" fmla="*/ 228 w 294"/>
                <a:gd name="T79" fmla="*/ 215 h 391"/>
                <a:gd name="T80" fmla="*/ 214 w 294"/>
                <a:gd name="T81" fmla="*/ 23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4" h="391">
                  <a:moveTo>
                    <a:pt x="214" y="233"/>
                  </a:moveTo>
                  <a:lnTo>
                    <a:pt x="202" y="249"/>
                  </a:lnTo>
                  <a:lnTo>
                    <a:pt x="188" y="263"/>
                  </a:lnTo>
                  <a:lnTo>
                    <a:pt x="172" y="279"/>
                  </a:lnTo>
                  <a:lnTo>
                    <a:pt x="158" y="293"/>
                  </a:lnTo>
                  <a:lnTo>
                    <a:pt x="140" y="307"/>
                  </a:lnTo>
                  <a:lnTo>
                    <a:pt x="124" y="321"/>
                  </a:lnTo>
                  <a:lnTo>
                    <a:pt x="104" y="333"/>
                  </a:lnTo>
                  <a:lnTo>
                    <a:pt x="86" y="347"/>
                  </a:lnTo>
                  <a:lnTo>
                    <a:pt x="76" y="353"/>
                  </a:lnTo>
                  <a:lnTo>
                    <a:pt x="68" y="359"/>
                  </a:lnTo>
                  <a:lnTo>
                    <a:pt x="60" y="363"/>
                  </a:lnTo>
                  <a:lnTo>
                    <a:pt x="52" y="369"/>
                  </a:lnTo>
                  <a:lnTo>
                    <a:pt x="44" y="373"/>
                  </a:lnTo>
                  <a:lnTo>
                    <a:pt x="38" y="377"/>
                  </a:lnTo>
                  <a:lnTo>
                    <a:pt x="32" y="379"/>
                  </a:lnTo>
                  <a:lnTo>
                    <a:pt x="26" y="383"/>
                  </a:lnTo>
                  <a:lnTo>
                    <a:pt x="20" y="385"/>
                  </a:lnTo>
                  <a:lnTo>
                    <a:pt x="16" y="387"/>
                  </a:lnTo>
                  <a:lnTo>
                    <a:pt x="12" y="389"/>
                  </a:lnTo>
                  <a:lnTo>
                    <a:pt x="8" y="389"/>
                  </a:lnTo>
                  <a:lnTo>
                    <a:pt x="6" y="391"/>
                  </a:lnTo>
                  <a:lnTo>
                    <a:pt x="4" y="391"/>
                  </a:lnTo>
                  <a:lnTo>
                    <a:pt x="2" y="391"/>
                  </a:lnTo>
                  <a:lnTo>
                    <a:pt x="0" y="389"/>
                  </a:lnTo>
                  <a:lnTo>
                    <a:pt x="0" y="389"/>
                  </a:lnTo>
                  <a:lnTo>
                    <a:pt x="0" y="387"/>
                  </a:lnTo>
                  <a:lnTo>
                    <a:pt x="0" y="385"/>
                  </a:lnTo>
                  <a:lnTo>
                    <a:pt x="2" y="383"/>
                  </a:lnTo>
                  <a:lnTo>
                    <a:pt x="4" y="379"/>
                  </a:lnTo>
                  <a:lnTo>
                    <a:pt x="6" y="377"/>
                  </a:lnTo>
                  <a:lnTo>
                    <a:pt x="8" y="373"/>
                  </a:lnTo>
                  <a:lnTo>
                    <a:pt x="12" y="369"/>
                  </a:lnTo>
                  <a:lnTo>
                    <a:pt x="16" y="365"/>
                  </a:lnTo>
                  <a:lnTo>
                    <a:pt x="20" y="359"/>
                  </a:lnTo>
                  <a:lnTo>
                    <a:pt x="26" y="355"/>
                  </a:lnTo>
                  <a:lnTo>
                    <a:pt x="32" y="349"/>
                  </a:lnTo>
                  <a:lnTo>
                    <a:pt x="38" y="343"/>
                  </a:lnTo>
                  <a:lnTo>
                    <a:pt x="46" y="337"/>
                  </a:lnTo>
                  <a:lnTo>
                    <a:pt x="54" y="329"/>
                  </a:lnTo>
                  <a:lnTo>
                    <a:pt x="62" y="323"/>
                  </a:lnTo>
                  <a:lnTo>
                    <a:pt x="78" y="307"/>
                  </a:lnTo>
                  <a:lnTo>
                    <a:pt x="94" y="291"/>
                  </a:lnTo>
                  <a:lnTo>
                    <a:pt x="110" y="275"/>
                  </a:lnTo>
                  <a:lnTo>
                    <a:pt x="126" y="255"/>
                  </a:lnTo>
                  <a:lnTo>
                    <a:pt x="142" y="237"/>
                  </a:lnTo>
                  <a:lnTo>
                    <a:pt x="156" y="215"/>
                  </a:lnTo>
                  <a:lnTo>
                    <a:pt x="172" y="193"/>
                  </a:lnTo>
                  <a:lnTo>
                    <a:pt x="186" y="171"/>
                  </a:lnTo>
                  <a:lnTo>
                    <a:pt x="198" y="147"/>
                  </a:lnTo>
                  <a:lnTo>
                    <a:pt x="210" y="125"/>
                  </a:lnTo>
                  <a:lnTo>
                    <a:pt x="220" y="103"/>
                  </a:lnTo>
                  <a:lnTo>
                    <a:pt x="228" y="81"/>
                  </a:lnTo>
                  <a:lnTo>
                    <a:pt x="234" y="62"/>
                  </a:lnTo>
                  <a:lnTo>
                    <a:pt x="238" y="40"/>
                  </a:lnTo>
                  <a:lnTo>
                    <a:pt x="242" y="20"/>
                  </a:lnTo>
                  <a:lnTo>
                    <a:pt x="242" y="0"/>
                  </a:lnTo>
                  <a:lnTo>
                    <a:pt x="250" y="6"/>
                  </a:lnTo>
                  <a:lnTo>
                    <a:pt x="258" y="14"/>
                  </a:lnTo>
                  <a:lnTo>
                    <a:pt x="264" y="20"/>
                  </a:lnTo>
                  <a:lnTo>
                    <a:pt x="270" y="26"/>
                  </a:lnTo>
                  <a:lnTo>
                    <a:pt x="274" y="34"/>
                  </a:lnTo>
                  <a:lnTo>
                    <a:pt x="280" y="40"/>
                  </a:lnTo>
                  <a:lnTo>
                    <a:pt x="284" y="46"/>
                  </a:lnTo>
                  <a:lnTo>
                    <a:pt x="288" y="52"/>
                  </a:lnTo>
                  <a:lnTo>
                    <a:pt x="290" y="60"/>
                  </a:lnTo>
                  <a:lnTo>
                    <a:pt x="292" y="65"/>
                  </a:lnTo>
                  <a:lnTo>
                    <a:pt x="294" y="71"/>
                  </a:lnTo>
                  <a:lnTo>
                    <a:pt x="294" y="79"/>
                  </a:lnTo>
                  <a:lnTo>
                    <a:pt x="294" y="85"/>
                  </a:lnTo>
                  <a:lnTo>
                    <a:pt x="294" y="91"/>
                  </a:lnTo>
                  <a:lnTo>
                    <a:pt x="292" y="97"/>
                  </a:lnTo>
                  <a:lnTo>
                    <a:pt x="290" y="105"/>
                  </a:lnTo>
                  <a:lnTo>
                    <a:pt x="284" y="119"/>
                  </a:lnTo>
                  <a:lnTo>
                    <a:pt x="278" y="133"/>
                  </a:lnTo>
                  <a:lnTo>
                    <a:pt x="270" y="149"/>
                  </a:lnTo>
                  <a:lnTo>
                    <a:pt x="260" y="165"/>
                  </a:lnTo>
                  <a:lnTo>
                    <a:pt x="250" y="181"/>
                  </a:lnTo>
                  <a:lnTo>
                    <a:pt x="240" y="197"/>
                  </a:lnTo>
                  <a:lnTo>
                    <a:pt x="228" y="215"/>
                  </a:lnTo>
                  <a:lnTo>
                    <a:pt x="214" y="233"/>
                  </a:lnTo>
                  <a:lnTo>
                    <a:pt x="214" y="233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132"/>
            <p:cNvSpPr>
              <a:spLocks/>
            </p:cNvSpPr>
            <p:nvPr/>
          </p:nvSpPr>
          <p:spPr bwMode="auto">
            <a:xfrm>
              <a:off x="3268663" y="3252788"/>
              <a:ext cx="339725" cy="338137"/>
            </a:xfrm>
            <a:custGeom>
              <a:avLst/>
              <a:gdLst>
                <a:gd name="T0" fmla="*/ 368 w 430"/>
                <a:gd name="T1" fmla="*/ 195 h 425"/>
                <a:gd name="T2" fmla="*/ 370 w 430"/>
                <a:gd name="T3" fmla="*/ 175 h 425"/>
                <a:gd name="T4" fmla="*/ 376 w 430"/>
                <a:gd name="T5" fmla="*/ 157 h 425"/>
                <a:gd name="T6" fmla="*/ 382 w 430"/>
                <a:gd name="T7" fmla="*/ 143 h 425"/>
                <a:gd name="T8" fmla="*/ 390 w 430"/>
                <a:gd name="T9" fmla="*/ 137 h 425"/>
                <a:gd name="T10" fmla="*/ 394 w 430"/>
                <a:gd name="T11" fmla="*/ 141 h 425"/>
                <a:gd name="T12" fmla="*/ 398 w 430"/>
                <a:gd name="T13" fmla="*/ 153 h 425"/>
                <a:gd name="T14" fmla="*/ 402 w 430"/>
                <a:gd name="T15" fmla="*/ 169 h 425"/>
                <a:gd name="T16" fmla="*/ 404 w 430"/>
                <a:gd name="T17" fmla="*/ 193 h 425"/>
                <a:gd name="T18" fmla="*/ 408 w 430"/>
                <a:gd name="T19" fmla="*/ 221 h 425"/>
                <a:gd name="T20" fmla="*/ 410 w 430"/>
                <a:gd name="T21" fmla="*/ 253 h 425"/>
                <a:gd name="T22" fmla="*/ 414 w 430"/>
                <a:gd name="T23" fmla="*/ 281 h 425"/>
                <a:gd name="T24" fmla="*/ 416 w 430"/>
                <a:gd name="T25" fmla="*/ 303 h 425"/>
                <a:gd name="T26" fmla="*/ 420 w 430"/>
                <a:gd name="T27" fmla="*/ 321 h 425"/>
                <a:gd name="T28" fmla="*/ 426 w 430"/>
                <a:gd name="T29" fmla="*/ 333 h 425"/>
                <a:gd name="T30" fmla="*/ 430 w 430"/>
                <a:gd name="T31" fmla="*/ 349 h 425"/>
                <a:gd name="T32" fmla="*/ 422 w 430"/>
                <a:gd name="T33" fmla="*/ 371 h 425"/>
                <a:gd name="T34" fmla="*/ 398 w 430"/>
                <a:gd name="T35" fmla="*/ 387 h 425"/>
                <a:gd name="T36" fmla="*/ 364 w 430"/>
                <a:gd name="T37" fmla="*/ 403 h 425"/>
                <a:gd name="T38" fmla="*/ 324 w 430"/>
                <a:gd name="T39" fmla="*/ 417 h 425"/>
                <a:gd name="T40" fmla="*/ 262 w 430"/>
                <a:gd name="T41" fmla="*/ 425 h 425"/>
                <a:gd name="T42" fmla="*/ 170 w 430"/>
                <a:gd name="T43" fmla="*/ 421 h 425"/>
                <a:gd name="T44" fmla="*/ 126 w 430"/>
                <a:gd name="T45" fmla="*/ 413 h 425"/>
                <a:gd name="T46" fmla="*/ 88 w 430"/>
                <a:gd name="T47" fmla="*/ 401 h 425"/>
                <a:gd name="T48" fmla="*/ 60 w 430"/>
                <a:gd name="T49" fmla="*/ 383 h 425"/>
                <a:gd name="T50" fmla="*/ 46 w 430"/>
                <a:gd name="T51" fmla="*/ 365 h 425"/>
                <a:gd name="T52" fmla="*/ 34 w 430"/>
                <a:gd name="T53" fmla="*/ 343 h 425"/>
                <a:gd name="T54" fmla="*/ 26 w 430"/>
                <a:gd name="T55" fmla="*/ 315 h 425"/>
                <a:gd name="T56" fmla="*/ 20 w 430"/>
                <a:gd name="T57" fmla="*/ 283 h 425"/>
                <a:gd name="T58" fmla="*/ 20 w 430"/>
                <a:gd name="T59" fmla="*/ 245 h 425"/>
                <a:gd name="T60" fmla="*/ 16 w 430"/>
                <a:gd name="T61" fmla="*/ 159 h 425"/>
                <a:gd name="T62" fmla="*/ 10 w 430"/>
                <a:gd name="T63" fmla="*/ 66 h 425"/>
                <a:gd name="T64" fmla="*/ 10 w 430"/>
                <a:gd name="T65" fmla="*/ 6 h 425"/>
                <a:gd name="T66" fmla="*/ 34 w 430"/>
                <a:gd name="T67" fmla="*/ 24 h 425"/>
                <a:gd name="T68" fmla="*/ 52 w 430"/>
                <a:gd name="T69" fmla="*/ 42 h 425"/>
                <a:gd name="T70" fmla="*/ 64 w 430"/>
                <a:gd name="T71" fmla="*/ 60 h 425"/>
                <a:gd name="T72" fmla="*/ 70 w 430"/>
                <a:gd name="T73" fmla="*/ 77 h 425"/>
                <a:gd name="T74" fmla="*/ 72 w 430"/>
                <a:gd name="T75" fmla="*/ 93 h 425"/>
                <a:gd name="T76" fmla="*/ 66 w 430"/>
                <a:gd name="T77" fmla="*/ 131 h 425"/>
                <a:gd name="T78" fmla="*/ 62 w 430"/>
                <a:gd name="T79" fmla="*/ 179 h 425"/>
                <a:gd name="T80" fmla="*/ 62 w 430"/>
                <a:gd name="T81" fmla="*/ 235 h 425"/>
                <a:gd name="T82" fmla="*/ 66 w 430"/>
                <a:gd name="T83" fmla="*/ 281 h 425"/>
                <a:gd name="T84" fmla="*/ 76 w 430"/>
                <a:gd name="T85" fmla="*/ 311 h 425"/>
                <a:gd name="T86" fmla="*/ 92 w 430"/>
                <a:gd name="T87" fmla="*/ 325 h 425"/>
                <a:gd name="T88" fmla="*/ 114 w 430"/>
                <a:gd name="T89" fmla="*/ 337 h 425"/>
                <a:gd name="T90" fmla="*/ 144 w 430"/>
                <a:gd name="T91" fmla="*/ 345 h 425"/>
                <a:gd name="T92" fmla="*/ 170 w 430"/>
                <a:gd name="T93" fmla="*/ 349 h 425"/>
                <a:gd name="T94" fmla="*/ 204 w 430"/>
                <a:gd name="T95" fmla="*/ 349 h 425"/>
                <a:gd name="T96" fmla="*/ 266 w 430"/>
                <a:gd name="T97" fmla="*/ 343 h 425"/>
                <a:gd name="T98" fmla="*/ 302 w 430"/>
                <a:gd name="T99" fmla="*/ 335 h 425"/>
                <a:gd name="T100" fmla="*/ 324 w 430"/>
                <a:gd name="T101" fmla="*/ 321 h 425"/>
                <a:gd name="T102" fmla="*/ 342 w 430"/>
                <a:gd name="T103" fmla="*/ 303 h 425"/>
                <a:gd name="T104" fmla="*/ 352 w 430"/>
                <a:gd name="T105" fmla="*/ 279 h 425"/>
                <a:gd name="T106" fmla="*/ 360 w 430"/>
                <a:gd name="T107" fmla="*/ 243 h 425"/>
                <a:gd name="T108" fmla="*/ 366 w 430"/>
                <a:gd name="T109" fmla="*/ 213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0" h="425">
                  <a:moveTo>
                    <a:pt x="366" y="213"/>
                  </a:moveTo>
                  <a:lnTo>
                    <a:pt x="366" y="203"/>
                  </a:lnTo>
                  <a:lnTo>
                    <a:pt x="368" y="195"/>
                  </a:lnTo>
                  <a:lnTo>
                    <a:pt x="368" y="187"/>
                  </a:lnTo>
                  <a:lnTo>
                    <a:pt x="370" y="181"/>
                  </a:lnTo>
                  <a:lnTo>
                    <a:pt x="370" y="175"/>
                  </a:lnTo>
                  <a:lnTo>
                    <a:pt x="372" y="169"/>
                  </a:lnTo>
                  <a:lnTo>
                    <a:pt x="374" y="163"/>
                  </a:lnTo>
                  <a:lnTo>
                    <a:pt x="376" y="157"/>
                  </a:lnTo>
                  <a:lnTo>
                    <a:pt x="376" y="153"/>
                  </a:lnTo>
                  <a:lnTo>
                    <a:pt x="378" y="149"/>
                  </a:lnTo>
                  <a:lnTo>
                    <a:pt x="382" y="143"/>
                  </a:lnTo>
                  <a:lnTo>
                    <a:pt x="386" y="139"/>
                  </a:lnTo>
                  <a:lnTo>
                    <a:pt x="388" y="137"/>
                  </a:lnTo>
                  <a:lnTo>
                    <a:pt x="390" y="137"/>
                  </a:lnTo>
                  <a:lnTo>
                    <a:pt x="390" y="137"/>
                  </a:lnTo>
                  <a:lnTo>
                    <a:pt x="392" y="139"/>
                  </a:lnTo>
                  <a:lnTo>
                    <a:pt x="394" y="141"/>
                  </a:lnTo>
                  <a:lnTo>
                    <a:pt x="394" y="145"/>
                  </a:lnTo>
                  <a:lnTo>
                    <a:pt x="396" y="149"/>
                  </a:lnTo>
                  <a:lnTo>
                    <a:pt x="398" y="153"/>
                  </a:lnTo>
                  <a:lnTo>
                    <a:pt x="398" y="157"/>
                  </a:lnTo>
                  <a:lnTo>
                    <a:pt x="400" y="163"/>
                  </a:lnTo>
                  <a:lnTo>
                    <a:pt x="402" y="169"/>
                  </a:lnTo>
                  <a:lnTo>
                    <a:pt x="402" y="177"/>
                  </a:lnTo>
                  <a:lnTo>
                    <a:pt x="404" y="185"/>
                  </a:lnTo>
                  <a:lnTo>
                    <a:pt x="404" y="193"/>
                  </a:lnTo>
                  <a:lnTo>
                    <a:pt x="406" y="201"/>
                  </a:lnTo>
                  <a:lnTo>
                    <a:pt x="406" y="211"/>
                  </a:lnTo>
                  <a:lnTo>
                    <a:pt x="408" y="221"/>
                  </a:lnTo>
                  <a:lnTo>
                    <a:pt x="408" y="233"/>
                  </a:lnTo>
                  <a:lnTo>
                    <a:pt x="410" y="243"/>
                  </a:lnTo>
                  <a:lnTo>
                    <a:pt x="410" y="253"/>
                  </a:lnTo>
                  <a:lnTo>
                    <a:pt x="412" y="263"/>
                  </a:lnTo>
                  <a:lnTo>
                    <a:pt x="412" y="273"/>
                  </a:lnTo>
                  <a:lnTo>
                    <a:pt x="414" y="281"/>
                  </a:lnTo>
                  <a:lnTo>
                    <a:pt x="414" y="289"/>
                  </a:lnTo>
                  <a:lnTo>
                    <a:pt x="416" y="297"/>
                  </a:lnTo>
                  <a:lnTo>
                    <a:pt x="416" y="303"/>
                  </a:lnTo>
                  <a:lnTo>
                    <a:pt x="418" y="309"/>
                  </a:lnTo>
                  <a:lnTo>
                    <a:pt x="420" y="315"/>
                  </a:lnTo>
                  <a:lnTo>
                    <a:pt x="420" y="321"/>
                  </a:lnTo>
                  <a:lnTo>
                    <a:pt x="422" y="325"/>
                  </a:lnTo>
                  <a:lnTo>
                    <a:pt x="424" y="329"/>
                  </a:lnTo>
                  <a:lnTo>
                    <a:pt x="426" y="333"/>
                  </a:lnTo>
                  <a:lnTo>
                    <a:pt x="426" y="335"/>
                  </a:lnTo>
                  <a:lnTo>
                    <a:pt x="430" y="343"/>
                  </a:lnTo>
                  <a:lnTo>
                    <a:pt x="430" y="349"/>
                  </a:lnTo>
                  <a:lnTo>
                    <a:pt x="430" y="357"/>
                  </a:lnTo>
                  <a:lnTo>
                    <a:pt x="426" y="363"/>
                  </a:lnTo>
                  <a:lnTo>
                    <a:pt x="422" y="371"/>
                  </a:lnTo>
                  <a:lnTo>
                    <a:pt x="416" y="377"/>
                  </a:lnTo>
                  <a:lnTo>
                    <a:pt x="408" y="383"/>
                  </a:lnTo>
                  <a:lnTo>
                    <a:pt x="398" y="387"/>
                  </a:lnTo>
                  <a:lnTo>
                    <a:pt x="388" y="393"/>
                  </a:lnTo>
                  <a:lnTo>
                    <a:pt x="376" y="399"/>
                  </a:lnTo>
                  <a:lnTo>
                    <a:pt x="364" y="403"/>
                  </a:lnTo>
                  <a:lnTo>
                    <a:pt x="352" y="409"/>
                  </a:lnTo>
                  <a:lnTo>
                    <a:pt x="338" y="413"/>
                  </a:lnTo>
                  <a:lnTo>
                    <a:pt x="324" y="417"/>
                  </a:lnTo>
                  <a:lnTo>
                    <a:pt x="310" y="419"/>
                  </a:lnTo>
                  <a:lnTo>
                    <a:pt x="294" y="421"/>
                  </a:lnTo>
                  <a:lnTo>
                    <a:pt x="262" y="425"/>
                  </a:lnTo>
                  <a:lnTo>
                    <a:pt x="232" y="425"/>
                  </a:lnTo>
                  <a:lnTo>
                    <a:pt x="202" y="425"/>
                  </a:lnTo>
                  <a:lnTo>
                    <a:pt x="170" y="421"/>
                  </a:lnTo>
                  <a:lnTo>
                    <a:pt x="156" y="419"/>
                  </a:lnTo>
                  <a:lnTo>
                    <a:pt x="140" y="417"/>
                  </a:lnTo>
                  <a:lnTo>
                    <a:pt x="126" y="413"/>
                  </a:lnTo>
                  <a:lnTo>
                    <a:pt x="114" y="411"/>
                  </a:lnTo>
                  <a:lnTo>
                    <a:pt x="100" y="405"/>
                  </a:lnTo>
                  <a:lnTo>
                    <a:pt x="88" y="401"/>
                  </a:lnTo>
                  <a:lnTo>
                    <a:pt x="78" y="395"/>
                  </a:lnTo>
                  <a:lnTo>
                    <a:pt x="66" y="387"/>
                  </a:lnTo>
                  <a:lnTo>
                    <a:pt x="60" y="383"/>
                  </a:lnTo>
                  <a:lnTo>
                    <a:pt x="56" y="377"/>
                  </a:lnTo>
                  <a:lnTo>
                    <a:pt x="50" y="373"/>
                  </a:lnTo>
                  <a:lnTo>
                    <a:pt x="46" y="365"/>
                  </a:lnTo>
                  <a:lnTo>
                    <a:pt x="42" y="359"/>
                  </a:lnTo>
                  <a:lnTo>
                    <a:pt x="38" y="351"/>
                  </a:lnTo>
                  <a:lnTo>
                    <a:pt x="34" y="343"/>
                  </a:lnTo>
                  <a:lnTo>
                    <a:pt x="30" y="335"/>
                  </a:lnTo>
                  <a:lnTo>
                    <a:pt x="28" y="325"/>
                  </a:lnTo>
                  <a:lnTo>
                    <a:pt x="26" y="315"/>
                  </a:lnTo>
                  <a:lnTo>
                    <a:pt x="24" y="305"/>
                  </a:lnTo>
                  <a:lnTo>
                    <a:pt x="22" y="295"/>
                  </a:lnTo>
                  <a:lnTo>
                    <a:pt x="20" y="283"/>
                  </a:lnTo>
                  <a:lnTo>
                    <a:pt x="20" y="271"/>
                  </a:lnTo>
                  <a:lnTo>
                    <a:pt x="20" y="259"/>
                  </a:lnTo>
                  <a:lnTo>
                    <a:pt x="20" y="245"/>
                  </a:lnTo>
                  <a:lnTo>
                    <a:pt x="18" y="217"/>
                  </a:lnTo>
                  <a:lnTo>
                    <a:pt x="18" y="189"/>
                  </a:lnTo>
                  <a:lnTo>
                    <a:pt x="16" y="159"/>
                  </a:lnTo>
                  <a:lnTo>
                    <a:pt x="14" y="129"/>
                  </a:lnTo>
                  <a:lnTo>
                    <a:pt x="12" y="97"/>
                  </a:lnTo>
                  <a:lnTo>
                    <a:pt x="10" y="66"/>
                  </a:lnTo>
                  <a:lnTo>
                    <a:pt x="6" y="32"/>
                  </a:lnTo>
                  <a:lnTo>
                    <a:pt x="0" y="0"/>
                  </a:lnTo>
                  <a:lnTo>
                    <a:pt x="10" y="6"/>
                  </a:lnTo>
                  <a:lnTo>
                    <a:pt x="18" y="12"/>
                  </a:lnTo>
                  <a:lnTo>
                    <a:pt x="26" y="18"/>
                  </a:lnTo>
                  <a:lnTo>
                    <a:pt x="34" y="24"/>
                  </a:lnTo>
                  <a:lnTo>
                    <a:pt x="40" y="30"/>
                  </a:lnTo>
                  <a:lnTo>
                    <a:pt x="46" y="36"/>
                  </a:lnTo>
                  <a:lnTo>
                    <a:pt x="52" y="42"/>
                  </a:lnTo>
                  <a:lnTo>
                    <a:pt x="56" y="48"/>
                  </a:lnTo>
                  <a:lnTo>
                    <a:pt x="62" y="54"/>
                  </a:lnTo>
                  <a:lnTo>
                    <a:pt x="64" y="60"/>
                  </a:lnTo>
                  <a:lnTo>
                    <a:pt x="68" y="66"/>
                  </a:lnTo>
                  <a:lnTo>
                    <a:pt x="70" y="71"/>
                  </a:lnTo>
                  <a:lnTo>
                    <a:pt x="70" y="77"/>
                  </a:lnTo>
                  <a:lnTo>
                    <a:pt x="72" y="83"/>
                  </a:lnTo>
                  <a:lnTo>
                    <a:pt x="72" y="87"/>
                  </a:lnTo>
                  <a:lnTo>
                    <a:pt x="72" y="93"/>
                  </a:lnTo>
                  <a:lnTo>
                    <a:pt x="70" y="105"/>
                  </a:lnTo>
                  <a:lnTo>
                    <a:pt x="68" y="117"/>
                  </a:lnTo>
                  <a:lnTo>
                    <a:pt x="66" y="131"/>
                  </a:lnTo>
                  <a:lnTo>
                    <a:pt x="64" y="147"/>
                  </a:lnTo>
                  <a:lnTo>
                    <a:pt x="64" y="163"/>
                  </a:lnTo>
                  <a:lnTo>
                    <a:pt x="62" y="179"/>
                  </a:lnTo>
                  <a:lnTo>
                    <a:pt x="62" y="197"/>
                  </a:lnTo>
                  <a:lnTo>
                    <a:pt x="62" y="217"/>
                  </a:lnTo>
                  <a:lnTo>
                    <a:pt x="62" y="235"/>
                  </a:lnTo>
                  <a:lnTo>
                    <a:pt x="62" y="253"/>
                  </a:lnTo>
                  <a:lnTo>
                    <a:pt x="64" y="267"/>
                  </a:lnTo>
                  <a:lnTo>
                    <a:pt x="66" y="281"/>
                  </a:lnTo>
                  <a:lnTo>
                    <a:pt x="68" y="293"/>
                  </a:lnTo>
                  <a:lnTo>
                    <a:pt x="72" y="303"/>
                  </a:lnTo>
                  <a:lnTo>
                    <a:pt x="76" y="311"/>
                  </a:lnTo>
                  <a:lnTo>
                    <a:pt x="80" y="317"/>
                  </a:lnTo>
                  <a:lnTo>
                    <a:pt x="86" y="321"/>
                  </a:lnTo>
                  <a:lnTo>
                    <a:pt x="92" y="325"/>
                  </a:lnTo>
                  <a:lnTo>
                    <a:pt x="98" y="329"/>
                  </a:lnTo>
                  <a:lnTo>
                    <a:pt x="102" y="333"/>
                  </a:lnTo>
                  <a:lnTo>
                    <a:pt x="114" y="337"/>
                  </a:lnTo>
                  <a:lnTo>
                    <a:pt x="128" y="341"/>
                  </a:lnTo>
                  <a:lnTo>
                    <a:pt x="136" y="343"/>
                  </a:lnTo>
                  <a:lnTo>
                    <a:pt x="144" y="345"/>
                  </a:lnTo>
                  <a:lnTo>
                    <a:pt x="152" y="347"/>
                  </a:lnTo>
                  <a:lnTo>
                    <a:pt x="160" y="349"/>
                  </a:lnTo>
                  <a:lnTo>
                    <a:pt x="170" y="349"/>
                  </a:lnTo>
                  <a:lnTo>
                    <a:pt x="180" y="349"/>
                  </a:lnTo>
                  <a:lnTo>
                    <a:pt x="192" y="349"/>
                  </a:lnTo>
                  <a:lnTo>
                    <a:pt x="204" y="349"/>
                  </a:lnTo>
                  <a:lnTo>
                    <a:pt x="226" y="349"/>
                  </a:lnTo>
                  <a:lnTo>
                    <a:pt x="246" y="347"/>
                  </a:lnTo>
                  <a:lnTo>
                    <a:pt x="266" y="343"/>
                  </a:lnTo>
                  <a:lnTo>
                    <a:pt x="284" y="341"/>
                  </a:lnTo>
                  <a:lnTo>
                    <a:pt x="294" y="339"/>
                  </a:lnTo>
                  <a:lnTo>
                    <a:pt x="302" y="335"/>
                  </a:lnTo>
                  <a:lnTo>
                    <a:pt x="310" y="331"/>
                  </a:lnTo>
                  <a:lnTo>
                    <a:pt x="316" y="327"/>
                  </a:lnTo>
                  <a:lnTo>
                    <a:pt x="324" y="321"/>
                  </a:lnTo>
                  <a:lnTo>
                    <a:pt x="330" y="315"/>
                  </a:lnTo>
                  <a:lnTo>
                    <a:pt x="336" y="309"/>
                  </a:lnTo>
                  <a:lnTo>
                    <a:pt x="342" y="303"/>
                  </a:lnTo>
                  <a:lnTo>
                    <a:pt x="344" y="297"/>
                  </a:lnTo>
                  <a:lnTo>
                    <a:pt x="348" y="289"/>
                  </a:lnTo>
                  <a:lnTo>
                    <a:pt x="352" y="279"/>
                  </a:lnTo>
                  <a:lnTo>
                    <a:pt x="356" y="267"/>
                  </a:lnTo>
                  <a:lnTo>
                    <a:pt x="358" y="255"/>
                  </a:lnTo>
                  <a:lnTo>
                    <a:pt x="360" y="243"/>
                  </a:lnTo>
                  <a:lnTo>
                    <a:pt x="364" y="227"/>
                  </a:lnTo>
                  <a:lnTo>
                    <a:pt x="366" y="213"/>
                  </a:lnTo>
                  <a:lnTo>
                    <a:pt x="366" y="213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133"/>
            <p:cNvSpPr>
              <a:spLocks/>
            </p:cNvSpPr>
            <p:nvPr/>
          </p:nvSpPr>
          <p:spPr bwMode="auto">
            <a:xfrm>
              <a:off x="2838450" y="3133725"/>
              <a:ext cx="215900" cy="409575"/>
            </a:xfrm>
            <a:custGeom>
              <a:avLst/>
              <a:gdLst>
                <a:gd name="T0" fmla="*/ 44 w 272"/>
                <a:gd name="T1" fmla="*/ 20 h 515"/>
                <a:gd name="T2" fmla="*/ 42 w 272"/>
                <a:gd name="T3" fmla="*/ 10 h 515"/>
                <a:gd name="T4" fmla="*/ 50 w 272"/>
                <a:gd name="T5" fmla="*/ 2 h 515"/>
                <a:gd name="T6" fmla="*/ 64 w 272"/>
                <a:gd name="T7" fmla="*/ 2 h 515"/>
                <a:gd name="T8" fmla="*/ 84 w 272"/>
                <a:gd name="T9" fmla="*/ 10 h 515"/>
                <a:gd name="T10" fmla="*/ 110 w 272"/>
                <a:gd name="T11" fmla="*/ 28 h 515"/>
                <a:gd name="T12" fmla="*/ 126 w 272"/>
                <a:gd name="T13" fmla="*/ 54 h 515"/>
                <a:gd name="T14" fmla="*/ 132 w 272"/>
                <a:gd name="T15" fmla="*/ 84 h 515"/>
                <a:gd name="T16" fmla="*/ 124 w 272"/>
                <a:gd name="T17" fmla="*/ 126 h 515"/>
                <a:gd name="T18" fmla="*/ 118 w 272"/>
                <a:gd name="T19" fmla="*/ 180 h 515"/>
                <a:gd name="T20" fmla="*/ 116 w 272"/>
                <a:gd name="T21" fmla="*/ 243 h 515"/>
                <a:gd name="T22" fmla="*/ 116 w 272"/>
                <a:gd name="T23" fmla="*/ 275 h 515"/>
                <a:gd name="T24" fmla="*/ 118 w 272"/>
                <a:gd name="T25" fmla="*/ 301 h 515"/>
                <a:gd name="T26" fmla="*/ 120 w 272"/>
                <a:gd name="T27" fmla="*/ 321 h 515"/>
                <a:gd name="T28" fmla="*/ 122 w 272"/>
                <a:gd name="T29" fmla="*/ 335 h 515"/>
                <a:gd name="T30" fmla="*/ 124 w 272"/>
                <a:gd name="T31" fmla="*/ 341 h 515"/>
                <a:gd name="T32" fmla="*/ 132 w 272"/>
                <a:gd name="T33" fmla="*/ 343 h 515"/>
                <a:gd name="T34" fmla="*/ 148 w 272"/>
                <a:gd name="T35" fmla="*/ 335 h 515"/>
                <a:gd name="T36" fmla="*/ 164 w 272"/>
                <a:gd name="T37" fmla="*/ 325 h 515"/>
                <a:gd name="T38" fmla="*/ 184 w 272"/>
                <a:gd name="T39" fmla="*/ 309 h 515"/>
                <a:gd name="T40" fmla="*/ 208 w 272"/>
                <a:gd name="T41" fmla="*/ 289 h 515"/>
                <a:gd name="T42" fmla="*/ 230 w 272"/>
                <a:gd name="T43" fmla="*/ 271 h 515"/>
                <a:gd name="T44" fmla="*/ 246 w 272"/>
                <a:gd name="T45" fmla="*/ 259 h 515"/>
                <a:gd name="T46" fmla="*/ 258 w 272"/>
                <a:gd name="T47" fmla="*/ 251 h 515"/>
                <a:gd name="T48" fmla="*/ 268 w 272"/>
                <a:gd name="T49" fmla="*/ 249 h 515"/>
                <a:gd name="T50" fmla="*/ 272 w 272"/>
                <a:gd name="T51" fmla="*/ 253 h 515"/>
                <a:gd name="T52" fmla="*/ 272 w 272"/>
                <a:gd name="T53" fmla="*/ 261 h 515"/>
                <a:gd name="T54" fmla="*/ 264 w 272"/>
                <a:gd name="T55" fmla="*/ 273 h 515"/>
                <a:gd name="T56" fmla="*/ 250 w 272"/>
                <a:gd name="T57" fmla="*/ 291 h 515"/>
                <a:gd name="T58" fmla="*/ 230 w 272"/>
                <a:gd name="T59" fmla="*/ 311 h 515"/>
                <a:gd name="T60" fmla="*/ 206 w 272"/>
                <a:gd name="T61" fmla="*/ 339 h 515"/>
                <a:gd name="T62" fmla="*/ 160 w 272"/>
                <a:gd name="T63" fmla="*/ 389 h 515"/>
                <a:gd name="T64" fmla="*/ 116 w 272"/>
                <a:gd name="T65" fmla="*/ 437 h 515"/>
                <a:gd name="T66" fmla="*/ 88 w 272"/>
                <a:gd name="T67" fmla="*/ 471 h 515"/>
                <a:gd name="T68" fmla="*/ 68 w 272"/>
                <a:gd name="T69" fmla="*/ 497 h 515"/>
                <a:gd name="T70" fmla="*/ 54 w 272"/>
                <a:gd name="T71" fmla="*/ 511 h 515"/>
                <a:gd name="T72" fmla="*/ 46 w 272"/>
                <a:gd name="T73" fmla="*/ 513 h 515"/>
                <a:gd name="T74" fmla="*/ 34 w 272"/>
                <a:gd name="T75" fmla="*/ 503 h 515"/>
                <a:gd name="T76" fmla="*/ 22 w 272"/>
                <a:gd name="T77" fmla="*/ 485 h 515"/>
                <a:gd name="T78" fmla="*/ 8 w 272"/>
                <a:gd name="T79" fmla="*/ 463 h 515"/>
                <a:gd name="T80" fmla="*/ 0 w 272"/>
                <a:gd name="T81" fmla="*/ 447 h 515"/>
                <a:gd name="T82" fmla="*/ 2 w 272"/>
                <a:gd name="T83" fmla="*/ 433 h 515"/>
                <a:gd name="T84" fmla="*/ 6 w 272"/>
                <a:gd name="T85" fmla="*/ 423 h 515"/>
                <a:gd name="T86" fmla="*/ 16 w 272"/>
                <a:gd name="T87" fmla="*/ 411 h 515"/>
                <a:gd name="T88" fmla="*/ 30 w 272"/>
                <a:gd name="T89" fmla="*/ 397 h 515"/>
                <a:gd name="T90" fmla="*/ 44 w 272"/>
                <a:gd name="T91" fmla="*/ 379 h 515"/>
                <a:gd name="T92" fmla="*/ 52 w 272"/>
                <a:gd name="T93" fmla="*/ 351 h 515"/>
                <a:gd name="T94" fmla="*/ 56 w 272"/>
                <a:gd name="T95" fmla="*/ 327 h 515"/>
                <a:gd name="T96" fmla="*/ 58 w 272"/>
                <a:gd name="T97" fmla="*/ 303 h 515"/>
                <a:gd name="T98" fmla="*/ 62 w 272"/>
                <a:gd name="T99" fmla="*/ 275 h 515"/>
                <a:gd name="T100" fmla="*/ 64 w 272"/>
                <a:gd name="T101" fmla="*/ 241 h 515"/>
                <a:gd name="T102" fmla="*/ 66 w 272"/>
                <a:gd name="T103" fmla="*/ 202 h 515"/>
                <a:gd name="T104" fmla="*/ 68 w 272"/>
                <a:gd name="T105" fmla="*/ 158 h 515"/>
                <a:gd name="T106" fmla="*/ 68 w 272"/>
                <a:gd name="T107" fmla="*/ 118 h 515"/>
                <a:gd name="T108" fmla="*/ 66 w 272"/>
                <a:gd name="T109" fmla="*/ 86 h 515"/>
                <a:gd name="T110" fmla="*/ 62 w 272"/>
                <a:gd name="T111" fmla="*/ 60 h 515"/>
                <a:gd name="T112" fmla="*/ 56 w 272"/>
                <a:gd name="T113" fmla="*/ 42 h 515"/>
                <a:gd name="T114" fmla="*/ 50 w 272"/>
                <a:gd name="T115" fmla="*/ 30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2" h="515">
                  <a:moveTo>
                    <a:pt x="50" y="30"/>
                  </a:moveTo>
                  <a:lnTo>
                    <a:pt x="46" y="26"/>
                  </a:lnTo>
                  <a:lnTo>
                    <a:pt x="44" y="20"/>
                  </a:lnTo>
                  <a:lnTo>
                    <a:pt x="42" y="16"/>
                  </a:lnTo>
                  <a:lnTo>
                    <a:pt x="42" y="12"/>
                  </a:lnTo>
                  <a:lnTo>
                    <a:pt x="42" y="10"/>
                  </a:lnTo>
                  <a:lnTo>
                    <a:pt x="44" y="6"/>
                  </a:lnTo>
                  <a:lnTo>
                    <a:pt x="46" y="4"/>
                  </a:lnTo>
                  <a:lnTo>
                    <a:pt x="50" y="2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4" y="2"/>
                  </a:lnTo>
                  <a:lnTo>
                    <a:pt x="70" y="4"/>
                  </a:lnTo>
                  <a:lnTo>
                    <a:pt x="78" y="8"/>
                  </a:lnTo>
                  <a:lnTo>
                    <a:pt x="84" y="10"/>
                  </a:lnTo>
                  <a:lnTo>
                    <a:pt x="92" y="16"/>
                  </a:lnTo>
                  <a:lnTo>
                    <a:pt x="102" y="20"/>
                  </a:lnTo>
                  <a:lnTo>
                    <a:pt x="110" y="28"/>
                  </a:lnTo>
                  <a:lnTo>
                    <a:pt x="116" y="36"/>
                  </a:lnTo>
                  <a:lnTo>
                    <a:pt x="122" y="44"/>
                  </a:lnTo>
                  <a:lnTo>
                    <a:pt x="126" y="54"/>
                  </a:lnTo>
                  <a:lnTo>
                    <a:pt x="130" y="64"/>
                  </a:lnTo>
                  <a:lnTo>
                    <a:pt x="130" y="74"/>
                  </a:lnTo>
                  <a:lnTo>
                    <a:pt x="132" y="84"/>
                  </a:lnTo>
                  <a:lnTo>
                    <a:pt x="130" y="96"/>
                  </a:lnTo>
                  <a:lnTo>
                    <a:pt x="126" y="110"/>
                  </a:lnTo>
                  <a:lnTo>
                    <a:pt x="124" y="126"/>
                  </a:lnTo>
                  <a:lnTo>
                    <a:pt x="122" y="142"/>
                  </a:lnTo>
                  <a:lnTo>
                    <a:pt x="120" y="160"/>
                  </a:lnTo>
                  <a:lnTo>
                    <a:pt x="118" y="180"/>
                  </a:lnTo>
                  <a:lnTo>
                    <a:pt x="116" y="200"/>
                  </a:lnTo>
                  <a:lnTo>
                    <a:pt x="116" y="221"/>
                  </a:lnTo>
                  <a:lnTo>
                    <a:pt x="116" y="243"/>
                  </a:lnTo>
                  <a:lnTo>
                    <a:pt x="116" y="255"/>
                  </a:lnTo>
                  <a:lnTo>
                    <a:pt x="116" y="265"/>
                  </a:lnTo>
                  <a:lnTo>
                    <a:pt x="116" y="275"/>
                  </a:lnTo>
                  <a:lnTo>
                    <a:pt x="116" y="285"/>
                  </a:lnTo>
                  <a:lnTo>
                    <a:pt x="116" y="293"/>
                  </a:lnTo>
                  <a:lnTo>
                    <a:pt x="118" y="301"/>
                  </a:lnTo>
                  <a:lnTo>
                    <a:pt x="118" y="307"/>
                  </a:lnTo>
                  <a:lnTo>
                    <a:pt x="118" y="315"/>
                  </a:lnTo>
                  <a:lnTo>
                    <a:pt x="120" y="321"/>
                  </a:lnTo>
                  <a:lnTo>
                    <a:pt x="120" y="325"/>
                  </a:lnTo>
                  <a:lnTo>
                    <a:pt x="120" y="331"/>
                  </a:lnTo>
                  <a:lnTo>
                    <a:pt x="122" y="335"/>
                  </a:lnTo>
                  <a:lnTo>
                    <a:pt x="122" y="337"/>
                  </a:lnTo>
                  <a:lnTo>
                    <a:pt x="124" y="339"/>
                  </a:lnTo>
                  <a:lnTo>
                    <a:pt x="124" y="341"/>
                  </a:lnTo>
                  <a:lnTo>
                    <a:pt x="126" y="343"/>
                  </a:lnTo>
                  <a:lnTo>
                    <a:pt x="128" y="343"/>
                  </a:lnTo>
                  <a:lnTo>
                    <a:pt x="132" y="343"/>
                  </a:lnTo>
                  <a:lnTo>
                    <a:pt x="138" y="341"/>
                  </a:lnTo>
                  <a:lnTo>
                    <a:pt x="142" y="339"/>
                  </a:lnTo>
                  <a:lnTo>
                    <a:pt x="148" y="335"/>
                  </a:lnTo>
                  <a:lnTo>
                    <a:pt x="152" y="333"/>
                  </a:lnTo>
                  <a:lnTo>
                    <a:pt x="158" y="329"/>
                  </a:lnTo>
                  <a:lnTo>
                    <a:pt x="164" y="325"/>
                  </a:lnTo>
                  <a:lnTo>
                    <a:pt x="170" y="319"/>
                  </a:lnTo>
                  <a:lnTo>
                    <a:pt x="176" y="315"/>
                  </a:lnTo>
                  <a:lnTo>
                    <a:pt x="184" y="309"/>
                  </a:lnTo>
                  <a:lnTo>
                    <a:pt x="192" y="303"/>
                  </a:lnTo>
                  <a:lnTo>
                    <a:pt x="202" y="295"/>
                  </a:lnTo>
                  <a:lnTo>
                    <a:pt x="208" y="289"/>
                  </a:lnTo>
                  <a:lnTo>
                    <a:pt x="216" y="283"/>
                  </a:lnTo>
                  <a:lnTo>
                    <a:pt x="222" y="277"/>
                  </a:lnTo>
                  <a:lnTo>
                    <a:pt x="230" y="271"/>
                  </a:lnTo>
                  <a:lnTo>
                    <a:pt x="236" y="267"/>
                  </a:lnTo>
                  <a:lnTo>
                    <a:pt x="240" y="263"/>
                  </a:lnTo>
                  <a:lnTo>
                    <a:pt x="246" y="259"/>
                  </a:lnTo>
                  <a:lnTo>
                    <a:pt x="250" y="257"/>
                  </a:lnTo>
                  <a:lnTo>
                    <a:pt x="254" y="253"/>
                  </a:lnTo>
                  <a:lnTo>
                    <a:pt x="258" y="251"/>
                  </a:lnTo>
                  <a:lnTo>
                    <a:pt x="262" y="251"/>
                  </a:lnTo>
                  <a:lnTo>
                    <a:pt x="264" y="249"/>
                  </a:lnTo>
                  <a:lnTo>
                    <a:pt x="268" y="249"/>
                  </a:lnTo>
                  <a:lnTo>
                    <a:pt x="270" y="251"/>
                  </a:lnTo>
                  <a:lnTo>
                    <a:pt x="270" y="251"/>
                  </a:lnTo>
                  <a:lnTo>
                    <a:pt x="272" y="253"/>
                  </a:lnTo>
                  <a:lnTo>
                    <a:pt x="272" y="255"/>
                  </a:lnTo>
                  <a:lnTo>
                    <a:pt x="272" y="257"/>
                  </a:lnTo>
                  <a:lnTo>
                    <a:pt x="272" y="261"/>
                  </a:lnTo>
                  <a:lnTo>
                    <a:pt x="270" y="265"/>
                  </a:lnTo>
                  <a:lnTo>
                    <a:pt x="266" y="269"/>
                  </a:lnTo>
                  <a:lnTo>
                    <a:pt x="264" y="273"/>
                  </a:lnTo>
                  <a:lnTo>
                    <a:pt x="260" y="279"/>
                  </a:lnTo>
                  <a:lnTo>
                    <a:pt x="256" y="283"/>
                  </a:lnTo>
                  <a:lnTo>
                    <a:pt x="250" y="291"/>
                  </a:lnTo>
                  <a:lnTo>
                    <a:pt x="244" y="297"/>
                  </a:lnTo>
                  <a:lnTo>
                    <a:pt x="238" y="305"/>
                  </a:lnTo>
                  <a:lnTo>
                    <a:pt x="230" y="311"/>
                  </a:lnTo>
                  <a:lnTo>
                    <a:pt x="222" y="321"/>
                  </a:lnTo>
                  <a:lnTo>
                    <a:pt x="214" y="329"/>
                  </a:lnTo>
                  <a:lnTo>
                    <a:pt x="206" y="339"/>
                  </a:lnTo>
                  <a:lnTo>
                    <a:pt x="196" y="347"/>
                  </a:lnTo>
                  <a:lnTo>
                    <a:pt x="178" y="369"/>
                  </a:lnTo>
                  <a:lnTo>
                    <a:pt x="160" y="389"/>
                  </a:lnTo>
                  <a:lnTo>
                    <a:pt x="144" y="405"/>
                  </a:lnTo>
                  <a:lnTo>
                    <a:pt x="130" y="423"/>
                  </a:lnTo>
                  <a:lnTo>
                    <a:pt x="116" y="437"/>
                  </a:lnTo>
                  <a:lnTo>
                    <a:pt x="104" y="451"/>
                  </a:lnTo>
                  <a:lnTo>
                    <a:pt x="96" y="461"/>
                  </a:lnTo>
                  <a:lnTo>
                    <a:pt x="88" y="471"/>
                  </a:lnTo>
                  <a:lnTo>
                    <a:pt x="80" y="481"/>
                  </a:lnTo>
                  <a:lnTo>
                    <a:pt x="74" y="491"/>
                  </a:lnTo>
                  <a:lnTo>
                    <a:pt x="68" y="497"/>
                  </a:lnTo>
                  <a:lnTo>
                    <a:pt x="64" y="503"/>
                  </a:lnTo>
                  <a:lnTo>
                    <a:pt x="58" y="509"/>
                  </a:lnTo>
                  <a:lnTo>
                    <a:pt x="54" y="511"/>
                  </a:lnTo>
                  <a:lnTo>
                    <a:pt x="52" y="513"/>
                  </a:lnTo>
                  <a:lnTo>
                    <a:pt x="50" y="515"/>
                  </a:lnTo>
                  <a:lnTo>
                    <a:pt x="46" y="513"/>
                  </a:lnTo>
                  <a:lnTo>
                    <a:pt x="42" y="509"/>
                  </a:lnTo>
                  <a:lnTo>
                    <a:pt x="38" y="507"/>
                  </a:lnTo>
                  <a:lnTo>
                    <a:pt x="34" y="503"/>
                  </a:lnTo>
                  <a:lnTo>
                    <a:pt x="30" y="497"/>
                  </a:lnTo>
                  <a:lnTo>
                    <a:pt x="26" y="491"/>
                  </a:lnTo>
                  <a:lnTo>
                    <a:pt x="22" y="485"/>
                  </a:lnTo>
                  <a:lnTo>
                    <a:pt x="16" y="477"/>
                  </a:lnTo>
                  <a:lnTo>
                    <a:pt x="12" y="469"/>
                  </a:lnTo>
                  <a:lnTo>
                    <a:pt x="8" y="463"/>
                  </a:lnTo>
                  <a:lnTo>
                    <a:pt x="4" y="457"/>
                  </a:lnTo>
                  <a:lnTo>
                    <a:pt x="2" y="451"/>
                  </a:lnTo>
                  <a:lnTo>
                    <a:pt x="0" y="447"/>
                  </a:lnTo>
                  <a:lnTo>
                    <a:pt x="0" y="441"/>
                  </a:lnTo>
                  <a:lnTo>
                    <a:pt x="0" y="437"/>
                  </a:lnTo>
                  <a:lnTo>
                    <a:pt x="2" y="433"/>
                  </a:lnTo>
                  <a:lnTo>
                    <a:pt x="2" y="429"/>
                  </a:lnTo>
                  <a:lnTo>
                    <a:pt x="4" y="427"/>
                  </a:lnTo>
                  <a:lnTo>
                    <a:pt x="6" y="423"/>
                  </a:lnTo>
                  <a:lnTo>
                    <a:pt x="8" y="419"/>
                  </a:lnTo>
                  <a:lnTo>
                    <a:pt x="12" y="415"/>
                  </a:lnTo>
                  <a:lnTo>
                    <a:pt x="16" y="411"/>
                  </a:lnTo>
                  <a:lnTo>
                    <a:pt x="20" y="405"/>
                  </a:lnTo>
                  <a:lnTo>
                    <a:pt x="26" y="401"/>
                  </a:lnTo>
                  <a:lnTo>
                    <a:pt x="30" y="397"/>
                  </a:lnTo>
                  <a:lnTo>
                    <a:pt x="36" y="391"/>
                  </a:lnTo>
                  <a:lnTo>
                    <a:pt x="40" y="385"/>
                  </a:lnTo>
                  <a:lnTo>
                    <a:pt x="44" y="379"/>
                  </a:lnTo>
                  <a:lnTo>
                    <a:pt x="46" y="369"/>
                  </a:lnTo>
                  <a:lnTo>
                    <a:pt x="50" y="361"/>
                  </a:lnTo>
                  <a:lnTo>
                    <a:pt x="52" y="351"/>
                  </a:lnTo>
                  <a:lnTo>
                    <a:pt x="54" y="339"/>
                  </a:lnTo>
                  <a:lnTo>
                    <a:pt x="54" y="333"/>
                  </a:lnTo>
                  <a:lnTo>
                    <a:pt x="56" y="327"/>
                  </a:lnTo>
                  <a:lnTo>
                    <a:pt x="56" y="319"/>
                  </a:lnTo>
                  <a:lnTo>
                    <a:pt x="58" y="311"/>
                  </a:lnTo>
                  <a:lnTo>
                    <a:pt x="58" y="303"/>
                  </a:lnTo>
                  <a:lnTo>
                    <a:pt x="60" y="295"/>
                  </a:lnTo>
                  <a:lnTo>
                    <a:pt x="60" y="285"/>
                  </a:lnTo>
                  <a:lnTo>
                    <a:pt x="62" y="275"/>
                  </a:lnTo>
                  <a:lnTo>
                    <a:pt x="62" y="263"/>
                  </a:lnTo>
                  <a:lnTo>
                    <a:pt x="64" y="253"/>
                  </a:lnTo>
                  <a:lnTo>
                    <a:pt x="64" y="241"/>
                  </a:lnTo>
                  <a:lnTo>
                    <a:pt x="64" y="227"/>
                  </a:lnTo>
                  <a:lnTo>
                    <a:pt x="66" y="216"/>
                  </a:lnTo>
                  <a:lnTo>
                    <a:pt x="66" y="202"/>
                  </a:lnTo>
                  <a:lnTo>
                    <a:pt x="68" y="188"/>
                  </a:lnTo>
                  <a:lnTo>
                    <a:pt x="68" y="172"/>
                  </a:lnTo>
                  <a:lnTo>
                    <a:pt x="68" y="158"/>
                  </a:lnTo>
                  <a:lnTo>
                    <a:pt x="68" y="144"/>
                  </a:lnTo>
                  <a:lnTo>
                    <a:pt x="68" y="130"/>
                  </a:lnTo>
                  <a:lnTo>
                    <a:pt x="68" y="118"/>
                  </a:lnTo>
                  <a:lnTo>
                    <a:pt x="66" y="106"/>
                  </a:lnTo>
                  <a:lnTo>
                    <a:pt x="66" y="96"/>
                  </a:lnTo>
                  <a:lnTo>
                    <a:pt x="66" y="86"/>
                  </a:lnTo>
                  <a:lnTo>
                    <a:pt x="64" y="76"/>
                  </a:lnTo>
                  <a:lnTo>
                    <a:pt x="62" y="68"/>
                  </a:lnTo>
                  <a:lnTo>
                    <a:pt x="62" y="60"/>
                  </a:lnTo>
                  <a:lnTo>
                    <a:pt x="60" y="54"/>
                  </a:lnTo>
                  <a:lnTo>
                    <a:pt x="58" y="48"/>
                  </a:lnTo>
                  <a:lnTo>
                    <a:pt x="56" y="42"/>
                  </a:lnTo>
                  <a:lnTo>
                    <a:pt x="54" y="38"/>
                  </a:lnTo>
                  <a:lnTo>
                    <a:pt x="52" y="34"/>
                  </a:lnTo>
                  <a:lnTo>
                    <a:pt x="50" y="30"/>
                  </a:lnTo>
                  <a:lnTo>
                    <a:pt x="50" y="30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8" name="Freeform 125"/>
          <p:cNvSpPr>
            <a:spLocks/>
          </p:cNvSpPr>
          <p:nvPr/>
        </p:nvSpPr>
        <p:spPr bwMode="auto">
          <a:xfrm>
            <a:off x="5064047" y="1896712"/>
            <a:ext cx="551209" cy="916504"/>
          </a:xfrm>
          <a:custGeom>
            <a:avLst/>
            <a:gdLst>
              <a:gd name="T0" fmla="*/ 60 w 338"/>
              <a:gd name="T1" fmla="*/ 528 h 564"/>
              <a:gd name="T2" fmla="*/ 46 w 338"/>
              <a:gd name="T3" fmla="*/ 538 h 564"/>
              <a:gd name="T4" fmla="*/ 30 w 338"/>
              <a:gd name="T5" fmla="*/ 550 h 564"/>
              <a:gd name="T6" fmla="*/ 14 w 338"/>
              <a:gd name="T7" fmla="*/ 562 h 564"/>
              <a:gd name="T8" fmla="*/ 4 w 338"/>
              <a:gd name="T9" fmla="*/ 564 h 564"/>
              <a:gd name="T10" fmla="*/ 0 w 338"/>
              <a:gd name="T11" fmla="*/ 562 h 564"/>
              <a:gd name="T12" fmla="*/ 2 w 338"/>
              <a:gd name="T13" fmla="*/ 558 h 564"/>
              <a:gd name="T14" fmla="*/ 4 w 338"/>
              <a:gd name="T15" fmla="*/ 552 h 564"/>
              <a:gd name="T16" fmla="*/ 8 w 338"/>
              <a:gd name="T17" fmla="*/ 544 h 564"/>
              <a:gd name="T18" fmla="*/ 16 w 338"/>
              <a:gd name="T19" fmla="*/ 534 h 564"/>
              <a:gd name="T20" fmla="*/ 26 w 338"/>
              <a:gd name="T21" fmla="*/ 520 h 564"/>
              <a:gd name="T22" fmla="*/ 36 w 338"/>
              <a:gd name="T23" fmla="*/ 506 h 564"/>
              <a:gd name="T24" fmla="*/ 50 w 338"/>
              <a:gd name="T25" fmla="*/ 488 h 564"/>
              <a:gd name="T26" fmla="*/ 74 w 338"/>
              <a:gd name="T27" fmla="*/ 458 h 564"/>
              <a:gd name="T28" fmla="*/ 102 w 338"/>
              <a:gd name="T29" fmla="*/ 416 h 564"/>
              <a:gd name="T30" fmla="*/ 130 w 338"/>
              <a:gd name="T31" fmla="*/ 370 h 564"/>
              <a:gd name="T32" fmla="*/ 154 w 338"/>
              <a:gd name="T33" fmla="*/ 320 h 564"/>
              <a:gd name="T34" fmla="*/ 178 w 338"/>
              <a:gd name="T35" fmla="*/ 266 h 564"/>
              <a:gd name="T36" fmla="*/ 200 w 338"/>
              <a:gd name="T37" fmla="*/ 218 h 564"/>
              <a:gd name="T38" fmla="*/ 218 w 338"/>
              <a:gd name="T39" fmla="*/ 174 h 564"/>
              <a:gd name="T40" fmla="*/ 232 w 338"/>
              <a:gd name="T41" fmla="*/ 132 h 564"/>
              <a:gd name="T42" fmla="*/ 242 w 338"/>
              <a:gd name="T43" fmla="*/ 96 h 564"/>
              <a:gd name="T44" fmla="*/ 250 w 338"/>
              <a:gd name="T45" fmla="*/ 66 h 564"/>
              <a:gd name="T46" fmla="*/ 252 w 338"/>
              <a:gd name="T47" fmla="*/ 44 h 564"/>
              <a:gd name="T48" fmla="*/ 248 w 338"/>
              <a:gd name="T49" fmla="*/ 28 h 564"/>
              <a:gd name="T50" fmla="*/ 238 w 338"/>
              <a:gd name="T51" fmla="*/ 18 h 564"/>
              <a:gd name="T52" fmla="*/ 232 w 338"/>
              <a:gd name="T53" fmla="*/ 12 h 564"/>
              <a:gd name="T54" fmla="*/ 232 w 338"/>
              <a:gd name="T55" fmla="*/ 8 h 564"/>
              <a:gd name="T56" fmla="*/ 238 w 338"/>
              <a:gd name="T57" fmla="*/ 4 h 564"/>
              <a:gd name="T58" fmla="*/ 248 w 338"/>
              <a:gd name="T59" fmla="*/ 2 h 564"/>
              <a:gd name="T60" fmla="*/ 260 w 338"/>
              <a:gd name="T61" fmla="*/ 2 h 564"/>
              <a:gd name="T62" fmla="*/ 276 w 338"/>
              <a:gd name="T63" fmla="*/ 4 h 564"/>
              <a:gd name="T64" fmla="*/ 292 w 338"/>
              <a:gd name="T65" fmla="*/ 12 h 564"/>
              <a:gd name="T66" fmla="*/ 308 w 338"/>
              <a:gd name="T67" fmla="*/ 22 h 564"/>
              <a:gd name="T68" fmla="*/ 322 w 338"/>
              <a:gd name="T69" fmla="*/ 32 h 564"/>
              <a:gd name="T70" fmla="*/ 332 w 338"/>
              <a:gd name="T71" fmla="*/ 40 h 564"/>
              <a:gd name="T72" fmla="*/ 336 w 338"/>
              <a:gd name="T73" fmla="*/ 46 h 564"/>
              <a:gd name="T74" fmla="*/ 338 w 338"/>
              <a:gd name="T75" fmla="*/ 54 h 564"/>
              <a:gd name="T76" fmla="*/ 336 w 338"/>
              <a:gd name="T77" fmla="*/ 60 h 564"/>
              <a:gd name="T78" fmla="*/ 334 w 338"/>
              <a:gd name="T79" fmla="*/ 70 h 564"/>
              <a:gd name="T80" fmla="*/ 330 w 338"/>
              <a:gd name="T81" fmla="*/ 84 h 564"/>
              <a:gd name="T82" fmla="*/ 324 w 338"/>
              <a:gd name="T83" fmla="*/ 98 h 564"/>
              <a:gd name="T84" fmla="*/ 318 w 338"/>
              <a:gd name="T85" fmla="*/ 116 h 564"/>
              <a:gd name="T86" fmla="*/ 310 w 338"/>
              <a:gd name="T87" fmla="*/ 138 h 564"/>
              <a:gd name="T88" fmla="*/ 300 w 338"/>
              <a:gd name="T89" fmla="*/ 160 h 564"/>
              <a:gd name="T90" fmla="*/ 282 w 338"/>
              <a:gd name="T91" fmla="*/ 200 h 564"/>
              <a:gd name="T92" fmla="*/ 258 w 338"/>
              <a:gd name="T93" fmla="*/ 250 h 564"/>
              <a:gd name="T94" fmla="*/ 218 w 338"/>
              <a:gd name="T95" fmla="*/ 322 h 564"/>
              <a:gd name="T96" fmla="*/ 176 w 338"/>
              <a:gd name="T97" fmla="*/ 392 h 564"/>
              <a:gd name="T98" fmla="*/ 144 w 338"/>
              <a:gd name="T99" fmla="*/ 434 h 564"/>
              <a:gd name="T100" fmla="*/ 114 w 338"/>
              <a:gd name="T101" fmla="*/ 472 h 564"/>
              <a:gd name="T102" fmla="*/ 84 w 338"/>
              <a:gd name="T103" fmla="*/ 506 h 564"/>
              <a:gd name="T104" fmla="*/ 68 w 338"/>
              <a:gd name="T105" fmla="*/ 522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8" h="564">
                <a:moveTo>
                  <a:pt x="68" y="522"/>
                </a:moveTo>
                <a:lnTo>
                  <a:pt x="60" y="528"/>
                </a:lnTo>
                <a:lnTo>
                  <a:pt x="52" y="532"/>
                </a:lnTo>
                <a:lnTo>
                  <a:pt x="46" y="538"/>
                </a:lnTo>
                <a:lnTo>
                  <a:pt x="40" y="542"/>
                </a:lnTo>
                <a:lnTo>
                  <a:pt x="30" y="550"/>
                </a:lnTo>
                <a:lnTo>
                  <a:pt x="20" y="556"/>
                </a:lnTo>
                <a:lnTo>
                  <a:pt x="14" y="562"/>
                </a:lnTo>
                <a:lnTo>
                  <a:pt x="8" y="564"/>
                </a:lnTo>
                <a:lnTo>
                  <a:pt x="4" y="564"/>
                </a:lnTo>
                <a:lnTo>
                  <a:pt x="2" y="564"/>
                </a:lnTo>
                <a:lnTo>
                  <a:pt x="0" y="562"/>
                </a:lnTo>
                <a:lnTo>
                  <a:pt x="0" y="560"/>
                </a:lnTo>
                <a:lnTo>
                  <a:pt x="2" y="558"/>
                </a:lnTo>
                <a:lnTo>
                  <a:pt x="2" y="556"/>
                </a:lnTo>
                <a:lnTo>
                  <a:pt x="4" y="552"/>
                </a:lnTo>
                <a:lnTo>
                  <a:pt x="6" y="548"/>
                </a:lnTo>
                <a:lnTo>
                  <a:pt x="8" y="544"/>
                </a:lnTo>
                <a:lnTo>
                  <a:pt x="12" y="540"/>
                </a:lnTo>
                <a:lnTo>
                  <a:pt x="16" y="534"/>
                </a:lnTo>
                <a:lnTo>
                  <a:pt x="20" y="528"/>
                </a:lnTo>
                <a:lnTo>
                  <a:pt x="26" y="520"/>
                </a:lnTo>
                <a:lnTo>
                  <a:pt x="30" y="514"/>
                </a:lnTo>
                <a:lnTo>
                  <a:pt x="36" y="506"/>
                </a:lnTo>
                <a:lnTo>
                  <a:pt x="44" y="496"/>
                </a:lnTo>
                <a:lnTo>
                  <a:pt x="50" y="488"/>
                </a:lnTo>
                <a:lnTo>
                  <a:pt x="58" y="478"/>
                </a:lnTo>
                <a:lnTo>
                  <a:pt x="74" y="458"/>
                </a:lnTo>
                <a:lnTo>
                  <a:pt x="88" y="438"/>
                </a:lnTo>
                <a:lnTo>
                  <a:pt x="102" y="416"/>
                </a:lnTo>
                <a:lnTo>
                  <a:pt x="116" y="392"/>
                </a:lnTo>
                <a:lnTo>
                  <a:pt x="130" y="370"/>
                </a:lnTo>
                <a:lnTo>
                  <a:pt x="142" y="344"/>
                </a:lnTo>
                <a:lnTo>
                  <a:pt x="154" y="320"/>
                </a:lnTo>
                <a:lnTo>
                  <a:pt x="168" y="292"/>
                </a:lnTo>
                <a:lnTo>
                  <a:pt x="178" y="266"/>
                </a:lnTo>
                <a:lnTo>
                  <a:pt x="190" y="242"/>
                </a:lnTo>
                <a:lnTo>
                  <a:pt x="200" y="218"/>
                </a:lnTo>
                <a:lnTo>
                  <a:pt x="210" y="196"/>
                </a:lnTo>
                <a:lnTo>
                  <a:pt x="218" y="174"/>
                </a:lnTo>
                <a:lnTo>
                  <a:pt x="226" y="152"/>
                </a:lnTo>
                <a:lnTo>
                  <a:pt x="232" y="132"/>
                </a:lnTo>
                <a:lnTo>
                  <a:pt x="238" y="112"/>
                </a:lnTo>
                <a:lnTo>
                  <a:pt x="242" y="96"/>
                </a:lnTo>
                <a:lnTo>
                  <a:pt x="246" y="80"/>
                </a:lnTo>
                <a:lnTo>
                  <a:pt x="250" y="66"/>
                </a:lnTo>
                <a:lnTo>
                  <a:pt x="250" y="54"/>
                </a:lnTo>
                <a:lnTo>
                  <a:pt x="252" y="44"/>
                </a:lnTo>
                <a:lnTo>
                  <a:pt x="250" y="36"/>
                </a:lnTo>
                <a:lnTo>
                  <a:pt x="248" y="28"/>
                </a:lnTo>
                <a:lnTo>
                  <a:pt x="242" y="22"/>
                </a:lnTo>
                <a:lnTo>
                  <a:pt x="238" y="18"/>
                </a:lnTo>
                <a:lnTo>
                  <a:pt x="234" y="16"/>
                </a:lnTo>
                <a:lnTo>
                  <a:pt x="232" y="12"/>
                </a:lnTo>
                <a:lnTo>
                  <a:pt x="232" y="10"/>
                </a:lnTo>
                <a:lnTo>
                  <a:pt x="232" y="8"/>
                </a:lnTo>
                <a:lnTo>
                  <a:pt x="234" y="6"/>
                </a:lnTo>
                <a:lnTo>
                  <a:pt x="238" y="4"/>
                </a:lnTo>
                <a:lnTo>
                  <a:pt x="242" y="2"/>
                </a:lnTo>
                <a:lnTo>
                  <a:pt x="248" y="2"/>
                </a:lnTo>
                <a:lnTo>
                  <a:pt x="254" y="0"/>
                </a:lnTo>
                <a:lnTo>
                  <a:pt x="260" y="2"/>
                </a:lnTo>
                <a:lnTo>
                  <a:pt x="268" y="2"/>
                </a:lnTo>
                <a:lnTo>
                  <a:pt x="276" y="4"/>
                </a:lnTo>
                <a:lnTo>
                  <a:pt x="282" y="8"/>
                </a:lnTo>
                <a:lnTo>
                  <a:pt x="292" y="12"/>
                </a:lnTo>
                <a:lnTo>
                  <a:pt x="300" y="18"/>
                </a:lnTo>
                <a:lnTo>
                  <a:pt x="308" y="22"/>
                </a:lnTo>
                <a:lnTo>
                  <a:pt x="316" y="26"/>
                </a:lnTo>
                <a:lnTo>
                  <a:pt x="322" y="32"/>
                </a:lnTo>
                <a:lnTo>
                  <a:pt x="328" y="36"/>
                </a:lnTo>
                <a:lnTo>
                  <a:pt x="332" y="40"/>
                </a:lnTo>
                <a:lnTo>
                  <a:pt x="334" y="44"/>
                </a:lnTo>
                <a:lnTo>
                  <a:pt x="336" y="46"/>
                </a:lnTo>
                <a:lnTo>
                  <a:pt x="338" y="50"/>
                </a:lnTo>
                <a:lnTo>
                  <a:pt x="338" y="54"/>
                </a:lnTo>
                <a:lnTo>
                  <a:pt x="336" y="56"/>
                </a:lnTo>
                <a:lnTo>
                  <a:pt x="336" y="60"/>
                </a:lnTo>
                <a:lnTo>
                  <a:pt x="334" y="66"/>
                </a:lnTo>
                <a:lnTo>
                  <a:pt x="334" y="70"/>
                </a:lnTo>
                <a:lnTo>
                  <a:pt x="332" y="76"/>
                </a:lnTo>
                <a:lnTo>
                  <a:pt x="330" y="84"/>
                </a:lnTo>
                <a:lnTo>
                  <a:pt x="326" y="90"/>
                </a:lnTo>
                <a:lnTo>
                  <a:pt x="324" y="98"/>
                </a:lnTo>
                <a:lnTo>
                  <a:pt x="320" y="108"/>
                </a:lnTo>
                <a:lnTo>
                  <a:pt x="318" y="116"/>
                </a:lnTo>
                <a:lnTo>
                  <a:pt x="314" y="126"/>
                </a:lnTo>
                <a:lnTo>
                  <a:pt x="310" y="138"/>
                </a:lnTo>
                <a:lnTo>
                  <a:pt x="304" y="148"/>
                </a:lnTo>
                <a:lnTo>
                  <a:pt x="300" y="160"/>
                </a:lnTo>
                <a:lnTo>
                  <a:pt x="294" y="174"/>
                </a:lnTo>
                <a:lnTo>
                  <a:pt x="282" y="200"/>
                </a:lnTo>
                <a:lnTo>
                  <a:pt x="270" y="226"/>
                </a:lnTo>
                <a:lnTo>
                  <a:pt x="258" y="250"/>
                </a:lnTo>
                <a:lnTo>
                  <a:pt x="244" y="274"/>
                </a:lnTo>
                <a:lnTo>
                  <a:pt x="218" y="322"/>
                </a:lnTo>
                <a:lnTo>
                  <a:pt x="190" y="368"/>
                </a:lnTo>
                <a:lnTo>
                  <a:pt x="176" y="392"/>
                </a:lnTo>
                <a:lnTo>
                  <a:pt x="160" y="414"/>
                </a:lnTo>
                <a:lnTo>
                  <a:pt x="144" y="434"/>
                </a:lnTo>
                <a:lnTo>
                  <a:pt x="130" y="454"/>
                </a:lnTo>
                <a:lnTo>
                  <a:pt x="114" y="472"/>
                </a:lnTo>
                <a:lnTo>
                  <a:pt x="98" y="490"/>
                </a:lnTo>
                <a:lnTo>
                  <a:pt x="84" y="506"/>
                </a:lnTo>
                <a:lnTo>
                  <a:pt x="68" y="522"/>
                </a:lnTo>
                <a:lnTo>
                  <a:pt x="68" y="52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" name="Freeform 128"/>
          <p:cNvSpPr>
            <a:spLocks/>
          </p:cNvSpPr>
          <p:nvPr/>
        </p:nvSpPr>
        <p:spPr bwMode="auto">
          <a:xfrm>
            <a:off x="5938152" y="1971729"/>
            <a:ext cx="681672" cy="335942"/>
          </a:xfrm>
          <a:custGeom>
            <a:avLst/>
            <a:gdLst>
              <a:gd name="T0" fmla="*/ 391 w 417"/>
              <a:gd name="T1" fmla="*/ 2 h 208"/>
              <a:gd name="T2" fmla="*/ 405 w 417"/>
              <a:gd name="T3" fmla="*/ 4 h 208"/>
              <a:gd name="T4" fmla="*/ 413 w 417"/>
              <a:gd name="T5" fmla="*/ 8 h 208"/>
              <a:gd name="T6" fmla="*/ 417 w 417"/>
              <a:gd name="T7" fmla="*/ 12 h 208"/>
              <a:gd name="T8" fmla="*/ 417 w 417"/>
              <a:gd name="T9" fmla="*/ 16 h 208"/>
              <a:gd name="T10" fmla="*/ 411 w 417"/>
              <a:gd name="T11" fmla="*/ 22 h 208"/>
              <a:gd name="T12" fmla="*/ 399 w 417"/>
              <a:gd name="T13" fmla="*/ 30 h 208"/>
              <a:gd name="T14" fmla="*/ 383 w 417"/>
              <a:gd name="T15" fmla="*/ 40 h 208"/>
              <a:gd name="T16" fmla="*/ 363 w 417"/>
              <a:gd name="T17" fmla="*/ 52 h 208"/>
              <a:gd name="T18" fmla="*/ 335 w 417"/>
              <a:gd name="T19" fmla="*/ 68 h 208"/>
              <a:gd name="T20" fmla="*/ 303 w 417"/>
              <a:gd name="T21" fmla="*/ 86 h 208"/>
              <a:gd name="T22" fmla="*/ 267 w 417"/>
              <a:gd name="T23" fmla="*/ 108 h 208"/>
              <a:gd name="T24" fmla="*/ 225 w 417"/>
              <a:gd name="T25" fmla="*/ 130 h 208"/>
              <a:gd name="T26" fmla="*/ 187 w 417"/>
              <a:gd name="T27" fmla="*/ 150 h 208"/>
              <a:gd name="T28" fmla="*/ 153 w 417"/>
              <a:gd name="T29" fmla="*/ 168 h 208"/>
              <a:gd name="T30" fmla="*/ 122 w 417"/>
              <a:gd name="T31" fmla="*/ 182 h 208"/>
              <a:gd name="T32" fmla="*/ 96 w 417"/>
              <a:gd name="T33" fmla="*/ 192 h 208"/>
              <a:gd name="T34" fmla="*/ 74 w 417"/>
              <a:gd name="T35" fmla="*/ 200 h 208"/>
              <a:gd name="T36" fmla="*/ 58 w 417"/>
              <a:gd name="T37" fmla="*/ 206 h 208"/>
              <a:gd name="T38" fmla="*/ 44 w 417"/>
              <a:gd name="T39" fmla="*/ 208 h 208"/>
              <a:gd name="T40" fmla="*/ 30 w 417"/>
              <a:gd name="T41" fmla="*/ 208 h 208"/>
              <a:gd name="T42" fmla="*/ 16 w 417"/>
              <a:gd name="T43" fmla="*/ 206 h 208"/>
              <a:gd name="T44" fmla="*/ 6 w 417"/>
              <a:gd name="T45" fmla="*/ 204 h 208"/>
              <a:gd name="T46" fmla="*/ 2 w 417"/>
              <a:gd name="T47" fmla="*/ 198 h 208"/>
              <a:gd name="T48" fmla="*/ 22 w 417"/>
              <a:gd name="T49" fmla="*/ 182 h 208"/>
              <a:gd name="T50" fmla="*/ 64 w 417"/>
              <a:gd name="T51" fmla="*/ 158 h 208"/>
              <a:gd name="T52" fmla="*/ 104 w 417"/>
              <a:gd name="T53" fmla="*/ 134 h 208"/>
              <a:gd name="T54" fmla="*/ 140 w 417"/>
              <a:gd name="T55" fmla="*/ 114 h 208"/>
              <a:gd name="T56" fmla="*/ 173 w 417"/>
              <a:gd name="T57" fmla="*/ 96 h 208"/>
              <a:gd name="T58" fmla="*/ 205 w 417"/>
              <a:gd name="T59" fmla="*/ 78 h 208"/>
              <a:gd name="T60" fmla="*/ 235 w 417"/>
              <a:gd name="T61" fmla="*/ 62 h 208"/>
              <a:gd name="T62" fmla="*/ 261 w 417"/>
              <a:gd name="T63" fmla="*/ 48 h 208"/>
              <a:gd name="T64" fmla="*/ 285 w 417"/>
              <a:gd name="T65" fmla="*/ 36 h 208"/>
              <a:gd name="T66" fmla="*/ 307 w 417"/>
              <a:gd name="T67" fmla="*/ 26 h 208"/>
              <a:gd name="T68" fmla="*/ 325 w 417"/>
              <a:gd name="T69" fmla="*/ 18 h 208"/>
              <a:gd name="T70" fmla="*/ 341 w 417"/>
              <a:gd name="T71" fmla="*/ 12 h 208"/>
              <a:gd name="T72" fmla="*/ 355 w 417"/>
              <a:gd name="T73" fmla="*/ 6 h 208"/>
              <a:gd name="T74" fmla="*/ 367 w 417"/>
              <a:gd name="T75" fmla="*/ 2 h 208"/>
              <a:gd name="T76" fmla="*/ 375 w 417"/>
              <a:gd name="T77" fmla="*/ 0 h 208"/>
              <a:gd name="T78" fmla="*/ 381 w 417"/>
              <a:gd name="T79" fmla="*/ 0 h 208"/>
              <a:gd name="T80" fmla="*/ 383 w 417"/>
              <a:gd name="T81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17" h="208">
                <a:moveTo>
                  <a:pt x="383" y="0"/>
                </a:moveTo>
                <a:lnTo>
                  <a:pt x="391" y="2"/>
                </a:lnTo>
                <a:lnTo>
                  <a:pt x="399" y="4"/>
                </a:lnTo>
                <a:lnTo>
                  <a:pt x="405" y="4"/>
                </a:lnTo>
                <a:lnTo>
                  <a:pt x="409" y="6"/>
                </a:lnTo>
                <a:lnTo>
                  <a:pt x="413" y="8"/>
                </a:lnTo>
                <a:lnTo>
                  <a:pt x="415" y="10"/>
                </a:lnTo>
                <a:lnTo>
                  <a:pt x="417" y="12"/>
                </a:lnTo>
                <a:lnTo>
                  <a:pt x="417" y="14"/>
                </a:lnTo>
                <a:lnTo>
                  <a:pt x="417" y="16"/>
                </a:lnTo>
                <a:lnTo>
                  <a:pt x="415" y="18"/>
                </a:lnTo>
                <a:lnTo>
                  <a:pt x="411" y="22"/>
                </a:lnTo>
                <a:lnTo>
                  <a:pt x="407" y="26"/>
                </a:lnTo>
                <a:lnTo>
                  <a:pt x="399" y="30"/>
                </a:lnTo>
                <a:lnTo>
                  <a:pt x="393" y="34"/>
                </a:lnTo>
                <a:lnTo>
                  <a:pt x="383" y="40"/>
                </a:lnTo>
                <a:lnTo>
                  <a:pt x="373" y="46"/>
                </a:lnTo>
                <a:lnTo>
                  <a:pt x="363" y="52"/>
                </a:lnTo>
                <a:lnTo>
                  <a:pt x="349" y="60"/>
                </a:lnTo>
                <a:lnTo>
                  <a:pt x="335" y="68"/>
                </a:lnTo>
                <a:lnTo>
                  <a:pt x="321" y="76"/>
                </a:lnTo>
                <a:lnTo>
                  <a:pt x="303" y="86"/>
                </a:lnTo>
                <a:lnTo>
                  <a:pt x="285" y="96"/>
                </a:lnTo>
                <a:lnTo>
                  <a:pt x="267" y="108"/>
                </a:lnTo>
                <a:lnTo>
                  <a:pt x="247" y="118"/>
                </a:lnTo>
                <a:lnTo>
                  <a:pt x="225" y="130"/>
                </a:lnTo>
                <a:lnTo>
                  <a:pt x="205" y="140"/>
                </a:lnTo>
                <a:lnTo>
                  <a:pt x="187" y="150"/>
                </a:lnTo>
                <a:lnTo>
                  <a:pt x="169" y="160"/>
                </a:lnTo>
                <a:lnTo>
                  <a:pt x="153" y="168"/>
                </a:lnTo>
                <a:lnTo>
                  <a:pt x="138" y="174"/>
                </a:lnTo>
                <a:lnTo>
                  <a:pt x="122" y="182"/>
                </a:lnTo>
                <a:lnTo>
                  <a:pt x="110" y="188"/>
                </a:lnTo>
                <a:lnTo>
                  <a:pt x="96" y="192"/>
                </a:lnTo>
                <a:lnTo>
                  <a:pt x="86" y="196"/>
                </a:lnTo>
                <a:lnTo>
                  <a:pt x="74" y="200"/>
                </a:lnTo>
                <a:lnTo>
                  <a:pt x="66" y="204"/>
                </a:lnTo>
                <a:lnTo>
                  <a:pt x="58" y="206"/>
                </a:lnTo>
                <a:lnTo>
                  <a:pt x="50" y="208"/>
                </a:lnTo>
                <a:lnTo>
                  <a:pt x="44" y="208"/>
                </a:lnTo>
                <a:lnTo>
                  <a:pt x="38" y="208"/>
                </a:lnTo>
                <a:lnTo>
                  <a:pt x="30" y="208"/>
                </a:lnTo>
                <a:lnTo>
                  <a:pt x="22" y="208"/>
                </a:lnTo>
                <a:lnTo>
                  <a:pt x="16" y="206"/>
                </a:lnTo>
                <a:lnTo>
                  <a:pt x="10" y="206"/>
                </a:lnTo>
                <a:lnTo>
                  <a:pt x="6" y="204"/>
                </a:lnTo>
                <a:lnTo>
                  <a:pt x="4" y="200"/>
                </a:lnTo>
                <a:lnTo>
                  <a:pt x="2" y="198"/>
                </a:lnTo>
                <a:lnTo>
                  <a:pt x="0" y="194"/>
                </a:lnTo>
                <a:lnTo>
                  <a:pt x="22" y="182"/>
                </a:lnTo>
                <a:lnTo>
                  <a:pt x="44" y="170"/>
                </a:lnTo>
                <a:lnTo>
                  <a:pt x="64" y="158"/>
                </a:lnTo>
                <a:lnTo>
                  <a:pt x="84" y="146"/>
                </a:lnTo>
                <a:lnTo>
                  <a:pt x="104" y="134"/>
                </a:lnTo>
                <a:lnTo>
                  <a:pt x="122" y="124"/>
                </a:lnTo>
                <a:lnTo>
                  <a:pt x="140" y="114"/>
                </a:lnTo>
                <a:lnTo>
                  <a:pt x="157" y="104"/>
                </a:lnTo>
                <a:lnTo>
                  <a:pt x="173" y="96"/>
                </a:lnTo>
                <a:lnTo>
                  <a:pt x="189" y="86"/>
                </a:lnTo>
                <a:lnTo>
                  <a:pt x="205" y="78"/>
                </a:lnTo>
                <a:lnTo>
                  <a:pt x="219" y="70"/>
                </a:lnTo>
                <a:lnTo>
                  <a:pt x="235" y="62"/>
                </a:lnTo>
                <a:lnTo>
                  <a:pt x="247" y="56"/>
                </a:lnTo>
                <a:lnTo>
                  <a:pt x="261" y="48"/>
                </a:lnTo>
                <a:lnTo>
                  <a:pt x="273" y="42"/>
                </a:lnTo>
                <a:lnTo>
                  <a:pt x="285" y="36"/>
                </a:lnTo>
                <a:lnTo>
                  <a:pt x="295" y="32"/>
                </a:lnTo>
                <a:lnTo>
                  <a:pt x="307" y="26"/>
                </a:lnTo>
                <a:lnTo>
                  <a:pt x="315" y="22"/>
                </a:lnTo>
                <a:lnTo>
                  <a:pt x="325" y="18"/>
                </a:lnTo>
                <a:lnTo>
                  <a:pt x="333" y="14"/>
                </a:lnTo>
                <a:lnTo>
                  <a:pt x="341" y="12"/>
                </a:lnTo>
                <a:lnTo>
                  <a:pt x="349" y="8"/>
                </a:lnTo>
                <a:lnTo>
                  <a:pt x="355" y="6"/>
                </a:lnTo>
                <a:lnTo>
                  <a:pt x="361" y="4"/>
                </a:lnTo>
                <a:lnTo>
                  <a:pt x="367" y="2"/>
                </a:lnTo>
                <a:lnTo>
                  <a:pt x="371" y="0"/>
                </a:lnTo>
                <a:lnTo>
                  <a:pt x="375" y="0"/>
                </a:lnTo>
                <a:lnTo>
                  <a:pt x="379" y="0"/>
                </a:lnTo>
                <a:lnTo>
                  <a:pt x="381" y="0"/>
                </a:lnTo>
                <a:lnTo>
                  <a:pt x="383" y="0"/>
                </a:lnTo>
                <a:lnTo>
                  <a:pt x="383" y="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Freeform 129"/>
          <p:cNvSpPr>
            <a:spLocks/>
          </p:cNvSpPr>
          <p:nvPr/>
        </p:nvSpPr>
        <p:spPr bwMode="auto">
          <a:xfrm>
            <a:off x="5915321" y="2147855"/>
            <a:ext cx="750164" cy="538160"/>
          </a:xfrm>
          <a:custGeom>
            <a:avLst/>
            <a:gdLst>
              <a:gd name="T0" fmla="*/ 104 w 459"/>
              <a:gd name="T1" fmla="*/ 266 h 332"/>
              <a:gd name="T2" fmla="*/ 146 w 459"/>
              <a:gd name="T3" fmla="*/ 242 h 332"/>
              <a:gd name="T4" fmla="*/ 185 w 459"/>
              <a:gd name="T5" fmla="*/ 218 h 332"/>
              <a:gd name="T6" fmla="*/ 223 w 459"/>
              <a:gd name="T7" fmla="*/ 192 h 332"/>
              <a:gd name="T8" fmla="*/ 259 w 459"/>
              <a:gd name="T9" fmla="*/ 164 h 332"/>
              <a:gd name="T10" fmla="*/ 291 w 459"/>
              <a:gd name="T11" fmla="*/ 140 h 332"/>
              <a:gd name="T12" fmla="*/ 317 w 459"/>
              <a:gd name="T13" fmla="*/ 116 h 332"/>
              <a:gd name="T14" fmla="*/ 341 w 459"/>
              <a:gd name="T15" fmla="*/ 92 h 332"/>
              <a:gd name="T16" fmla="*/ 359 w 459"/>
              <a:gd name="T17" fmla="*/ 72 h 332"/>
              <a:gd name="T18" fmla="*/ 373 w 459"/>
              <a:gd name="T19" fmla="*/ 54 h 332"/>
              <a:gd name="T20" fmla="*/ 381 w 459"/>
              <a:gd name="T21" fmla="*/ 38 h 332"/>
              <a:gd name="T22" fmla="*/ 385 w 459"/>
              <a:gd name="T23" fmla="*/ 26 h 332"/>
              <a:gd name="T24" fmla="*/ 381 w 459"/>
              <a:gd name="T25" fmla="*/ 16 h 332"/>
              <a:gd name="T26" fmla="*/ 381 w 459"/>
              <a:gd name="T27" fmla="*/ 10 h 332"/>
              <a:gd name="T28" fmla="*/ 383 w 459"/>
              <a:gd name="T29" fmla="*/ 6 h 332"/>
              <a:gd name="T30" fmla="*/ 389 w 459"/>
              <a:gd name="T31" fmla="*/ 2 h 332"/>
              <a:gd name="T32" fmla="*/ 397 w 459"/>
              <a:gd name="T33" fmla="*/ 0 h 332"/>
              <a:gd name="T34" fmla="*/ 405 w 459"/>
              <a:gd name="T35" fmla="*/ 0 h 332"/>
              <a:gd name="T36" fmla="*/ 417 w 459"/>
              <a:gd name="T37" fmla="*/ 6 h 332"/>
              <a:gd name="T38" fmla="*/ 429 w 459"/>
              <a:gd name="T39" fmla="*/ 14 h 332"/>
              <a:gd name="T40" fmla="*/ 441 w 459"/>
              <a:gd name="T41" fmla="*/ 26 h 332"/>
              <a:gd name="T42" fmla="*/ 449 w 459"/>
              <a:gd name="T43" fmla="*/ 40 h 332"/>
              <a:gd name="T44" fmla="*/ 455 w 459"/>
              <a:gd name="T45" fmla="*/ 48 h 332"/>
              <a:gd name="T46" fmla="*/ 459 w 459"/>
              <a:gd name="T47" fmla="*/ 56 h 332"/>
              <a:gd name="T48" fmla="*/ 459 w 459"/>
              <a:gd name="T49" fmla="*/ 60 h 332"/>
              <a:gd name="T50" fmla="*/ 455 w 459"/>
              <a:gd name="T51" fmla="*/ 66 h 332"/>
              <a:gd name="T52" fmla="*/ 449 w 459"/>
              <a:gd name="T53" fmla="*/ 74 h 332"/>
              <a:gd name="T54" fmla="*/ 441 w 459"/>
              <a:gd name="T55" fmla="*/ 84 h 332"/>
              <a:gd name="T56" fmla="*/ 429 w 459"/>
              <a:gd name="T57" fmla="*/ 96 h 332"/>
              <a:gd name="T58" fmla="*/ 413 w 459"/>
              <a:gd name="T59" fmla="*/ 110 h 332"/>
              <a:gd name="T60" fmla="*/ 395 w 459"/>
              <a:gd name="T61" fmla="*/ 126 h 332"/>
              <a:gd name="T62" fmla="*/ 375 w 459"/>
              <a:gd name="T63" fmla="*/ 144 h 332"/>
              <a:gd name="T64" fmla="*/ 341 w 459"/>
              <a:gd name="T65" fmla="*/ 172 h 332"/>
              <a:gd name="T66" fmla="*/ 295 w 459"/>
              <a:gd name="T67" fmla="*/ 208 h 332"/>
              <a:gd name="T68" fmla="*/ 251 w 459"/>
              <a:gd name="T69" fmla="*/ 238 h 332"/>
              <a:gd name="T70" fmla="*/ 205 w 459"/>
              <a:gd name="T71" fmla="*/ 262 h 332"/>
              <a:gd name="T72" fmla="*/ 164 w 459"/>
              <a:gd name="T73" fmla="*/ 280 h 332"/>
              <a:gd name="T74" fmla="*/ 128 w 459"/>
              <a:gd name="T75" fmla="*/ 296 h 332"/>
              <a:gd name="T76" fmla="*/ 94 w 459"/>
              <a:gd name="T77" fmla="*/ 310 h 332"/>
              <a:gd name="T78" fmla="*/ 66 w 459"/>
              <a:gd name="T79" fmla="*/ 320 h 332"/>
              <a:gd name="T80" fmla="*/ 42 w 459"/>
              <a:gd name="T81" fmla="*/ 328 h 332"/>
              <a:gd name="T82" fmla="*/ 22 w 459"/>
              <a:gd name="T83" fmla="*/ 332 h 332"/>
              <a:gd name="T84" fmla="*/ 10 w 459"/>
              <a:gd name="T85" fmla="*/ 332 h 332"/>
              <a:gd name="T86" fmla="*/ 2 w 459"/>
              <a:gd name="T87" fmla="*/ 330 h 332"/>
              <a:gd name="T88" fmla="*/ 0 w 459"/>
              <a:gd name="T89" fmla="*/ 328 h 332"/>
              <a:gd name="T90" fmla="*/ 2 w 459"/>
              <a:gd name="T91" fmla="*/ 324 h 332"/>
              <a:gd name="T92" fmla="*/ 6 w 459"/>
              <a:gd name="T93" fmla="*/ 320 h 332"/>
              <a:gd name="T94" fmla="*/ 12 w 459"/>
              <a:gd name="T95" fmla="*/ 316 h 332"/>
              <a:gd name="T96" fmla="*/ 24 w 459"/>
              <a:gd name="T97" fmla="*/ 308 h 332"/>
              <a:gd name="T98" fmla="*/ 36 w 459"/>
              <a:gd name="T99" fmla="*/ 300 h 332"/>
              <a:gd name="T100" fmla="*/ 52 w 459"/>
              <a:gd name="T101" fmla="*/ 292 h 332"/>
              <a:gd name="T102" fmla="*/ 70 w 459"/>
              <a:gd name="T103" fmla="*/ 282 h 332"/>
              <a:gd name="T104" fmla="*/ 82 w 459"/>
              <a:gd name="T105" fmla="*/ 276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59" h="332">
                <a:moveTo>
                  <a:pt x="82" y="276"/>
                </a:moveTo>
                <a:lnTo>
                  <a:pt x="104" y="266"/>
                </a:lnTo>
                <a:lnTo>
                  <a:pt x="126" y="254"/>
                </a:lnTo>
                <a:lnTo>
                  <a:pt x="146" y="242"/>
                </a:lnTo>
                <a:lnTo>
                  <a:pt x="167" y="230"/>
                </a:lnTo>
                <a:lnTo>
                  <a:pt x="185" y="218"/>
                </a:lnTo>
                <a:lnTo>
                  <a:pt x="205" y="204"/>
                </a:lnTo>
                <a:lnTo>
                  <a:pt x="223" y="192"/>
                </a:lnTo>
                <a:lnTo>
                  <a:pt x="241" y="176"/>
                </a:lnTo>
                <a:lnTo>
                  <a:pt x="259" y="164"/>
                </a:lnTo>
                <a:lnTo>
                  <a:pt x="275" y="152"/>
                </a:lnTo>
                <a:lnTo>
                  <a:pt x="291" y="140"/>
                </a:lnTo>
                <a:lnTo>
                  <a:pt x="305" y="128"/>
                </a:lnTo>
                <a:lnTo>
                  <a:pt x="317" y="116"/>
                </a:lnTo>
                <a:lnTo>
                  <a:pt x="329" y="104"/>
                </a:lnTo>
                <a:lnTo>
                  <a:pt x="341" y="92"/>
                </a:lnTo>
                <a:lnTo>
                  <a:pt x="351" y="82"/>
                </a:lnTo>
                <a:lnTo>
                  <a:pt x="359" y="72"/>
                </a:lnTo>
                <a:lnTo>
                  <a:pt x="365" y="62"/>
                </a:lnTo>
                <a:lnTo>
                  <a:pt x="373" y="54"/>
                </a:lnTo>
                <a:lnTo>
                  <a:pt x="377" y="46"/>
                </a:lnTo>
                <a:lnTo>
                  <a:pt x="381" y="38"/>
                </a:lnTo>
                <a:lnTo>
                  <a:pt x="383" y="32"/>
                </a:lnTo>
                <a:lnTo>
                  <a:pt x="385" y="26"/>
                </a:lnTo>
                <a:lnTo>
                  <a:pt x="383" y="20"/>
                </a:lnTo>
                <a:lnTo>
                  <a:pt x="381" y="16"/>
                </a:lnTo>
                <a:lnTo>
                  <a:pt x="381" y="14"/>
                </a:lnTo>
                <a:lnTo>
                  <a:pt x="381" y="10"/>
                </a:lnTo>
                <a:lnTo>
                  <a:pt x="381" y="8"/>
                </a:lnTo>
                <a:lnTo>
                  <a:pt x="383" y="6"/>
                </a:lnTo>
                <a:lnTo>
                  <a:pt x="385" y="4"/>
                </a:lnTo>
                <a:lnTo>
                  <a:pt x="389" y="2"/>
                </a:lnTo>
                <a:lnTo>
                  <a:pt x="393" y="0"/>
                </a:lnTo>
                <a:lnTo>
                  <a:pt x="397" y="0"/>
                </a:lnTo>
                <a:lnTo>
                  <a:pt x="401" y="0"/>
                </a:lnTo>
                <a:lnTo>
                  <a:pt x="405" y="0"/>
                </a:lnTo>
                <a:lnTo>
                  <a:pt x="411" y="4"/>
                </a:lnTo>
                <a:lnTo>
                  <a:pt x="417" y="6"/>
                </a:lnTo>
                <a:lnTo>
                  <a:pt x="423" y="10"/>
                </a:lnTo>
                <a:lnTo>
                  <a:pt x="429" y="14"/>
                </a:lnTo>
                <a:lnTo>
                  <a:pt x="435" y="20"/>
                </a:lnTo>
                <a:lnTo>
                  <a:pt x="441" y="26"/>
                </a:lnTo>
                <a:lnTo>
                  <a:pt x="445" y="34"/>
                </a:lnTo>
                <a:lnTo>
                  <a:pt x="449" y="40"/>
                </a:lnTo>
                <a:lnTo>
                  <a:pt x="453" y="44"/>
                </a:lnTo>
                <a:lnTo>
                  <a:pt x="455" y="48"/>
                </a:lnTo>
                <a:lnTo>
                  <a:pt x="457" y="52"/>
                </a:lnTo>
                <a:lnTo>
                  <a:pt x="459" y="56"/>
                </a:lnTo>
                <a:lnTo>
                  <a:pt x="459" y="58"/>
                </a:lnTo>
                <a:lnTo>
                  <a:pt x="459" y="60"/>
                </a:lnTo>
                <a:lnTo>
                  <a:pt x="457" y="62"/>
                </a:lnTo>
                <a:lnTo>
                  <a:pt x="455" y="66"/>
                </a:lnTo>
                <a:lnTo>
                  <a:pt x="453" y="70"/>
                </a:lnTo>
                <a:lnTo>
                  <a:pt x="449" y="74"/>
                </a:lnTo>
                <a:lnTo>
                  <a:pt x="445" y="78"/>
                </a:lnTo>
                <a:lnTo>
                  <a:pt x="441" y="84"/>
                </a:lnTo>
                <a:lnTo>
                  <a:pt x="435" y="90"/>
                </a:lnTo>
                <a:lnTo>
                  <a:pt x="429" y="96"/>
                </a:lnTo>
                <a:lnTo>
                  <a:pt x="421" y="102"/>
                </a:lnTo>
                <a:lnTo>
                  <a:pt x="413" y="110"/>
                </a:lnTo>
                <a:lnTo>
                  <a:pt x="405" y="118"/>
                </a:lnTo>
                <a:lnTo>
                  <a:pt x="395" y="126"/>
                </a:lnTo>
                <a:lnTo>
                  <a:pt x="387" y="134"/>
                </a:lnTo>
                <a:lnTo>
                  <a:pt x="375" y="144"/>
                </a:lnTo>
                <a:lnTo>
                  <a:pt x="365" y="154"/>
                </a:lnTo>
                <a:lnTo>
                  <a:pt x="341" y="172"/>
                </a:lnTo>
                <a:lnTo>
                  <a:pt x="319" y="190"/>
                </a:lnTo>
                <a:lnTo>
                  <a:pt x="295" y="208"/>
                </a:lnTo>
                <a:lnTo>
                  <a:pt x="273" y="224"/>
                </a:lnTo>
                <a:lnTo>
                  <a:pt x="251" y="238"/>
                </a:lnTo>
                <a:lnTo>
                  <a:pt x="227" y="250"/>
                </a:lnTo>
                <a:lnTo>
                  <a:pt x="205" y="262"/>
                </a:lnTo>
                <a:lnTo>
                  <a:pt x="185" y="272"/>
                </a:lnTo>
                <a:lnTo>
                  <a:pt x="164" y="280"/>
                </a:lnTo>
                <a:lnTo>
                  <a:pt x="146" y="288"/>
                </a:lnTo>
                <a:lnTo>
                  <a:pt x="128" y="296"/>
                </a:lnTo>
                <a:lnTo>
                  <a:pt x="110" y="304"/>
                </a:lnTo>
                <a:lnTo>
                  <a:pt x="94" y="310"/>
                </a:lnTo>
                <a:lnTo>
                  <a:pt x="80" y="316"/>
                </a:lnTo>
                <a:lnTo>
                  <a:pt x="66" y="320"/>
                </a:lnTo>
                <a:lnTo>
                  <a:pt x="52" y="324"/>
                </a:lnTo>
                <a:lnTo>
                  <a:pt x="42" y="328"/>
                </a:lnTo>
                <a:lnTo>
                  <a:pt x="32" y="330"/>
                </a:lnTo>
                <a:lnTo>
                  <a:pt x="22" y="332"/>
                </a:lnTo>
                <a:lnTo>
                  <a:pt x="16" y="332"/>
                </a:lnTo>
                <a:lnTo>
                  <a:pt x="10" y="332"/>
                </a:lnTo>
                <a:lnTo>
                  <a:pt x="6" y="332"/>
                </a:lnTo>
                <a:lnTo>
                  <a:pt x="2" y="330"/>
                </a:lnTo>
                <a:lnTo>
                  <a:pt x="0" y="328"/>
                </a:lnTo>
                <a:lnTo>
                  <a:pt x="0" y="328"/>
                </a:lnTo>
                <a:lnTo>
                  <a:pt x="0" y="326"/>
                </a:lnTo>
                <a:lnTo>
                  <a:pt x="2" y="324"/>
                </a:lnTo>
                <a:lnTo>
                  <a:pt x="4" y="322"/>
                </a:lnTo>
                <a:lnTo>
                  <a:pt x="6" y="320"/>
                </a:lnTo>
                <a:lnTo>
                  <a:pt x="8" y="318"/>
                </a:lnTo>
                <a:lnTo>
                  <a:pt x="12" y="316"/>
                </a:lnTo>
                <a:lnTo>
                  <a:pt x="18" y="312"/>
                </a:lnTo>
                <a:lnTo>
                  <a:pt x="24" y="308"/>
                </a:lnTo>
                <a:lnTo>
                  <a:pt x="30" y="304"/>
                </a:lnTo>
                <a:lnTo>
                  <a:pt x="36" y="300"/>
                </a:lnTo>
                <a:lnTo>
                  <a:pt x="44" y="296"/>
                </a:lnTo>
                <a:lnTo>
                  <a:pt x="52" y="292"/>
                </a:lnTo>
                <a:lnTo>
                  <a:pt x="62" y="288"/>
                </a:lnTo>
                <a:lnTo>
                  <a:pt x="70" y="282"/>
                </a:lnTo>
                <a:lnTo>
                  <a:pt x="82" y="276"/>
                </a:lnTo>
                <a:lnTo>
                  <a:pt x="82" y="276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" name="Freeform 130"/>
          <p:cNvSpPr>
            <a:spLocks/>
          </p:cNvSpPr>
          <p:nvPr/>
        </p:nvSpPr>
        <p:spPr bwMode="auto">
          <a:xfrm>
            <a:off x="5863136" y="2695801"/>
            <a:ext cx="704502" cy="182649"/>
          </a:xfrm>
          <a:custGeom>
            <a:avLst/>
            <a:gdLst>
              <a:gd name="T0" fmla="*/ 152 w 431"/>
              <a:gd name="T1" fmla="*/ 102 h 112"/>
              <a:gd name="T2" fmla="*/ 126 w 431"/>
              <a:gd name="T3" fmla="*/ 108 h 112"/>
              <a:gd name="T4" fmla="*/ 102 w 431"/>
              <a:gd name="T5" fmla="*/ 110 h 112"/>
              <a:gd name="T6" fmla="*/ 82 w 431"/>
              <a:gd name="T7" fmla="*/ 112 h 112"/>
              <a:gd name="T8" fmla="*/ 66 w 431"/>
              <a:gd name="T9" fmla="*/ 112 h 112"/>
              <a:gd name="T10" fmla="*/ 50 w 431"/>
              <a:gd name="T11" fmla="*/ 112 h 112"/>
              <a:gd name="T12" fmla="*/ 40 w 431"/>
              <a:gd name="T13" fmla="*/ 112 h 112"/>
              <a:gd name="T14" fmla="*/ 30 w 431"/>
              <a:gd name="T15" fmla="*/ 110 h 112"/>
              <a:gd name="T16" fmla="*/ 22 w 431"/>
              <a:gd name="T17" fmla="*/ 108 h 112"/>
              <a:gd name="T18" fmla="*/ 10 w 431"/>
              <a:gd name="T19" fmla="*/ 104 h 112"/>
              <a:gd name="T20" fmla="*/ 4 w 431"/>
              <a:gd name="T21" fmla="*/ 100 h 112"/>
              <a:gd name="T22" fmla="*/ 0 w 431"/>
              <a:gd name="T23" fmla="*/ 98 h 112"/>
              <a:gd name="T24" fmla="*/ 0 w 431"/>
              <a:gd name="T25" fmla="*/ 94 h 112"/>
              <a:gd name="T26" fmla="*/ 6 w 431"/>
              <a:gd name="T27" fmla="*/ 92 h 112"/>
              <a:gd name="T28" fmla="*/ 18 w 431"/>
              <a:gd name="T29" fmla="*/ 88 h 112"/>
              <a:gd name="T30" fmla="*/ 36 w 431"/>
              <a:gd name="T31" fmla="*/ 82 h 112"/>
              <a:gd name="T32" fmla="*/ 58 w 431"/>
              <a:gd name="T33" fmla="*/ 74 h 112"/>
              <a:gd name="T34" fmla="*/ 88 w 431"/>
              <a:gd name="T35" fmla="*/ 66 h 112"/>
              <a:gd name="T36" fmla="*/ 124 w 431"/>
              <a:gd name="T37" fmla="*/ 56 h 112"/>
              <a:gd name="T38" fmla="*/ 166 w 431"/>
              <a:gd name="T39" fmla="*/ 44 h 112"/>
              <a:gd name="T40" fmla="*/ 211 w 431"/>
              <a:gd name="T41" fmla="*/ 32 h 112"/>
              <a:gd name="T42" fmla="*/ 253 w 431"/>
              <a:gd name="T43" fmla="*/ 22 h 112"/>
              <a:gd name="T44" fmla="*/ 291 w 431"/>
              <a:gd name="T45" fmla="*/ 14 h 112"/>
              <a:gd name="T46" fmla="*/ 323 w 431"/>
              <a:gd name="T47" fmla="*/ 8 h 112"/>
              <a:gd name="T48" fmla="*/ 351 w 431"/>
              <a:gd name="T49" fmla="*/ 2 h 112"/>
              <a:gd name="T50" fmla="*/ 375 w 431"/>
              <a:gd name="T51" fmla="*/ 0 h 112"/>
              <a:gd name="T52" fmla="*/ 393 w 431"/>
              <a:gd name="T53" fmla="*/ 0 h 112"/>
              <a:gd name="T54" fmla="*/ 405 w 431"/>
              <a:gd name="T55" fmla="*/ 0 h 112"/>
              <a:gd name="T56" fmla="*/ 417 w 431"/>
              <a:gd name="T57" fmla="*/ 4 h 112"/>
              <a:gd name="T58" fmla="*/ 427 w 431"/>
              <a:gd name="T59" fmla="*/ 12 h 112"/>
              <a:gd name="T60" fmla="*/ 431 w 431"/>
              <a:gd name="T61" fmla="*/ 18 h 112"/>
              <a:gd name="T62" fmla="*/ 431 w 431"/>
              <a:gd name="T63" fmla="*/ 26 h 112"/>
              <a:gd name="T64" fmla="*/ 425 w 431"/>
              <a:gd name="T65" fmla="*/ 32 h 112"/>
              <a:gd name="T66" fmla="*/ 411 w 431"/>
              <a:gd name="T67" fmla="*/ 40 h 112"/>
              <a:gd name="T68" fmla="*/ 391 w 431"/>
              <a:gd name="T69" fmla="*/ 46 h 112"/>
              <a:gd name="T70" fmla="*/ 365 w 431"/>
              <a:gd name="T71" fmla="*/ 54 h 112"/>
              <a:gd name="T72" fmla="*/ 331 w 431"/>
              <a:gd name="T73" fmla="*/ 62 h 112"/>
              <a:gd name="T74" fmla="*/ 289 w 431"/>
              <a:gd name="T75" fmla="*/ 74 h 112"/>
              <a:gd name="T76" fmla="*/ 243 w 431"/>
              <a:gd name="T77" fmla="*/ 84 h 112"/>
              <a:gd name="T78" fmla="*/ 192 w 431"/>
              <a:gd name="T79" fmla="*/ 94 h 112"/>
              <a:gd name="T80" fmla="*/ 166 w 431"/>
              <a:gd name="T81" fmla="*/ 10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31" h="112">
                <a:moveTo>
                  <a:pt x="166" y="100"/>
                </a:moveTo>
                <a:lnTo>
                  <a:pt x="152" y="102"/>
                </a:lnTo>
                <a:lnTo>
                  <a:pt x="138" y="106"/>
                </a:lnTo>
                <a:lnTo>
                  <a:pt x="126" y="108"/>
                </a:lnTo>
                <a:lnTo>
                  <a:pt x="114" y="108"/>
                </a:lnTo>
                <a:lnTo>
                  <a:pt x="102" y="110"/>
                </a:lnTo>
                <a:lnTo>
                  <a:pt x="92" y="112"/>
                </a:lnTo>
                <a:lnTo>
                  <a:pt x="82" y="112"/>
                </a:lnTo>
                <a:lnTo>
                  <a:pt x="74" y="112"/>
                </a:lnTo>
                <a:lnTo>
                  <a:pt x="66" y="112"/>
                </a:lnTo>
                <a:lnTo>
                  <a:pt x="58" y="112"/>
                </a:lnTo>
                <a:lnTo>
                  <a:pt x="50" y="112"/>
                </a:lnTo>
                <a:lnTo>
                  <a:pt x="44" y="112"/>
                </a:lnTo>
                <a:lnTo>
                  <a:pt x="40" y="112"/>
                </a:lnTo>
                <a:lnTo>
                  <a:pt x="34" y="112"/>
                </a:lnTo>
                <a:lnTo>
                  <a:pt x="30" y="110"/>
                </a:lnTo>
                <a:lnTo>
                  <a:pt x="28" y="110"/>
                </a:lnTo>
                <a:lnTo>
                  <a:pt x="22" y="108"/>
                </a:lnTo>
                <a:lnTo>
                  <a:pt x="16" y="106"/>
                </a:lnTo>
                <a:lnTo>
                  <a:pt x="10" y="104"/>
                </a:lnTo>
                <a:lnTo>
                  <a:pt x="6" y="102"/>
                </a:lnTo>
                <a:lnTo>
                  <a:pt x="4" y="100"/>
                </a:lnTo>
                <a:lnTo>
                  <a:pt x="2" y="100"/>
                </a:lnTo>
                <a:lnTo>
                  <a:pt x="0" y="98"/>
                </a:lnTo>
                <a:lnTo>
                  <a:pt x="0" y="96"/>
                </a:lnTo>
                <a:lnTo>
                  <a:pt x="0" y="94"/>
                </a:lnTo>
                <a:lnTo>
                  <a:pt x="2" y="94"/>
                </a:lnTo>
                <a:lnTo>
                  <a:pt x="6" y="92"/>
                </a:lnTo>
                <a:lnTo>
                  <a:pt x="10" y="90"/>
                </a:lnTo>
                <a:lnTo>
                  <a:pt x="18" y="88"/>
                </a:lnTo>
                <a:lnTo>
                  <a:pt x="26" y="84"/>
                </a:lnTo>
                <a:lnTo>
                  <a:pt x="36" y="82"/>
                </a:lnTo>
                <a:lnTo>
                  <a:pt x="46" y="78"/>
                </a:lnTo>
                <a:lnTo>
                  <a:pt x="58" y="74"/>
                </a:lnTo>
                <a:lnTo>
                  <a:pt x="72" y="70"/>
                </a:lnTo>
                <a:lnTo>
                  <a:pt x="88" y="66"/>
                </a:lnTo>
                <a:lnTo>
                  <a:pt x="106" y="62"/>
                </a:lnTo>
                <a:lnTo>
                  <a:pt x="124" y="56"/>
                </a:lnTo>
                <a:lnTo>
                  <a:pt x="144" y="50"/>
                </a:lnTo>
                <a:lnTo>
                  <a:pt x="166" y="44"/>
                </a:lnTo>
                <a:lnTo>
                  <a:pt x="188" y="38"/>
                </a:lnTo>
                <a:lnTo>
                  <a:pt x="211" y="32"/>
                </a:lnTo>
                <a:lnTo>
                  <a:pt x="233" y="26"/>
                </a:lnTo>
                <a:lnTo>
                  <a:pt x="253" y="22"/>
                </a:lnTo>
                <a:lnTo>
                  <a:pt x="273" y="18"/>
                </a:lnTo>
                <a:lnTo>
                  <a:pt x="291" y="14"/>
                </a:lnTo>
                <a:lnTo>
                  <a:pt x="309" y="10"/>
                </a:lnTo>
                <a:lnTo>
                  <a:pt x="323" y="8"/>
                </a:lnTo>
                <a:lnTo>
                  <a:pt x="339" y="4"/>
                </a:lnTo>
                <a:lnTo>
                  <a:pt x="351" y="2"/>
                </a:lnTo>
                <a:lnTo>
                  <a:pt x="363" y="2"/>
                </a:lnTo>
                <a:lnTo>
                  <a:pt x="375" y="0"/>
                </a:lnTo>
                <a:lnTo>
                  <a:pt x="383" y="0"/>
                </a:lnTo>
                <a:lnTo>
                  <a:pt x="393" y="0"/>
                </a:lnTo>
                <a:lnTo>
                  <a:pt x="399" y="0"/>
                </a:lnTo>
                <a:lnTo>
                  <a:pt x="405" y="0"/>
                </a:lnTo>
                <a:lnTo>
                  <a:pt x="411" y="0"/>
                </a:lnTo>
                <a:lnTo>
                  <a:pt x="417" y="4"/>
                </a:lnTo>
                <a:lnTo>
                  <a:pt x="423" y="8"/>
                </a:lnTo>
                <a:lnTo>
                  <a:pt x="427" y="12"/>
                </a:lnTo>
                <a:lnTo>
                  <a:pt x="429" y="14"/>
                </a:lnTo>
                <a:lnTo>
                  <a:pt x="431" y="18"/>
                </a:lnTo>
                <a:lnTo>
                  <a:pt x="431" y="22"/>
                </a:lnTo>
                <a:lnTo>
                  <a:pt x="431" y="26"/>
                </a:lnTo>
                <a:lnTo>
                  <a:pt x="429" y="30"/>
                </a:lnTo>
                <a:lnTo>
                  <a:pt x="425" y="32"/>
                </a:lnTo>
                <a:lnTo>
                  <a:pt x="419" y="36"/>
                </a:lnTo>
                <a:lnTo>
                  <a:pt x="411" y="40"/>
                </a:lnTo>
                <a:lnTo>
                  <a:pt x="401" y="44"/>
                </a:lnTo>
                <a:lnTo>
                  <a:pt x="391" y="46"/>
                </a:lnTo>
                <a:lnTo>
                  <a:pt x="379" y="50"/>
                </a:lnTo>
                <a:lnTo>
                  <a:pt x="365" y="54"/>
                </a:lnTo>
                <a:lnTo>
                  <a:pt x="349" y="58"/>
                </a:lnTo>
                <a:lnTo>
                  <a:pt x="331" y="62"/>
                </a:lnTo>
                <a:lnTo>
                  <a:pt x="311" y="68"/>
                </a:lnTo>
                <a:lnTo>
                  <a:pt x="289" y="74"/>
                </a:lnTo>
                <a:lnTo>
                  <a:pt x="267" y="78"/>
                </a:lnTo>
                <a:lnTo>
                  <a:pt x="243" y="84"/>
                </a:lnTo>
                <a:lnTo>
                  <a:pt x="219" y="90"/>
                </a:lnTo>
                <a:lnTo>
                  <a:pt x="192" y="94"/>
                </a:lnTo>
                <a:lnTo>
                  <a:pt x="166" y="100"/>
                </a:lnTo>
                <a:lnTo>
                  <a:pt x="166" y="10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2" name="Freeform 131"/>
          <p:cNvSpPr>
            <a:spLocks/>
          </p:cNvSpPr>
          <p:nvPr/>
        </p:nvSpPr>
        <p:spPr bwMode="auto">
          <a:xfrm>
            <a:off x="5644609" y="2819741"/>
            <a:ext cx="479454" cy="639270"/>
          </a:xfrm>
          <a:custGeom>
            <a:avLst/>
            <a:gdLst>
              <a:gd name="T0" fmla="*/ 202 w 294"/>
              <a:gd name="T1" fmla="*/ 249 h 391"/>
              <a:gd name="T2" fmla="*/ 172 w 294"/>
              <a:gd name="T3" fmla="*/ 279 h 391"/>
              <a:gd name="T4" fmla="*/ 140 w 294"/>
              <a:gd name="T5" fmla="*/ 307 h 391"/>
              <a:gd name="T6" fmla="*/ 104 w 294"/>
              <a:gd name="T7" fmla="*/ 333 h 391"/>
              <a:gd name="T8" fmla="*/ 76 w 294"/>
              <a:gd name="T9" fmla="*/ 353 h 391"/>
              <a:gd name="T10" fmla="*/ 60 w 294"/>
              <a:gd name="T11" fmla="*/ 363 h 391"/>
              <a:gd name="T12" fmla="*/ 44 w 294"/>
              <a:gd name="T13" fmla="*/ 373 h 391"/>
              <a:gd name="T14" fmla="*/ 32 w 294"/>
              <a:gd name="T15" fmla="*/ 379 h 391"/>
              <a:gd name="T16" fmla="*/ 20 w 294"/>
              <a:gd name="T17" fmla="*/ 385 h 391"/>
              <a:gd name="T18" fmla="*/ 12 w 294"/>
              <a:gd name="T19" fmla="*/ 389 h 391"/>
              <a:gd name="T20" fmla="*/ 6 w 294"/>
              <a:gd name="T21" fmla="*/ 391 h 391"/>
              <a:gd name="T22" fmla="*/ 2 w 294"/>
              <a:gd name="T23" fmla="*/ 391 h 391"/>
              <a:gd name="T24" fmla="*/ 0 w 294"/>
              <a:gd name="T25" fmla="*/ 389 h 391"/>
              <a:gd name="T26" fmla="*/ 0 w 294"/>
              <a:gd name="T27" fmla="*/ 385 h 391"/>
              <a:gd name="T28" fmla="*/ 4 w 294"/>
              <a:gd name="T29" fmla="*/ 379 h 391"/>
              <a:gd name="T30" fmla="*/ 8 w 294"/>
              <a:gd name="T31" fmla="*/ 373 h 391"/>
              <a:gd name="T32" fmla="*/ 16 w 294"/>
              <a:gd name="T33" fmla="*/ 365 h 391"/>
              <a:gd name="T34" fmla="*/ 26 w 294"/>
              <a:gd name="T35" fmla="*/ 355 h 391"/>
              <a:gd name="T36" fmla="*/ 38 w 294"/>
              <a:gd name="T37" fmla="*/ 343 h 391"/>
              <a:gd name="T38" fmla="*/ 54 w 294"/>
              <a:gd name="T39" fmla="*/ 329 h 391"/>
              <a:gd name="T40" fmla="*/ 78 w 294"/>
              <a:gd name="T41" fmla="*/ 307 h 391"/>
              <a:gd name="T42" fmla="*/ 110 w 294"/>
              <a:gd name="T43" fmla="*/ 275 h 391"/>
              <a:gd name="T44" fmla="*/ 142 w 294"/>
              <a:gd name="T45" fmla="*/ 237 h 391"/>
              <a:gd name="T46" fmla="*/ 172 w 294"/>
              <a:gd name="T47" fmla="*/ 193 h 391"/>
              <a:gd name="T48" fmla="*/ 198 w 294"/>
              <a:gd name="T49" fmla="*/ 147 h 391"/>
              <a:gd name="T50" fmla="*/ 220 w 294"/>
              <a:gd name="T51" fmla="*/ 103 h 391"/>
              <a:gd name="T52" fmla="*/ 234 w 294"/>
              <a:gd name="T53" fmla="*/ 62 h 391"/>
              <a:gd name="T54" fmla="*/ 242 w 294"/>
              <a:gd name="T55" fmla="*/ 20 h 391"/>
              <a:gd name="T56" fmla="*/ 250 w 294"/>
              <a:gd name="T57" fmla="*/ 6 h 391"/>
              <a:gd name="T58" fmla="*/ 264 w 294"/>
              <a:gd name="T59" fmla="*/ 20 h 391"/>
              <a:gd name="T60" fmla="*/ 274 w 294"/>
              <a:gd name="T61" fmla="*/ 34 h 391"/>
              <a:gd name="T62" fmla="*/ 284 w 294"/>
              <a:gd name="T63" fmla="*/ 46 h 391"/>
              <a:gd name="T64" fmla="*/ 290 w 294"/>
              <a:gd name="T65" fmla="*/ 60 h 391"/>
              <a:gd name="T66" fmla="*/ 294 w 294"/>
              <a:gd name="T67" fmla="*/ 71 h 391"/>
              <a:gd name="T68" fmla="*/ 294 w 294"/>
              <a:gd name="T69" fmla="*/ 85 h 391"/>
              <a:gd name="T70" fmla="*/ 292 w 294"/>
              <a:gd name="T71" fmla="*/ 97 h 391"/>
              <a:gd name="T72" fmla="*/ 284 w 294"/>
              <a:gd name="T73" fmla="*/ 119 h 391"/>
              <a:gd name="T74" fmla="*/ 270 w 294"/>
              <a:gd name="T75" fmla="*/ 149 h 391"/>
              <a:gd name="T76" fmla="*/ 250 w 294"/>
              <a:gd name="T77" fmla="*/ 181 h 391"/>
              <a:gd name="T78" fmla="*/ 228 w 294"/>
              <a:gd name="T79" fmla="*/ 215 h 391"/>
              <a:gd name="T80" fmla="*/ 214 w 294"/>
              <a:gd name="T81" fmla="*/ 233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94" h="391">
                <a:moveTo>
                  <a:pt x="214" y="233"/>
                </a:moveTo>
                <a:lnTo>
                  <a:pt x="202" y="249"/>
                </a:lnTo>
                <a:lnTo>
                  <a:pt x="188" y="263"/>
                </a:lnTo>
                <a:lnTo>
                  <a:pt x="172" y="279"/>
                </a:lnTo>
                <a:lnTo>
                  <a:pt x="158" y="293"/>
                </a:lnTo>
                <a:lnTo>
                  <a:pt x="140" y="307"/>
                </a:lnTo>
                <a:lnTo>
                  <a:pt x="124" y="321"/>
                </a:lnTo>
                <a:lnTo>
                  <a:pt x="104" y="333"/>
                </a:lnTo>
                <a:lnTo>
                  <a:pt x="86" y="347"/>
                </a:lnTo>
                <a:lnTo>
                  <a:pt x="76" y="353"/>
                </a:lnTo>
                <a:lnTo>
                  <a:pt x="68" y="359"/>
                </a:lnTo>
                <a:lnTo>
                  <a:pt x="60" y="363"/>
                </a:lnTo>
                <a:lnTo>
                  <a:pt x="52" y="369"/>
                </a:lnTo>
                <a:lnTo>
                  <a:pt x="44" y="373"/>
                </a:lnTo>
                <a:lnTo>
                  <a:pt x="38" y="377"/>
                </a:lnTo>
                <a:lnTo>
                  <a:pt x="32" y="379"/>
                </a:lnTo>
                <a:lnTo>
                  <a:pt x="26" y="383"/>
                </a:lnTo>
                <a:lnTo>
                  <a:pt x="20" y="385"/>
                </a:lnTo>
                <a:lnTo>
                  <a:pt x="16" y="387"/>
                </a:lnTo>
                <a:lnTo>
                  <a:pt x="12" y="389"/>
                </a:lnTo>
                <a:lnTo>
                  <a:pt x="8" y="389"/>
                </a:lnTo>
                <a:lnTo>
                  <a:pt x="6" y="391"/>
                </a:lnTo>
                <a:lnTo>
                  <a:pt x="4" y="391"/>
                </a:lnTo>
                <a:lnTo>
                  <a:pt x="2" y="391"/>
                </a:lnTo>
                <a:lnTo>
                  <a:pt x="0" y="389"/>
                </a:lnTo>
                <a:lnTo>
                  <a:pt x="0" y="389"/>
                </a:lnTo>
                <a:lnTo>
                  <a:pt x="0" y="387"/>
                </a:lnTo>
                <a:lnTo>
                  <a:pt x="0" y="385"/>
                </a:lnTo>
                <a:lnTo>
                  <a:pt x="2" y="383"/>
                </a:lnTo>
                <a:lnTo>
                  <a:pt x="4" y="379"/>
                </a:lnTo>
                <a:lnTo>
                  <a:pt x="6" y="377"/>
                </a:lnTo>
                <a:lnTo>
                  <a:pt x="8" y="373"/>
                </a:lnTo>
                <a:lnTo>
                  <a:pt x="12" y="369"/>
                </a:lnTo>
                <a:lnTo>
                  <a:pt x="16" y="365"/>
                </a:lnTo>
                <a:lnTo>
                  <a:pt x="20" y="359"/>
                </a:lnTo>
                <a:lnTo>
                  <a:pt x="26" y="355"/>
                </a:lnTo>
                <a:lnTo>
                  <a:pt x="32" y="349"/>
                </a:lnTo>
                <a:lnTo>
                  <a:pt x="38" y="343"/>
                </a:lnTo>
                <a:lnTo>
                  <a:pt x="46" y="337"/>
                </a:lnTo>
                <a:lnTo>
                  <a:pt x="54" y="329"/>
                </a:lnTo>
                <a:lnTo>
                  <a:pt x="62" y="323"/>
                </a:lnTo>
                <a:lnTo>
                  <a:pt x="78" y="307"/>
                </a:lnTo>
                <a:lnTo>
                  <a:pt x="94" y="291"/>
                </a:lnTo>
                <a:lnTo>
                  <a:pt x="110" y="275"/>
                </a:lnTo>
                <a:lnTo>
                  <a:pt x="126" y="255"/>
                </a:lnTo>
                <a:lnTo>
                  <a:pt x="142" y="237"/>
                </a:lnTo>
                <a:lnTo>
                  <a:pt x="156" y="215"/>
                </a:lnTo>
                <a:lnTo>
                  <a:pt x="172" y="193"/>
                </a:lnTo>
                <a:lnTo>
                  <a:pt x="186" y="171"/>
                </a:lnTo>
                <a:lnTo>
                  <a:pt x="198" y="147"/>
                </a:lnTo>
                <a:lnTo>
                  <a:pt x="210" y="125"/>
                </a:lnTo>
                <a:lnTo>
                  <a:pt x="220" y="103"/>
                </a:lnTo>
                <a:lnTo>
                  <a:pt x="228" y="81"/>
                </a:lnTo>
                <a:lnTo>
                  <a:pt x="234" y="62"/>
                </a:lnTo>
                <a:lnTo>
                  <a:pt x="238" y="40"/>
                </a:lnTo>
                <a:lnTo>
                  <a:pt x="242" y="20"/>
                </a:lnTo>
                <a:lnTo>
                  <a:pt x="242" y="0"/>
                </a:lnTo>
                <a:lnTo>
                  <a:pt x="250" y="6"/>
                </a:lnTo>
                <a:lnTo>
                  <a:pt x="258" y="14"/>
                </a:lnTo>
                <a:lnTo>
                  <a:pt x="264" y="20"/>
                </a:lnTo>
                <a:lnTo>
                  <a:pt x="270" y="26"/>
                </a:lnTo>
                <a:lnTo>
                  <a:pt x="274" y="34"/>
                </a:lnTo>
                <a:lnTo>
                  <a:pt x="280" y="40"/>
                </a:lnTo>
                <a:lnTo>
                  <a:pt x="284" y="46"/>
                </a:lnTo>
                <a:lnTo>
                  <a:pt x="288" y="52"/>
                </a:lnTo>
                <a:lnTo>
                  <a:pt x="290" y="60"/>
                </a:lnTo>
                <a:lnTo>
                  <a:pt x="292" y="65"/>
                </a:lnTo>
                <a:lnTo>
                  <a:pt x="294" y="71"/>
                </a:lnTo>
                <a:lnTo>
                  <a:pt x="294" y="79"/>
                </a:lnTo>
                <a:lnTo>
                  <a:pt x="294" y="85"/>
                </a:lnTo>
                <a:lnTo>
                  <a:pt x="294" y="91"/>
                </a:lnTo>
                <a:lnTo>
                  <a:pt x="292" y="97"/>
                </a:lnTo>
                <a:lnTo>
                  <a:pt x="290" y="105"/>
                </a:lnTo>
                <a:lnTo>
                  <a:pt x="284" y="119"/>
                </a:lnTo>
                <a:lnTo>
                  <a:pt x="278" y="133"/>
                </a:lnTo>
                <a:lnTo>
                  <a:pt x="270" y="149"/>
                </a:lnTo>
                <a:lnTo>
                  <a:pt x="260" y="165"/>
                </a:lnTo>
                <a:lnTo>
                  <a:pt x="250" y="181"/>
                </a:lnTo>
                <a:lnTo>
                  <a:pt x="240" y="197"/>
                </a:lnTo>
                <a:lnTo>
                  <a:pt x="228" y="215"/>
                </a:lnTo>
                <a:lnTo>
                  <a:pt x="214" y="233"/>
                </a:lnTo>
                <a:lnTo>
                  <a:pt x="214" y="233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3" name="任意多边形 72"/>
          <p:cNvSpPr/>
          <p:nvPr/>
        </p:nvSpPr>
        <p:spPr>
          <a:xfrm>
            <a:off x="5641347" y="2386397"/>
            <a:ext cx="152673" cy="133278"/>
          </a:xfrm>
          <a:custGeom>
            <a:avLst/>
            <a:gdLst>
              <a:gd name="connsiteX0" fmla="*/ 42401 w 152673"/>
              <a:gd name="connsiteY0" fmla="*/ 0 h 133278"/>
              <a:gd name="connsiteX1" fmla="*/ 152673 w 152673"/>
              <a:gd name="connsiteY1" fmla="*/ 16234 h 133278"/>
              <a:gd name="connsiteX2" fmla="*/ 136987 w 152673"/>
              <a:gd name="connsiteY2" fmla="*/ 25646 h 133278"/>
              <a:gd name="connsiteX3" fmla="*/ 123941 w 152673"/>
              <a:gd name="connsiteY3" fmla="*/ 38692 h 133278"/>
              <a:gd name="connsiteX4" fmla="*/ 110894 w 152673"/>
              <a:gd name="connsiteY4" fmla="*/ 48477 h 133278"/>
              <a:gd name="connsiteX5" fmla="*/ 94586 w 152673"/>
              <a:gd name="connsiteY5" fmla="*/ 64785 h 133278"/>
              <a:gd name="connsiteX6" fmla="*/ 81540 w 152673"/>
              <a:gd name="connsiteY6" fmla="*/ 77831 h 133278"/>
              <a:gd name="connsiteX7" fmla="*/ 65232 w 152673"/>
              <a:gd name="connsiteY7" fmla="*/ 94139 h 133278"/>
              <a:gd name="connsiteX8" fmla="*/ 52186 w 152673"/>
              <a:gd name="connsiteY8" fmla="*/ 107185 h 133278"/>
              <a:gd name="connsiteX9" fmla="*/ 39139 w 152673"/>
              <a:gd name="connsiteY9" fmla="*/ 116970 h 133278"/>
              <a:gd name="connsiteX10" fmla="*/ 29355 w 152673"/>
              <a:gd name="connsiteY10" fmla="*/ 126755 h 133278"/>
              <a:gd name="connsiteX11" fmla="*/ 19570 w 152673"/>
              <a:gd name="connsiteY11" fmla="*/ 130017 h 133278"/>
              <a:gd name="connsiteX12" fmla="*/ 13047 w 152673"/>
              <a:gd name="connsiteY12" fmla="*/ 133278 h 133278"/>
              <a:gd name="connsiteX13" fmla="*/ 6524 w 152673"/>
              <a:gd name="connsiteY13" fmla="*/ 133278 h 133278"/>
              <a:gd name="connsiteX14" fmla="*/ 3262 w 152673"/>
              <a:gd name="connsiteY14" fmla="*/ 133278 h 133278"/>
              <a:gd name="connsiteX15" fmla="*/ 3262 w 152673"/>
              <a:gd name="connsiteY15" fmla="*/ 126755 h 133278"/>
              <a:gd name="connsiteX16" fmla="*/ 0 w 152673"/>
              <a:gd name="connsiteY16" fmla="*/ 123493 h 133278"/>
              <a:gd name="connsiteX17" fmla="*/ 3262 w 152673"/>
              <a:gd name="connsiteY17" fmla="*/ 116970 h 133278"/>
              <a:gd name="connsiteX18" fmla="*/ 3262 w 152673"/>
              <a:gd name="connsiteY18" fmla="*/ 107185 h 133278"/>
              <a:gd name="connsiteX19" fmla="*/ 6524 w 152673"/>
              <a:gd name="connsiteY19" fmla="*/ 97401 h 133278"/>
              <a:gd name="connsiteX20" fmla="*/ 13047 w 152673"/>
              <a:gd name="connsiteY20" fmla="*/ 84354 h 133278"/>
              <a:gd name="connsiteX21" fmla="*/ 19570 w 152673"/>
              <a:gd name="connsiteY21" fmla="*/ 71308 h 133278"/>
              <a:gd name="connsiteX22" fmla="*/ 26093 w 152673"/>
              <a:gd name="connsiteY22" fmla="*/ 55000 h 133278"/>
              <a:gd name="connsiteX23" fmla="*/ 32616 w 152673"/>
              <a:gd name="connsiteY23" fmla="*/ 38692 h 133278"/>
              <a:gd name="connsiteX24" fmla="*/ 35878 w 152673"/>
              <a:gd name="connsiteY24" fmla="*/ 22384 h 133278"/>
              <a:gd name="connsiteX25" fmla="*/ 42401 w 152673"/>
              <a:gd name="connsiteY25" fmla="*/ 9338 h 133278"/>
              <a:gd name="connsiteX26" fmla="*/ 42401 w 152673"/>
              <a:gd name="connsiteY26" fmla="*/ 0 h 133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52673" h="133278">
                <a:moveTo>
                  <a:pt x="42401" y="0"/>
                </a:moveTo>
                <a:lnTo>
                  <a:pt x="152673" y="16234"/>
                </a:lnTo>
                <a:lnTo>
                  <a:pt x="136987" y="25646"/>
                </a:lnTo>
                <a:lnTo>
                  <a:pt x="123941" y="38692"/>
                </a:lnTo>
                <a:lnTo>
                  <a:pt x="110894" y="48477"/>
                </a:lnTo>
                <a:lnTo>
                  <a:pt x="94586" y="64785"/>
                </a:lnTo>
                <a:lnTo>
                  <a:pt x="81540" y="77831"/>
                </a:lnTo>
                <a:lnTo>
                  <a:pt x="65232" y="94139"/>
                </a:lnTo>
                <a:lnTo>
                  <a:pt x="52186" y="107185"/>
                </a:lnTo>
                <a:lnTo>
                  <a:pt x="39139" y="116970"/>
                </a:lnTo>
                <a:lnTo>
                  <a:pt x="29355" y="126755"/>
                </a:lnTo>
                <a:lnTo>
                  <a:pt x="19570" y="130017"/>
                </a:lnTo>
                <a:lnTo>
                  <a:pt x="13047" y="133278"/>
                </a:lnTo>
                <a:lnTo>
                  <a:pt x="6524" y="133278"/>
                </a:lnTo>
                <a:lnTo>
                  <a:pt x="3262" y="133278"/>
                </a:lnTo>
                <a:lnTo>
                  <a:pt x="3262" y="126755"/>
                </a:lnTo>
                <a:lnTo>
                  <a:pt x="0" y="123493"/>
                </a:lnTo>
                <a:lnTo>
                  <a:pt x="3262" y="116970"/>
                </a:lnTo>
                <a:lnTo>
                  <a:pt x="3262" y="107185"/>
                </a:lnTo>
                <a:lnTo>
                  <a:pt x="6524" y="97401"/>
                </a:lnTo>
                <a:lnTo>
                  <a:pt x="13047" y="84354"/>
                </a:lnTo>
                <a:lnTo>
                  <a:pt x="19570" y="71308"/>
                </a:lnTo>
                <a:lnTo>
                  <a:pt x="26093" y="55000"/>
                </a:lnTo>
                <a:lnTo>
                  <a:pt x="32616" y="38692"/>
                </a:lnTo>
                <a:lnTo>
                  <a:pt x="35878" y="22384"/>
                </a:lnTo>
                <a:lnTo>
                  <a:pt x="42401" y="9338"/>
                </a:lnTo>
                <a:lnTo>
                  <a:pt x="42401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任意多边形 73"/>
          <p:cNvSpPr/>
          <p:nvPr/>
        </p:nvSpPr>
        <p:spPr>
          <a:xfrm>
            <a:off x="6705239" y="2409941"/>
            <a:ext cx="100897" cy="190605"/>
          </a:xfrm>
          <a:custGeom>
            <a:avLst/>
            <a:gdLst>
              <a:gd name="connsiteX0" fmla="*/ 64729 w 100897"/>
              <a:gd name="connsiteY0" fmla="*/ 0 h 190605"/>
              <a:gd name="connsiteX1" fmla="*/ 67984 w 100897"/>
              <a:gd name="connsiteY1" fmla="*/ 3249 h 190605"/>
              <a:gd name="connsiteX2" fmla="*/ 71239 w 100897"/>
              <a:gd name="connsiteY2" fmla="*/ 6499 h 190605"/>
              <a:gd name="connsiteX3" fmla="*/ 74495 w 100897"/>
              <a:gd name="connsiteY3" fmla="*/ 12997 h 190605"/>
              <a:gd name="connsiteX4" fmla="*/ 74495 w 100897"/>
              <a:gd name="connsiteY4" fmla="*/ 19495 h 190605"/>
              <a:gd name="connsiteX5" fmla="*/ 77750 w 100897"/>
              <a:gd name="connsiteY5" fmla="*/ 25994 h 190605"/>
              <a:gd name="connsiteX6" fmla="*/ 77750 w 100897"/>
              <a:gd name="connsiteY6" fmla="*/ 32492 h 190605"/>
              <a:gd name="connsiteX7" fmla="*/ 81006 w 100897"/>
              <a:gd name="connsiteY7" fmla="*/ 38991 h 190605"/>
              <a:gd name="connsiteX8" fmla="*/ 81006 w 100897"/>
              <a:gd name="connsiteY8" fmla="*/ 48739 h 190605"/>
              <a:gd name="connsiteX9" fmla="*/ 84261 w 100897"/>
              <a:gd name="connsiteY9" fmla="*/ 55237 h 190605"/>
              <a:gd name="connsiteX10" fmla="*/ 84261 w 100897"/>
              <a:gd name="connsiteY10" fmla="*/ 64985 h 190605"/>
              <a:gd name="connsiteX11" fmla="*/ 87517 w 100897"/>
              <a:gd name="connsiteY11" fmla="*/ 77982 h 190605"/>
              <a:gd name="connsiteX12" fmla="*/ 87517 w 100897"/>
              <a:gd name="connsiteY12" fmla="*/ 87729 h 190605"/>
              <a:gd name="connsiteX13" fmla="*/ 87517 w 100897"/>
              <a:gd name="connsiteY13" fmla="*/ 100726 h 190605"/>
              <a:gd name="connsiteX14" fmla="*/ 90772 w 100897"/>
              <a:gd name="connsiteY14" fmla="*/ 126720 h 190605"/>
              <a:gd name="connsiteX15" fmla="*/ 94027 w 100897"/>
              <a:gd name="connsiteY15" fmla="*/ 149464 h 190605"/>
              <a:gd name="connsiteX16" fmla="*/ 97283 w 100897"/>
              <a:gd name="connsiteY16" fmla="*/ 168960 h 190605"/>
              <a:gd name="connsiteX17" fmla="*/ 100538 w 100897"/>
              <a:gd name="connsiteY17" fmla="*/ 188455 h 190605"/>
              <a:gd name="connsiteX18" fmla="*/ 100897 w 100897"/>
              <a:gd name="connsiteY18" fmla="*/ 190605 h 190605"/>
              <a:gd name="connsiteX19" fmla="*/ 0 w 100897"/>
              <a:gd name="connsiteY19" fmla="*/ 148895 h 190605"/>
              <a:gd name="connsiteX20" fmla="*/ 6131 w 100897"/>
              <a:gd name="connsiteY20" fmla="*/ 139717 h 190605"/>
              <a:gd name="connsiteX21" fmla="*/ 9387 w 100897"/>
              <a:gd name="connsiteY21" fmla="*/ 129969 h 190605"/>
              <a:gd name="connsiteX22" fmla="*/ 15897 w 100897"/>
              <a:gd name="connsiteY22" fmla="*/ 113723 h 190605"/>
              <a:gd name="connsiteX23" fmla="*/ 22408 w 100897"/>
              <a:gd name="connsiteY23" fmla="*/ 97477 h 190605"/>
              <a:gd name="connsiteX24" fmla="*/ 25664 w 100897"/>
              <a:gd name="connsiteY24" fmla="*/ 77982 h 190605"/>
              <a:gd name="connsiteX25" fmla="*/ 32174 w 100897"/>
              <a:gd name="connsiteY25" fmla="*/ 58486 h 190605"/>
              <a:gd name="connsiteX26" fmla="*/ 38685 w 100897"/>
              <a:gd name="connsiteY26" fmla="*/ 42240 h 190605"/>
              <a:gd name="connsiteX27" fmla="*/ 45196 w 100897"/>
              <a:gd name="connsiteY27" fmla="*/ 29243 h 190605"/>
              <a:gd name="connsiteX28" fmla="*/ 48452 w 100897"/>
              <a:gd name="connsiteY28" fmla="*/ 19495 h 190605"/>
              <a:gd name="connsiteX29" fmla="*/ 54962 w 100897"/>
              <a:gd name="connsiteY29" fmla="*/ 9748 h 190605"/>
              <a:gd name="connsiteX30" fmla="*/ 58218 w 100897"/>
              <a:gd name="connsiteY30" fmla="*/ 6499 h 190605"/>
              <a:gd name="connsiteX31" fmla="*/ 61473 w 100897"/>
              <a:gd name="connsiteY31" fmla="*/ 3249 h 190605"/>
              <a:gd name="connsiteX32" fmla="*/ 64729 w 100897"/>
              <a:gd name="connsiteY32" fmla="*/ 0 h 19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0897" h="190605">
                <a:moveTo>
                  <a:pt x="64729" y="0"/>
                </a:moveTo>
                <a:lnTo>
                  <a:pt x="67984" y="3249"/>
                </a:lnTo>
                <a:lnTo>
                  <a:pt x="71239" y="6499"/>
                </a:lnTo>
                <a:lnTo>
                  <a:pt x="74495" y="12997"/>
                </a:lnTo>
                <a:lnTo>
                  <a:pt x="74495" y="19495"/>
                </a:lnTo>
                <a:lnTo>
                  <a:pt x="77750" y="25994"/>
                </a:lnTo>
                <a:lnTo>
                  <a:pt x="77750" y="32492"/>
                </a:lnTo>
                <a:lnTo>
                  <a:pt x="81006" y="38991"/>
                </a:lnTo>
                <a:lnTo>
                  <a:pt x="81006" y="48739"/>
                </a:lnTo>
                <a:lnTo>
                  <a:pt x="84261" y="55237"/>
                </a:lnTo>
                <a:lnTo>
                  <a:pt x="84261" y="64985"/>
                </a:lnTo>
                <a:lnTo>
                  <a:pt x="87517" y="77982"/>
                </a:lnTo>
                <a:lnTo>
                  <a:pt x="87517" y="87729"/>
                </a:lnTo>
                <a:lnTo>
                  <a:pt x="87517" y="100726"/>
                </a:lnTo>
                <a:lnTo>
                  <a:pt x="90772" y="126720"/>
                </a:lnTo>
                <a:lnTo>
                  <a:pt x="94027" y="149464"/>
                </a:lnTo>
                <a:lnTo>
                  <a:pt x="97283" y="168960"/>
                </a:lnTo>
                <a:lnTo>
                  <a:pt x="100538" y="188455"/>
                </a:lnTo>
                <a:lnTo>
                  <a:pt x="100897" y="190605"/>
                </a:lnTo>
                <a:lnTo>
                  <a:pt x="0" y="148895"/>
                </a:lnTo>
                <a:lnTo>
                  <a:pt x="6131" y="139717"/>
                </a:lnTo>
                <a:lnTo>
                  <a:pt x="9387" y="129969"/>
                </a:lnTo>
                <a:lnTo>
                  <a:pt x="15897" y="113723"/>
                </a:lnTo>
                <a:lnTo>
                  <a:pt x="22408" y="97477"/>
                </a:lnTo>
                <a:lnTo>
                  <a:pt x="25664" y="77982"/>
                </a:lnTo>
                <a:lnTo>
                  <a:pt x="32174" y="58486"/>
                </a:lnTo>
                <a:lnTo>
                  <a:pt x="38685" y="42240"/>
                </a:lnTo>
                <a:lnTo>
                  <a:pt x="45196" y="29243"/>
                </a:lnTo>
                <a:lnTo>
                  <a:pt x="48452" y="19495"/>
                </a:lnTo>
                <a:lnTo>
                  <a:pt x="54962" y="9748"/>
                </a:lnTo>
                <a:lnTo>
                  <a:pt x="58218" y="6499"/>
                </a:lnTo>
                <a:lnTo>
                  <a:pt x="61473" y="3249"/>
                </a:lnTo>
                <a:lnTo>
                  <a:pt x="64729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任意多边形 74"/>
          <p:cNvSpPr/>
          <p:nvPr/>
        </p:nvSpPr>
        <p:spPr>
          <a:xfrm>
            <a:off x="5588066" y="2968930"/>
            <a:ext cx="219622" cy="210574"/>
          </a:xfrm>
          <a:custGeom>
            <a:avLst/>
            <a:gdLst>
              <a:gd name="connsiteX0" fmla="*/ 206576 w 219622"/>
              <a:gd name="connsiteY0" fmla="*/ 0 h 210574"/>
              <a:gd name="connsiteX1" fmla="*/ 213099 w 219622"/>
              <a:gd name="connsiteY1" fmla="*/ 0 h 210574"/>
              <a:gd name="connsiteX2" fmla="*/ 216360 w 219622"/>
              <a:gd name="connsiteY2" fmla="*/ 3268 h 210574"/>
              <a:gd name="connsiteX3" fmla="*/ 219622 w 219622"/>
              <a:gd name="connsiteY3" fmla="*/ 6536 h 210574"/>
              <a:gd name="connsiteX4" fmla="*/ 219622 w 219622"/>
              <a:gd name="connsiteY4" fmla="*/ 9804 h 210574"/>
              <a:gd name="connsiteX5" fmla="*/ 219622 w 219622"/>
              <a:gd name="connsiteY5" fmla="*/ 13072 h 210574"/>
              <a:gd name="connsiteX6" fmla="*/ 219622 w 219622"/>
              <a:gd name="connsiteY6" fmla="*/ 19607 h 210574"/>
              <a:gd name="connsiteX7" fmla="*/ 216360 w 219622"/>
              <a:gd name="connsiteY7" fmla="*/ 26143 h 210574"/>
              <a:gd name="connsiteX8" fmla="*/ 209837 w 219622"/>
              <a:gd name="connsiteY8" fmla="*/ 32679 h 210574"/>
              <a:gd name="connsiteX9" fmla="*/ 206576 w 219622"/>
              <a:gd name="connsiteY9" fmla="*/ 39215 h 210574"/>
              <a:gd name="connsiteX10" fmla="*/ 200053 w 219622"/>
              <a:gd name="connsiteY10" fmla="*/ 49019 h 210574"/>
              <a:gd name="connsiteX11" fmla="*/ 193529 w 219622"/>
              <a:gd name="connsiteY11" fmla="*/ 55555 h 210574"/>
              <a:gd name="connsiteX12" fmla="*/ 183745 w 219622"/>
              <a:gd name="connsiteY12" fmla="*/ 68626 h 210574"/>
              <a:gd name="connsiteX13" fmla="*/ 173960 w 219622"/>
              <a:gd name="connsiteY13" fmla="*/ 78430 h 210574"/>
              <a:gd name="connsiteX14" fmla="*/ 164175 w 219622"/>
              <a:gd name="connsiteY14" fmla="*/ 91502 h 210574"/>
              <a:gd name="connsiteX15" fmla="*/ 151129 w 219622"/>
              <a:gd name="connsiteY15" fmla="*/ 101305 h 210574"/>
              <a:gd name="connsiteX16" fmla="*/ 138083 w 219622"/>
              <a:gd name="connsiteY16" fmla="*/ 117645 h 210574"/>
              <a:gd name="connsiteX17" fmla="*/ 125036 w 219622"/>
              <a:gd name="connsiteY17" fmla="*/ 130717 h 210574"/>
              <a:gd name="connsiteX18" fmla="*/ 111990 w 219622"/>
              <a:gd name="connsiteY18" fmla="*/ 147056 h 210574"/>
              <a:gd name="connsiteX19" fmla="*/ 95682 w 219622"/>
              <a:gd name="connsiteY19" fmla="*/ 160128 h 210574"/>
              <a:gd name="connsiteX20" fmla="*/ 66328 w 219622"/>
              <a:gd name="connsiteY20" fmla="*/ 196075 h 210574"/>
              <a:gd name="connsiteX21" fmla="*/ 53304 w 219622"/>
              <a:gd name="connsiteY21" fmla="*/ 210574 h 210574"/>
              <a:gd name="connsiteX22" fmla="*/ 0 w 219622"/>
              <a:gd name="connsiteY22" fmla="*/ 150690 h 210574"/>
              <a:gd name="connsiteX23" fmla="*/ 1096 w 219622"/>
              <a:gd name="connsiteY23" fmla="*/ 150324 h 210574"/>
              <a:gd name="connsiteX24" fmla="*/ 7619 w 219622"/>
              <a:gd name="connsiteY24" fmla="*/ 147056 h 210574"/>
              <a:gd name="connsiteX25" fmla="*/ 17404 w 219622"/>
              <a:gd name="connsiteY25" fmla="*/ 140520 h 210574"/>
              <a:gd name="connsiteX26" fmla="*/ 23927 w 219622"/>
              <a:gd name="connsiteY26" fmla="*/ 137253 h 210574"/>
              <a:gd name="connsiteX27" fmla="*/ 33712 w 219622"/>
              <a:gd name="connsiteY27" fmla="*/ 130717 h 210574"/>
              <a:gd name="connsiteX28" fmla="*/ 43497 w 219622"/>
              <a:gd name="connsiteY28" fmla="*/ 124181 h 210574"/>
              <a:gd name="connsiteX29" fmla="*/ 53281 w 219622"/>
              <a:gd name="connsiteY29" fmla="*/ 114377 h 210574"/>
              <a:gd name="connsiteX30" fmla="*/ 63066 w 219622"/>
              <a:gd name="connsiteY30" fmla="*/ 107841 h 210574"/>
              <a:gd name="connsiteX31" fmla="*/ 76113 w 219622"/>
              <a:gd name="connsiteY31" fmla="*/ 98038 h 210574"/>
              <a:gd name="connsiteX32" fmla="*/ 89159 w 219622"/>
              <a:gd name="connsiteY32" fmla="*/ 88234 h 210574"/>
              <a:gd name="connsiteX33" fmla="*/ 105467 w 219622"/>
              <a:gd name="connsiteY33" fmla="*/ 75162 h 210574"/>
              <a:gd name="connsiteX34" fmla="*/ 115251 w 219622"/>
              <a:gd name="connsiteY34" fmla="*/ 65358 h 210574"/>
              <a:gd name="connsiteX35" fmla="*/ 128298 w 219622"/>
              <a:gd name="connsiteY35" fmla="*/ 55555 h 210574"/>
              <a:gd name="connsiteX36" fmla="*/ 138083 w 219622"/>
              <a:gd name="connsiteY36" fmla="*/ 45751 h 210574"/>
              <a:gd name="connsiteX37" fmla="*/ 151129 w 219622"/>
              <a:gd name="connsiteY37" fmla="*/ 35947 h 210574"/>
              <a:gd name="connsiteX38" fmla="*/ 160914 w 219622"/>
              <a:gd name="connsiteY38" fmla="*/ 29411 h 210574"/>
              <a:gd name="connsiteX39" fmla="*/ 167437 w 219622"/>
              <a:gd name="connsiteY39" fmla="*/ 22875 h 210574"/>
              <a:gd name="connsiteX40" fmla="*/ 177222 w 219622"/>
              <a:gd name="connsiteY40" fmla="*/ 16340 h 210574"/>
              <a:gd name="connsiteX41" fmla="*/ 183745 w 219622"/>
              <a:gd name="connsiteY41" fmla="*/ 13072 h 210574"/>
              <a:gd name="connsiteX42" fmla="*/ 190268 w 219622"/>
              <a:gd name="connsiteY42" fmla="*/ 6536 h 210574"/>
              <a:gd name="connsiteX43" fmla="*/ 196791 w 219622"/>
              <a:gd name="connsiteY43" fmla="*/ 3268 h 210574"/>
              <a:gd name="connsiteX44" fmla="*/ 203314 w 219622"/>
              <a:gd name="connsiteY44" fmla="*/ 3268 h 210574"/>
              <a:gd name="connsiteX45" fmla="*/ 206576 w 219622"/>
              <a:gd name="connsiteY45" fmla="*/ 0 h 21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19622" h="210574">
                <a:moveTo>
                  <a:pt x="206576" y="0"/>
                </a:moveTo>
                <a:lnTo>
                  <a:pt x="213099" y="0"/>
                </a:lnTo>
                <a:lnTo>
                  <a:pt x="216360" y="3268"/>
                </a:lnTo>
                <a:lnTo>
                  <a:pt x="219622" y="6536"/>
                </a:lnTo>
                <a:lnTo>
                  <a:pt x="219622" y="9804"/>
                </a:lnTo>
                <a:lnTo>
                  <a:pt x="219622" y="13072"/>
                </a:lnTo>
                <a:lnTo>
                  <a:pt x="219622" y="19607"/>
                </a:lnTo>
                <a:lnTo>
                  <a:pt x="216360" y="26143"/>
                </a:lnTo>
                <a:lnTo>
                  <a:pt x="209837" y="32679"/>
                </a:lnTo>
                <a:lnTo>
                  <a:pt x="206576" y="39215"/>
                </a:lnTo>
                <a:lnTo>
                  <a:pt x="200053" y="49019"/>
                </a:lnTo>
                <a:lnTo>
                  <a:pt x="193529" y="55555"/>
                </a:lnTo>
                <a:lnTo>
                  <a:pt x="183745" y="68626"/>
                </a:lnTo>
                <a:lnTo>
                  <a:pt x="173960" y="78430"/>
                </a:lnTo>
                <a:lnTo>
                  <a:pt x="164175" y="91502"/>
                </a:lnTo>
                <a:lnTo>
                  <a:pt x="151129" y="101305"/>
                </a:lnTo>
                <a:lnTo>
                  <a:pt x="138083" y="117645"/>
                </a:lnTo>
                <a:lnTo>
                  <a:pt x="125036" y="130717"/>
                </a:lnTo>
                <a:lnTo>
                  <a:pt x="111990" y="147056"/>
                </a:lnTo>
                <a:lnTo>
                  <a:pt x="95682" y="160128"/>
                </a:lnTo>
                <a:lnTo>
                  <a:pt x="66328" y="196075"/>
                </a:lnTo>
                <a:lnTo>
                  <a:pt x="53304" y="210574"/>
                </a:lnTo>
                <a:lnTo>
                  <a:pt x="0" y="150690"/>
                </a:lnTo>
                <a:lnTo>
                  <a:pt x="1096" y="150324"/>
                </a:lnTo>
                <a:lnTo>
                  <a:pt x="7619" y="147056"/>
                </a:lnTo>
                <a:lnTo>
                  <a:pt x="17404" y="140520"/>
                </a:lnTo>
                <a:lnTo>
                  <a:pt x="23927" y="137253"/>
                </a:lnTo>
                <a:lnTo>
                  <a:pt x="33712" y="130717"/>
                </a:lnTo>
                <a:lnTo>
                  <a:pt x="43497" y="124181"/>
                </a:lnTo>
                <a:lnTo>
                  <a:pt x="53281" y="114377"/>
                </a:lnTo>
                <a:lnTo>
                  <a:pt x="63066" y="107841"/>
                </a:lnTo>
                <a:lnTo>
                  <a:pt x="76113" y="98038"/>
                </a:lnTo>
                <a:lnTo>
                  <a:pt x="89159" y="88234"/>
                </a:lnTo>
                <a:lnTo>
                  <a:pt x="105467" y="75162"/>
                </a:lnTo>
                <a:lnTo>
                  <a:pt x="115251" y="65358"/>
                </a:lnTo>
                <a:lnTo>
                  <a:pt x="128298" y="55555"/>
                </a:lnTo>
                <a:lnTo>
                  <a:pt x="138083" y="45751"/>
                </a:lnTo>
                <a:lnTo>
                  <a:pt x="151129" y="35947"/>
                </a:lnTo>
                <a:lnTo>
                  <a:pt x="160914" y="29411"/>
                </a:lnTo>
                <a:lnTo>
                  <a:pt x="167437" y="22875"/>
                </a:lnTo>
                <a:lnTo>
                  <a:pt x="177222" y="16340"/>
                </a:lnTo>
                <a:lnTo>
                  <a:pt x="183745" y="13072"/>
                </a:lnTo>
                <a:lnTo>
                  <a:pt x="190268" y="6536"/>
                </a:lnTo>
                <a:lnTo>
                  <a:pt x="196791" y="3268"/>
                </a:lnTo>
                <a:lnTo>
                  <a:pt x="203314" y="3268"/>
                </a:lnTo>
                <a:lnTo>
                  <a:pt x="206576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任意多边形 75"/>
          <p:cNvSpPr/>
          <p:nvPr/>
        </p:nvSpPr>
        <p:spPr>
          <a:xfrm>
            <a:off x="6285949" y="3300165"/>
            <a:ext cx="660033" cy="201246"/>
          </a:xfrm>
          <a:custGeom>
            <a:avLst/>
            <a:gdLst>
              <a:gd name="connsiteX0" fmla="*/ 0 w 660033"/>
              <a:gd name="connsiteY0" fmla="*/ 0 h 201246"/>
              <a:gd name="connsiteX1" fmla="*/ 78201 w 660033"/>
              <a:gd name="connsiteY1" fmla="*/ 0 h 201246"/>
              <a:gd name="connsiteX2" fmla="*/ 78925 w 660033"/>
              <a:gd name="connsiteY2" fmla="*/ 1822 h 201246"/>
              <a:gd name="connsiteX3" fmla="*/ 85418 w 660033"/>
              <a:gd name="connsiteY3" fmla="*/ 14899 h 201246"/>
              <a:gd name="connsiteX4" fmla="*/ 91911 w 660033"/>
              <a:gd name="connsiteY4" fmla="*/ 24707 h 201246"/>
              <a:gd name="connsiteX5" fmla="*/ 101650 w 660033"/>
              <a:gd name="connsiteY5" fmla="*/ 31245 h 201246"/>
              <a:gd name="connsiteX6" fmla="*/ 111389 w 660033"/>
              <a:gd name="connsiteY6" fmla="*/ 37784 h 201246"/>
              <a:gd name="connsiteX7" fmla="*/ 121128 w 660033"/>
              <a:gd name="connsiteY7" fmla="*/ 44322 h 201246"/>
              <a:gd name="connsiteX8" fmla="*/ 127621 w 660033"/>
              <a:gd name="connsiteY8" fmla="*/ 50861 h 201246"/>
              <a:gd name="connsiteX9" fmla="*/ 147100 w 660033"/>
              <a:gd name="connsiteY9" fmla="*/ 57399 h 201246"/>
              <a:gd name="connsiteX10" fmla="*/ 169825 w 660033"/>
              <a:gd name="connsiteY10" fmla="*/ 63938 h 201246"/>
              <a:gd name="connsiteX11" fmla="*/ 182810 w 660033"/>
              <a:gd name="connsiteY11" fmla="*/ 67207 h 201246"/>
              <a:gd name="connsiteX12" fmla="*/ 195796 w 660033"/>
              <a:gd name="connsiteY12" fmla="*/ 70476 h 201246"/>
              <a:gd name="connsiteX13" fmla="*/ 208782 w 660033"/>
              <a:gd name="connsiteY13" fmla="*/ 73745 h 201246"/>
              <a:gd name="connsiteX14" fmla="*/ 221767 w 660033"/>
              <a:gd name="connsiteY14" fmla="*/ 77015 h 201246"/>
              <a:gd name="connsiteX15" fmla="*/ 237999 w 660033"/>
              <a:gd name="connsiteY15" fmla="*/ 77015 h 201246"/>
              <a:gd name="connsiteX16" fmla="*/ 254231 w 660033"/>
              <a:gd name="connsiteY16" fmla="*/ 77015 h 201246"/>
              <a:gd name="connsiteX17" fmla="*/ 273710 w 660033"/>
              <a:gd name="connsiteY17" fmla="*/ 77015 h 201246"/>
              <a:gd name="connsiteX18" fmla="*/ 293188 w 660033"/>
              <a:gd name="connsiteY18" fmla="*/ 77015 h 201246"/>
              <a:gd name="connsiteX19" fmla="*/ 328899 w 660033"/>
              <a:gd name="connsiteY19" fmla="*/ 77015 h 201246"/>
              <a:gd name="connsiteX20" fmla="*/ 361363 w 660033"/>
              <a:gd name="connsiteY20" fmla="*/ 73745 h 201246"/>
              <a:gd name="connsiteX21" fmla="*/ 393827 w 660033"/>
              <a:gd name="connsiteY21" fmla="*/ 67207 h 201246"/>
              <a:gd name="connsiteX22" fmla="*/ 423045 w 660033"/>
              <a:gd name="connsiteY22" fmla="*/ 63938 h 201246"/>
              <a:gd name="connsiteX23" fmla="*/ 439277 w 660033"/>
              <a:gd name="connsiteY23" fmla="*/ 60668 h 201246"/>
              <a:gd name="connsiteX24" fmla="*/ 452263 w 660033"/>
              <a:gd name="connsiteY24" fmla="*/ 54130 h 201246"/>
              <a:gd name="connsiteX25" fmla="*/ 465248 w 660033"/>
              <a:gd name="connsiteY25" fmla="*/ 47591 h 201246"/>
              <a:gd name="connsiteX26" fmla="*/ 474988 w 660033"/>
              <a:gd name="connsiteY26" fmla="*/ 41053 h 201246"/>
              <a:gd name="connsiteX27" fmla="*/ 487973 w 660033"/>
              <a:gd name="connsiteY27" fmla="*/ 31245 h 201246"/>
              <a:gd name="connsiteX28" fmla="*/ 497712 w 660033"/>
              <a:gd name="connsiteY28" fmla="*/ 21437 h 201246"/>
              <a:gd name="connsiteX29" fmla="*/ 507452 w 660033"/>
              <a:gd name="connsiteY29" fmla="*/ 11630 h 201246"/>
              <a:gd name="connsiteX30" fmla="*/ 517191 w 660033"/>
              <a:gd name="connsiteY30" fmla="*/ 1822 h 201246"/>
              <a:gd name="connsiteX31" fmla="*/ 517794 w 660033"/>
              <a:gd name="connsiteY31" fmla="*/ 0 h 201246"/>
              <a:gd name="connsiteX32" fmla="*/ 637308 w 660033"/>
              <a:gd name="connsiteY32" fmla="*/ 0 h 201246"/>
              <a:gd name="connsiteX33" fmla="*/ 637308 w 660033"/>
              <a:gd name="connsiteY33" fmla="*/ 1822 h 201246"/>
              <a:gd name="connsiteX34" fmla="*/ 640555 w 660033"/>
              <a:gd name="connsiteY34" fmla="*/ 11630 h 201246"/>
              <a:gd name="connsiteX35" fmla="*/ 643801 w 660033"/>
              <a:gd name="connsiteY35" fmla="*/ 21437 h 201246"/>
              <a:gd name="connsiteX36" fmla="*/ 643801 w 660033"/>
              <a:gd name="connsiteY36" fmla="*/ 31245 h 201246"/>
              <a:gd name="connsiteX37" fmla="*/ 647048 w 660033"/>
              <a:gd name="connsiteY37" fmla="*/ 37784 h 201246"/>
              <a:gd name="connsiteX38" fmla="*/ 650294 w 660033"/>
              <a:gd name="connsiteY38" fmla="*/ 44322 h 201246"/>
              <a:gd name="connsiteX39" fmla="*/ 653540 w 660033"/>
              <a:gd name="connsiteY39" fmla="*/ 50861 h 201246"/>
              <a:gd name="connsiteX40" fmla="*/ 653540 w 660033"/>
              <a:gd name="connsiteY40" fmla="*/ 54130 h 201246"/>
              <a:gd name="connsiteX41" fmla="*/ 660033 w 660033"/>
              <a:gd name="connsiteY41" fmla="*/ 67207 h 201246"/>
              <a:gd name="connsiteX42" fmla="*/ 660033 w 660033"/>
              <a:gd name="connsiteY42" fmla="*/ 77015 h 201246"/>
              <a:gd name="connsiteX43" fmla="*/ 660033 w 660033"/>
              <a:gd name="connsiteY43" fmla="*/ 90092 h 201246"/>
              <a:gd name="connsiteX44" fmla="*/ 653540 w 660033"/>
              <a:gd name="connsiteY44" fmla="*/ 99899 h 201246"/>
              <a:gd name="connsiteX45" fmla="*/ 647048 w 660033"/>
              <a:gd name="connsiteY45" fmla="*/ 112976 h 201246"/>
              <a:gd name="connsiteX46" fmla="*/ 637308 w 660033"/>
              <a:gd name="connsiteY46" fmla="*/ 122784 h 201246"/>
              <a:gd name="connsiteX47" fmla="*/ 624323 w 660033"/>
              <a:gd name="connsiteY47" fmla="*/ 132592 h 201246"/>
              <a:gd name="connsiteX48" fmla="*/ 608091 w 660033"/>
              <a:gd name="connsiteY48" fmla="*/ 139130 h 201246"/>
              <a:gd name="connsiteX49" fmla="*/ 591858 w 660033"/>
              <a:gd name="connsiteY49" fmla="*/ 148938 h 201246"/>
              <a:gd name="connsiteX50" fmla="*/ 572380 w 660033"/>
              <a:gd name="connsiteY50" fmla="*/ 158746 h 201246"/>
              <a:gd name="connsiteX51" fmla="*/ 552901 w 660033"/>
              <a:gd name="connsiteY51" fmla="*/ 165284 h 201246"/>
              <a:gd name="connsiteX52" fmla="*/ 533423 w 660033"/>
              <a:gd name="connsiteY52" fmla="*/ 175092 h 201246"/>
              <a:gd name="connsiteX53" fmla="*/ 510698 w 660033"/>
              <a:gd name="connsiteY53" fmla="*/ 181631 h 201246"/>
              <a:gd name="connsiteX54" fmla="*/ 487973 w 660033"/>
              <a:gd name="connsiteY54" fmla="*/ 188169 h 201246"/>
              <a:gd name="connsiteX55" fmla="*/ 465248 w 660033"/>
              <a:gd name="connsiteY55" fmla="*/ 191438 h 201246"/>
              <a:gd name="connsiteX56" fmla="*/ 439277 w 660033"/>
              <a:gd name="connsiteY56" fmla="*/ 194708 h 201246"/>
              <a:gd name="connsiteX57" fmla="*/ 387334 w 660033"/>
              <a:gd name="connsiteY57" fmla="*/ 201246 h 201246"/>
              <a:gd name="connsiteX58" fmla="*/ 338638 w 660033"/>
              <a:gd name="connsiteY58" fmla="*/ 201246 h 201246"/>
              <a:gd name="connsiteX59" fmla="*/ 289942 w 660033"/>
              <a:gd name="connsiteY59" fmla="*/ 201246 h 201246"/>
              <a:gd name="connsiteX60" fmla="*/ 237999 w 660033"/>
              <a:gd name="connsiteY60" fmla="*/ 194708 h 201246"/>
              <a:gd name="connsiteX61" fmla="*/ 215274 w 660033"/>
              <a:gd name="connsiteY61" fmla="*/ 191438 h 201246"/>
              <a:gd name="connsiteX62" fmla="*/ 189303 w 660033"/>
              <a:gd name="connsiteY62" fmla="*/ 188169 h 201246"/>
              <a:gd name="connsiteX63" fmla="*/ 166578 w 660033"/>
              <a:gd name="connsiteY63" fmla="*/ 181631 h 201246"/>
              <a:gd name="connsiteX64" fmla="*/ 147100 w 660033"/>
              <a:gd name="connsiteY64" fmla="*/ 178361 h 201246"/>
              <a:gd name="connsiteX65" fmla="*/ 124375 w 660033"/>
              <a:gd name="connsiteY65" fmla="*/ 168554 h 201246"/>
              <a:gd name="connsiteX66" fmla="*/ 104896 w 660033"/>
              <a:gd name="connsiteY66" fmla="*/ 162015 h 201246"/>
              <a:gd name="connsiteX67" fmla="*/ 88664 w 660033"/>
              <a:gd name="connsiteY67" fmla="*/ 152207 h 201246"/>
              <a:gd name="connsiteX68" fmla="*/ 69186 w 660033"/>
              <a:gd name="connsiteY68" fmla="*/ 139130 h 201246"/>
              <a:gd name="connsiteX69" fmla="*/ 59447 w 660033"/>
              <a:gd name="connsiteY69" fmla="*/ 132592 h 201246"/>
              <a:gd name="connsiteX70" fmla="*/ 52954 w 660033"/>
              <a:gd name="connsiteY70" fmla="*/ 122784 h 201246"/>
              <a:gd name="connsiteX71" fmla="*/ 43214 w 660033"/>
              <a:gd name="connsiteY71" fmla="*/ 116246 h 201246"/>
              <a:gd name="connsiteX72" fmla="*/ 36722 w 660033"/>
              <a:gd name="connsiteY72" fmla="*/ 103169 h 201246"/>
              <a:gd name="connsiteX73" fmla="*/ 30229 w 660033"/>
              <a:gd name="connsiteY73" fmla="*/ 93361 h 201246"/>
              <a:gd name="connsiteX74" fmla="*/ 23736 w 660033"/>
              <a:gd name="connsiteY74" fmla="*/ 80284 h 201246"/>
              <a:gd name="connsiteX75" fmla="*/ 17243 w 660033"/>
              <a:gd name="connsiteY75" fmla="*/ 67207 h 201246"/>
              <a:gd name="connsiteX76" fmla="*/ 10750 w 660033"/>
              <a:gd name="connsiteY76" fmla="*/ 54130 h 201246"/>
              <a:gd name="connsiteX77" fmla="*/ 7504 w 660033"/>
              <a:gd name="connsiteY77" fmla="*/ 37784 h 201246"/>
              <a:gd name="connsiteX78" fmla="*/ 4258 w 660033"/>
              <a:gd name="connsiteY78" fmla="*/ 21437 h 201246"/>
              <a:gd name="connsiteX79" fmla="*/ 1011 w 660033"/>
              <a:gd name="connsiteY79" fmla="*/ 5091 h 201246"/>
              <a:gd name="connsiteX80" fmla="*/ 0 w 660033"/>
              <a:gd name="connsiteY80" fmla="*/ 0 h 20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660033" h="201246">
                <a:moveTo>
                  <a:pt x="0" y="0"/>
                </a:moveTo>
                <a:lnTo>
                  <a:pt x="78201" y="0"/>
                </a:lnTo>
                <a:lnTo>
                  <a:pt x="78925" y="1822"/>
                </a:lnTo>
                <a:lnTo>
                  <a:pt x="85418" y="14899"/>
                </a:lnTo>
                <a:lnTo>
                  <a:pt x="91911" y="24707"/>
                </a:lnTo>
                <a:lnTo>
                  <a:pt x="101650" y="31245"/>
                </a:lnTo>
                <a:lnTo>
                  <a:pt x="111389" y="37784"/>
                </a:lnTo>
                <a:lnTo>
                  <a:pt x="121128" y="44322"/>
                </a:lnTo>
                <a:lnTo>
                  <a:pt x="127621" y="50861"/>
                </a:lnTo>
                <a:lnTo>
                  <a:pt x="147100" y="57399"/>
                </a:lnTo>
                <a:lnTo>
                  <a:pt x="169825" y="63938"/>
                </a:lnTo>
                <a:lnTo>
                  <a:pt x="182810" y="67207"/>
                </a:lnTo>
                <a:lnTo>
                  <a:pt x="195796" y="70476"/>
                </a:lnTo>
                <a:lnTo>
                  <a:pt x="208782" y="73745"/>
                </a:lnTo>
                <a:lnTo>
                  <a:pt x="221767" y="77015"/>
                </a:lnTo>
                <a:lnTo>
                  <a:pt x="237999" y="77015"/>
                </a:lnTo>
                <a:lnTo>
                  <a:pt x="254231" y="77015"/>
                </a:lnTo>
                <a:lnTo>
                  <a:pt x="273710" y="77015"/>
                </a:lnTo>
                <a:lnTo>
                  <a:pt x="293188" y="77015"/>
                </a:lnTo>
                <a:lnTo>
                  <a:pt x="328899" y="77015"/>
                </a:lnTo>
                <a:lnTo>
                  <a:pt x="361363" y="73745"/>
                </a:lnTo>
                <a:lnTo>
                  <a:pt x="393827" y="67207"/>
                </a:lnTo>
                <a:lnTo>
                  <a:pt x="423045" y="63938"/>
                </a:lnTo>
                <a:lnTo>
                  <a:pt x="439277" y="60668"/>
                </a:lnTo>
                <a:lnTo>
                  <a:pt x="452263" y="54130"/>
                </a:lnTo>
                <a:lnTo>
                  <a:pt x="465248" y="47591"/>
                </a:lnTo>
                <a:lnTo>
                  <a:pt x="474988" y="41053"/>
                </a:lnTo>
                <a:lnTo>
                  <a:pt x="487973" y="31245"/>
                </a:lnTo>
                <a:lnTo>
                  <a:pt x="497712" y="21437"/>
                </a:lnTo>
                <a:lnTo>
                  <a:pt x="507452" y="11630"/>
                </a:lnTo>
                <a:lnTo>
                  <a:pt x="517191" y="1822"/>
                </a:lnTo>
                <a:lnTo>
                  <a:pt x="517794" y="0"/>
                </a:lnTo>
                <a:lnTo>
                  <a:pt x="637308" y="0"/>
                </a:lnTo>
                <a:lnTo>
                  <a:pt x="637308" y="1822"/>
                </a:lnTo>
                <a:lnTo>
                  <a:pt x="640555" y="11630"/>
                </a:lnTo>
                <a:lnTo>
                  <a:pt x="643801" y="21437"/>
                </a:lnTo>
                <a:lnTo>
                  <a:pt x="643801" y="31245"/>
                </a:lnTo>
                <a:lnTo>
                  <a:pt x="647048" y="37784"/>
                </a:lnTo>
                <a:lnTo>
                  <a:pt x="650294" y="44322"/>
                </a:lnTo>
                <a:lnTo>
                  <a:pt x="653540" y="50861"/>
                </a:lnTo>
                <a:lnTo>
                  <a:pt x="653540" y="54130"/>
                </a:lnTo>
                <a:lnTo>
                  <a:pt x="660033" y="67207"/>
                </a:lnTo>
                <a:lnTo>
                  <a:pt x="660033" y="77015"/>
                </a:lnTo>
                <a:lnTo>
                  <a:pt x="660033" y="90092"/>
                </a:lnTo>
                <a:lnTo>
                  <a:pt x="653540" y="99899"/>
                </a:lnTo>
                <a:lnTo>
                  <a:pt x="647048" y="112976"/>
                </a:lnTo>
                <a:lnTo>
                  <a:pt x="637308" y="122784"/>
                </a:lnTo>
                <a:lnTo>
                  <a:pt x="624323" y="132592"/>
                </a:lnTo>
                <a:lnTo>
                  <a:pt x="608091" y="139130"/>
                </a:lnTo>
                <a:lnTo>
                  <a:pt x="591858" y="148938"/>
                </a:lnTo>
                <a:lnTo>
                  <a:pt x="572380" y="158746"/>
                </a:lnTo>
                <a:lnTo>
                  <a:pt x="552901" y="165284"/>
                </a:lnTo>
                <a:lnTo>
                  <a:pt x="533423" y="175092"/>
                </a:lnTo>
                <a:lnTo>
                  <a:pt x="510698" y="181631"/>
                </a:lnTo>
                <a:lnTo>
                  <a:pt x="487973" y="188169"/>
                </a:lnTo>
                <a:lnTo>
                  <a:pt x="465248" y="191438"/>
                </a:lnTo>
                <a:lnTo>
                  <a:pt x="439277" y="194708"/>
                </a:lnTo>
                <a:lnTo>
                  <a:pt x="387334" y="201246"/>
                </a:lnTo>
                <a:lnTo>
                  <a:pt x="338638" y="201246"/>
                </a:lnTo>
                <a:lnTo>
                  <a:pt x="289942" y="201246"/>
                </a:lnTo>
                <a:lnTo>
                  <a:pt x="237999" y="194708"/>
                </a:lnTo>
                <a:lnTo>
                  <a:pt x="215274" y="191438"/>
                </a:lnTo>
                <a:lnTo>
                  <a:pt x="189303" y="188169"/>
                </a:lnTo>
                <a:lnTo>
                  <a:pt x="166578" y="181631"/>
                </a:lnTo>
                <a:lnTo>
                  <a:pt x="147100" y="178361"/>
                </a:lnTo>
                <a:lnTo>
                  <a:pt x="124375" y="168554"/>
                </a:lnTo>
                <a:lnTo>
                  <a:pt x="104896" y="162015"/>
                </a:lnTo>
                <a:lnTo>
                  <a:pt x="88664" y="152207"/>
                </a:lnTo>
                <a:lnTo>
                  <a:pt x="69186" y="139130"/>
                </a:lnTo>
                <a:lnTo>
                  <a:pt x="59447" y="132592"/>
                </a:lnTo>
                <a:lnTo>
                  <a:pt x="52954" y="122784"/>
                </a:lnTo>
                <a:lnTo>
                  <a:pt x="43214" y="116246"/>
                </a:lnTo>
                <a:lnTo>
                  <a:pt x="36722" y="103169"/>
                </a:lnTo>
                <a:lnTo>
                  <a:pt x="30229" y="93361"/>
                </a:lnTo>
                <a:lnTo>
                  <a:pt x="23736" y="80284"/>
                </a:lnTo>
                <a:lnTo>
                  <a:pt x="17243" y="67207"/>
                </a:lnTo>
                <a:lnTo>
                  <a:pt x="10750" y="54130"/>
                </a:lnTo>
                <a:lnTo>
                  <a:pt x="7504" y="37784"/>
                </a:lnTo>
                <a:lnTo>
                  <a:pt x="4258" y="21437"/>
                </a:lnTo>
                <a:lnTo>
                  <a:pt x="1011" y="5091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任意多边形 76"/>
          <p:cNvSpPr/>
          <p:nvPr/>
        </p:nvSpPr>
        <p:spPr>
          <a:xfrm>
            <a:off x="5967507" y="1857573"/>
            <a:ext cx="861058" cy="857795"/>
          </a:xfrm>
          <a:custGeom>
            <a:avLst/>
            <a:gdLst>
              <a:gd name="connsiteX0" fmla="*/ 9766 w 861058"/>
              <a:gd name="connsiteY0" fmla="*/ 0 h 857795"/>
              <a:gd name="connsiteX1" fmla="*/ 16277 w 861058"/>
              <a:gd name="connsiteY1" fmla="*/ 0 h 857795"/>
              <a:gd name="connsiteX2" fmla="*/ 26043 w 861058"/>
              <a:gd name="connsiteY2" fmla="*/ 0 h 857795"/>
              <a:gd name="connsiteX3" fmla="*/ 35810 w 861058"/>
              <a:gd name="connsiteY3" fmla="*/ 0 h 857795"/>
              <a:gd name="connsiteX4" fmla="*/ 52087 w 861058"/>
              <a:gd name="connsiteY4" fmla="*/ 0 h 857795"/>
              <a:gd name="connsiteX5" fmla="*/ 68364 w 861058"/>
              <a:gd name="connsiteY5" fmla="*/ 3249 h 857795"/>
              <a:gd name="connsiteX6" fmla="*/ 87896 w 861058"/>
              <a:gd name="connsiteY6" fmla="*/ 3249 h 857795"/>
              <a:gd name="connsiteX7" fmla="*/ 107429 w 861058"/>
              <a:gd name="connsiteY7" fmla="*/ 6499 h 857795"/>
              <a:gd name="connsiteX8" fmla="*/ 123706 w 861058"/>
              <a:gd name="connsiteY8" fmla="*/ 12997 h 857795"/>
              <a:gd name="connsiteX9" fmla="*/ 136728 w 861058"/>
              <a:gd name="connsiteY9" fmla="*/ 16246 h 857795"/>
              <a:gd name="connsiteX10" fmla="*/ 146494 w 861058"/>
              <a:gd name="connsiteY10" fmla="*/ 19495 h 857795"/>
              <a:gd name="connsiteX11" fmla="*/ 156260 w 861058"/>
              <a:gd name="connsiteY11" fmla="*/ 25994 h 857795"/>
              <a:gd name="connsiteX12" fmla="*/ 162771 w 861058"/>
              <a:gd name="connsiteY12" fmla="*/ 29243 h 857795"/>
              <a:gd name="connsiteX13" fmla="*/ 169282 w 861058"/>
              <a:gd name="connsiteY13" fmla="*/ 32492 h 857795"/>
              <a:gd name="connsiteX14" fmla="*/ 172537 w 861058"/>
              <a:gd name="connsiteY14" fmla="*/ 35742 h 857795"/>
              <a:gd name="connsiteX15" fmla="*/ 175793 w 861058"/>
              <a:gd name="connsiteY15" fmla="*/ 42240 h 857795"/>
              <a:gd name="connsiteX16" fmla="*/ 179048 w 861058"/>
              <a:gd name="connsiteY16" fmla="*/ 51988 h 857795"/>
              <a:gd name="connsiteX17" fmla="*/ 179048 w 861058"/>
              <a:gd name="connsiteY17" fmla="*/ 61735 h 857795"/>
              <a:gd name="connsiteX18" fmla="*/ 179048 w 861058"/>
              <a:gd name="connsiteY18" fmla="*/ 74732 h 857795"/>
              <a:gd name="connsiteX19" fmla="*/ 179048 w 861058"/>
              <a:gd name="connsiteY19" fmla="*/ 84480 h 857795"/>
              <a:gd name="connsiteX20" fmla="*/ 182304 w 861058"/>
              <a:gd name="connsiteY20" fmla="*/ 94228 h 857795"/>
              <a:gd name="connsiteX21" fmla="*/ 182304 w 861058"/>
              <a:gd name="connsiteY21" fmla="*/ 103975 h 857795"/>
              <a:gd name="connsiteX22" fmla="*/ 185559 w 861058"/>
              <a:gd name="connsiteY22" fmla="*/ 116972 h 857795"/>
              <a:gd name="connsiteX23" fmla="*/ 192070 w 861058"/>
              <a:gd name="connsiteY23" fmla="*/ 129969 h 857795"/>
              <a:gd name="connsiteX24" fmla="*/ 195325 w 861058"/>
              <a:gd name="connsiteY24" fmla="*/ 142966 h 857795"/>
              <a:gd name="connsiteX25" fmla="*/ 201836 w 861058"/>
              <a:gd name="connsiteY25" fmla="*/ 159212 h 857795"/>
              <a:gd name="connsiteX26" fmla="*/ 211602 w 861058"/>
              <a:gd name="connsiteY26" fmla="*/ 175458 h 857795"/>
              <a:gd name="connsiteX27" fmla="*/ 219741 w 861058"/>
              <a:gd name="connsiteY27" fmla="*/ 191704 h 857795"/>
              <a:gd name="connsiteX28" fmla="*/ 229507 w 861058"/>
              <a:gd name="connsiteY28" fmla="*/ 214449 h 857795"/>
              <a:gd name="connsiteX29" fmla="*/ 242529 w 861058"/>
              <a:gd name="connsiteY29" fmla="*/ 237193 h 857795"/>
              <a:gd name="connsiteX30" fmla="*/ 255550 w 861058"/>
              <a:gd name="connsiteY30" fmla="*/ 259938 h 857795"/>
              <a:gd name="connsiteX31" fmla="*/ 271828 w 861058"/>
              <a:gd name="connsiteY31" fmla="*/ 289181 h 857795"/>
              <a:gd name="connsiteX32" fmla="*/ 291360 w 861058"/>
              <a:gd name="connsiteY32" fmla="*/ 318424 h 857795"/>
              <a:gd name="connsiteX33" fmla="*/ 310893 w 861058"/>
              <a:gd name="connsiteY33" fmla="*/ 350916 h 857795"/>
              <a:gd name="connsiteX34" fmla="*/ 333680 w 861058"/>
              <a:gd name="connsiteY34" fmla="*/ 383409 h 857795"/>
              <a:gd name="connsiteX35" fmla="*/ 353213 w 861058"/>
              <a:gd name="connsiteY35" fmla="*/ 419150 h 857795"/>
              <a:gd name="connsiteX36" fmla="*/ 376001 w 861058"/>
              <a:gd name="connsiteY36" fmla="*/ 454891 h 857795"/>
              <a:gd name="connsiteX37" fmla="*/ 402044 w 861058"/>
              <a:gd name="connsiteY37" fmla="*/ 487384 h 857795"/>
              <a:gd name="connsiteX38" fmla="*/ 431343 w 861058"/>
              <a:gd name="connsiteY38" fmla="*/ 516627 h 857795"/>
              <a:gd name="connsiteX39" fmla="*/ 460642 w 861058"/>
              <a:gd name="connsiteY39" fmla="*/ 545870 h 857795"/>
              <a:gd name="connsiteX40" fmla="*/ 493196 w 861058"/>
              <a:gd name="connsiteY40" fmla="*/ 571863 h 857795"/>
              <a:gd name="connsiteX41" fmla="*/ 529006 w 861058"/>
              <a:gd name="connsiteY41" fmla="*/ 597857 h 857795"/>
              <a:gd name="connsiteX42" fmla="*/ 564815 w 861058"/>
              <a:gd name="connsiteY42" fmla="*/ 623851 h 857795"/>
              <a:gd name="connsiteX43" fmla="*/ 581092 w 861058"/>
              <a:gd name="connsiteY43" fmla="*/ 636848 h 857795"/>
              <a:gd name="connsiteX44" fmla="*/ 600625 w 861058"/>
              <a:gd name="connsiteY44" fmla="*/ 646596 h 857795"/>
              <a:gd name="connsiteX45" fmla="*/ 616902 w 861058"/>
              <a:gd name="connsiteY45" fmla="*/ 659593 h 857795"/>
              <a:gd name="connsiteX46" fmla="*/ 629923 w 861058"/>
              <a:gd name="connsiteY46" fmla="*/ 669340 h 857795"/>
              <a:gd name="connsiteX47" fmla="*/ 642945 w 861058"/>
              <a:gd name="connsiteY47" fmla="*/ 675839 h 857795"/>
              <a:gd name="connsiteX48" fmla="*/ 655967 w 861058"/>
              <a:gd name="connsiteY48" fmla="*/ 685586 h 857795"/>
              <a:gd name="connsiteX49" fmla="*/ 668989 w 861058"/>
              <a:gd name="connsiteY49" fmla="*/ 692085 h 857795"/>
              <a:gd name="connsiteX50" fmla="*/ 678755 w 861058"/>
              <a:gd name="connsiteY50" fmla="*/ 698583 h 857795"/>
              <a:gd name="connsiteX51" fmla="*/ 688521 w 861058"/>
              <a:gd name="connsiteY51" fmla="*/ 705082 h 857795"/>
              <a:gd name="connsiteX52" fmla="*/ 698287 w 861058"/>
              <a:gd name="connsiteY52" fmla="*/ 708331 h 857795"/>
              <a:gd name="connsiteX53" fmla="*/ 704798 w 861058"/>
              <a:gd name="connsiteY53" fmla="*/ 711580 h 857795"/>
              <a:gd name="connsiteX54" fmla="*/ 711309 w 861058"/>
              <a:gd name="connsiteY54" fmla="*/ 714829 h 857795"/>
              <a:gd name="connsiteX55" fmla="*/ 717820 w 861058"/>
              <a:gd name="connsiteY55" fmla="*/ 714829 h 857795"/>
              <a:gd name="connsiteX56" fmla="*/ 721075 w 861058"/>
              <a:gd name="connsiteY56" fmla="*/ 718079 h 857795"/>
              <a:gd name="connsiteX57" fmla="*/ 724331 w 861058"/>
              <a:gd name="connsiteY57" fmla="*/ 718079 h 857795"/>
              <a:gd name="connsiteX58" fmla="*/ 727586 w 861058"/>
              <a:gd name="connsiteY58" fmla="*/ 714829 h 857795"/>
              <a:gd name="connsiteX59" fmla="*/ 730841 w 861058"/>
              <a:gd name="connsiteY59" fmla="*/ 714829 h 857795"/>
              <a:gd name="connsiteX60" fmla="*/ 734097 w 861058"/>
              <a:gd name="connsiteY60" fmla="*/ 708331 h 857795"/>
              <a:gd name="connsiteX61" fmla="*/ 737352 w 861058"/>
              <a:gd name="connsiteY61" fmla="*/ 701832 h 857795"/>
              <a:gd name="connsiteX62" fmla="*/ 737732 w 861058"/>
              <a:gd name="connsiteY62" fmla="*/ 701263 h 857795"/>
              <a:gd name="connsiteX63" fmla="*/ 838629 w 861058"/>
              <a:gd name="connsiteY63" fmla="*/ 742973 h 857795"/>
              <a:gd name="connsiteX64" fmla="*/ 841526 w 861058"/>
              <a:gd name="connsiteY64" fmla="*/ 760318 h 857795"/>
              <a:gd name="connsiteX65" fmla="*/ 844781 w 861058"/>
              <a:gd name="connsiteY65" fmla="*/ 773315 h 857795"/>
              <a:gd name="connsiteX66" fmla="*/ 848036 w 861058"/>
              <a:gd name="connsiteY66" fmla="*/ 789561 h 857795"/>
              <a:gd name="connsiteX67" fmla="*/ 851292 w 861058"/>
              <a:gd name="connsiteY67" fmla="*/ 799309 h 857795"/>
              <a:gd name="connsiteX68" fmla="*/ 854547 w 861058"/>
              <a:gd name="connsiteY68" fmla="*/ 809057 h 857795"/>
              <a:gd name="connsiteX69" fmla="*/ 857803 w 861058"/>
              <a:gd name="connsiteY69" fmla="*/ 818804 h 857795"/>
              <a:gd name="connsiteX70" fmla="*/ 861058 w 861058"/>
              <a:gd name="connsiteY70" fmla="*/ 825303 h 857795"/>
              <a:gd name="connsiteX71" fmla="*/ 861058 w 861058"/>
              <a:gd name="connsiteY71" fmla="*/ 831801 h 857795"/>
              <a:gd name="connsiteX72" fmla="*/ 857803 w 861058"/>
              <a:gd name="connsiteY72" fmla="*/ 841549 h 857795"/>
              <a:gd name="connsiteX73" fmla="*/ 854547 w 861058"/>
              <a:gd name="connsiteY73" fmla="*/ 844798 h 857795"/>
              <a:gd name="connsiteX74" fmla="*/ 848036 w 861058"/>
              <a:gd name="connsiteY74" fmla="*/ 851297 h 857795"/>
              <a:gd name="connsiteX75" fmla="*/ 841526 w 861058"/>
              <a:gd name="connsiteY75" fmla="*/ 854546 h 857795"/>
              <a:gd name="connsiteX76" fmla="*/ 838270 w 861058"/>
              <a:gd name="connsiteY76" fmla="*/ 854546 h 857795"/>
              <a:gd name="connsiteX77" fmla="*/ 831759 w 861058"/>
              <a:gd name="connsiteY77" fmla="*/ 857795 h 857795"/>
              <a:gd name="connsiteX78" fmla="*/ 825249 w 861058"/>
              <a:gd name="connsiteY78" fmla="*/ 857795 h 857795"/>
              <a:gd name="connsiteX79" fmla="*/ 818738 w 861058"/>
              <a:gd name="connsiteY79" fmla="*/ 854546 h 857795"/>
              <a:gd name="connsiteX80" fmla="*/ 808971 w 861058"/>
              <a:gd name="connsiteY80" fmla="*/ 854546 h 857795"/>
              <a:gd name="connsiteX81" fmla="*/ 799205 w 861058"/>
              <a:gd name="connsiteY81" fmla="*/ 854546 h 857795"/>
              <a:gd name="connsiteX82" fmla="*/ 789439 w 861058"/>
              <a:gd name="connsiteY82" fmla="*/ 851297 h 857795"/>
              <a:gd name="connsiteX83" fmla="*/ 779673 w 861058"/>
              <a:gd name="connsiteY83" fmla="*/ 848047 h 857795"/>
              <a:gd name="connsiteX84" fmla="*/ 766651 w 861058"/>
              <a:gd name="connsiteY84" fmla="*/ 844798 h 857795"/>
              <a:gd name="connsiteX85" fmla="*/ 753629 w 861058"/>
              <a:gd name="connsiteY85" fmla="*/ 841549 h 857795"/>
              <a:gd name="connsiteX86" fmla="*/ 740608 w 861058"/>
              <a:gd name="connsiteY86" fmla="*/ 835051 h 857795"/>
              <a:gd name="connsiteX87" fmla="*/ 724331 w 861058"/>
              <a:gd name="connsiteY87" fmla="*/ 828552 h 857795"/>
              <a:gd name="connsiteX88" fmla="*/ 708054 w 861058"/>
              <a:gd name="connsiteY88" fmla="*/ 825303 h 857795"/>
              <a:gd name="connsiteX89" fmla="*/ 691776 w 861058"/>
              <a:gd name="connsiteY89" fmla="*/ 815555 h 857795"/>
              <a:gd name="connsiteX90" fmla="*/ 675499 w 861058"/>
              <a:gd name="connsiteY90" fmla="*/ 809057 h 857795"/>
              <a:gd name="connsiteX91" fmla="*/ 655967 w 861058"/>
              <a:gd name="connsiteY91" fmla="*/ 799309 h 857795"/>
              <a:gd name="connsiteX92" fmla="*/ 620157 w 861058"/>
              <a:gd name="connsiteY92" fmla="*/ 783063 h 857795"/>
              <a:gd name="connsiteX93" fmla="*/ 584348 w 861058"/>
              <a:gd name="connsiteY93" fmla="*/ 766817 h 857795"/>
              <a:gd name="connsiteX94" fmla="*/ 548538 w 861058"/>
              <a:gd name="connsiteY94" fmla="*/ 744072 h 857795"/>
              <a:gd name="connsiteX95" fmla="*/ 512728 w 861058"/>
              <a:gd name="connsiteY95" fmla="*/ 721328 h 857795"/>
              <a:gd name="connsiteX96" fmla="*/ 476919 w 861058"/>
              <a:gd name="connsiteY96" fmla="*/ 695334 h 857795"/>
              <a:gd name="connsiteX97" fmla="*/ 444365 w 861058"/>
              <a:gd name="connsiteY97" fmla="*/ 666091 h 857795"/>
              <a:gd name="connsiteX98" fmla="*/ 411810 w 861058"/>
              <a:gd name="connsiteY98" fmla="*/ 633599 h 857795"/>
              <a:gd name="connsiteX99" fmla="*/ 379256 w 861058"/>
              <a:gd name="connsiteY99" fmla="*/ 601107 h 857795"/>
              <a:gd name="connsiteX100" fmla="*/ 346702 w 861058"/>
              <a:gd name="connsiteY100" fmla="*/ 565365 h 857795"/>
              <a:gd name="connsiteX101" fmla="*/ 317403 w 861058"/>
              <a:gd name="connsiteY101" fmla="*/ 529624 h 857795"/>
              <a:gd name="connsiteX102" fmla="*/ 288105 w 861058"/>
              <a:gd name="connsiteY102" fmla="*/ 493882 h 857795"/>
              <a:gd name="connsiteX103" fmla="*/ 258806 w 861058"/>
              <a:gd name="connsiteY103" fmla="*/ 454891 h 857795"/>
              <a:gd name="connsiteX104" fmla="*/ 229507 w 861058"/>
              <a:gd name="connsiteY104" fmla="*/ 412652 h 857795"/>
              <a:gd name="connsiteX105" fmla="*/ 205091 w 861058"/>
              <a:gd name="connsiteY105" fmla="*/ 370412 h 857795"/>
              <a:gd name="connsiteX106" fmla="*/ 179048 w 861058"/>
              <a:gd name="connsiteY106" fmla="*/ 324922 h 857795"/>
              <a:gd name="connsiteX107" fmla="*/ 156260 w 861058"/>
              <a:gd name="connsiteY107" fmla="*/ 276184 h 857795"/>
              <a:gd name="connsiteX108" fmla="*/ 143239 w 861058"/>
              <a:gd name="connsiteY108" fmla="*/ 250190 h 857795"/>
              <a:gd name="connsiteX109" fmla="*/ 133472 w 861058"/>
              <a:gd name="connsiteY109" fmla="*/ 227446 h 857795"/>
              <a:gd name="connsiteX110" fmla="*/ 120451 w 861058"/>
              <a:gd name="connsiteY110" fmla="*/ 207950 h 857795"/>
              <a:gd name="connsiteX111" fmla="*/ 110684 w 861058"/>
              <a:gd name="connsiteY111" fmla="*/ 188455 h 857795"/>
              <a:gd name="connsiteX112" fmla="*/ 100918 w 861058"/>
              <a:gd name="connsiteY112" fmla="*/ 168960 h 857795"/>
              <a:gd name="connsiteX113" fmla="*/ 91152 w 861058"/>
              <a:gd name="connsiteY113" fmla="*/ 152714 h 857795"/>
              <a:gd name="connsiteX114" fmla="*/ 81386 w 861058"/>
              <a:gd name="connsiteY114" fmla="*/ 136467 h 857795"/>
              <a:gd name="connsiteX115" fmla="*/ 74875 w 861058"/>
              <a:gd name="connsiteY115" fmla="*/ 123471 h 857795"/>
              <a:gd name="connsiteX116" fmla="*/ 65108 w 861058"/>
              <a:gd name="connsiteY116" fmla="*/ 110474 h 857795"/>
              <a:gd name="connsiteX117" fmla="*/ 58598 w 861058"/>
              <a:gd name="connsiteY117" fmla="*/ 97477 h 857795"/>
              <a:gd name="connsiteX118" fmla="*/ 52087 w 861058"/>
              <a:gd name="connsiteY118" fmla="*/ 87729 h 857795"/>
              <a:gd name="connsiteX119" fmla="*/ 45576 w 861058"/>
              <a:gd name="connsiteY119" fmla="*/ 77981 h 857795"/>
              <a:gd name="connsiteX120" fmla="*/ 39065 w 861058"/>
              <a:gd name="connsiteY120" fmla="*/ 68234 h 857795"/>
              <a:gd name="connsiteX121" fmla="*/ 35810 w 861058"/>
              <a:gd name="connsiteY121" fmla="*/ 61735 h 857795"/>
              <a:gd name="connsiteX122" fmla="*/ 29299 w 861058"/>
              <a:gd name="connsiteY122" fmla="*/ 55237 h 857795"/>
              <a:gd name="connsiteX123" fmla="*/ 26043 w 861058"/>
              <a:gd name="connsiteY123" fmla="*/ 51988 h 857795"/>
              <a:gd name="connsiteX124" fmla="*/ 19533 w 861058"/>
              <a:gd name="connsiteY124" fmla="*/ 42240 h 857795"/>
              <a:gd name="connsiteX125" fmla="*/ 13022 w 861058"/>
              <a:gd name="connsiteY125" fmla="*/ 35742 h 857795"/>
              <a:gd name="connsiteX126" fmla="*/ 6511 w 861058"/>
              <a:gd name="connsiteY126" fmla="*/ 29243 h 857795"/>
              <a:gd name="connsiteX127" fmla="*/ 3256 w 861058"/>
              <a:gd name="connsiteY127" fmla="*/ 22745 h 857795"/>
              <a:gd name="connsiteX128" fmla="*/ 0 w 861058"/>
              <a:gd name="connsiteY128" fmla="*/ 16246 h 857795"/>
              <a:gd name="connsiteX129" fmla="*/ 0 w 861058"/>
              <a:gd name="connsiteY129" fmla="*/ 12997 h 857795"/>
              <a:gd name="connsiteX130" fmla="*/ 0 w 861058"/>
              <a:gd name="connsiteY130" fmla="*/ 6499 h 857795"/>
              <a:gd name="connsiteX131" fmla="*/ 3256 w 861058"/>
              <a:gd name="connsiteY131" fmla="*/ 3249 h 857795"/>
              <a:gd name="connsiteX132" fmla="*/ 9766 w 861058"/>
              <a:gd name="connsiteY132" fmla="*/ 0 h 857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861058" h="857795">
                <a:moveTo>
                  <a:pt x="9766" y="0"/>
                </a:moveTo>
                <a:lnTo>
                  <a:pt x="16277" y="0"/>
                </a:lnTo>
                <a:lnTo>
                  <a:pt x="26043" y="0"/>
                </a:lnTo>
                <a:lnTo>
                  <a:pt x="35810" y="0"/>
                </a:lnTo>
                <a:lnTo>
                  <a:pt x="52087" y="0"/>
                </a:lnTo>
                <a:lnTo>
                  <a:pt x="68364" y="3249"/>
                </a:lnTo>
                <a:lnTo>
                  <a:pt x="87896" y="3249"/>
                </a:lnTo>
                <a:lnTo>
                  <a:pt x="107429" y="6499"/>
                </a:lnTo>
                <a:lnTo>
                  <a:pt x="123706" y="12997"/>
                </a:lnTo>
                <a:lnTo>
                  <a:pt x="136728" y="16246"/>
                </a:lnTo>
                <a:lnTo>
                  <a:pt x="146494" y="19495"/>
                </a:lnTo>
                <a:lnTo>
                  <a:pt x="156260" y="25994"/>
                </a:lnTo>
                <a:lnTo>
                  <a:pt x="162771" y="29243"/>
                </a:lnTo>
                <a:lnTo>
                  <a:pt x="169282" y="32492"/>
                </a:lnTo>
                <a:lnTo>
                  <a:pt x="172537" y="35742"/>
                </a:lnTo>
                <a:lnTo>
                  <a:pt x="175793" y="42240"/>
                </a:lnTo>
                <a:lnTo>
                  <a:pt x="179048" y="51988"/>
                </a:lnTo>
                <a:lnTo>
                  <a:pt x="179048" y="61735"/>
                </a:lnTo>
                <a:lnTo>
                  <a:pt x="179048" y="74732"/>
                </a:lnTo>
                <a:lnTo>
                  <a:pt x="179048" y="84480"/>
                </a:lnTo>
                <a:lnTo>
                  <a:pt x="182304" y="94228"/>
                </a:lnTo>
                <a:lnTo>
                  <a:pt x="182304" y="103975"/>
                </a:lnTo>
                <a:lnTo>
                  <a:pt x="185559" y="116972"/>
                </a:lnTo>
                <a:lnTo>
                  <a:pt x="192070" y="129969"/>
                </a:lnTo>
                <a:lnTo>
                  <a:pt x="195325" y="142966"/>
                </a:lnTo>
                <a:lnTo>
                  <a:pt x="201836" y="159212"/>
                </a:lnTo>
                <a:lnTo>
                  <a:pt x="211602" y="175458"/>
                </a:lnTo>
                <a:lnTo>
                  <a:pt x="219741" y="191704"/>
                </a:lnTo>
                <a:lnTo>
                  <a:pt x="229507" y="214449"/>
                </a:lnTo>
                <a:lnTo>
                  <a:pt x="242529" y="237193"/>
                </a:lnTo>
                <a:lnTo>
                  <a:pt x="255550" y="259938"/>
                </a:lnTo>
                <a:lnTo>
                  <a:pt x="271828" y="289181"/>
                </a:lnTo>
                <a:lnTo>
                  <a:pt x="291360" y="318424"/>
                </a:lnTo>
                <a:lnTo>
                  <a:pt x="310893" y="350916"/>
                </a:lnTo>
                <a:lnTo>
                  <a:pt x="333680" y="383409"/>
                </a:lnTo>
                <a:lnTo>
                  <a:pt x="353213" y="419150"/>
                </a:lnTo>
                <a:lnTo>
                  <a:pt x="376001" y="454891"/>
                </a:lnTo>
                <a:lnTo>
                  <a:pt x="402044" y="487384"/>
                </a:lnTo>
                <a:lnTo>
                  <a:pt x="431343" y="516627"/>
                </a:lnTo>
                <a:lnTo>
                  <a:pt x="460642" y="545870"/>
                </a:lnTo>
                <a:lnTo>
                  <a:pt x="493196" y="571863"/>
                </a:lnTo>
                <a:lnTo>
                  <a:pt x="529006" y="597857"/>
                </a:lnTo>
                <a:lnTo>
                  <a:pt x="564815" y="623851"/>
                </a:lnTo>
                <a:lnTo>
                  <a:pt x="581092" y="636848"/>
                </a:lnTo>
                <a:lnTo>
                  <a:pt x="600625" y="646596"/>
                </a:lnTo>
                <a:lnTo>
                  <a:pt x="616902" y="659593"/>
                </a:lnTo>
                <a:lnTo>
                  <a:pt x="629923" y="669340"/>
                </a:lnTo>
                <a:lnTo>
                  <a:pt x="642945" y="675839"/>
                </a:lnTo>
                <a:lnTo>
                  <a:pt x="655967" y="685586"/>
                </a:lnTo>
                <a:lnTo>
                  <a:pt x="668989" y="692085"/>
                </a:lnTo>
                <a:lnTo>
                  <a:pt x="678755" y="698583"/>
                </a:lnTo>
                <a:lnTo>
                  <a:pt x="688521" y="705082"/>
                </a:lnTo>
                <a:lnTo>
                  <a:pt x="698287" y="708331"/>
                </a:lnTo>
                <a:lnTo>
                  <a:pt x="704798" y="711580"/>
                </a:lnTo>
                <a:lnTo>
                  <a:pt x="711309" y="714829"/>
                </a:lnTo>
                <a:lnTo>
                  <a:pt x="717820" y="714829"/>
                </a:lnTo>
                <a:lnTo>
                  <a:pt x="721075" y="718079"/>
                </a:lnTo>
                <a:lnTo>
                  <a:pt x="724331" y="718079"/>
                </a:lnTo>
                <a:lnTo>
                  <a:pt x="727586" y="714829"/>
                </a:lnTo>
                <a:lnTo>
                  <a:pt x="730841" y="714829"/>
                </a:lnTo>
                <a:lnTo>
                  <a:pt x="734097" y="708331"/>
                </a:lnTo>
                <a:lnTo>
                  <a:pt x="737352" y="701832"/>
                </a:lnTo>
                <a:lnTo>
                  <a:pt x="737732" y="701263"/>
                </a:lnTo>
                <a:lnTo>
                  <a:pt x="838629" y="742973"/>
                </a:lnTo>
                <a:lnTo>
                  <a:pt x="841526" y="760318"/>
                </a:lnTo>
                <a:lnTo>
                  <a:pt x="844781" y="773315"/>
                </a:lnTo>
                <a:lnTo>
                  <a:pt x="848036" y="789561"/>
                </a:lnTo>
                <a:lnTo>
                  <a:pt x="851292" y="799309"/>
                </a:lnTo>
                <a:lnTo>
                  <a:pt x="854547" y="809057"/>
                </a:lnTo>
                <a:lnTo>
                  <a:pt x="857803" y="818804"/>
                </a:lnTo>
                <a:lnTo>
                  <a:pt x="861058" y="825303"/>
                </a:lnTo>
                <a:lnTo>
                  <a:pt x="861058" y="831801"/>
                </a:lnTo>
                <a:lnTo>
                  <a:pt x="857803" y="841549"/>
                </a:lnTo>
                <a:lnTo>
                  <a:pt x="854547" y="844798"/>
                </a:lnTo>
                <a:lnTo>
                  <a:pt x="848036" y="851297"/>
                </a:lnTo>
                <a:lnTo>
                  <a:pt x="841526" y="854546"/>
                </a:lnTo>
                <a:lnTo>
                  <a:pt x="838270" y="854546"/>
                </a:lnTo>
                <a:lnTo>
                  <a:pt x="831759" y="857795"/>
                </a:lnTo>
                <a:lnTo>
                  <a:pt x="825249" y="857795"/>
                </a:lnTo>
                <a:lnTo>
                  <a:pt x="818738" y="854546"/>
                </a:lnTo>
                <a:lnTo>
                  <a:pt x="808971" y="854546"/>
                </a:lnTo>
                <a:lnTo>
                  <a:pt x="799205" y="854546"/>
                </a:lnTo>
                <a:lnTo>
                  <a:pt x="789439" y="851297"/>
                </a:lnTo>
                <a:lnTo>
                  <a:pt x="779673" y="848047"/>
                </a:lnTo>
                <a:lnTo>
                  <a:pt x="766651" y="844798"/>
                </a:lnTo>
                <a:lnTo>
                  <a:pt x="753629" y="841549"/>
                </a:lnTo>
                <a:lnTo>
                  <a:pt x="740608" y="835051"/>
                </a:lnTo>
                <a:lnTo>
                  <a:pt x="724331" y="828552"/>
                </a:lnTo>
                <a:lnTo>
                  <a:pt x="708054" y="825303"/>
                </a:lnTo>
                <a:lnTo>
                  <a:pt x="691776" y="815555"/>
                </a:lnTo>
                <a:lnTo>
                  <a:pt x="675499" y="809057"/>
                </a:lnTo>
                <a:lnTo>
                  <a:pt x="655967" y="799309"/>
                </a:lnTo>
                <a:lnTo>
                  <a:pt x="620157" y="783063"/>
                </a:lnTo>
                <a:lnTo>
                  <a:pt x="584348" y="766817"/>
                </a:lnTo>
                <a:lnTo>
                  <a:pt x="548538" y="744072"/>
                </a:lnTo>
                <a:lnTo>
                  <a:pt x="512728" y="721328"/>
                </a:lnTo>
                <a:lnTo>
                  <a:pt x="476919" y="695334"/>
                </a:lnTo>
                <a:lnTo>
                  <a:pt x="444365" y="666091"/>
                </a:lnTo>
                <a:lnTo>
                  <a:pt x="411810" y="633599"/>
                </a:lnTo>
                <a:lnTo>
                  <a:pt x="379256" y="601107"/>
                </a:lnTo>
                <a:lnTo>
                  <a:pt x="346702" y="565365"/>
                </a:lnTo>
                <a:lnTo>
                  <a:pt x="317403" y="529624"/>
                </a:lnTo>
                <a:lnTo>
                  <a:pt x="288105" y="493882"/>
                </a:lnTo>
                <a:lnTo>
                  <a:pt x="258806" y="454891"/>
                </a:lnTo>
                <a:lnTo>
                  <a:pt x="229507" y="412652"/>
                </a:lnTo>
                <a:lnTo>
                  <a:pt x="205091" y="370412"/>
                </a:lnTo>
                <a:lnTo>
                  <a:pt x="179048" y="324922"/>
                </a:lnTo>
                <a:lnTo>
                  <a:pt x="156260" y="276184"/>
                </a:lnTo>
                <a:lnTo>
                  <a:pt x="143239" y="250190"/>
                </a:lnTo>
                <a:lnTo>
                  <a:pt x="133472" y="227446"/>
                </a:lnTo>
                <a:lnTo>
                  <a:pt x="120451" y="207950"/>
                </a:lnTo>
                <a:lnTo>
                  <a:pt x="110684" y="188455"/>
                </a:lnTo>
                <a:lnTo>
                  <a:pt x="100918" y="168960"/>
                </a:lnTo>
                <a:lnTo>
                  <a:pt x="91152" y="152714"/>
                </a:lnTo>
                <a:lnTo>
                  <a:pt x="81386" y="136467"/>
                </a:lnTo>
                <a:lnTo>
                  <a:pt x="74875" y="123471"/>
                </a:lnTo>
                <a:lnTo>
                  <a:pt x="65108" y="110474"/>
                </a:lnTo>
                <a:lnTo>
                  <a:pt x="58598" y="97477"/>
                </a:lnTo>
                <a:lnTo>
                  <a:pt x="52087" y="87729"/>
                </a:lnTo>
                <a:lnTo>
                  <a:pt x="45576" y="77981"/>
                </a:lnTo>
                <a:lnTo>
                  <a:pt x="39065" y="68234"/>
                </a:lnTo>
                <a:lnTo>
                  <a:pt x="35810" y="61735"/>
                </a:lnTo>
                <a:lnTo>
                  <a:pt x="29299" y="55237"/>
                </a:lnTo>
                <a:lnTo>
                  <a:pt x="26043" y="51988"/>
                </a:lnTo>
                <a:lnTo>
                  <a:pt x="19533" y="42240"/>
                </a:lnTo>
                <a:lnTo>
                  <a:pt x="13022" y="35742"/>
                </a:lnTo>
                <a:lnTo>
                  <a:pt x="6511" y="29243"/>
                </a:lnTo>
                <a:lnTo>
                  <a:pt x="3256" y="22745"/>
                </a:lnTo>
                <a:lnTo>
                  <a:pt x="0" y="16246"/>
                </a:lnTo>
                <a:lnTo>
                  <a:pt x="0" y="12997"/>
                </a:lnTo>
                <a:lnTo>
                  <a:pt x="0" y="6499"/>
                </a:lnTo>
                <a:lnTo>
                  <a:pt x="3256" y="3249"/>
                </a:lnTo>
                <a:lnTo>
                  <a:pt x="9766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任意多边形 77"/>
          <p:cNvSpPr/>
          <p:nvPr/>
        </p:nvSpPr>
        <p:spPr>
          <a:xfrm>
            <a:off x="5383682" y="2245702"/>
            <a:ext cx="489238" cy="156929"/>
          </a:xfrm>
          <a:custGeom>
            <a:avLst/>
            <a:gdLst>
              <a:gd name="connsiteX0" fmla="*/ 332682 w 489238"/>
              <a:gd name="connsiteY0" fmla="*/ 0 h 156929"/>
              <a:gd name="connsiteX1" fmla="*/ 335944 w 489238"/>
              <a:gd name="connsiteY1" fmla="*/ 3262 h 156929"/>
              <a:gd name="connsiteX2" fmla="*/ 342467 w 489238"/>
              <a:gd name="connsiteY2" fmla="*/ 3262 h 156929"/>
              <a:gd name="connsiteX3" fmla="*/ 348990 w 489238"/>
              <a:gd name="connsiteY3" fmla="*/ 6523 h 156929"/>
              <a:gd name="connsiteX4" fmla="*/ 358775 w 489238"/>
              <a:gd name="connsiteY4" fmla="*/ 13046 h 156929"/>
              <a:gd name="connsiteX5" fmla="*/ 371821 w 489238"/>
              <a:gd name="connsiteY5" fmla="*/ 16308 h 156929"/>
              <a:gd name="connsiteX6" fmla="*/ 384867 w 489238"/>
              <a:gd name="connsiteY6" fmla="*/ 22831 h 156929"/>
              <a:gd name="connsiteX7" fmla="*/ 401175 w 489238"/>
              <a:gd name="connsiteY7" fmla="*/ 32616 h 156929"/>
              <a:gd name="connsiteX8" fmla="*/ 417483 w 489238"/>
              <a:gd name="connsiteY8" fmla="*/ 39139 h 156929"/>
              <a:gd name="connsiteX9" fmla="*/ 433791 w 489238"/>
              <a:gd name="connsiteY9" fmla="*/ 48924 h 156929"/>
              <a:gd name="connsiteX10" fmla="*/ 446838 w 489238"/>
              <a:gd name="connsiteY10" fmla="*/ 58709 h 156929"/>
              <a:gd name="connsiteX11" fmla="*/ 459884 w 489238"/>
              <a:gd name="connsiteY11" fmla="*/ 65232 h 156929"/>
              <a:gd name="connsiteX12" fmla="*/ 469669 w 489238"/>
              <a:gd name="connsiteY12" fmla="*/ 75017 h 156929"/>
              <a:gd name="connsiteX13" fmla="*/ 476192 w 489238"/>
              <a:gd name="connsiteY13" fmla="*/ 81540 h 156929"/>
              <a:gd name="connsiteX14" fmla="*/ 482715 w 489238"/>
              <a:gd name="connsiteY14" fmla="*/ 88063 h 156929"/>
              <a:gd name="connsiteX15" fmla="*/ 485977 w 489238"/>
              <a:gd name="connsiteY15" fmla="*/ 94586 h 156929"/>
              <a:gd name="connsiteX16" fmla="*/ 485977 w 489238"/>
              <a:gd name="connsiteY16" fmla="*/ 101109 h 156929"/>
              <a:gd name="connsiteX17" fmla="*/ 489238 w 489238"/>
              <a:gd name="connsiteY17" fmla="*/ 104371 h 156929"/>
              <a:gd name="connsiteX18" fmla="*/ 485977 w 489238"/>
              <a:gd name="connsiteY18" fmla="*/ 107632 h 156929"/>
              <a:gd name="connsiteX19" fmla="*/ 485977 w 489238"/>
              <a:gd name="connsiteY19" fmla="*/ 114156 h 156929"/>
              <a:gd name="connsiteX20" fmla="*/ 482715 w 489238"/>
              <a:gd name="connsiteY20" fmla="*/ 117417 h 156929"/>
              <a:gd name="connsiteX21" fmla="*/ 476192 w 489238"/>
              <a:gd name="connsiteY21" fmla="*/ 120679 h 156929"/>
              <a:gd name="connsiteX22" fmla="*/ 466407 w 489238"/>
              <a:gd name="connsiteY22" fmla="*/ 127202 h 156929"/>
              <a:gd name="connsiteX23" fmla="*/ 456622 w 489238"/>
              <a:gd name="connsiteY23" fmla="*/ 130463 h 156929"/>
              <a:gd name="connsiteX24" fmla="*/ 446838 w 489238"/>
              <a:gd name="connsiteY24" fmla="*/ 133725 h 156929"/>
              <a:gd name="connsiteX25" fmla="*/ 433791 w 489238"/>
              <a:gd name="connsiteY25" fmla="*/ 140248 h 156929"/>
              <a:gd name="connsiteX26" fmla="*/ 424006 w 489238"/>
              <a:gd name="connsiteY26" fmla="*/ 146771 h 156929"/>
              <a:gd name="connsiteX27" fmla="*/ 410960 w 489238"/>
              <a:gd name="connsiteY27" fmla="*/ 156556 h 156929"/>
              <a:gd name="connsiteX28" fmla="*/ 410338 w 489238"/>
              <a:gd name="connsiteY28" fmla="*/ 156929 h 156929"/>
              <a:gd name="connsiteX29" fmla="*/ 300066 w 489238"/>
              <a:gd name="connsiteY29" fmla="*/ 140695 h 156929"/>
              <a:gd name="connsiteX30" fmla="*/ 300066 w 489238"/>
              <a:gd name="connsiteY30" fmla="*/ 136987 h 156929"/>
              <a:gd name="connsiteX31" fmla="*/ 303328 w 489238"/>
              <a:gd name="connsiteY31" fmla="*/ 127202 h 156929"/>
              <a:gd name="connsiteX32" fmla="*/ 303328 w 489238"/>
              <a:gd name="connsiteY32" fmla="*/ 120679 h 156929"/>
              <a:gd name="connsiteX33" fmla="*/ 303328 w 489238"/>
              <a:gd name="connsiteY33" fmla="*/ 114156 h 156929"/>
              <a:gd name="connsiteX34" fmla="*/ 300066 w 489238"/>
              <a:gd name="connsiteY34" fmla="*/ 110894 h 156929"/>
              <a:gd name="connsiteX35" fmla="*/ 296804 w 489238"/>
              <a:gd name="connsiteY35" fmla="*/ 107632 h 156929"/>
              <a:gd name="connsiteX36" fmla="*/ 290281 w 489238"/>
              <a:gd name="connsiteY36" fmla="*/ 107632 h 156929"/>
              <a:gd name="connsiteX37" fmla="*/ 280497 w 489238"/>
              <a:gd name="connsiteY37" fmla="*/ 107632 h 156929"/>
              <a:gd name="connsiteX38" fmla="*/ 267450 w 489238"/>
              <a:gd name="connsiteY38" fmla="*/ 107632 h 156929"/>
              <a:gd name="connsiteX39" fmla="*/ 251142 w 489238"/>
              <a:gd name="connsiteY39" fmla="*/ 110894 h 156929"/>
              <a:gd name="connsiteX40" fmla="*/ 234834 w 489238"/>
              <a:gd name="connsiteY40" fmla="*/ 114156 h 156929"/>
              <a:gd name="connsiteX41" fmla="*/ 215265 w 489238"/>
              <a:gd name="connsiteY41" fmla="*/ 120679 h 156929"/>
              <a:gd name="connsiteX42" fmla="*/ 192434 w 489238"/>
              <a:gd name="connsiteY42" fmla="*/ 123940 h 156929"/>
              <a:gd name="connsiteX43" fmla="*/ 146771 w 489238"/>
              <a:gd name="connsiteY43" fmla="*/ 136987 h 156929"/>
              <a:gd name="connsiteX44" fmla="*/ 97848 w 489238"/>
              <a:gd name="connsiteY44" fmla="*/ 143510 h 156929"/>
              <a:gd name="connsiteX45" fmla="*/ 48924 w 489238"/>
              <a:gd name="connsiteY45" fmla="*/ 146771 h 156929"/>
              <a:gd name="connsiteX46" fmla="*/ 0 w 489238"/>
              <a:gd name="connsiteY46" fmla="*/ 150033 h 156929"/>
              <a:gd name="connsiteX47" fmla="*/ 0 w 489238"/>
              <a:gd name="connsiteY47" fmla="*/ 101109 h 156929"/>
              <a:gd name="connsiteX48" fmla="*/ 16308 w 489238"/>
              <a:gd name="connsiteY48" fmla="*/ 101109 h 156929"/>
              <a:gd name="connsiteX49" fmla="*/ 32616 w 489238"/>
              <a:gd name="connsiteY49" fmla="*/ 101109 h 156929"/>
              <a:gd name="connsiteX50" fmla="*/ 52185 w 489238"/>
              <a:gd name="connsiteY50" fmla="*/ 97848 h 156929"/>
              <a:gd name="connsiteX51" fmla="*/ 75017 w 489238"/>
              <a:gd name="connsiteY51" fmla="*/ 94586 h 156929"/>
              <a:gd name="connsiteX52" fmla="*/ 97848 w 489238"/>
              <a:gd name="connsiteY52" fmla="*/ 91324 h 156929"/>
              <a:gd name="connsiteX53" fmla="*/ 120679 w 489238"/>
              <a:gd name="connsiteY53" fmla="*/ 84801 h 156929"/>
              <a:gd name="connsiteX54" fmla="*/ 150033 w 489238"/>
              <a:gd name="connsiteY54" fmla="*/ 78278 h 156929"/>
              <a:gd name="connsiteX55" fmla="*/ 176126 w 489238"/>
              <a:gd name="connsiteY55" fmla="*/ 71755 h 156929"/>
              <a:gd name="connsiteX56" fmla="*/ 202218 w 489238"/>
              <a:gd name="connsiteY56" fmla="*/ 61970 h 156929"/>
              <a:gd name="connsiteX57" fmla="*/ 225050 w 489238"/>
              <a:gd name="connsiteY57" fmla="*/ 55447 h 156929"/>
              <a:gd name="connsiteX58" fmla="*/ 244619 w 489238"/>
              <a:gd name="connsiteY58" fmla="*/ 48924 h 156929"/>
              <a:gd name="connsiteX59" fmla="*/ 260927 w 489238"/>
              <a:gd name="connsiteY59" fmla="*/ 42401 h 156929"/>
              <a:gd name="connsiteX60" fmla="*/ 277235 w 489238"/>
              <a:gd name="connsiteY60" fmla="*/ 35878 h 156929"/>
              <a:gd name="connsiteX61" fmla="*/ 287020 w 489238"/>
              <a:gd name="connsiteY61" fmla="*/ 29354 h 156929"/>
              <a:gd name="connsiteX62" fmla="*/ 293543 w 489238"/>
              <a:gd name="connsiteY62" fmla="*/ 26093 h 156929"/>
              <a:gd name="connsiteX63" fmla="*/ 296804 w 489238"/>
              <a:gd name="connsiteY63" fmla="*/ 22831 h 156929"/>
              <a:gd name="connsiteX64" fmla="*/ 300066 w 489238"/>
              <a:gd name="connsiteY64" fmla="*/ 19570 h 156929"/>
              <a:gd name="connsiteX65" fmla="*/ 300066 w 489238"/>
              <a:gd name="connsiteY65" fmla="*/ 16308 h 156929"/>
              <a:gd name="connsiteX66" fmla="*/ 306589 w 489238"/>
              <a:gd name="connsiteY66" fmla="*/ 9785 h 156929"/>
              <a:gd name="connsiteX67" fmla="*/ 313112 w 489238"/>
              <a:gd name="connsiteY67" fmla="*/ 6523 h 156929"/>
              <a:gd name="connsiteX68" fmla="*/ 319636 w 489238"/>
              <a:gd name="connsiteY68" fmla="*/ 3262 h 156929"/>
              <a:gd name="connsiteX69" fmla="*/ 332682 w 489238"/>
              <a:gd name="connsiteY69" fmla="*/ 0 h 15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89238" h="156929">
                <a:moveTo>
                  <a:pt x="332682" y="0"/>
                </a:moveTo>
                <a:lnTo>
                  <a:pt x="335944" y="3262"/>
                </a:lnTo>
                <a:lnTo>
                  <a:pt x="342467" y="3262"/>
                </a:lnTo>
                <a:lnTo>
                  <a:pt x="348990" y="6523"/>
                </a:lnTo>
                <a:lnTo>
                  <a:pt x="358775" y="13046"/>
                </a:lnTo>
                <a:lnTo>
                  <a:pt x="371821" y="16308"/>
                </a:lnTo>
                <a:lnTo>
                  <a:pt x="384867" y="22831"/>
                </a:lnTo>
                <a:lnTo>
                  <a:pt x="401175" y="32616"/>
                </a:lnTo>
                <a:lnTo>
                  <a:pt x="417483" y="39139"/>
                </a:lnTo>
                <a:lnTo>
                  <a:pt x="433791" y="48924"/>
                </a:lnTo>
                <a:lnTo>
                  <a:pt x="446838" y="58709"/>
                </a:lnTo>
                <a:lnTo>
                  <a:pt x="459884" y="65232"/>
                </a:lnTo>
                <a:lnTo>
                  <a:pt x="469669" y="75017"/>
                </a:lnTo>
                <a:lnTo>
                  <a:pt x="476192" y="81540"/>
                </a:lnTo>
                <a:lnTo>
                  <a:pt x="482715" y="88063"/>
                </a:lnTo>
                <a:lnTo>
                  <a:pt x="485977" y="94586"/>
                </a:lnTo>
                <a:lnTo>
                  <a:pt x="485977" y="101109"/>
                </a:lnTo>
                <a:lnTo>
                  <a:pt x="489238" y="104371"/>
                </a:lnTo>
                <a:lnTo>
                  <a:pt x="485977" y="107632"/>
                </a:lnTo>
                <a:lnTo>
                  <a:pt x="485977" y="114156"/>
                </a:lnTo>
                <a:lnTo>
                  <a:pt x="482715" y="117417"/>
                </a:lnTo>
                <a:lnTo>
                  <a:pt x="476192" y="120679"/>
                </a:lnTo>
                <a:lnTo>
                  <a:pt x="466407" y="127202"/>
                </a:lnTo>
                <a:lnTo>
                  <a:pt x="456622" y="130463"/>
                </a:lnTo>
                <a:lnTo>
                  <a:pt x="446838" y="133725"/>
                </a:lnTo>
                <a:lnTo>
                  <a:pt x="433791" y="140248"/>
                </a:lnTo>
                <a:lnTo>
                  <a:pt x="424006" y="146771"/>
                </a:lnTo>
                <a:lnTo>
                  <a:pt x="410960" y="156556"/>
                </a:lnTo>
                <a:lnTo>
                  <a:pt x="410338" y="156929"/>
                </a:lnTo>
                <a:lnTo>
                  <a:pt x="300066" y="140695"/>
                </a:lnTo>
                <a:lnTo>
                  <a:pt x="300066" y="136987"/>
                </a:lnTo>
                <a:lnTo>
                  <a:pt x="303328" y="127202"/>
                </a:lnTo>
                <a:lnTo>
                  <a:pt x="303328" y="120679"/>
                </a:lnTo>
                <a:lnTo>
                  <a:pt x="303328" y="114156"/>
                </a:lnTo>
                <a:lnTo>
                  <a:pt x="300066" y="110894"/>
                </a:lnTo>
                <a:lnTo>
                  <a:pt x="296804" y="107632"/>
                </a:lnTo>
                <a:lnTo>
                  <a:pt x="290281" y="107632"/>
                </a:lnTo>
                <a:lnTo>
                  <a:pt x="280497" y="107632"/>
                </a:lnTo>
                <a:lnTo>
                  <a:pt x="267450" y="107632"/>
                </a:lnTo>
                <a:lnTo>
                  <a:pt x="251142" y="110894"/>
                </a:lnTo>
                <a:lnTo>
                  <a:pt x="234834" y="114156"/>
                </a:lnTo>
                <a:lnTo>
                  <a:pt x="215265" y="120679"/>
                </a:lnTo>
                <a:lnTo>
                  <a:pt x="192434" y="123940"/>
                </a:lnTo>
                <a:lnTo>
                  <a:pt x="146771" y="136987"/>
                </a:lnTo>
                <a:lnTo>
                  <a:pt x="97848" y="143510"/>
                </a:lnTo>
                <a:lnTo>
                  <a:pt x="48924" y="146771"/>
                </a:lnTo>
                <a:lnTo>
                  <a:pt x="0" y="150033"/>
                </a:lnTo>
                <a:lnTo>
                  <a:pt x="0" y="101109"/>
                </a:lnTo>
                <a:lnTo>
                  <a:pt x="16308" y="101109"/>
                </a:lnTo>
                <a:lnTo>
                  <a:pt x="32616" y="101109"/>
                </a:lnTo>
                <a:lnTo>
                  <a:pt x="52185" y="97848"/>
                </a:lnTo>
                <a:lnTo>
                  <a:pt x="75017" y="94586"/>
                </a:lnTo>
                <a:lnTo>
                  <a:pt x="97848" y="91324"/>
                </a:lnTo>
                <a:lnTo>
                  <a:pt x="120679" y="84801"/>
                </a:lnTo>
                <a:lnTo>
                  <a:pt x="150033" y="78278"/>
                </a:lnTo>
                <a:lnTo>
                  <a:pt x="176126" y="71755"/>
                </a:lnTo>
                <a:lnTo>
                  <a:pt x="202218" y="61970"/>
                </a:lnTo>
                <a:lnTo>
                  <a:pt x="225050" y="55447"/>
                </a:lnTo>
                <a:lnTo>
                  <a:pt x="244619" y="48924"/>
                </a:lnTo>
                <a:lnTo>
                  <a:pt x="260927" y="42401"/>
                </a:lnTo>
                <a:lnTo>
                  <a:pt x="277235" y="35878"/>
                </a:lnTo>
                <a:lnTo>
                  <a:pt x="287020" y="29354"/>
                </a:lnTo>
                <a:lnTo>
                  <a:pt x="293543" y="26093"/>
                </a:lnTo>
                <a:lnTo>
                  <a:pt x="296804" y="22831"/>
                </a:lnTo>
                <a:lnTo>
                  <a:pt x="300066" y="19570"/>
                </a:lnTo>
                <a:lnTo>
                  <a:pt x="300066" y="16308"/>
                </a:lnTo>
                <a:lnTo>
                  <a:pt x="306589" y="9785"/>
                </a:lnTo>
                <a:lnTo>
                  <a:pt x="313112" y="6523"/>
                </a:lnTo>
                <a:lnTo>
                  <a:pt x="319636" y="3262"/>
                </a:lnTo>
                <a:lnTo>
                  <a:pt x="332682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任意多边形 78"/>
          <p:cNvSpPr/>
          <p:nvPr/>
        </p:nvSpPr>
        <p:spPr>
          <a:xfrm>
            <a:off x="5364113" y="2562075"/>
            <a:ext cx="277257" cy="841489"/>
          </a:xfrm>
          <a:custGeom>
            <a:avLst/>
            <a:gdLst>
              <a:gd name="connsiteX0" fmla="*/ 88063 w 277257"/>
              <a:gd name="connsiteY0" fmla="*/ 0 h 841489"/>
              <a:gd name="connsiteX1" fmla="*/ 94586 w 277257"/>
              <a:gd name="connsiteY1" fmla="*/ 0 h 841489"/>
              <a:gd name="connsiteX2" fmla="*/ 104371 w 277257"/>
              <a:gd name="connsiteY2" fmla="*/ 3268 h 841489"/>
              <a:gd name="connsiteX3" fmla="*/ 114155 w 277257"/>
              <a:gd name="connsiteY3" fmla="*/ 6536 h 841489"/>
              <a:gd name="connsiteX4" fmla="*/ 127202 w 277257"/>
              <a:gd name="connsiteY4" fmla="*/ 13072 h 841489"/>
              <a:gd name="connsiteX5" fmla="*/ 136986 w 277257"/>
              <a:gd name="connsiteY5" fmla="*/ 16340 h 841489"/>
              <a:gd name="connsiteX6" fmla="*/ 150033 w 277257"/>
              <a:gd name="connsiteY6" fmla="*/ 26143 h 841489"/>
              <a:gd name="connsiteX7" fmla="*/ 166341 w 277257"/>
              <a:gd name="connsiteY7" fmla="*/ 32679 h 841489"/>
              <a:gd name="connsiteX8" fmla="*/ 179387 w 277257"/>
              <a:gd name="connsiteY8" fmla="*/ 45751 h 841489"/>
              <a:gd name="connsiteX9" fmla="*/ 189172 w 277257"/>
              <a:gd name="connsiteY9" fmla="*/ 58823 h 841489"/>
              <a:gd name="connsiteX10" fmla="*/ 198957 w 277257"/>
              <a:gd name="connsiteY10" fmla="*/ 71894 h 841489"/>
              <a:gd name="connsiteX11" fmla="*/ 205480 w 277257"/>
              <a:gd name="connsiteY11" fmla="*/ 88234 h 841489"/>
              <a:gd name="connsiteX12" fmla="*/ 212003 w 277257"/>
              <a:gd name="connsiteY12" fmla="*/ 104574 h 841489"/>
              <a:gd name="connsiteX13" fmla="*/ 212003 w 277257"/>
              <a:gd name="connsiteY13" fmla="*/ 120913 h 841489"/>
              <a:gd name="connsiteX14" fmla="*/ 215264 w 277257"/>
              <a:gd name="connsiteY14" fmla="*/ 137253 h 841489"/>
              <a:gd name="connsiteX15" fmla="*/ 212003 w 277257"/>
              <a:gd name="connsiteY15" fmla="*/ 156860 h 841489"/>
              <a:gd name="connsiteX16" fmla="*/ 205480 w 277257"/>
              <a:gd name="connsiteY16" fmla="*/ 179736 h 841489"/>
              <a:gd name="connsiteX17" fmla="*/ 202218 w 277257"/>
              <a:gd name="connsiteY17" fmla="*/ 205879 h 841489"/>
              <a:gd name="connsiteX18" fmla="*/ 198957 w 277257"/>
              <a:gd name="connsiteY18" fmla="*/ 232022 h 841489"/>
              <a:gd name="connsiteX19" fmla="*/ 195695 w 277257"/>
              <a:gd name="connsiteY19" fmla="*/ 261434 h 841489"/>
              <a:gd name="connsiteX20" fmla="*/ 192433 w 277257"/>
              <a:gd name="connsiteY20" fmla="*/ 294113 h 841489"/>
              <a:gd name="connsiteX21" fmla="*/ 189172 w 277257"/>
              <a:gd name="connsiteY21" fmla="*/ 326792 h 841489"/>
              <a:gd name="connsiteX22" fmla="*/ 189172 w 277257"/>
              <a:gd name="connsiteY22" fmla="*/ 361105 h 841489"/>
              <a:gd name="connsiteX23" fmla="*/ 189172 w 277257"/>
              <a:gd name="connsiteY23" fmla="*/ 397052 h 841489"/>
              <a:gd name="connsiteX24" fmla="*/ 189172 w 277257"/>
              <a:gd name="connsiteY24" fmla="*/ 416660 h 841489"/>
              <a:gd name="connsiteX25" fmla="*/ 189172 w 277257"/>
              <a:gd name="connsiteY25" fmla="*/ 432999 h 841489"/>
              <a:gd name="connsiteX26" fmla="*/ 189172 w 277257"/>
              <a:gd name="connsiteY26" fmla="*/ 449339 h 841489"/>
              <a:gd name="connsiteX27" fmla="*/ 189172 w 277257"/>
              <a:gd name="connsiteY27" fmla="*/ 465679 h 841489"/>
              <a:gd name="connsiteX28" fmla="*/ 189172 w 277257"/>
              <a:gd name="connsiteY28" fmla="*/ 478750 h 841489"/>
              <a:gd name="connsiteX29" fmla="*/ 192433 w 277257"/>
              <a:gd name="connsiteY29" fmla="*/ 491822 h 841489"/>
              <a:gd name="connsiteX30" fmla="*/ 192433 w 277257"/>
              <a:gd name="connsiteY30" fmla="*/ 501626 h 841489"/>
              <a:gd name="connsiteX31" fmla="*/ 192433 w 277257"/>
              <a:gd name="connsiteY31" fmla="*/ 514697 h 841489"/>
              <a:gd name="connsiteX32" fmla="*/ 195695 w 277257"/>
              <a:gd name="connsiteY32" fmla="*/ 524501 h 841489"/>
              <a:gd name="connsiteX33" fmla="*/ 195695 w 277257"/>
              <a:gd name="connsiteY33" fmla="*/ 531037 h 841489"/>
              <a:gd name="connsiteX34" fmla="*/ 195695 w 277257"/>
              <a:gd name="connsiteY34" fmla="*/ 540841 h 841489"/>
              <a:gd name="connsiteX35" fmla="*/ 198957 w 277257"/>
              <a:gd name="connsiteY35" fmla="*/ 547376 h 841489"/>
              <a:gd name="connsiteX36" fmla="*/ 198957 w 277257"/>
              <a:gd name="connsiteY36" fmla="*/ 550644 h 841489"/>
              <a:gd name="connsiteX37" fmla="*/ 202218 w 277257"/>
              <a:gd name="connsiteY37" fmla="*/ 553912 h 841489"/>
              <a:gd name="connsiteX38" fmla="*/ 202218 w 277257"/>
              <a:gd name="connsiteY38" fmla="*/ 557180 h 841489"/>
              <a:gd name="connsiteX39" fmla="*/ 205480 w 277257"/>
              <a:gd name="connsiteY39" fmla="*/ 560448 h 841489"/>
              <a:gd name="connsiteX40" fmla="*/ 208741 w 277257"/>
              <a:gd name="connsiteY40" fmla="*/ 560448 h 841489"/>
              <a:gd name="connsiteX41" fmla="*/ 215264 w 277257"/>
              <a:gd name="connsiteY41" fmla="*/ 560448 h 841489"/>
              <a:gd name="connsiteX42" fmla="*/ 223953 w 277257"/>
              <a:gd name="connsiteY42" fmla="*/ 557546 h 841489"/>
              <a:gd name="connsiteX43" fmla="*/ 277257 w 277257"/>
              <a:gd name="connsiteY43" fmla="*/ 617430 h 841489"/>
              <a:gd name="connsiteX44" fmla="*/ 260927 w 277257"/>
              <a:gd name="connsiteY44" fmla="*/ 635610 h 841489"/>
              <a:gd name="connsiteX45" fmla="*/ 234834 w 277257"/>
              <a:gd name="connsiteY45" fmla="*/ 661754 h 841489"/>
              <a:gd name="connsiteX46" fmla="*/ 212003 w 277257"/>
              <a:gd name="connsiteY46" fmla="*/ 691165 h 841489"/>
              <a:gd name="connsiteX47" fmla="*/ 189172 w 277257"/>
              <a:gd name="connsiteY47" fmla="*/ 714040 h 841489"/>
              <a:gd name="connsiteX48" fmla="*/ 169602 w 277257"/>
              <a:gd name="connsiteY48" fmla="*/ 736916 h 841489"/>
              <a:gd name="connsiteX49" fmla="*/ 156556 w 277257"/>
              <a:gd name="connsiteY49" fmla="*/ 753255 h 841489"/>
              <a:gd name="connsiteX50" fmla="*/ 143510 w 277257"/>
              <a:gd name="connsiteY50" fmla="*/ 769595 h 841489"/>
              <a:gd name="connsiteX51" fmla="*/ 130463 w 277257"/>
              <a:gd name="connsiteY51" fmla="*/ 785935 h 841489"/>
              <a:gd name="connsiteX52" fmla="*/ 120679 w 277257"/>
              <a:gd name="connsiteY52" fmla="*/ 802274 h 841489"/>
              <a:gd name="connsiteX53" fmla="*/ 110894 w 277257"/>
              <a:gd name="connsiteY53" fmla="*/ 812078 h 841489"/>
              <a:gd name="connsiteX54" fmla="*/ 104371 w 277257"/>
              <a:gd name="connsiteY54" fmla="*/ 821882 h 841489"/>
              <a:gd name="connsiteX55" fmla="*/ 94586 w 277257"/>
              <a:gd name="connsiteY55" fmla="*/ 831685 h 841489"/>
              <a:gd name="connsiteX56" fmla="*/ 88063 w 277257"/>
              <a:gd name="connsiteY56" fmla="*/ 834953 h 841489"/>
              <a:gd name="connsiteX57" fmla="*/ 84801 w 277257"/>
              <a:gd name="connsiteY57" fmla="*/ 838221 h 841489"/>
              <a:gd name="connsiteX58" fmla="*/ 81540 w 277257"/>
              <a:gd name="connsiteY58" fmla="*/ 841489 h 841489"/>
              <a:gd name="connsiteX59" fmla="*/ 75016 w 277257"/>
              <a:gd name="connsiteY59" fmla="*/ 838221 h 841489"/>
              <a:gd name="connsiteX60" fmla="*/ 68493 w 277257"/>
              <a:gd name="connsiteY60" fmla="*/ 831685 h 841489"/>
              <a:gd name="connsiteX61" fmla="*/ 61970 w 277257"/>
              <a:gd name="connsiteY61" fmla="*/ 828417 h 841489"/>
              <a:gd name="connsiteX62" fmla="*/ 55447 w 277257"/>
              <a:gd name="connsiteY62" fmla="*/ 821882 h 841489"/>
              <a:gd name="connsiteX63" fmla="*/ 48924 w 277257"/>
              <a:gd name="connsiteY63" fmla="*/ 812078 h 841489"/>
              <a:gd name="connsiteX64" fmla="*/ 42401 w 277257"/>
              <a:gd name="connsiteY64" fmla="*/ 802274 h 841489"/>
              <a:gd name="connsiteX65" fmla="*/ 35877 w 277257"/>
              <a:gd name="connsiteY65" fmla="*/ 792470 h 841489"/>
              <a:gd name="connsiteX66" fmla="*/ 26093 w 277257"/>
              <a:gd name="connsiteY66" fmla="*/ 779399 h 841489"/>
              <a:gd name="connsiteX67" fmla="*/ 19570 w 277257"/>
              <a:gd name="connsiteY67" fmla="*/ 766327 h 841489"/>
              <a:gd name="connsiteX68" fmla="*/ 13046 w 277257"/>
              <a:gd name="connsiteY68" fmla="*/ 756523 h 841489"/>
              <a:gd name="connsiteX69" fmla="*/ 6523 w 277257"/>
              <a:gd name="connsiteY69" fmla="*/ 746720 h 841489"/>
              <a:gd name="connsiteX70" fmla="*/ 3262 w 277257"/>
              <a:gd name="connsiteY70" fmla="*/ 736916 h 841489"/>
              <a:gd name="connsiteX71" fmla="*/ 0 w 277257"/>
              <a:gd name="connsiteY71" fmla="*/ 730380 h 841489"/>
              <a:gd name="connsiteX72" fmla="*/ 0 w 277257"/>
              <a:gd name="connsiteY72" fmla="*/ 720576 h 841489"/>
              <a:gd name="connsiteX73" fmla="*/ 0 w 277257"/>
              <a:gd name="connsiteY73" fmla="*/ 714040 h 841489"/>
              <a:gd name="connsiteX74" fmla="*/ 3262 w 277257"/>
              <a:gd name="connsiteY74" fmla="*/ 707504 h 841489"/>
              <a:gd name="connsiteX75" fmla="*/ 3262 w 277257"/>
              <a:gd name="connsiteY75" fmla="*/ 700969 h 841489"/>
              <a:gd name="connsiteX76" fmla="*/ 6523 w 277257"/>
              <a:gd name="connsiteY76" fmla="*/ 697701 h 841489"/>
              <a:gd name="connsiteX77" fmla="*/ 9785 w 277257"/>
              <a:gd name="connsiteY77" fmla="*/ 691165 h 841489"/>
              <a:gd name="connsiteX78" fmla="*/ 13046 w 277257"/>
              <a:gd name="connsiteY78" fmla="*/ 684629 h 841489"/>
              <a:gd name="connsiteX79" fmla="*/ 19570 w 277257"/>
              <a:gd name="connsiteY79" fmla="*/ 678093 h 841489"/>
              <a:gd name="connsiteX80" fmla="*/ 26093 w 277257"/>
              <a:gd name="connsiteY80" fmla="*/ 671557 h 841489"/>
              <a:gd name="connsiteX81" fmla="*/ 32616 w 277257"/>
              <a:gd name="connsiteY81" fmla="*/ 661754 h 841489"/>
              <a:gd name="connsiteX82" fmla="*/ 42401 w 277257"/>
              <a:gd name="connsiteY82" fmla="*/ 655218 h 841489"/>
              <a:gd name="connsiteX83" fmla="*/ 48924 w 277257"/>
              <a:gd name="connsiteY83" fmla="*/ 648682 h 841489"/>
              <a:gd name="connsiteX84" fmla="*/ 58709 w 277257"/>
              <a:gd name="connsiteY84" fmla="*/ 638878 h 841489"/>
              <a:gd name="connsiteX85" fmla="*/ 65232 w 277257"/>
              <a:gd name="connsiteY85" fmla="*/ 629074 h 841489"/>
              <a:gd name="connsiteX86" fmla="*/ 71755 w 277257"/>
              <a:gd name="connsiteY86" fmla="*/ 619271 h 841489"/>
              <a:gd name="connsiteX87" fmla="*/ 75016 w 277257"/>
              <a:gd name="connsiteY87" fmla="*/ 602931 h 841489"/>
              <a:gd name="connsiteX88" fmla="*/ 81540 w 277257"/>
              <a:gd name="connsiteY88" fmla="*/ 589859 h 841489"/>
              <a:gd name="connsiteX89" fmla="*/ 84801 w 277257"/>
              <a:gd name="connsiteY89" fmla="*/ 573520 h 841489"/>
              <a:gd name="connsiteX90" fmla="*/ 88063 w 277257"/>
              <a:gd name="connsiteY90" fmla="*/ 553912 h 841489"/>
              <a:gd name="connsiteX91" fmla="*/ 88063 w 277257"/>
              <a:gd name="connsiteY91" fmla="*/ 544109 h 841489"/>
              <a:gd name="connsiteX92" fmla="*/ 91324 w 277257"/>
              <a:gd name="connsiteY92" fmla="*/ 534305 h 841489"/>
              <a:gd name="connsiteX93" fmla="*/ 91324 w 277257"/>
              <a:gd name="connsiteY93" fmla="*/ 521233 h 841489"/>
              <a:gd name="connsiteX94" fmla="*/ 94586 w 277257"/>
              <a:gd name="connsiteY94" fmla="*/ 508161 h 841489"/>
              <a:gd name="connsiteX95" fmla="*/ 94586 w 277257"/>
              <a:gd name="connsiteY95" fmla="*/ 495090 h 841489"/>
              <a:gd name="connsiteX96" fmla="*/ 97847 w 277257"/>
              <a:gd name="connsiteY96" fmla="*/ 482018 h 841489"/>
              <a:gd name="connsiteX97" fmla="*/ 97847 w 277257"/>
              <a:gd name="connsiteY97" fmla="*/ 465679 h 841489"/>
              <a:gd name="connsiteX98" fmla="*/ 101109 w 277257"/>
              <a:gd name="connsiteY98" fmla="*/ 449339 h 841489"/>
              <a:gd name="connsiteX99" fmla="*/ 101109 w 277257"/>
              <a:gd name="connsiteY99" fmla="*/ 429731 h 841489"/>
              <a:gd name="connsiteX100" fmla="*/ 104371 w 277257"/>
              <a:gd name="connsiteY100" fmla="*/ 413392 h 841489"/>
              <a:gd name="connsiteX101" fmla="*/ 104371 w 277257"/>
              <a:gd name="connsiteY101" fmla="*/ 393784 h 841489"/>
              <a:gd name="connsiteX102" fmla="*/ 104371 w 277257"/>
              <a:gd name="connsiteY102" fmla="*/ 370909 h 841489"/>
              <a:gd name="connsiteX103" fmla="*/ 107632 w 277257"/>
              <a:gd name="connsiteY103" fmla="*/ 352935 h 841489"/>
              <a:gd name="connsiteX104" fmla="*/ 107632 w 277257"/>
              <a:gd name="connsiteY104" fmla="*/ 330060 h 841489"/>
              <a:gd name="connsiteX105" fmla="*/ 110894 w 277257"/>
              <a:gd name="connsiteY105" fmla="*/ 307184 h 841489"/>
              <a:gd name="connsiteX106" fmla="*/ 110894 w 277257"/>
              <a:gd name="connsiteY106" fmla="*/ 281041 h 841489"/>
              <a:gd name="connsiteX107" fmla="*/ 110894 w 277257"/>
              <a:gd name="connsiteY107" fmla="*/ 258166 h 841489"/>
              <a:gd name="connsiteX108" fmla="*/ 110894 w 277257"/>
              <a:gd name="connsiteY108" fmla="*/ 235290 h 841489"/>
              <a:gd name="connsiteX109" fmla="*/ 110894 w 277257"/>
              <a:gd name="connsiteY109" fmla="*/ 212415 h 841489"/>
              <a:gd name="connsiteX110" fmla="*/ 110894 w 277257"/>
              <a:gd name="connsiteY110" fmla="*/ 192807 h 841489"/>
              <a:gd name="connsiteX111" fmla="*/ 107632 w 277257"/>
              <a:gd name="connsiteY111" fmla="*/ 173200 h 841489"/>
              <a:gd name="connsiteX112" fmla="*/ 107632 w 277257"/>
              <a:gd name="connsiteY112" fmla="*/ 156860 h 841489"/>
              <a:gd name="connsiteX113" fmla="*/ 107632 w 277257"/>
              <a:gd name="connsiteY113" fmla="*/ 140521 h 841489"/>
              <a:gd name="connsiteX114" fmla="*/ 104371 w 277257"/>
              <a:gd name="connsiteY114" fmla="*/ 124181 h 841489"/>
              <a:gd name="connsiteX115" fmla="*/ 101109 w 277257"/>
              <a:gd name="connsiteY115" fmla="*/ 111109 h 841489"/>
              <a:gd name="connsiteX116" fmla="*/ 101109 w 277257"/>
              <a:gd name="connsiteY116" fmla="*/ 98038 h 841489"/>
              <a:gd name="connsiteX117" fmla="*/ 97847 w 277257"/>
              <a:gd name="connsiteY117" fmla="*/ 88234 h 841489"/>
              <a:gd name="connsiteX118" fmla="*/ 94586 w 277257"/>
              <a:gd name="connsiteY118" fmla="*/ 78430 h 841489"/>
              <a:gd name="connsiteX119" fmla="*/ 91324 w 277257"/>
              <a:gd name="connsiteY119" fmla="*/ 68626 h 841489"/>
              <a:gd name="connsiteX120" fmla="*/ 88063 w 277257"/>
              <a:gd name="connsiteY120" fmla="*/ 62091 h 841489"/>
              <a:gd name="connsiteX121" fmla="*/ 84801 w 277257"/>
              <a:gd name="connsiteY121" fmla="*/ 55555 h 841489"/>
              <a:gd name="connsiteX122" fmla="*/ 81540 w 277257"/>
              <a:gd name="connsiteY122" fmla="*/ 49019 h 841489"/>
              <a:gd name="connsiteX123" fmla="*/ 75016 w 277257"/>
              <a:gd name="connsiteY123" fmla="*/ 42483 h 841489"/>
              <a:gd name="connsiteX124" fmla="*/ 71755 w 277257"/>
              <a:gd name="connsiteY124" fmla="*/ 32679 h 841489"/>
              <a:gd name="connsiteX125" fmla="*/ 68493 w 277257"/>
              <a:gd name="connsiteY125" fmla="*/ 26143 h 841489"/>
              <a:gd name="connsiteX126" fmla="*/ 68493 w 277257"/>
              <a:gd name="connsiteY126" fmla="*/ 19608 h 841489"/>
              <a:gd name="connsiteX127" fmla="*/ 68493 w 277257"/>
              <a:gd name="connsiteY127" fmla="*/ 16340 h 841489"/>
              <a:gd name="connsiteX128" fmla="*/ 71755 w 277257"/>
              <a:gd name="connsiteY128" fmla="*/ 9804 h 841489"/>
              <a:gd name="connsiteX129" fmla="*/ 75016 w 277257"/>
              <a:gd name="connsiteY129" fmla="*/ 6536 h 841489"/>
              <a:gd name="connsiteX130" fmla="*/ 81540 w 277257"/>
              <a:gd name="connsiteY130" fmla="*/ 3268 h 841489"/>
              <a:gd name="connsiteX131" fmla="*/ 88063 w 277257"/>
              <a:gd name="connsiteY131" fmla="*/ 0 h 8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77257" h="841489">
                <a:moveTo>
                  <a:pt x="88063" y="0"/>
                </a:moveTo>
                <a:lnTo>
                  <a:pt x="94586" y="0"/>
                </a:lnTo>
                <a:lnTo>
                  <a:pt x="104371" y="3268"/>
                </a:lnTo>
                <a:lnTo>
                  <a:pt x="114155" y="6536"/>
                </a:lnTo>
                <a:lnTo>
                  <a:pt x="127202" y="13072"/>
                </a:lnTo>
                <a:lnTo>
                  <a:pt x="136986" y="16340"/>
                </a:lnTo>
                <a:lnTo>
                  <a:pt x="150033" y="26143"/>
                </a:lnTo>
                <a:lnTo>
                  <a:pt x="166341" y="32679"/>
                </a:lnTo>
                <a:lnTo>
                  <a:pt x="179387" y="45751"/>
                </a:lnTo>
                <a:lnTo>
                  <a:pt x="189172" y="58823"/>
                </a:lnTo>
                <a:lnTo>
                  <a:pt x="198957" y="71894"/>
                </a:lnTo>
                <a:lnTo>
                  <a:pt x="205480" y="88234"/>
                </a:lnTo>
                <a:lnTo>
                  <a:pt x="212003" y="104574"/>
                </a:lnTo>
                <a:lnTo>
                  <a:pt x="212003" y="120913"/>
                </a:lnTo>
                <a:lnTo>
                  <a:pt x="215264" y="137253"/>
                </a:lnTo>
                <a:lnTo>
                  <a:pt x="212003" y="156860"/>
                </a:lnTo>
                <a:lnTo>
                  <a:pt x="205480" y="179736"/>
                </a:lnTo>
                <a:lnTo>
                  <a:pt x="202218" y="205879"/>
                </a:lnTo>
                <a:lnTo>
                  <a:pt x="198957" y="232022"/>
                </a:lnTo>
                <a:lnTo>
                  <a:pt x="195695" y="261434"/>
                </a:lnTo>
                <a:lnTo>
                  <a:pt x="192433" y="294113"/>
                </a:lnTo>
                <a:lnTo>
                  <a:pt x="189172" y="326792"/>
                </a:lnTo>
                <a:lnTo>
                  <a:pt x="189172" y="361105"/>
                </a:lnTo>
                <a:lnTo>
                  <a:pt x="189172" y="397052"/>
                </a:lnTo>
                <a:lnTo>
                  <a:pt x="189172" y="416660"/>
                </a:lnTo>
                <a:lnTo>
                  <a:pt x="189172" y="432999"/>
                </a:lnTo>
                <a:lnTo>
                  <a:pt x="189172" y="449339"/>
                </a:lnTo>
                <a:lnTo>
                  <a:pt x="189172" y="465679"/>
                </a:lnTo>
                <a:lnTo>
                  <a:pt x="189172" y="478750"/>
                </a:lnTo>
                <a:lnTo>
                  <a:pt x="192433" y="491822"/>
                </a:lnTo>
                <a:lnTo>
                  <a:pt x="192433" y="501626"/>
                </a:lnTo>
                <a:lnTo>
                  <a:pt x="192433" y="514697"/>
                </a:lnTo>
                <a:lnTo>
                  <a:pt x="195695" y="524501"/>
                </a:lnTo>
                <a:lnTo>
                  <a:pt x="195695" y="531037"/>
                </a:lnTo>
                <a:lnTo>
                  <a:pt x="195695" y="540841"/>
                </a:lnTo>
                <a:lnTo>
                  <a:pt x="198957" y="547376"/>
                </a:lnTo>
                <a:lnTo>
                  <a:pt x="198957" y="550644"/>
                </a:lnTo>
                <a:lnTo>
                  <a:pt x="202218" y="553912"/>
                </a:lnTo>
                <a:lnTo>
                  <a:pt x="202218" y="557180"/>
                </a:lnTo>
                <a:lnTo>
                  <a:pt x="205480" y="560448"/>
                </a:lnTo>
                <a:lnTo>
                  <a:pt x="208741" y="560448"/>
                </a:lnTo>
                <a:lnTo>
                  <a:pt x="215264" y="560448"/>
                </a:lnTo>
                <a:lnTo>
                  <a:pt x="223953" y="557546"/>
                </a:lnTo>
                <a:lnTo>
                  <a:pt x="277257" y="617430"/>
                </a:lnTo>
                <a:lnTo>
                  <a:pt x="260927" y="635610"/>
                </a:lnTo>
                <a:lnTo>
                  <a:pt x="234834" y="661754"/>
                </a:lnTo>
                <a:lnTo>
                  <a:pt x="212003" y="691165"/>
                </a:lnTo>
                <a:lnTo>
                  <a:pt x="189172" y="714040"/>
                </a:lnTo>
                <a:lnTo>
                  <a:pt x="169602" y="736916"/>
                </a:lnTo>
                <a:lnTo>
                  <a:pt x="156556" y="753255"/>
                </a:lnTo>
                <a:lnTo>
                  <a:pt x="143510" y="769595"/>
                </a:lnTo>
                <a:lnTo>
                  <a:pt x="130463" y="785935"/>
                </a:lnTo>
                <a:lnTo>
                  <a:pt x="120679" y="802274"/>
                </a:lnTo>
                <a:lnTo>
                  <a:pt x="110894" y="812078"/>
                </a:lnTo>
                <a:lnTo>
                  <a:pt x="104371" y="821882"/>
                </a:lnTo>
                <a:lnTo>
                  <a:pt x="94586" y="831685"/>
                </a:lnTo>
                <a:lnTo>
                  <a:pt x="88063" y="834953"/>
                </a:lnTo>
                <a:lnTo>
                  <a:pt x="84801" y="838221"/>
                </a:lnTo>
                <a:lnTo>
                  <a:pt x="81540" y="841489"/>
                </a:lnTo>
                <a:lnTo>
                  <a:pt x="75016" y="838221"/>
                </a:lnTo>
                <a:lnTo>
                  <a:pt x="68493" y="831685"/>
                </a:lnTo>
                <a:lnTo>
                  <a:pt x="61970" y="828417"/>
                </a:lnTo>
                <a:lnTo>
                  <a:pt x="55447" y="821882"/>
                </a:lnTo>
                <a:lnTo>
                  <a:pt x="48924" y="812078"/>
                </a:lnTo>
                <a:lnTo>
                  <a:pt x="42401" y="802274"/>
                </a:lnTo>
                <a:lnTo>
                  <a:pt x="35877" y="792470"/>
                </a:lnTo>
                <a:lnTo>
                  <a:pt x="26093" y="779399"/>
                </a:lnTo>
                <a:lnTo>
                  <a:pt x="19570" y="766327"/>
                </a:lnTo>
                <a:lnTo>
                  <a:pt x="13046" y="756523"/>
                </a:lnTo>
                <a:lnTo>
                  <a:pt x="6523" y="746720"/>
                </a:lnTo>
                <a:lnTo>
                  <a:pt x="3262" y="736916"/>
                </a:lnTo>
                <a:lnTo>
                  <a:pt x="0" y="730380"/>
                </a:lnTo>
                <a:lnTo>
                  <a:pt x="0" y="720576"/>
                </a:lnTo>
                <a:lnTo>
                  <a:pt x="0" y="714040"/>
                </a:lnTo>
                <a:lnTo>
                  <a:pt x="3262" y="707504"/>
                </a:lnTo>
                <a:lnTo>
                  <a:pt x="3262" y="700969"/>
                </a:lnTo>
                <a:lnTo>
                  <a:pt x="6523" y="697701"/>
                </a:lnTo>
                <a:lnTo>
                  <a:pt x="9785" y="691165"/>
                </a:lnTo>
                <a:lnTo>
                  <a:pt x="13046" y="684629"/>
                </a:lnTo>
                <a:lnTo>
                  <a:pt x="19570" y="678093"/>
                </a:lnTo>
                <a:lnTo>
                  <a:pt x="26093" y="671557"/>
                </a:lnTo>
                <a:lnTo>
                  <a:pt x="32616" y="661754"/>
                </a:lnTo>
                <a:lnTo>
                  <a:pt x="42401" y="655218"/>
                </a:lnTo>
                <a:lnTo>
                  <a:pt x="48924" y="648682"/>
                </a:lnTo>
                <a:lnTo>
                  <a:pt x="58709" y="638878"/>
                </a:lnTo>
                <a:lnTo>
                  <a:pt x="65232" y="629074"/>
                </a:lnTo>
                <a:lnTo>
                  <a:pt x="71755" y="619271"/>
                </a:lnTo>
                <a:lnTo>
                  <a:pt x="75016" y="602931"/>
                </a:lnTo>
                <a:lnTo>
                  <a:pt x="81540" y="589859"/>
                </a:lnTo>
                <a:lnTo>
                  <a:pt x="84801" y="573520"/>
                </a:lnTo>
                <a:lnTo>
                  <a:pt x="88063" y="553912"/>
                </a:lnTo>
                <a:lnTo>
                  <a:pt x="88063" y="544109"/>
                </a:lnTo>
                <a:lnTo>
                  <a:pt x="91324" y="534305"/>
                </a:lnTo>
                <a:lnTo>
                  <a:pt x="91324" y="521233"/>
                </a:lnTo>
                <a:lnTo>
                  <a:pt x="94586" y="508161"/>
                </a:lnTo>
                <a:lnTo>
                  <a:pt x="94586" y="495090"/>
                </a:lnTo>
                <a:lnTo>
                  <a:pt x="97847" y="482018"/>
                </a:lnTo>
                <a:lnTo>
                  <a:pt x="97847" y="465679"/>
                </a:lnTo>
                <a:lnTo>
                  <a:pt x="101109" y="449339"/>
                </a:lnTo>
                <a:lnTo>
                  <a:pt x="101109" y="429731"/>
                </a:lnTo>
                <a:lnTo>
                  <a:pt x="104371" y="413392"/>
                </a:lnTo>
                <a:lnTo>
                  <a:pt x="104371" y="393784"/>
                </a:lnTo>
                <a:lnTo>
                  <a:pt x="104371" y="370909"/>
                </a:lnTo>
                <a:lnTo>
                  <a:pt x="107632" y="352935"/>
                </a:lnTo>
                <a:lnTo>
                  <a:pt x="107632" y="330060"/>
                </a:lnTo>
                <a:lnTo>
                  <a:pt x="110894" y="307184"/>
                </a:lnTo>
                <a:lnTo>
                  <a:pt x="110894" y="281041"/>
                </a:lnTo>
                <a:lnTo>
                  <a:pt x="110894" y="258166"/>
                </a:lnTo>
                <a:lnTo>
                  <a:pt x="110894" y="235290"/>
                </a:lnTo>
                <a:lnTo>
                  <a:pt x="110894" y="212415"/>
                </a:lnTo>
                <a:lnTo>
                  <a:pt x="110894" y="192807"/>
                </a:lnTo>
                <a:lnTo>
                  <a:pt x="107632" y="173200"/>
                </a:lnTo>
                <a:lnTo>
                  <a:pt x="107632" y="156860"/>
                </a:lnTo>
                <a:lnTo>
                  <a:pt x="107632" y="140521"/>
                </a:lnTo>
                <a:lnTo>
                  <a:pt x="104371" y="124181"/>
                </a:lnTo>
                <a:lnTo>
                  <a:pt x="101109" y="111109"/>
                </a:lnTo>
                <a:lnTo>
                  <a:pt x="101109" y="98038"/>
                </a:lnTo>
                <a:lnTo>
                  <a:pt x="97847" y="88234"/>
                </a:lnTo>
                <a:lnTo>
                  <a:pt x="94586" y="78430"/>
                </a:lnTo>
                <a:lnTo>
                  <a:pt x="91324" y="68626"/>
                </a:lnTo>
                <a:lnTo>
                  <a:pt x="88063" y="62091"/>
                </a:lnTo>
                <a:lnTo>
                  <a:pt x="84801" y="55555"/>
                </a:lnTo>
                <a:lnTo>
                  <a:pt x="81540" y="49019"/>
                </a:lnTo>
                <a:lnTo>
                  <a:pt x="75016" y="42483"/>
                </a:lnTo>
                <a:lnTo>
                  <a:pt x="71755" y="32679"/>
                </a:lnTo>
                <a:lnTo>
                  <a:pt x="68493" y="26143"/>
                </a:lnTo>
                <a:lnTo>
                  <a:pt x="68493" y="19608"/>
                </a:lnTo>
                <a:lnTo>
                  <a:pt x="68493" y="16340"/>
                </a:lnTo>
                <a:lnTo>
                  <a:pt x="71755" y="9804"/>
                </a:lnTo>
                <a:lnTo>
                  <a:pt x="75016" y="6536"/>
                </a:lnTo>
                <a:lnTo>
                  <a:pt x="81540" y="3268"/>
                </a:lnTo>
                <a:lnTo>
                  <a:pt x="88063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任意多边形 79"/>
          <p:cNvSpPr/>
          <p:nvPr/>
        </p:nvSpPr>
        <p:spPr>
          <a:xfrm>
            <a:off x="6248003" y="2806694"/>
            <a:ext cx="116871" cy="493470"/>
          </a:xfrm>
          <a:custGeom>
            <a:avLst/>
            <a:gdLst>
              <a:gd name="connsiteX0" fmla="*/ 0 w 116871"/>
              <a:gd name="connsiteY0" fmla="*/ 0 h 493470"/>
              <a:gd name="connsiteX1" fmla="*/ 16232 w 116871"/>
              <a:gd name="connsiteY1" fmla="*/ 9808 h 493470"/>
              <a:gd name="connsiteX2" fmla="*/ 29218 w 116871"/>
              <a:gd name="connsiteY2" fmla="*/ 19616 h 493470"/>
              <a:gd name="connsiteX3" fmla="*/ 42204 w 116871"/>
              <a:gd name="connsiteY3" fmla="*/ 29423 h 493470"/>
              <a:gd name="connsiteX4" fmla="*/ 55189 w 116871"/>
              <a:gd name="connsiteY4" fmla="*/ 39231 h 493470"/>
              <a:gd name="connsiteX5" fmla="*/ 64928 w 116871"/>
              <a:gd name="connsiteY5" fmla="*/ 49039 h 493470"/>
              <a:gd name="connsiteX6" fmla="*/ 74668 w 116871"/>
              <a:gd name="connsiteY6" fmla="*/ 58847 h 493470"/>
              <a:gd name="connsiteX7" fmla="*/ 84407 w 116871"/>
              <a:gd name="connsiteY7" fmla="*/ 68654 h 493470"/>
              <a:gd name="connsiteX8" fmla="*/ 90900 w 116871"/>
              <a:gd name="connsiteY8" fmla="*/ 78462 h 493470"/>
              <a:gd name="connsiteX9" fmla="*/ 100639 w 116871"/>
              <a:gd name="connsiteY9" fmla="*/ 88270 h 493470"/>
              <a:gd name="connsiteX10" fmla="*/ 103885 w 116871"/>
              <a:gd name="connsiteY10" fmla="*/ 98078 h 493470"/>
              <a:gd name="connsiteX11" fmla="*/ 110378 w 116871"/>
              <a:gd name="connsiteY11" fmla="*/ 107885 h 493470"/>
              <a:gd name="connsiteX12" fmla="*/ 113625 w 116871"/>
              <a:gd name="connsiteY12" fmla="*/ 116059 h 493470"/>
              <a:gd name="connsiteX13" fmla="*/ 113625 w 116871"/>
              <a:gd name="connsiteY13" fmla="*/ 125866 h 493470"/>
              <a:gd name="connsiteX14" fmla="*/ 116871 w 116871"/>
              <a:gd name="connsiteY14" fmla="*/ 135674 h 493470"/>
              <a:gd name="connsiteX15" fmla="*/ 116871 w 116871"/>
              <a:gd name="connsiteY15" fmla="*/ 142213 h 493470"/>
              <a:gd name="connsiteX16" fmla="*/ 116871 w 116871"/>
              <a:gd name="connsiteY16" fmla="*/ 152020 h 493470"/>
              <a:gd name="connsiteX17" fmla="*/ 113625 w 116871"/>
              <a:gd name="connsiteY17" fmla="*/ 171636 h 493470"/>
              <a:gd name="connsiteX18" fmla="*/ 110378 w 116871"/>
              <a:gd name="connsiteY18" fmla="*/ 191251 h 493470"/>
              <a:gd name="connsiteX19" fmla="*/ 107132 w 116871"/>
              <a:gd name="connsiteY19" fmla="*/ 214136 h 493470"/>
              <a:gd name="connsiteX20" fmla="*/ 103885 w 116871"/>
              <a:gd name="connsiteY20" fmla="*/ 240290 h 493470"/>
              <a:gd name="connsiteX21" fmla="*/ 103885 w 116871"/>
              <a:gd name="connsiteY21" fmla="*/ 266444 h 493470"/>
              <a:gd name="connsiteX22" fmla="*/ 100639 w 116871"/>
              <a:gd name="connsiteY22" fmla="*/ 292598 h 493470"/>
              <a:gd name="connsiteX23" fmla="*/ 100639 w 116871"/>
              <a:gd name="connsiteY23" fmla="*/ 322021 h 493470"/>
              <a:gd name="connsiteX24" fmla="*/ 100639 w 116871"/>
              <a:gd name="connsiteY24" fmla="*/ 354714 h 493470"/>
              <a:gd name="connsiteX25" fmla="*/ 100639 w 116871"/>
              <a:gd name="connsiteY25" fmla="*/ 384137 h 493470"/>
              <a:gd name="connsiteX26" fmla="*/ 100639 w 116871"/>
              <a:gd name="connsiteY26" fmla="*/ 413560 h 493470"/>
              <a:gd name="connsiteX27" fmla="*/ 103885 w 116871"/>
              <a:gd name="connsiteY27" fmla="*/ 436445 h 493470"/>
              <a:gd name="connsiteX28" fmla="*/ 107132 w 116871"/>
              <a:gd name="connsiteY28" fmla="*/ 459330 h 493470"/>
              <a:gd name="connsiteX29" fmla="*/ 110378 w 116871"/>
              <a:gd name="connsiteY29" fmla="*/ 478946 h 493470"/>
              <a:gd name="connsiteX30" fmla="*/ 116147 w 116871"/>
              <a:gd name="connsiteY30" fmla="*/ 493470 h 493470"/>
              <a:gd name="connsiteX31" fmla="*/ 37946 w 116871"/>
              <a:gd name="connsiteY31" fmla="*/ 493470 h 493470"/>
              <a:gd name="connsiteX32" fmla="*/ 35711 w 116871"/>
              <a:gd name="connsiteY32" fmla="*/ 482215 h 493470"/>
              <a:gd name="connsiteX33" fmla="*/ 32464 w 116871"/>
              <a:gd name="connsiteY33" fmla="*/ 462599 h 493470"/>
              <a:gd name="connsiteX34" fmla="*/ 32464 w 116871"/>
              <a:gd name="connsiteY34" fmla="*/ 442984 h 493470"/>
              <a:gd name="connsiteX35" fmla="*/ 32464 w 116871"/>
              <a:gd name="connsiteY35" fmla="*/ 423368 h 493470"/>
              <a:gd name="connsiteX36" fmla="*/ 32464 w 116871"/>
              <a:gd name="connsiteY36" fmla="*/ 400483 h 493470"/>
              <a:gd name="connsiteX37" fmla="*/ 29218 w 116871"/>
              <a:gd name="connsiteY37" fmla="*/ 354714 h 493470"/>
              <a:gd name="connsiteX38" fmla="*/ 29218 w 116871"/>
              <a:gd name="connsiteY38" fmla="*/ 308944 h 493470"/>
              <a:gd name="connsiteX39" fmla="*/ 25971 w 116871"/>
              <a:gd name="connsiteY39" fmla="*/ 259906 h 493470"/>
              <a:gd name="connsiteX40" fmla="*/ 22725 w 116871"/>
              <a:gd name="connsiteY40" fmla="*/ 210867 h 493470"/>
              <a:gd name="connsiteX41" fmla="*/ 19479 w 116871"/>
              <a:gd name="connsiteY41" fmla="*/ 158559 h 493470"/>
              <a:gd name="connsiteX42" fmla="*/ 16232 w 116871"/>
              <a:gd name="connsiteY42" fmla="*/ 107885 h 493470"/>
              <a:gd name="connsiteX43" fmla="*/ 9739 w 116871"/>
              <a:gd name="connsiteY43" fmla="*/ 52308 h 493470"/>
              <a:gd name="connsiteX44" fmla="*/ 0 w 116871"/>
              <a:gd name="connsiteY44" fmla="*/ 0 h 493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6871" h="493470">
                <a:moveTo>
                  <a:pt x="0" y="0"/>
                </a:moveTo>
                <a:lnTo>
                  <a:pt x="16232" y="9808"/>
                </a:lnTo>
                <a:lnTo>
                  <a:pt x="29218" y="19616"/>
                </a:lnTo>
                <a:lnTo>
                  <a:pt x="42204" y="29423"/>
                </a:lnTo>
                <a:lnTo>
                  <a:pt x="55189" y="39231"/>
                </a:lnTo>
                <a:lnTo>
                  <a:pt x="64928" y="49039"/>
                </a:lnTo>
                <a:lnTo>
                  <a:pt x="74668" y="58847"/>
                </a:lnTo>
                <a:lnTo>
                  <a:pt x="84407" y="68654"/>
                </a:lnTo>
                <a:lnTo>
                  <a:pt x="90900" y="78462"/>
                </a:lnTo>
                <a:lnTo>
                  <a:pt x="100639" y="88270"/>
                </a:lnTo>
                <a:lnTo>
                  <a:pt x="103885" y="98078"/>
                </a:lnTo>
                <a:lnTo>
                  <a:pt x="110378" y="107885"/>
                </a:lnTo>
                <a:lnTo>
                  <a:pt x="113625" y="116059"/>
                </a:lnTo>
                <a:lnTo>
                  <a:pt x="113625" y="125866"/>
                </a:lnTo>
                <a:lnTo>
                  <a:pt x="116871" y="135674"/>
                </a:lnTo>
                <a:lnTo>
                  <a:pt x="116871" y="142213"/>
                </a:lnTo>
                <a:lnTo>
                  <a:pt x="116871" y="152020"/>
                </a:lnTo>
                <a:lnTo>
                  <a:pt x="113625" y="171636"/>
                </a:lnTo>
                <a:lnTo>
                  <a:pt x="110378" y="191251"/>
                </a:lnTo>
                <a:lnTo>
                  <a:pt x="107132" y="214136"/>
                </a:lnTo>
                <a:lnTo>
                  <a:pt x="103885" y="240290"/>
                </a:lnTo>
                <a:lnTo>
                  <a:pt x="103885" y="266444"/>
                </a:lnTo>
                <a:lnTo>
                  <a:pt x="100639" y="292598"/>
                </a:lnTo>
                <a:lnTo>
                  <a:pt x="100639" y="322021"/>
                </a:lnTo>
                <a:lnTo>
                  <a:pt x="100639" y="354714"/>
                </a:lnTo>
                <a:lnTo>
                  <a:pt x="100639" y="384137"/>
                </a:lnTo>
                <a:lnTo>
                  <a:pt x="100639" y="413560"/>
                </a:lnTo>
                <a:lnTo>
                  <a:pt x="103885" y="436445"/>
                </a:lnTo>
                <a:lnTo>
                  <a:pt x="107132" y="459330"/>
                </a:lnTo>
                <a:lnTo>
                  <a:pt x="110378" y="478946"/>
                </a:lnTo>
                <a:lnTo>
                  <a:pt x="116147" y="493470"/>
                </a:lnTo>
                <a:lnTo>
                  <a:pt x="37946" y="493470"/>
                </a:lnTo>
                <a:lnTo>
                  <a:pt x="35711" y="482215"/>
                </a:lnTo>
                <a:lnTo>
                  <a:pt x="32464" y="462599"/>
                </a:lnTo>
                <a:lnTo>
                  <a:pt x="32464" y="442984"/>
                </a:lnTo>
                <a:lnTo>
                  <a:pt x="32464" y="423368"/>
                </a:lnTo>
                <a:lnTo>
                  <a:pt x="32464" y="400483"/>
                </a:lnTo>
                <a:lnTo>
                  <a:pt x="29218" y="354714"/>
                </a:lnTo>
                <a:lnTo>
                  <a:pt x="29218" y="308944"/>
                </a:lnTo>
                <a:lnTo>
                  <a:pt x="25971" y="259906"/>
                </a:lnTo>
                <a:lnTo>
                  <a:pt x="22725" y="210867"/>
                </a:lnTo>
                <a:lnTo>
                  <a:pt x="19479" y="158559"/>
                </a:lnTo>
                <a:lnTo>
                  <a:pt x="16232" y="107885"/>
                </a:lnTo>
                <a:lnTo>
                  <a:pt x="9739" y="52308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任意多边形 80"/>
          <p:cNvSpPr/>
          <p:nvPr/>
        </p:nvSpPr>
        <p:spPr>
          <a:xfrm>
            <a:off x="6803743" y="3030638"/>
            <a:ext cx="119514" cy="269526"/>
          </a:xfrm>
          <a:custGeom>
            <a:avLst/>
            <a:gdLst>
              <a:gd name="connsiteX0" fmla="*/ 74064 w 119514"/>
              <a:gd name="connsiteY0" fmla="*/ 0 h 269526"/>
              <a:gd name="connsiteX1" fmla="*/ 77311 w 119514"/>
              <a:gd name="connsiteY1" fmla="*/ 0 h 269526"/>
              <a:gd name="connsiteX2" fmla="*/ 80557 w 119514"/>
              <a:gd name="connsiteY2" fmla="*/ 3269 h 269526"/>
              <a:gd name="connsiteX3" fmla="*/ 83804 w 119514"/>
              <a:gd name="connsiteY3" fmla="*/ 6538 h 269526"/>
              <a:gd name="connsiteX4" fmla="*/ 83804 w 119514"/>
              <a:gd name="connsiteY4" fmla="*/ 13077 h 269526"/>
              <a:gd name="connsiteX5" fmla="*/ 87050 w 119514"/>
              <a:gd name="connsiteY5" fmla="*/ 19615 h 269526"/>
              <a:gd name="connsiteX6" fmla="*/ 90297 w 119514"/>
              <a:gd name="connsiteY6" fmla="*/ 26154 h 269526"/>
              <a:gd name="connsiteX7" fmla="*/ 90297 w 119514"/>
              <a:gd name="connsiteY7" fmla="*/ 32692 h 269526"/>
              <a:gd name="connsiteX8" fmla="*/ 93543 w 119514"/>
              <a:gd name="connsiteY8" fmla="*/ 42500 h 269526"/>
              <a:gd name="connsiteX9" fmla="*/ 96789 w 119514"/>
              <a:gd name="connsiteY9" fmla="*/ 52308 h 269526"/>
              <a:gd name="connsiteX10" fmla="*/ 96789 w 119514"/>
              <a:gd name="connsiteY10" fmla="*/ 65385 h 269526"/>
              <a:gd name="connsiteX11" fmla="*/ 100036 w 119514"/>
              <a:gd name="connsiteY11" fmla="*/ 78462 h 269526"/>
              <a:gd name="connsiteX12" fmla="*/ 100036 w 119514"/>
              <a:gd name="connsiteY12" fmla="*/ 91539 h 269526"/>
              <a:gd name="connsiteX13" fmla="*/ 103282 w 119514"/>
              <a:gd name="connsiteY13" fmla="*/ 104616 h 269526"/>
              <a:gd name="connsiteX14" fmla="*/ 103282 w 119514"/>
              <a:gd name="connsiteY14" fmla="*/ 120962 h 269526"/>
              <a:gd name="connsiteX15" fmla="*/ 106529 w 119514"/>
              <a:gd name="connsiteY15" fmla="*/ 137308 h 269526"/>
              <a:gd name="connsiteX16" fmla="*/ 106529 w 119514"/>
              <a:gd name="connsiteY16" fmla="*/ 156924 h 269526"/>
              <a:gd name="connsiteX17" fmla="*/ 109775 w 119514"/>
              <a:gd name="connsiteY17" fmla="*/ 173270 h 269526"/>
              <a:gd name="connsiteX18" fmla="*/ 109775 w 119514"/>
              <a:gd name="connsiteY18" fmla="*/ 189616 h 269526"/>
              <a:gd name="connsiteX19" fmla="*/ 113021 w 119514"/>
              <a:gd name="connsiteY19" fmla="*/ 205963 h 269526"/>
              <a:gd name="connsiteX20" fmla="*/ 113021 w 119514"/>
              <a:gd name="connsiteY20" fmla="*/ 222309 h 269526"/>
              <a:gd name="connsiteX21" fmla="*/ 116268 w 119514"/>
              <a:gd name="connsiteY21" fmla="*/ 235386 h 269526"/>
              <a:gd name="connsiteX22" fmla="*/ 116268 w 119514"/>
              <a:gd name="connsiteY22" fmla="*/ 248463 h 269526"/>
              <a:gd name="connsiteX23" fmla="*/ 119514 w 119514"/>
              <a:gd name="connsiteY23" fmla="*/ 261540 h 269526"/>
              <a:gd name="connsiteX24" fmla="*/ 119514 w 119514"/>
              <a:gd name="connsiteY24" fmla="*/ 269526 h 269526"/>
              <a:gd name="connsiteX25" fmla="*/ 0 w 119514"/>
              <a:gd name="connsiteY25" fmla="*/ 269526 h 269526"/>
              <a:gd name="connsiteX26" fmla="*/ 2643 w 119514"/>
              <a:gd name="connsiteY26" fmla="*/ 261540 h 269526"/>
              <a:gd name="connsiteX27" fmla="*/ 9136 w 119514"/>
              <a:gd name="connsiteY27" fmla="*/ 248463 h 269526"/>
              <a:gd name="connsiteX28" fmla="*/ 15629 w 119514"/>
              <a:gd name="connsiteY28" fmla="*/ 232117 h 269526"/>
              <a:gd name="connsiteX29" fmla="*/ 22122 w 119514"/>
              <a:gd name="connsiteY29" fmla="*/ 212501 h 269526"/>
              <a:gd name="connsiteX30" fmla="*/ 25368 w 119514"/>
              <a:gd name="connsiteY30" fmla="*/ 192886 h 269526"/>
              <a:gd name="connsiteX31" fmla="*/ 28615 w 119514"/>
              <a:gd name="connsiteY31" fmla="*/ 173270 h 269526"/>
              <a:gd name="connsiteX32" fmla="*/ 35107 w 119514"/>
              <a:gd name="connsiteY32" fmla="*/ 147116 h 269526"/>
              <a:gd name="connsiteX33" fmla="*/ 38354 w 119514"/>
              <a:gd name="connsiteY33" fmla="*/ 124231 h 269526"/>
              <a:gd name="connsiteX34" fmla="*/ 38354 w 119514"/>
              <a:gd name="connsiteY34" fmla="*/ 107885 h 269526"/>
              <a:gd name="connsiteX35" fmla="*/ 41600 w 119514"/>
              <a:gd name="connsiteY35" fmla="*/ 94808 h 269526"/>
              <a:gd name="connsiteX36" fmla="*/ 41600 w 119514"/>
              <a:gd name="connsiteY36" fmla="*/ 81731 h 269526"/>
              <a:gd name="connsiteX37" fmla="*/ 44847 w 119514"/>
              <a:gd name="connsiteY37" fmla="*/ 71923 h 269526"/>
              <a:gd name="connsiteX38" fmla="*/ 44847 w 119514"/>
              <a:gd name="connsiteY38" fmla="*/ 62116 h 269526"/>
              <a:gd name="connsiteX39" fmla="*/ 48093 w 119514"/>
              <a:gd name="connsiteY39" fmla="*/ 52308 h 269526"/>
              <a:gd name="connsiteX40" fmla="*/ 51340 w 119514"/>
              <a:gd name="connsiteY40" fmla="*/ 42500 h 269526"/>
              <a:gd name="connsiteX41" fmla="*/ 54586 w 119514"/>
              <a:gd name="connsiteY41" fmla="*/ 32692 h 269526"/>
              <a:gd name="connsiteX42" fmla="*/ 54586 w 119514"/>
              <a:gd name="connsiteY42" fmla="*/ 26154 h 269526"/>
              <a:gd name="connsiteX43" fmla="*/ 57832 w 119514"/>
              <a:gd name="connsiteY43" fmla="*/ 19615 h 269526"/>
              <a:gd name="connsiteX44" fmla="*/ 64325 w 119514"/>
              <a:gd name="connsiteY44" fmla="*/ 9808 h 269526"/>
              <a:gd name="connsiteX45" fmla="*/ 70818 w 119514"/>
              <a:gd name="connsiteY45" fmla="*/ 3269 h 269526"/>
              <a:gd name="connsiteX46" fmla="*/ 74064 w 119514"/>
              <a:gd name="connsiteY46" fmla="*/ 0 h 269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9514" h="269526">
                <a:moveTo>
                  <a:pt x="74064" y="0"/>
                </a:moveTo>
                <a:lnTo>
                  <a:pt x="77311" y="0"/>
                </a:lnTo>
                <a:lnTo>
                  <a:pt x="80557" y="3269"/>
                </a:lnTo>
                <a:lnTo>
                  <a:pt x="83804" y="6538"/>
                </a:lnTo>
                <a:lnTo>
                  <a:pt x="83804" y="13077"/>
                </a:lnTo>
                <a:lnTo>
                  <a:pt x="87050" y="19615"/>
                </a:lnTo>
                <a:lnTo>
                  <a:pt x="90297" y="26154"/>
                </a:lnTo>
                <a:lnTo>
                  <a:pt x="90297" y="32692"/>
                </a:lnTo>
                <a:lnTo>
                  <a:pt x="93543" y="42500"/>
                </a:lnTo>
                <a:lnTo>
                  <a:pt x="96789" y="52308"/>
                </a:lnTo>
                <a:lnTo>
                  <a:pt x="96789" y="65385"/>
                </a:lnTo>
                <a:lnTo>
                  <a:pt x="100036" y="78462"/>
                </a:lnTo>
                <a:lnTo>
                  <a:pt x="100036" y="91539"/>
                </a:lnTo>
                <a:lnTo>
                  <a:pt x="103282" y="104616"/>
                </a:lnTo>
                <a:lnTo>
                  <a:pt x="103282" y="120962"/>
                </a:lnTo>
                <a:lnTo>
                  <a:pt x="106529" y="137308"/>
                </a:lnTo>
                <a:lnTo>
                  <a:pt x="106529" y="156924"/>
                </a:lnTo>
                <a:lnTo>
                  <a:pt x="109775" y="173270"/>
                </a:lnTo>
                <a:lnTo>
                  <a:pt x="109775" y="189616"/>
                </a:lnTo>
                <a:lnTo>
                  <a:pt x="113021" y="205963"/>
                </a:lnTo>
                <a:lnTo>
                  <a:pt x="113021" y="222309"/>
                </a:lnTo>
                <a:lnTo>
                  <a:pt x="116268" y="235386"/>
                </a:lnTo>
                <a:lnTo>
                  <a:pt x="116268" y="248463"/>
                </a:lnTo>
                <a:lnTo>
                  <a:pt x="119514" y="261540"/>
                </a:lnTo>
                <a:lnTo>
                  <a:pt x="119514" y="269526"/>
                </a:lnTo>
                <a:lnTo>
                  <a:pt x="0" y="269526"/>
                </a:lnTo>
                <a:lnTo>
                  <a:pt x="2643" y="261540"/>
                </a:lnTo>
                <a:lnTo>
                  <a:pt x="9136" y="248463"/>
                </a:lnTo>
                <a:lnTo>
                  <a:pt x="15629" y="232117"/>
                </a:lnTo>
                <a:lnTo>
                  <a:pt x="22122" y="212501"/>
                </a:lnTo>
                <a:lnTo>
                  <a:pt x="25368" y="192886"/>
                </a:lnTo>
                <a:lnTo>
                  <a:pt x="28615" y="173270"/>
                </a:lnTo>
                <a:lnTo>
                  <a:pt x="35107" y="147116"/>
                </a:lnTo>
                <a:lnTo>
                  <a:pt x="38354" y="124231"/>
                </a:lnTo>
                <a:lnTo>
                  <a:pt x="38354" y="107885"/>
                </a:lnTo>
                <a:lnTo>
                  <a:pt x="41600" y="94808"/>
                </a:lnTo>
                <a:lnTo>
                  <a:pt x="41600" y="81731"/>
                </a:lnTo>
                <a:lnTo>
                  <a:pt x="44847" y="71923"/>
                </a:lnTo>
                <a:lnTo>
                  <a:pt x="44847" y="62116"/>
                </a:lnTo>
                <a:lnTo>
                  <a:pt x="48093" y="52308"/>
                </a:lnTo>
                <a:lnTo>
                  <a:pt x="51340" y="42500"/>
                </a:lnTo>
                <a:lnTo>
                  <a:pt x="54586" y="32692"/>
                </a:lnTo>
                <a:lnTo>
                  <a:pt x="54586" y="26154"/>
                </a:lnTo>
                <a:lnTo>
                  <a:pt x="57832" y="19615"/>
                </a:lnTo>
                <a:lnTo>
                  <a:pt x="64325" y="9808"/>
                </a:lnTo>
                <a:lnTo>
                  <a:pt x="70818" y="3269"/>
                </a:lnTo>
                <a:lnTo>
                  <a:pt x="74064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TextBox 82"/>
          <p:cNvSpPr txBox="1"/>
          <p:nvPr/>
        </p:nvSpPr>
        <p:spPr>
          <a:xfrm>
            <a:off x="4630248" y="3934657"/>
            <a:ext cx="2764079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0" eaLnBrk="1" latinLnBrk="0" hangingPunct="1">
              <a:def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eaLnBrk="1" latinLnBrk="0" hangingPunct="1">
              <a:defRPr sz="1400">
                <a:latin typeface="+mn-lt"/>
                <a:ea typeface="+mn-ea"/>
              </a:defRPr>
            </a:lvl2pPr>
            <a:lvl3pPr eaLnBrk="1" latinLnBrk="0" hangingPunct="1">
              <a:defRPr sz="1400">
                <a:latin typeface="+mn-lt"/>
                <a:ea typeface="+mn-ea"/>
              </a:defRPr>
            </a:lvl3pPr>
            <a:lvl4pPr eaLnBrk="1" latinLnBrk="0" hangingPunct="1">
              <a:defRPr sz="1400">
                <a:latin typeface="+mn-lt"/>
                <a:ea typeface="+mn-ea"/>
              </a:defRPr>
            </a:lvl4pPr>
            <a:lvl5pPr eaLnBrk="1" latinLnBrk="0" hangingPunct="1">
              <a:defRPr sz="1400">
                <a:latin typeface="+mn-lt"/>
                <a:ea typeface="+mn-ea"/>
              </a:defRPr>
            </a:lvl5pPr>
            <a:lvl6pPr marL="1714500" defTabSz="685800">
              <a:defRPr sz="1400">
                <a:latin typeface="+mn-lt"/>
                <a:ea typeface="+mn-ea"/>
              </a:defRPr>
            </a:lvl6pPr>
            <a:lvl7pPr marL="2057400" defTabSz="685800">
              <a:defRPr sz="1400">
                <a:latin typeface="+mn-lt"/>
                <a:ea typeface="+mn-ea"/>
              </a:defRPr>
            </a:lvl7pPr>
            <a:lvl8pPr marL="2400300" defTabSz="685800">
              <a:defRPr sz="1400">
                <a:latin typeface="+mn-lt"/>
                <a:ea typeface="+mn-ea"/>
              </a:defRPr>
            </a:lvl8pPr>
            <a:lvl9pPr marL="2743200" defTabSz="685800">
              <a:defRPr sz="1400">
                <a:latin typeface="+mn-lt"/>
                <a:ea typeface="+mn-ea"/>
              </a:defRPr>
            </a:lvl9pPr>
          </a:lstStyle>
          <a:p>
            <a:r>
              <a:rPr lang="zh-CN" altLang="en-US" dirty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    右部上面不要多写点。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5719450" y="577498"/>
            <a:ext cx="1582231" cy="6848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4000" dirty="0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gài</a:t>
            </a:r>
            <a:endParaRPr lang="zh-CN" altLang="en-US" sz="4000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7525" y="3795886"/>
            <a:ext cx="649348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0" eaLnBrk="1" latinLnBrk="0" hangingPunct="1">
              <a:def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eaLnBrk="1" latinLnBrk="0" hangingPunct="1">
              <a:defRPr sz="1400">
                <a:latin typeface="+mn-lt"/>
                <a:ea typeface="+mn-ea"/>
              </a:defRPr>
            </a:lvl2pPr>
            <a:lvl3pPr eaLnBrk="1" latinLnBrk="0" hangingPunct="1">
              <a:defRPr sz="1400">
                <a:latin typeface="+mn-lt"/>
                <a:ea typeface="+mn-ea"/>
              </a:defRPr>
            </a:lvl3pPr>
            <a:lvl4pPr eaLnBrk="1" latinLnBrk="0" hangingPunct="1">
              <a:defRPr sz="1400">
                <a:latin typeface="+mn-lt"/>
                <a:ea typeface="+mn-ea"/>
              </a:defRPr>
            </a:lvl4pPr>
            <a:lvl5pPr eaLnBrk="1" latinLnBrk="0" hangingPunct="1">
              <a:defRPr sz="1400">
                <a:latin typeface="+mn-lt"/>
                <a:ea typeface="+mn-ea"/>
              </a:defRPr>
            </a:lvl5pPr>
            <a:lvl6pPr marL="1714500" defTabSz="685800">
              <a:defRPr sz="1400">
                <a:latin typeface="+mn-lt"/>
                <a:ea typeface="+mn-ea"/>
              </a:defRPr>
            </a:lvl6pPr>
            <a:lvl7pPr marL="2057400" defTabSz="685800">
              <a:defRPr sz="1400">
                <a:latin typeface="+mn-lt"/>
                <a:ea typeface="+mn-ea"/>
              </a:defRPr>
            </a:lvl7pPr>
            <a:lvl8pPr marL="2400300" defTabSz="685800">
              <a:defRPr sz="1400">
                <a:latin typeface="+mn-lt"/>
                <a:ea typeface="+mn-ea"/>
              </a:defRPr>
            </a:lvl8pPr>
            <a:lvl9pPr marL="2743200" defTabSz="685800">
              <a:defRPr sz="1400">
                <a:latin typeface="+mn-lt"/>
                <a:ea typeface="+mn-ea"/>
              </a:defRPr>
            </a:lvl9pPr>
          </a:lstStyle>
          <a:p>
            <a:r>
              <a:rPr lang="zh-CN" altLang="en-US" dirty="0">
                <a:latin typeface="仿宋" pitchFamily="49" charset="-122"/>
                <a:ea typeface="仿宋" pitchFamily="49" charset="-122"/>
              </a:rPr>
              <a:t>    </a:t>
            </a:r>
            <a:r>
              <a:rPr lang="zh-CN" altLang="en-US" dirty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都是左右结构。“灌”字右部“艹”和两个“口”适当收缩，为下面的“隹”留足位置。</a:t>
            </a: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1787858" y="555526"/>
            <a:ext cx="1379496" cy="6848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4000" dirty="0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guàn</a:t>
            </a:r>
            <a:endParaRPr lang="zh-CN" altLang="en-US" sz="4000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245341" y="1253193"/>
            <a:ext cx="2318547" cy="2326669"/>
            <a:chOff x="5534807" y="1672548"/>
            <a:chExt cx="2318547" cy="2326669"/>
          </a:xfrm>
        </p:grpSpPr>
        <p:sp>
          <p:nvSpPr>
            <p:cNvPr id="29" name="矩形 28"/>
            <p:cNvSpPr>
              <a:spLocks noChangeAspect="1"/>
            </p:cNvSpPr>
            <p:nvPr/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>
            <a:off x="1558041" y="1481881"/>
            <a:ext cx="1693147" cy="1869293"/>
            <a:chOff x="3509963" y="1946276"/>
            <a:chExt cx="747712" cy="825500"/>
          </a:xfrm>
        </p:grpSpPr>
        <p:sp>
          <p:nvSpPr>
            <p:cNvPr id="35" name="Freeform 154"/>
            <p:cNvSpPr/>
            <p:nvPr/>
          </p:nvSpPr>
          <p:spPr bwMode="auto">
            <a:xfrm>
              <a:off x="3732213" y="2033588"/>
              <a:ext cx="473075" cy="100013"/>
            </a:xfrm>
            <a:custGeom>
              <a:avLst/>
              <a:gdLst>
                <a:gd name="T0" fmla="*/ 26 w 596"/>
                <a:gd name="T1" fmla="*/ 120 h 124"/>
                <a:gd name="T2" fmla="*/ 13 w 596"/>
                <a:gd name="T3" fmla="*/ 109 h 124"/>
                <a:gd name="T4" fmla="*/ 5 w 596"/>
                <a:gd name="T5" fmla="*/ 99 h 124"/>
                <a:gd name="T6" fmla="*/ 2 w 596"/>
                <a:gd name="T7" fmla="*/ 95 h 124"/>
                <a:gd name="T8" fmla="*/ 0 w 596"/>
                <a:gd name="T9" fmla="*/ 92 h 124"/>
                <a:gd name="T10" fmla="*/ 0 w 596"/>
                <a:gd name="T11" fmla="*/ 88 h 124"/>
                <a:gd name="T12" fmla="*/ 2 w 596"/>
                <a:gd name="T13" fmla="*/ 84 h 124"/>
                <a:gd name="T14" fmla="*/ 4 w 596"/>
                <a:gd name="T15" fmla="*/ 82 h 124"/>
                <a:gd name="T16" fmla="*/ 9 w 596"/>
                <a:gd name="T17" fmla="*/ 82 h 124"/>
                <a:gd name="T18" fmla="*/ 17 w 596"/>
                <a:gd name="T19" fmla="*/ 82 h 124"/>
                <a:gd name="T20" fmla="*/ 25 w 596"/>
                <a:gd name="T21" fmla="*/ 82 h 124"/>
                <a:gd name="T22" fmla="*/ 34 w 596"/>
                <a:gd name="T23" fmla="*/ 80 h 124"/>
                <a:gd name="T24" fmla="*/ 46 w 596"/>
                <a:gd name="T25" fmla="*/ 80 h 124"/>
                <a:gd name="T26" fmla="*/ 63 w 596"/>
                <a:gd name="T27" fmla="*/ 76 h 124"/>
                <a:gd name="T28" fmla="*/ 82 w 596"/>
                <a:gd name="T29" fmla="*/ 74 h 124"/>
                <a:gd name="T30" fmla="*/ 105 w 596"/>
                <a:gd name="T31" fmla="*/ 71 h 124"/>
                <a:gd name="T32" fmla="*/ 132 w 596"/>
                <a:gd name="T33" fmla="*/ 67 h 124"/>
                <a:gd name="T34" fmla="*/ 162 w 596"/>
                <a:gd name="T35" fmla="*/ 63 h 124"/>
                <a:gd name="T36" fmla="*/ 212 w 596"/>
                <a:gd name="T37" fmla="*/ 55 h 124"/>
                <a:gd name="T38" fmla="*/ 275 w 596"/>
                <a:gd name="T39" fmla="*/ 46 h 124"/>
                <a:gd name="T40" fmla="*/ 336 w 596"/>
                <a:gd name="T41" fmla="*/ 32 h 124"/>
                <a:gd name="T42" fmla="*/ 391 w 596"/>
                <a:gd name="T43" fmla="*/ 21 h 124"/>
                <a:gd name="T44" fmla="*/ 429 w 596"/>
                <a:gd name="T45" fmla="*/ 11 h 124"/>
                <a:gd name="T46" fmla="*/ 452 w 596"/>
                <a:gd name="T47" fmla="*/ 8 h 124"/>
                <a:gd name="T48" fmla="*/ 473 w 596"/>
                <a:gd name="T49" fmla="*/ 6 h 124"/>
                <a:gd name="T50" fmla="*/ 494 w 596"/>
                <a:gd name="T51" fmla="*/ 2 h 124"/>
                <a:gd name="T52" fmla="*/ 512 w 596"/>
                <a:gd name="T53" fmla="*/ 2 h 124"/>
                <a:gd name="T54" fmla="*/ 527 w 596"/>
                <a:gd name="T55" fmla="*/ 0 h 124"/>
                <a:gd name="T56" fmla="*/ 540 w 596"/>
                <a:gd name="T57" fmla="*/ 0 h 124"/>
                <a:gd name="T58" fmla="*/ 552 w 596"/>
                <a:gd name="T59" fmla="*/ 2 h 124"/>
                <a:gd name="T60" fmla="*/ 565 w 596"/>
                <a:gd name="T61" fmla="*/ 6 h 124"/>
                <a:gd name="T62" fmla="*/ 580 w 596"/>
                <a:gd name="T63" fmla="*/ 11 h 124"/>
                <a:gd name="T64" fmla="*/ 590 w 596"/>
                <a:gd name="T65" fmla="*/ 17 h 124"/>
                <a:gd name="T66" fmla="*/ 594 w 596"/>
                <a:gd name="T67" fmla="*/ 25 h 124"/>
                <a:gd name="T68" fmla="*/ 596 w 596"/>
                <a:gd name="T69" fmla="*/ 32 h 124"/>
                <a:gd name="T70" fmla="*/ 594 w 596"/>
                <a:gd name="T71" fmla="*/ 40 h 124"/>
                <a:gd name="T72" fmla="*/ 588 w 596"/>
                <a:gd name="T73" fmla="*/ 46 h 124"/>
                <a:gd name="T74" fmla="*/ 580 w 596"/>
                <a:gd name="T75" fmla="*/ 48 h 124"/>
                <a:gd name="T76" fmla="*/ 565 w 596"/>
                <a:gd name="T77" fmla="*/ 48 h 124"/>
                <a:gd name="T78" fmla="*/ 544 w 596"/>
                <a:gd name="T79" fmla="*/ 48 h 124"/>
                <a:gd name="T80" fmla="*/ 531 w 596"/>
                <a:gd name="T81" fmla="*/ 48 h 124"/>
                <a:gd name="T82" fmla="*/ 515 w 596"/>
                <a:gd name="T83" fmla="*/ 50 h 124"/>
                <a:gd name="T84" fmla="*/ 492 w 596"/>
                <a:gd name="T85" fmla="*/ 50 h 124"/>
                <a:gd name="T86" fmla="*/ 468 w 596"/>
                <a:gd name="T87" fmla="*/ 53 h 124"/>
                <a:gd name="T88" fmla="*/ 435 w 596"/>
                <a:gd name="T89" fmla="*/ 57 h 124"/>
                <a:gd name="T90" fmla="*/ 401 w 596"/>
                <a:gd name="T91" fmla="*/ 63 h 124"/>
                <a:gd name="T92" fmla="*/ 359 w 596"/>
                <a:gd name="T93" fmla="*/ 71 h 124"/>
                <a:gd name="T94" fmla="*/ 315 w 596"/>
                <a:gd name="T95" fmla="*/ 80 h 124"/>
                <a:gd name="T96" fmla="*/ 263 w 596"/>
                <a:gd name="T97" fmla="*/ 90 h 124"/>
                <a:gd name="T98" fmla="*/ 214 w 596"/>
                <a:gd name="T99" fmla="*/ 101 h 124"/>
                <a:gd name="T100" fmla="*/ 172 w 596"/>
                <a:gd name="T101" fmla="*/ 109 h 124"/>
                <a:gd name="T102" fmla="*/ 133 w 596"/>
                <a:gd name="T103" fmla="*/ 115 h 124"/>
                <a:gd name="T104" fmla="*/ 101 w 596"/>
                <a:gd name="T105" fmla="*/ 120 h 124"/>
                <a:gd name="T106" fmla="*/ 76 w 596"/>
                <a:gd name="T107" fmla="*/ 122 h 124"/>
                <a:gd name="T108" fmla="*/ 55 w 596"/>
                <a:gd name="T109" fmla="*/ 124 h 124"/>
                <a:gd name="T110" fmla="*/ 42 w 596"/>
                <a:gd name="T111" fmla="*/ 124 h 124"/>
                <a:gd name="T112" fmla="*/ 34 w 596"/>
                <a:gd name="T113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96" h="124">
                  <a:moveTo>
                    <a:pt x="34" y="124"/>
                  </a:moveTo>
                  <a:lnTo>
                    <a:pt x="26" y="120"/>
                  </a:lnTo>
                  <a:lnTo>
                    <a:pt x="19" y="115"/>
                  </a:lnTo>
                  <a:lnTo>
                    <a:pt x="13" y="109"/>
                  </a:lnTo>
                  <a:lnTo>
                    <a:pt x="9" y="103"/>
                  </a:lnTo>
                  <a:lnTo>
                    <a:pt x="5" y="99"/>
                  </a:lnTo>
                  <a:lnTo>
                    <a:pt x="4" y="97"/>
                  </a:lnTo>
                  <a:lnTo>
                    <a:pt x="2" y="95"/>
                  </a:lnTo>
                  <a:lnTo>
                    <a:pt x="0" y="94"/>
                  </a:lnTo>
                  <a:lnTo>
                    <a:pt x="0" y="92"/>
                  </a:lnTo>
                  <a:lnTo>
                    <a:pt x="0" y="90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4" y="82"/>
                  </a:lnTo>
                  <a:lnTo>
                    <a:pt x="7" y="82"/>
                  </a:lnTo>
                  <a:lnTo>
                    <a:pt x="9" y="82"/>
                  </a:lnTo>
                  <a:lnTo>
                    <a:pt x="13" y="82"/>
                  </a:lnTo>
                  <a:lnTo>
                    <a:pt x="17" y="82"/>
                  </a:lnTo>
                  <a:lnTo>
                    <a:pt x="23" y="82"/>
                  </a:lnTo>
                  <a:lnTo>
                    <a:pt x="25" y="82"/>
                  </a:lnTo>
                  <a:lnTo>
                    <a:pt x="28" y="82"/>
                  </a:lnTo>
                  <a:lnTo>
                    <a:pt x="34" y="80"/>
                  </a:lnTo>
                  <a:lnTo>
                    <a:pt x="40" y="80"/>
                  </a:lnTo>
                  <a:lnTo>
                    <a:pt x="46" y="80"/>
                  </a:lnTo>
                  <a:lnTo>
                    <a:pt x="53" y="78"/>
                  </a:lnTo>
                  <a:lnTo>
                    <a:pt x="63" y="76"/>
                  </a:lnTo>
                  <a:lnTo>
                    <a:pt x="72" y="76"/>
                  </a:lnTo>
                  <a:lnTo>
                    <a:pt x="82" y="74"/>
                  </a:lnTo>
                  <a:lnTo>
                    <a:pt x="93" y="73"/>
                  </a:lnTo>
                  <a:lnTo>
                    <a:pt x="105" y="71"/>
                  </a:lnTo>
                  <a:lnTo>
                    <a:pt x="118" y="69"/>
                  </a:lnTo>
                  <a:lnTo>
                    <a:pt x="132" y="67"/>
                  </a:lnTo>
                  <a:lnTo>
                    <a:pt x="147" y="65"/>
                  </a:lnTo>
                  <a:lnTo>
                    <a:pt x="162" y="63"/>
                  </a:lnTo>
                  <a:lnTo>
                    <a:pt x="179" y="61"/>
                  </a:lnTo>
                  <a:lnTo>
                    <a:pt x="212" y="55"/>
                  </a:lnTo>
                  <a:lnTo>
                    <a:pt x="244" y="50"/>
                  </a:lnTo>
                  <a:lnTo>
                    <a:pt x="275" y="46"/>
                  </a:lnTo>
                  <a:lnTo>
                    <a:pt x="305" y="40"/>
                  </a:lnTo>
                  <a:lnTo>
                    <a:pt x="336" y="32"/>
                  </a:lnTo>
                  <a:lnTo>
                    <a:pt x="363" y="27"/>
                  </a:lnTo>
                  <a:lnTo>
                    <a:pt x="391" y="21"/>
                  </a:lnTo>
                  <a:lnTo>
                    <a:pt x="416" y="15"/>
                  </a:lnTo>
                  <a:lnTo>
                    <a:pt x="429" y="11"/>
                  </a:lnTo>
                  <a:lnTo>
                    <a:pt x="441" y="9"/>
                  </a:lnTo>
                  <a:lnTo>
                    <a:pt x="452" y="8"/>
                  </a:lnTo>
                  <a:lnTo>
                    <a:pt x="464" y="6"/>
                  </a:lnTo>
                  <a:lnTo>
                    <a:pt x="473" y="6"/>
                  </a:lnTo>
                  <a:lnTo>
                    <a:pt x="485" y="4"/>
                  </a:lnTo>
                  <a:lnTo>
                    <a:pt x="494" y="2"/>
                  </a:lnTo>
                  <a:lnTo>
                    <a:pt x="502" y="2"/>
                  </a:lnTo>
                  <a:lnTo>
                    <a:pt x="512" y="2"/>
                  </a:lnTo>
                  <a:lnTo>
                    <a:pt x="519" y="0"/>
                  </a:lnTo>
                  <a:lnTo>
                    <a:pt x="527" y="0"/>
                  </a:lnTo>
                  <a:lnTo>
                    <a:pt x="534" y="0"/>
                  </a:lnTo>
                  <a:lnTo>
                    <a:pt x="540" y="0"/>
                  </a:lnTo>
                  <a:lnTo>
                    <a:pt x="546" y="0"/>
                  </a:lnTo>
                  <a:lnTo>
                    <a:pt x="552" y="2"/>
                  </a:lnTo>
                  <a:lnTo>
                    <a:pt x="557" y="2"/>
                  </a:lnTo>
                  <a:lnTo>
                    <a:pt x="565" y="6"/>
                  </a:lnTo>
                  <a:lnTo>
                    <a:pt x="573" y="8"/>
                  </a:lnTo>
                  <a:lnTo>
                    <a:pt x="580" y="11"/>
                  </a:lnTo>
                  <a:lnTo>
                    <a:pt x="586" y="15"/>
                  </a:lnTo>
                  <a:lnTo>
                    <a:pt x="590" y="17"/>
                  </a:lnTo>
                  <a:lnTo>
                    <a:pt x="592" y="21"/>
                  </a:lnTo>
                  <a:lnTo>
                    <a:pt x="594" y="25"/>
                  </a:lnTo>
                  <a:lnTo>
                    <a:pt x="596" y="27"/>
                  </a:lnTo>
                  <a:lnTo>
                    <a:pt x="596" y="32"/>
                  </a:lnTo>
                  <a:lnTo>
                    <a:pt x="594" y="36"/>
                  </a:lnTo>
                  <a:lnTo>
                    <a:pt x="594" y="40"/>
                  </a:lnTo>
                  <a:lnTo>
                    <a:pt x="592" y="44"/>
                  </a:lnTo>
                  <a:lnTo>
                    <a:pt x="588" y="46"/>
                  </a:lnTo>
                  <a:lnTo>
                    <a:pt x="586" y="46"/>
                  </a:lnTo>
                  <a:lnTo>
                    <a:pt x="580" y="48"/>
                  </a:lnTo>
                  <a:lnTo>
                    <a:pt x="575" y="48"/>
                  </a:lnTo>
                  <a:lnTo>
                    <a:pt x="565" y="48"/>
                  </a:lnTo>
                  <a:lnTo>
                    <a:pt x="556" y="48"/>
                  </a:lnTo>
                  <a:lnTo>
                    <a:pt x="544" y="48"/>
                  </a:lnTo>
                  <a:lnTo>
                    <a:pt x="538" y="48"/>
                  </a:lnTo>
                  <a:lnTo>
                    <a:pt x="531" y="48"/>
                  </a:lnTo>
                  <a:lnTo>
                    <a:pt x="523" y="48"/>
                  </a:lnTo>
                  <a:lnTo>
                    <a:pt x="515" y="50"/>
                  </a:lnTo>
                  <a:lnTo>
                    <a:pt x="504" y="50"/>
                  </a:lnTo>
                  <a:lnTo>
                    <a:pt x="492" y="50"/>
                  </a:lnTo>
                  <a:lnTo>
                    <a:pt x="481" y="52"/>
                  </a:lnTo>
                  <a:lnTo>
                    <a:pt x="468" y="53"/>
                  </a:lnTo>
                  <a:lnTo>
                    <a:pt x="452" y="55"/>
                  </a:lnTo>
                  <a:lnTo>
                    <a:pt x="435" y="57"/>
                  </a:lnTo>
                  <a:lnTo>
                    <a:pt x="418" y="61"/>
                  </a:lnTo>
                  <a:lnTo>
                    <a:pt x="401" y="63"/>
                  </a:lnTo>
                  <a:lnTo>
                    <a:pt x="380" y="67"/>
                  </a:lnTo>
                  <a:lnTo>
                    <a:pt x="359" y="71"/>
                  </a:lnTo>
                  <a:lnTo>
                    <a:pt x="338" y="74"/>
                  </a:lnTo>
                  <a:lnTo>
                    <a:pt x="315" y="80"/>
                  </a:lnTo>
                  <a:lnTo>
                    <a:pt x="290" y="84"/>
                  </a:lnTo>
                  <a:lnTo>
                    <a:pt x="263" y="90"/>
                  </a:lnTo>
                  <a:lnTo>
                    <a:pt x="238" y="95"/>
                  </a:lnTo>
                  <a:lnTo>
                    <a:pt x="214" y="101"/>
                  </a:lnTo>
                  <a:lnTo>
                    <a:pt x="193" y="105"/>
                  </a:lnTo>
                  <a:lnTo>
                    <a:pt x="172" y="109"/>
                  </a:lnTo>
                  <a:lnTo>
                    <a:pt x="151" y="113"/>
                  </a:lnTo>
                  <a:lnTo>
                    <a:pt x="133" y="115"/>
                  </a:lnTo>
                  <a:lnTo>
                    <a:pt x="116" y="118"/>
                  </a:lnTo>
                  <a:lnTo>
                    <a:pt x="101" y="120"/>
                  </a:lnTo>
                  <a:lnTo>
                    <a:pt x="88" y="122"/>
                  </a:lnTo>
                  <a:lnTo>
                    <a:pt x="76" y="122"/>
                  </a:lnTo>
                  <a:lnTo>
                    <a:pt x="65" y="124"/>
                  </a:lnTo>
                  <a:lnTo>
                    <a:pt x="55" y="124"/>
                  </a:lnTo>
                  <a:lnTo>
                    <a:pt x="49" y="124"/>
                  </a:lnTo>
                  <a:lnTo>
                    <a:pt x="42" y="124"/>
                  </a:lnTo>
                  <a:lnTo>
                    <a:pt x="38" y="124"/>
                  </a:lnTo>
                  <a:lnTo>
                    <a:pt x="34" y="124"/>
                  </a:lnTo>
                  <a:lnTo>
                    <a:pt x="34" y="124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55"/>
            <p:cNvSpPr/>
            <p:nvPr/>
          </p:nvSpPr>
          <p:spPr bwMode="auto">
            <a:xfrm>
              <a:off x="3773488" y="2259013"/>
              <a:ext cx="141288" cy="55563"/>
            </a:xfrm>
            <a:custGeom>
              <a:avLst/>
              <a:gdLst>
                <a:gd name="T0" fmla="*/ 21 w 180"/>
                <a:gd name="T1" fmla="*/ 70 h 70"/>
                <a:gd name="T2" fmla="*/ 12 w 180"/>
                <a:gd name="T3" fmla="*/ 55 h 70"/>
                <a:gd name="T4" fmla="*/ 0 w 180"/>
                <a:gd name="T5" fmla="*/ 38 h 70"/>
                <a:gd name="T6" fmla="*/ 6 w 180"/>
                <a:gd name="T7" fmla="*/ 38 h 70"/>
                <a:gd name="T8" fmla="*/ 14 w 180"/>
                <a:gd name="T9" fmla="*/ 36 h 70"/>
                <a:gd name="T10" fmla="*/ 21 w 180"/>
                <a:gd name="T11" fmla="*/ 34 h 70"/>
                <a:gd name="T12" fmla="*/ 33 w 180"/>
                <a:gd name="T13" fmla="*/ 32 h 70"/>
                <a:gd name="T14" fmla="*/ 44 w 180"/>
                <a:gd name="T15" fmla="*/ 28 h 70"/>
                <a:gd name="T16" fmla="*/ 56 w 180"/>
                <a:gd name="T17" fmla="*/ 25 h 70"/>
                <a:gd name="T18" fmla="*/ 71 w 180"/>
                <a:gd name="T19" fmla="*/ 21 h 70"/>
                <a:gd name="T20" fmla="*/ 86 w 180"/>
                <a:gd name="T21" fmla="*/ 17 h 70"/>
                <a:gd name="T22" fmla="*/ 102 w 180"/>
                <a:gd name="T23" fmla="*/ 13 h 70"/>
                <a:gd name="T24" fmla="*/ 115 w 180"/>
                <a:gd name="T25" fmla="*/ 9 h 70"/>
                <a:gd name="T26" fmla="*/ 126 w 180"/>
                <a:gd name="T27" fmla="*/ 6 h 70"/>
                <a:gd name="T28" fmla="*/ 136 w 180"/>
                <a:gd name="T29" fmla="*/ 4 h 70"/>
                <a:gd name="T30" fmla="*/ 145 w 180"/>
                <a:gd name="T31" fmla="*/ 2 h 70"/>
                <a:gd name="T32" fmla="*/ 153 w 180"/>
                <a:gd name="T33" fmla="*/ 2 h 70"/>
                <a:gd name="T34" fmla="*/ 159 w 180"/>
                <a:gd name="T35" fmla="*/ 0 h 70"/>
                <a:gd name="T36" fmla="*/ 163 w 180"/>
                <a:gd name="T37" fmla="*/ 0 h 70"/>
                <a:gd name="T38" fmla="*/ 166 w 180"/>
                <a:gd name="T39" fmla="*/ 2 h 70"/>
                <a:gd name="T40" fmla="*/ 170 w 180"/>
                <a:gd name="T41" fmla="*/ 4 h 70"/>
                <a:gd name="T42" fmla="*/ 176 w 180"/>
                <a:gd name="T43" fmla="*/ 7 h 70"/>
                <a:gd name="T44" fmla="*/ 180 w 180"/>
                <a:gd name="T45" fmla="*/ 13 h 70"/>
                <a:gd name="T46" fmla="*/ 180 w 180"/>
                <a:gd name="T47" fmla="*/ 15 h 70"/>
                <a:gd name="T48" fmla="*/ 180 w 180"/>
                <a:gd name="T49" fmla="*/ 19 h 70"/>
                <a:gd name="T50" fmla="*/ 180 w 180"/>
                <a:gd name="T51" fmla="*/ 21 h 70"/>
                <a:gd name="T52" fmla="*/ 180 w 180"/>
                <a:gd name="T53" fmla="*/ 23 h 70"/>
                <a:gd name="T54" fmla="*/ 178 w 180"/>
                <a:gd name="T55" fmla="*/ 25 h 70"/>
                <a:gd name="T56" fmla="*/ 176 w 180"/>
                <a:gd name="T57" fmla="*/ 27 h 70"/>
                <a:gd name="T58" fmla="*/ 174 w 180"/>
                <a:gd name="T59" fmla="*/ 28 h 70"/>
                <a:gd name="T60" fmla="*/ 170 w 180"/>
                <a:gd name="T61" fmla="*/ 28 h 70"/>
                <a:gd name="T62" fmla="*/ 165 w 180"/>
                <a:gd name="T63" fmla="*/ 32 h 70"/>
                <a:gd name="T64" fmla="*/ 157 w 180"/>
                <a:gd name="T65" fmla="*/ 34 h 70"/>
                <a:gd name="T66" fmla="*/ 149 w 180"/>
                <a:gd name="T67" fmla="*/ 36 h 70"/>
                <a:gd name="T68" fmla="*/ 142 w 180"/>
                <a:gd name="T69" fmla="*/ 38 h 70"/>
                <a:gd name="T70" fmla="*/ 138 w 180"/>
                <a:gd name="T71" fmla="*/ 38 h 70"/>
                <a:gd name="T72" fmla="*/ 134 w 180"/>
                <a:gd name="T73" fmla="*/ 40 h 70"/>
                <a:gd name="T74" fmla="*/ 130 w 180"/>
                <a:gd name="T75" fmla="*/ 40 h 70"/>
                <a:gd name="T76" fmla="*/ 126 w 180"/>
                <a:gd name="T77" fmla="*/ 42 h 70"/>
                <a:gd name="T78" fmla="*/ 121 w 180"/>
                <a:gd name="T79" fmla="*/ 44 h 70"/>
                <a:gd name="T80" fmla="*/ 115 w 180"/>
                <a:gd name="T81" fmla="*/ 44 h 70"/>
                <a:gd name="T82" fmla="*/ 109 w 180"/>
                <a:gd name="T83" fmla="*/ 46 h 70"/>
                <a:gd name="T84" fmla="*/ 102 w 180"/>
                <a:gd name="T85" fmla="*/ 48 h 70"/>
                <a:gd name="T86" fmla="*/ 94 w 180"/>
                <a:gd name="T87" fmla="*/ 49 h 70"/>
                <a:gd name="T88" fmla="*/ 86 w 180"/>
                <a:gd name="T89" fmla="*/ 53 h 70"/>
                <a:gd name="T90" fmla="*/ 77 w 180"/>
                <a:gd name="T91" fmla="*/ 55 h 70"/>
                <a:gd name="T92" fmla="*/ 67 w 180"/>
                <a:gd name="T93" fmla="*/ 57 h 70"/>
                <a:gd name="T94" fmla="*/ 58 w 180"/>
                <a:gd name="T95" fmla="*/ 61 h 70"/>
                <a:gd name="T96" fmla="*/ 46 w 180"/>
                <a:gd name="T97" fmla="*/ 65 h 70"/>
                <a:gd name="T98" fmla="*/ 35 w 180"/>
                <a:gd name="T99" fmla="*/ 67 h 70"/>
                <a:gd name="T100" fmla="*/ 21 w 180"/>
                <a:gd name="T101" fmla="*/ 70 h 70"/>
                <a:gd name="T102" fmla="*/ 21 w 180"/>
                <a:gd name="T10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0" h="70">
                  <a:moveTo>
                    <a:pt x="21" y="70"/>
                  </a:moveTo>
                  <a:lnTo>
                    <a:pt x="12" y="55"/>
                  </a:lnTo>
                  <a:lnTo>
                    <a:pt x="0" y="38"/>
                  </a:lnTo>
                  <a:lnTo>
                    <a:pt x="6" y="38"/>
                  </a:lnTo>
                  <a:lnTo>
                    <a:pt x="14" y="36"/>
                  </a:lnTo>
                  <a:lnTo>
                    <a:pt x="21" y="34"/>
                  </a:lnTo>
                  <a:lnTo>
                    <a:pt x="33" y="32"/>
                  </a:lnTo>
                  <a:lnTo>
                    <a:pt x="44" y="28"/>
                  </a:lnTo>
                  <a:lnTo>
                    <a:pt x="56" y="25"/>
                  </a:lnTo>
                  <a:lnTo>
                    <a:pt x="71" y="21"/>
                  </a:lnTo>
                  <a:lnTo>
                    <a:pt x="86" y="17"/>
                  </a:lnTo>
                  <a:lnTo>
                    <a:pt x="102" y="13"/>
                  </a:lnTo>
                  <a:lnTo>
                    <a:pt x="115" y="9"/>
                  </a:lnTo>
                  <a:lnTo>
                    <a:pt x="126" y="6"/>
                  </a:lnTo>
                  <a:lnTo>
                    <a:pt x="136" y="4"/>
                  </a:lnTo>
                  <a:lnTo>
                    <a:pt x="145" y="2"/>
                  </a:lnTo>
                  <a:lnTo>
                    <a:pt x="153" y="2"/>
                  </a:lnTo>
                  <a:lnTo>
                    <a:pt x="159" y="0"/>
                  </a:lnTo>
                  <a:lnTo>
                    <a:pt x="163" y="0"/>
                  </a:lnTo>
                  <a:lnTo>
                    <a:pt x="166" y="2"/>
                  </a:lnTo>
                  <a:lnTo>
                    <a:pt x="170" y="4"/>
                  </a:lnTo>
                  <a:lnTo>
                    <a:pt x="176" y="7"/>
                  </a:lnTo>
                  <a:lnTo>
                    <a:pt x="180" y="13"/>
                  </a:lnTo>
                  <a:lnTo>
                    <a:pt x="180" y="15"/>
                  </a:lnTo>
                  <a:lnTo>
                    <a:pt x="180" y="19"/>
                  </a:lnTo>
                  <a:lnTo>
                    <a:pt x="180" y="21"/>
                  </a:lnTo>
                  <a:lnTo>
                    <a:pt x="180" y="23"/>
                  </a:lnTo>
                  <a:lnTo>
                    <a:pt x="178" y="25"/>
                  </a:lnTo>
                  <a:lnTo>
                    <a:pt x="176" y="27"/>
                  </a:lnTo>
                  <a:lnTo>
                    <a:pt x="174" y="28"/>
                  </a:lnTo>
                  <a:lnTo>
                    <a:pt x="170" y="28"/>
                  </a:lnTo>
                  <a:lnTo>
                    <a:pt x="165" y="32"/>
                  </a:lnTo>
                  <a:lnTo>
                    <a:pt x="157" y="34"/>
                  </a:lnTo>
                  <a:lnTo>
                    <a:pt x="149" y="36"/>
                  </a:lnTo>
                  <a:lnTo>
                    <a:pt x="142" y="38"/>
                  </a:lnTo>
                  <a:lnTo>
                    <a:pt x="138" y="38"/>
                  </a:lnTo>
                  <a:lnTo>
                    <a:pt x="134" y="40"/>
                  </a:lnTo>
                  <a:lnTo>
                    <a:pt x="130" y="40"/>
                  </a:lnTo>
                  <a:lnTo>
                    <a:pt x="126" y="42"/>
                  </a:lnTo>
                  <a:lnTo>
                    <a:pt x="121" y="44"/>
                  </a:lnTo>
                  <a:lnTo>
                    <a:pt x="115" y="44"/>
                  </a:lnTo>
                  <a:lnTo>
                    <a:pt x="109" y="46"/>
                  </a:lnTo>
                  <a:lnTo>
                    <a:pt x="102" y="48"/>
                  </a:lnTo>
                  <a:lnTo>
                    <a:pt x="94" y="49"/>
                  </a:lnTo>
                  <a:lnTo>
                    <a:pt x="86" y="53"/>
                  </a:lnTo>
                  <a:lnTo>
                    <a:pt x="77" y="55"/>
                  </a:lnTo>
                  <a:lnTo>
                    <a:pt x="67" y="57"/>
                  </a:lnTo>
                  <a:lnTo>
                    <a:pt x="58" y="61"/>
                  </a:lnTo>
                  <a:lnTo>
                    <a:pt x="46" y="65"/>
                  </a:lnTo>
                  <a:lnTo>
                    <a:pt x="35" y="67"/>
                  </a:lnTo>
                  <a:lnTo>
                    <a:pt x="21" y="70"/>
                  </a:lnTo>
                  <a:lnTo>
                    <a:pt x="21" y="7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56"/>
            <p:cNvSpPr/>
            <p:nvPr/>
          </p:nvSpPr>
          <p:spPr bwMode="auto">
            <a:xfrm>
              <a:off x="4014788" y="2228851"/>
              <a:ext cx="131763" cy="42863"/>
            </a:xfrm>
            <a:custGeom>
              <a:avLst/>
              <a:gdLst>
                <a:gd name="T0" fmla="*/ 158 w 164"/>
                <a:gd name="T1" fmla="*/ 9 h 53"/>
                <a:gd name="T2" fmla="*/ 160 w 164"/>
                <a:gd name="T3" fmla="*/ 13 h 53"/>
                <a:gd name="T4" fmla="*/ 162 w 164"/>
                <a:gd name="T5" fmla="*/ 17 h 53"/>
                <a:gd name="T6" fmla="*/ 164 w 164"/>
                <a:gd name="T7" fmla="*/ 21 h 53"/>
                <a:gd name="T8" fmla="*/ 164 w 164"/>
                <a:gd name="T9" fmla="*/ 24 h 53"/>
                <a:gd name="T10" fmla="*/ 162 w 164"/>
                <a:gd name="T11" fmla="*/ 26 h 53"/>
                <a:gd name="T12" fmla="*/ 160 w 164"/>
                <a:gd name="T13" fmla="*/ 28 h 53"/>
                <a:gd name="T14" fmla="*/ 156 w 164"/>
                <a:gd name="T15" fmla="*/ 30 h 53"/>
                <a:gd name="T16" fmla="*/ 153 w 164"/>
                <a:gd name="T17" fmla="*/ 30 h 53"/>
                <a:gd name="T18" fmla="*/ 147 w 164"/>
                <a:gd name="T19" fmla="*/ 32 h 53"/>
                <a:gd name="T20" fmla="*/ 141 w 164"/>
                <a:gd name="T21" fmla="*/ 32 h 53"/>
                <a:gd name="T22" fmla="*/ 132 w 164"/>
                <a:gd name="T23" fmla="*/ 34 h 53"/>
                <a:gd name="T24" fmla="*/ 122 w 164"/>
                <a:gd name="T25" fmla="*/ 36 h 53"/>
                <a:gd name="T26" fmla="*/ 111 w 164"/>
                <a:gd name="T27" fmla="*/ 38 h 53"/>
                <a:gd name="T28" fmla="*/ 99 w 164"/>
                <a:gd name="T29" fmla="*/ 42 h 53"/>
                <a:gd name="T30" fmla="*/ 86 w 164"/>
                <a:gd name="T31" fmla="*/ 44 h 53"/>
                <a:gd name="T32" fmla="*/ 72 w 164"/>
                <a:gd name="T33" fmla="*/ 45 h 53"/>
                <a:gd name="T34" fmla="*/ 65 w 164"/>
                <a:gd name="T35" fmla="*/ 49 h 53"/>
                <a:gd name="T36" fmla="*/ 59 w 164"/>
                <a:gd name="T37" fmla="*/ 49 h 53"/>
                <a:gd name="T38" fmla="*/ 46 w 164"/>
                <a:gd name="T39" fmla="*/ 51 h 53"/>
                <a:gd name="T40" fmla="*/ 34 w 164"/>
                <a:gd name="T41" fmla="*/ 53 h 53"/>
                <a:gd name="T42" fmla="*/ 25 w 164"/>
                <a:gd name="T43" fmla="*/ 51 h 53"/>
                <a:gd name="T44" fmla="*/ 17 w 164"/>
                <a:gd name="T45" fmla="*/ 47 h 53"/>
                <a:gd name="T46" fmla="*/ 9 w 164"/>
                <a:gd name="T47" fmla="*/ 44 h 53"/>
                <a:gd name="T48" fmla="*/ 4 w 164"/>
                <a:gd name="T49" fmla="*/ 38 h 53"/>
                <a:gd name="T50" fmla="*/ 0 w 164"/>
                <a:gd name="T51" fmla="*/ 30 h 53"/>
                <a:gd name="T52" fmla="*/ 6 w 164"/>
                <a:gd name="T53" fmla="*/ 30 h 53"/>
                <a:gd name="T54" fmla="*/ 13 w 164"/>
                <a:gd name="T55" fmla="*/ 28 h 53"/>
                <a:gd name="T56" fmla="*/ 21 w 164"/>
                <a:gd name="T57" fmla="*/ 26 h 53"/>
                <a:gd name="T58" fmla="*/ 32 w 164"/>
                <a:gd name="T59" fmla="*/ 24 h 53"/>
                <a:gd name="T60" fmla="*/ 44 w 164"/>
                <a:gd name="T61" fmla="*/ 21 h 53"/>
                <a:gd name="T62" fmla="*/ 55 w 164"/>
                <a:gd name="T63" fmla="*/ 17 h 53"/>
                <a:gd name="T64" fmla="*/ 71 w 164"/>
                <a:gd name="T65" fmla="*/ 13 h 53"/>
                <a:gd name="T66" fmla="*/ 86 w 164"/>
                <a:gd name="T67" fmla="*/ 9 h 53"/>
                <a:gd name="T68" fmla="*/ 101 w 164"/>
                <a:gd name="T69" fmla="*/ 5 h 53"/>
                <a:gd name="T70" fmla="*/ 114 w 164"/>
                <a:gd name="T71" fmla="*/ 1 h 53"/>
                <a:gd name="T72" fmla="*/ 126 w 164"/>
                <a:gd name="T73" fmla="*/ 0 h 53"/>
                <a:gd name="T74" fmla="*/ 135 w 164"/>
                <a:gd name="T75" fmla="*/ 0 h 53"/>
                <a:gd name="T76" fmla="*/ 143 w 164"/>
                <a:gd name="T77" fmla="*/ 0 h 53"/>
                <a:gd name="T78" fmla="*/ 151 w 164"/>
                <a:gd name="T79" fmla="*/ 1 h 53"/>
                <a:gd name="T80" fmla="*/ 153 w 164"/>
                <a:gd name="T81" fmla="*/ 3 h 53"/>
                <a:gd name="T82" fmla="*/ 155 w 164"/>
                <a:gd name="T83" fmla="*/ 5 h 53"/>
                <a:gd name="T84" fmla="*/ 156 w 164"/>
                <a:gd name="T85" fmla="*/ 7 h 53"/>
                <a:gd name="T86" fmla="*/ 158 w 164"/>
                <a:gd name="T87" fmla="*/ 9 h 53"/>
                <a:gd name="T88" fmla="*/ 158 w 164"/>
                <a:gd name="T89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4" h="53">
                  <a:moveTo>
                    <a:pt x="158" y="9"/>
                  </a:moveTo>
                  <a:lnTo>
                    <a:pt x="160" y="13"/>
                  </a:lnTo>
                  <a:lnTo>
                    <a:pt x="162" y="17"/>
                  </a:lnTo>
                  <a:lnTo>
                    <a:pt x="164" y="21"/>
                  </a:lnTo>
                  <a:lnTo>
                    <a:pt x="164" y="24"/>
                  </a:lnTo>
                  <a:lnTo>
                    <a:pt x="162" y="26"/>
                  </a:lnTo>
                  <a:lnTo>
                    <a:pt x="160" y="28"/>
                  </a:lnTo>
                  <a:lnTo>
                    <a:pt x="156" y="30"/>
                  </a:lnTo>
                  <a:lnTo>
                    <a:pt x="153" y="30"/>
                  </a:lnTo>
                  <a:lnTo>
                    <a:pt x="147" y="32"/>
                  </a:lnTo>
                  <a:lnTo>
                    <a:pt x="141" y="32"/>
                  </a:lnTo>
                  <a:lnTo>
                    <a:pt x="132" y="34"/>
                  </a:lnTo>
                  <a:lnTo>
                    <a:pt x="122" y="36"/>
                  </a:lnTo>
                  <a:lnTo>
                    <a:pt x="111" y="38"/>
                  </a:lnTo>
                  <a:lnTo>
                    <a:pt x="99" y="42"/>
                  </a:lnTo>
                  <a:lnTo>
                    <a:pt x="86" y="44"/>
                  </a:lnTo>
                  <a:lnTo>
                    <a:pt x="72" y="45"/>
                  </a:lnTo>
                  <a:lnTo>
                    <a:pt x="65" y="49"/>
                  </a:lnTo>
                  <a:lnTo>
                    <a:pt x="59" y="49"/>
                  </a:lnTo>
                  <a:lnTo>
                    <a:pt x="46" y="51"/>
                  </a:lnTo>
                  <a:lnTo>
                    <a:pt x="34" y="53"/>
                  </a:lnTo>
                  <a:lnTo>
                    <a:pt x="25" y="51"/>
                  </a:lnTo>
                  <a:lnTo>
                    <a:pt x="17" y="47"/>
                  </a:lnTo>
                  <a:lnTo>
                    <a:pt x="9" y="44"/>
                  </a:lnTo>
                  <a:lnTo>
                    <a:pt x="4" y="38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3" y="28"/>
                  </a:lnTo>
                  <a:lnTo>
                    <a:pt x="21" y="26"/>
                  </a:lnTo>
                  <a:lnTo>
                    <a:pt x="32" y="24"/>
                  </a:lnTo>
                  <a:lnTo>
                    <a:pt x="44" y="21"/>
                  </a:lnTo>
                  <a:lnTo>
                    <a:pt x="55" y="17"/>
                  </a:lnTo>
                  <a:lnTo>
                    <a:pt x="71" y="13"/>
                  </a:lnTo>
                  <a:lnTo>
                    <a:pt x="86" y="9"/>
                  </a:lnTo>
                  <a:lnTo>
                    <a:pt x="101" y="5"/>
                  </a:lnTo>
                  <a:lnTo>
                    <a:pt x="114" y="1"/>
                  </a:lnTo>
                  <a:lnTo>
                    <a:pt x="126" y="0"/>
                  </a:lnTo>
                  <a:lnTo>
                    <a:pt x="135" y="0"/>
                  </a:lnTo>
                  <a:lnTo>
                    <a:pt x="143" y="0"/>
                  </a:lnTo>
                  <a:lnTo>
                    <a:pt x="151" y="1"/>
                  </a:lnTo>
                  <a:lnTo>
                    <a:pt x="153" y="3"/>
                  </a:lnTo>
                  <a:lnTo>
                    <a:pt x="155" y="5"/>
                  </a:lnTo>
                  <a:lnTo>
                    <a:pt x="156" y="7"/>
                  </a:lnTo>
                  <a:lnTo>
                    <a:pt x="158" y="9"/>
                  </a:lnTo>
                  <a:lnTo>
                    <a:pt x="158" y="9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57"/>
            <p:cNvSpPr/>
            <p:nvPr/>
          </p:nvSpPr>
          <p:spPr bwMode="auto">
            <a:xfrm>
              <a:off x="3871913" y="2314576"/>
              <a:ext cx="298450" cy="74613"/>
            </a:xfrm>
            <a:custGeom>
              <a:avLst/>
              <a:gdLst>
                <a:gd name="T0" fmla="*/ 302 w 377"/>
                <a:gd name="T1" fmla="*/ 46 h 94"/>
                <a:gd name="T2" fmla="*/ 268 w 377"/>
                <a:gd name="T3" fmla="*/ 54 h 94"/>
                <a:gd name="T4" fmla="*/ 226 w 377"/>
                <a:gd name="T5" fmla="*/ 64 h 94"/>
                <a:gd name="T6" fmla="*/ 178 w 377"/>
                <a:gd name="T7" fmla="*/ 71 h 94"/>
                <a:gd name="T8" fmla="*/ 138 w 377"/>
                <a:gd name="T9" fmla="*/ 79 h 94"/>
                <a:gd name="T10" fmla="*/ 113 w 377"/>
                <a:gd name="T11" fmla="*/ 83 h 94"/>
                <a:gd name="T12" fmla="*/ 90 w 377"/>
                <a:gd name="T13" fmla="*/ 86 h 94"/>
                <a:gd name="T14" fmla="*/ 71 w 377"/>
                <a:gd name="T15" fmla="*/ 90 h 94"/>
                <a:gd name="T16" fmla="*/ 56 w 377"/>
                <a:gd name="T17" fmla="*/ 92 h 94"/>
                <a:gd name="T18" fmla="*/ 42 w 377"/>
                <a:gd name="T19" fmla="*/ 94 h 94"/>
                <a:gd name="T20" fmla="*/ 31 w 377"/>
                <a:gd name="T21" fmla="*/ 94 h 94"/>
                <a:gd name="T22" fmla="*/ 23 w 377"/>
                <a:gd name="T23" fmla="*/ 94 h 94"/>
                <a:gd name="T24" fmla="*/ 16 w 377"/>
                <a:gd name="T25" fmla="*/ 94 h 94"/>
                <a:gd name="T26" fmla="*/ 10 w 377"/>
                <a:gd name="T27" fmla="*/ 92 h 94"/>
                <a:gd name="T28" fmla="*/ 2 w 377"/>
                <a:gd name="T29" fmla="*/ 86 h 94"/>
                <a:gd name="T30" fmla="*/ 0 w 377"/>
                <a:gd name="T31" fmla="*/ 81 h 94"/>
                <a:gd name="T32" fmla="*/ 2 w 377"/>
                <a:gd name="T33" fmla="*/ 77 h 94"/>
                <a:gd name="T34" fmla="*/ 12 w 377"/>
                <a:gd name="T35" fmla="*/ 73 h 94"/>
                <a:gd name="T36" fmla="*/ 25 w 377"/>
                <a:gd name="T37" fmla="*/ 69 h 94"/>
                <a:gd name="T38" fmla="*/ 44 w 377"/>
                <a:gd name="T39" fmla="*/ 64 h 94"/>
                <a:gd name="T40" fmla="*/ 69 w 377"/>
                <a:gd name="T41" fmla="*/ 56 h 94"/>
                <a:gd name="T42" fmla="*/ 98 w 377"/>
                <a:gd name="T43" fmla="*/ 48 h 94"/>
                <a:gd name="T44" fmla="*/ 134 w 377"/>
                <a:gd name="T45" fmla="*/ 39 h 94"/>
                <a:gd name="T46" fmla="*/ 172 w 377"/>
                <a:gd name="T47" fmla="*/ 31 h 94"/>
                <a:gd name="T48" fmla="*/ 209 w 377"/>
                <a:gd name="T49" fmla="*/ 23 h 94"/>
                <a:gd name="T50" fmla="*/ 239 w 377"/>
                <a:gd name="T51" fmla="*/ 18 h 94"/>
                <a:gd name="T52" fmla="*/ 268 w 377"/>
                <a:gd name="T53" fmla="*/ 12 h 94"/>
                <a:gd name="T54" fmla="*/ 291 w 377"/>
                <a:gd name="T55" fmla="*/ 8 h 94"/>
                <a:gd name="T56" fmla="*/ 312 w 377"/>
                <a:gd name="T57" fmla="*/ 4 h 94"/>
                <a:gd name="T58" fmla="*/ 327 w 377"/>
                <a:gd name="T59" fmla="*/ 2 h 94"/>
                <a:gd name="T60" fmla="*/ 338 w 377"/>
                <a:gd name="T61" fmla="*/ 0 h 94"/>
                <a:gd name="T62" fmla="*/ 352 w 377"/>
                <a:gd name="T63" fmla="*/ 0 h 94"/>
                <a:gd name="T64" fmla="*/ 363 w 377"/>
                <a:gd name="T65" fmla="*/ 2 h 94"/>
                <a:gd name="T66" fmla="*/ 373 w 377"/>
                <a:gd name="T67" fmla="*/ 6 h 94"/>
                <a:gd name="T68" fmla="*/ 377 w 377"/>
                <a:gd name="T69" fmla="*/ 10 h 94"/>
                <a:gd name="T70" fmla="*/ 377 w 377"/>
                <a:gd name="T71" fmla="*/ 16 h 94"/>
                <a:gd name="T72" fmla="*/ 375 w 377"/>
                <a:gd name="T73" fmla="*/ 20 h 94"/>
                <a:gd name="T74" fmla="*/ 369 w 377"/>
                <a:gd name="T75" fmla="*/ 27 h 94"/>
                <a:gd name="T76" fmla="*/ 354 w 377"/>
                <a:gd name="T77" fmla="*/ 33 h 94"/>
                <a:gd name="T78" fmla="*/ 331 w 377"/>
                <a:gd name="T79" fmla="*/ 41 h 94"/>
                <a:gd name="T80" fmla="*/ 317 w 377"/>
                <a:gd name="T81" fmla="*/ 4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7" h="94">
                  <a:moveTo>
                    <a:pt x="317" y="43"/>
                  </a:moveTo>
                  <a:lnTo>
                    <a:pt x="302" y="46"/>
                  </a:lnTo>
                  <a:lnTo>
                    <a:pt x="287" y="50"/>
                  </a:lnTo>
                  <a:lnTo>
                    <a:pt x="268" y="54"/>
                  </a:lnTo>
                  <a:lnTo>
                    <a:pt x="249" y="58"/>
                  </a:lnTo>
                  <a:lnTo>
                    <a:pt x="226" y="64"/>
                  </a:lnTo>
                  <a:lnTo>
                    <a:pt x="203" y="67"/>
                  </a:lnTo>
                  <a:lnTo>
                    <a:pt x="178" y="71"/>
                  </a:lnTo>
                  <a:lnTo>
                    <a:pt x="153" y="77"/>
                  </a:lnTo>
                  <a:lnTo>
                    <a:pt x="138" y="79"/>
                  </a:lnTo>
                  <a:lnTo>
                    <a:pt x="125" y="81"/>
                  </a:lnTo>
                  <a:lnTo>
                    <a:pt x="113" y="83"/>
                  </a:lnTo>
                  <a:lnTo>
                    <a:pt x="102" y="85"/>
                  </a:lnTo>
                  <a:lnTo>
                    <a:pt x="90" y="86"/>
                  </a:lnTo>
                  <a:lnTo>
                    <a:pt x="81" y="88"/>
                  </a:lnTo>
                  <a:lnTo>
                    <a:pt x="71" y="90"/>
                  </a:lnTo>
                  <a:lnTo>
                    <a:pt x="63" y="92"/>
                  </a:lnTo>
                  <a:lnTo>
                    <a:pt x="56" y="92"/>
                  </a:lnTo>
                  <a:lnTo>
                    <a:pt x="48" y="94"/>
                  </a:lnTo>
                  <a:lnTo>
                    <a:pt x="42" y="94"/>
                  </a:lnTo>
                  <a:lnTo>
                    <a:pt x="37" y="94"/>
                  </a:lnTo>
                  <a:lnTo>
                    <a:pt x="31" y="94"/>
                  </a:lnTo>
                  <a:lnTo>
                    <a:pt x="27" y="94"/>
                  </a:lnTo>
                  <a:lnTo>
                    <a:pt x="23" y="94"/>
                  </a:lnTo>
                  <a:lnTo>
                    <a:pt x="21" y="94"/>
                  </a:lnTo>
                  <a:lnTo>
                    <a:pt x="16" y="94"/>
                  </a:lnTo>
                  <a:lnTo>
                    <a:pt x="14" y="92"/>
                  </a:lnTo>
                  <a:lnTo>
                    <a:pt x="10" y="92"/>
                  </a:lnTo>
                  <a:lnTo>
                    <a:pt x="6" y="90"/>
                  </a:lnTo>
                  <a:lnTo>
                    <a:pt x="2" y="86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2" y="77"/>
                  </a:lnTo>
                  <a:lnTo>
                    <a:pt x="6" y="75"/>
                  </a:lnTo>
                  <a:lnTo>
                    <a:pt x="12" y="73"/>
                  </a:lnTo>
                  <a:lnTo>
                    <a:pt x="18" y="71"/>
                  </a:lnTo>
                  <a:lnTo>
                    <a:pt x="25" y="69"/>
                  </a:lnTo>
                  <a:lnTo>
                    <a:pt x="35" y="65"/>
                  </a:lnTo>
                  <a:lnTo>
                    <a:pt x="44" y="64"/>
                  </a:lnTo>
                  <a:lnTo>
                    <a:pt x="56" y="60"/>
                  </a:lnTo>
                  <a:lnTo>
                    <a:pt x="69" y="56"/>
                  </a:lnTo>
                  <a:lnTo>
                    <a:pt x="83" y="52"/>
                  </a:lnTo>
                  <a:lnTo>
                    <a:pt x="98" y="48"/>
                  </a:lnTo>
                  <a:lnTo>
                    <a:pt x="115" y="44"/>
                  </a:lnTo>
                  <a:lnTo>
                    <a:pt x="134" y="39"/>
                  </a:lnTo>
                  <a:lnTo>
                    <a:pt x="153" y="35"/>
                  </a:lnTo>
                  <a:lnTo>
                    <a:pt x="172" y="31"/>
                  </a:lnTo>
                  <a:lnTo>
                    <a:pt x="190" y="27"/>
                  </a:lnTo>
                  <a:lnTo>
                    <a:pt x="209" y="23"/>
                  </a:lnTo>
                  <a:lnTo>
                    <a:pt x="224" y="20"/>
                  </a:lnTo>
                  <a:lnTo>
                    <a:pt x="239" y="18"/>
                  </a:lnTo>
                  <a:lnTo>
                    <a:pt x="254" y="14"/>
                  </a:lnTo>
                  <a:lnTo>
                    <a:pt x="268" y="12"/>
                  </a:lnTo>
                  <a:lnTo>
                    <a:pt x="279" y="10"/>
                  </a:lnTo>
                  <a:lnTo>
                    <a:pt x="291" y="8"/>
                  </a:lnTo>
                  <a:lnTo>
                    <a:pt x="302" y="6"/>
                  </a:lnTo>
                  <a:lnTo>
                    <a:pt x="312" y="4"/>
                  </a:lnTo>
                  <a:lnTo>
                    <a:pt x="319" y="4"/>
                  </a:lnTo>
                  <a:lnTo>
                    <a:pt x="327" y="2"/>
                  </a:lnTo>
                  <a:lnTo>
                    <a:pt x="335" y="2"/>
                  </a:lnTo>
                  <a:lnTo>
                    <a:pt x="338" y="0"/>
                  </a:lnTo>
                  <a:lnTo>
                    <a:pt x="344" y="0"/>
                  </a:lnTo>
                  <a:lnTo>
                    <a:pt x="352" y="0"/>
                  </a:lnTo>
                  <a:lnTo>
                    <a:pt x="358" y="2"/>
                  </a:lnTo>
                  <a:lnTo>
                    <a:pt x="363" y="2"/>
                  </a:lnTo>
                  <a:lnTo>
                    <a:pt x="369" y="4"/>
                  </a:lnTo>
                  <a:lnTo>
                    <a:pt x="373" y="6"/>
                  </a:lnTo>
                  <a:lnTo>
                    <a:pt x="375" y="8"/>
                  </a:lnTo>
                  <a:lnTo>
                    <a:pt x="377" y="10"/>
                  </a:lnTo>
                  <a:lnTo>
                    <a:pt x="377" y="14"/>
                  </a:lnTo>
                  <a:lnTo>
                    <a:pt x="377" y="16"/>
                  </a:lnTo>
                  <a:lnTo>
                    <a:pt x="377" y="18"/>
                  </a:lnTo>
                  <a:lnTo>
                    <a:pt x="375" y="20"/>
                  </a:lnTo>
                  <a:lnTo>
                    <a:pt x="373" y="23"/>
                  </a:lnTo>
                  <a:lnTo>
                    <a:pt x="369" y="27"/>
                  </a:lnTo>
                  <a:lnTo>
                    <a:pt x="361" y="29"/>
                  </a:lnTo>
                  <a:lnTo>
                    <a:pt x="354" y="33"/>
                  </a:lnTo>
                  <a:lnTo>
                    <a:pt x="344" y="37"/>
                  </a:lnTo>
                  <a:lnTo>
                    <a:pt x="331" y="41"/>
                  </a:lnTo>
                  <a:lnTo>
                    <a:pt x="317" y="43"/>
                  </a:lnTo>
                  <a:lnTo>
                    <a:pt x="317" y="43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58"/>
            <p:cNvSpPr/>
            <p:nvPr/>
          </p:nvSpPr>
          <p:spPr bwMode="auto">
            <a:xfrm>
              <a:off x="3884613" y="2401888"/>
              <a:ext cx="249238" cy="66675"/>
            </a:xfrm>
            <a:custGeom>
              <a:avLst/>
              <a:gdLst>
                <a:gd name="T0" fmla="*/ 38 w 313"/>
                <a:gd name="T1" fmla="*/ 85 h 85"/>
                <a:gd name="T2" fmla="*/ 24 w 313"/>
                <a:gd name="T3" fmla="*/ 83 h 85"/>
                <a:gd name="T4" fmla="*/ 13 w 313"/>
                <a:gd name="T5" fmla="*/ 79 h 85"/>
                <a:gd name="T6" fmla="*/ 5 w 313"/>
                <a:gd name="T7" fmla="*/ 73 h 85"/>
                <a:gd name="T8" fmla="*/ 0 w 313"/>
                <a:gd name="T9" fmla="*/ 63 h 85"/>
                <a:gd name="T10" fmla="*/ 0 w 313"/>
                <a:gd name="T11" fmla="*/ 56 h 85"/>
                <a:gd name="T12" fmla="*/ 5 w 313"/>
                <a:gd name="T13" fmla="*/ 56 h 85"/>
                <a:gd name="T14" fmla="*/ 13 w 313"/>
                <a:gd name="T15" fmla="*/ 56 h 85"/>
                <a:gd name="T16" fmla="*/ 24 w 313"/>
                <a:gd name="T17" fmla="*/ 54 h 85"/>
                <a:gd name="T18" fmla="*/ 38 w 313"/>
                <a:gd name="T19" fmla="*/ 54 h 85"/>
                <a:gd name="T20" fmla="*/ 49 w 313"/>
                <a:gd name="T21" fmla="*/ 50 h 85"/>
                <a:gd name="T22" fmla="*/ 59 w 313"/>
                <a:gd name="T23" fmla="*/ 48 h 85"/>
                <a:gd name="T24" fmla="*/ 72 w 313"/>
                <a:gd name="T25" fmla="*/ 46 h 85"/>
                <a:gd name="T26" fmla="*/ 86 w 313"/>
                <a:gd name="T27" fmla="*/ 42 h 85"/>
                <a:gd name="T28" fmla="*/ 101 w 313"/>
                <a:gd name="T29" fmla="*/ 41 h 85"/>
                <a:gd name="T30" fmla="*/ 120 w 313"/>
                <a:gd name="T31" fmla="*/ 35 h 85"/>
                <a:gd name="T32" fmla="*/ 139 w 313"/>
                <a:gd name="T33" fmla="*/ 31 h 85"/>
                <a:gd name="T34" fmla="*/ 162 w 313"/>
                <a:gd name="T35" fmla="*/ 25 h 85"/>
                <a:gd name="T36" fmla="*/ 185 w 313"/>
                <a:gd name="T37" fmla="*/ 20 h 85"/>
                <a:gd name="T38" fmla="*/ 206 w 313"/>
                <a:gd name="T39" fmla="*/ 16 h 85"/>
                <a:gd name="T40" fmla="*/ 225 w 313"/>
                <a:gd name="T41" fmla="*/ 12 h 85"/>
                <a:gd name="T42" fmla="*/ 242 w 313"/>
                <a:gd name="T43" fmla="*/ 8 h 85"/>
                <a:gd name="T44" fmla="*/ 257 w 313"/>
                <a:gd name="T45" fmla="*/ 6 h 85"/>
                <a:gd name="T46" fmla="*/ 269 w 313"/>
                <a:gd name="T47" fmla="*/ 4 h 85"/>
                <a:gd name="T48" fmla="*/ 280 w 313"/>
                <a:gd name="T49" fmla="*/ 2 h 85"/>
                <a:gd name="T50" fmla="*/ 288 w 313"/>
                <a:gd name="T51" fmla="*/ 2 h 85"/>
                <a:gd name="T52" fmla="*/ 296 w 313"/>
                <a:gd name="T53" fmla="*/ 2 h 85"/>
                <a:gd name="T54" fmla="*/ 303 w 313"/>
                <a:gd name="T55" fmla="*/ 4 h 85"/>
                <a:gd name="T56" fmla="*/ 309 w 313"/>
                <a:gd name="T57" fmla="*/ 8 h 85"/>
                <a:gd name="T58" fmla="*/ 313 w 313"/>
                <a:gd name="T59" fmla="*/ 14 h 85"/>
                <a:gd name="T60" fmla="*/ 313 w 313"/>
                <a:gd name="T61" fmla="*/ 20 h 85"/>
                <a:gd name="T62" fmla="*/ 309 w 313"/>
                <a:gd name="T63" fmla="*/ 25 h 85"/>
                <a:gd name="T64" fmla="*/ 301 w 313"/>
                <a:gd name="T65" fmla="*/ 29 h 85"/>
                <a:gd name="T66" fmla="*/ 292 w 313"/>
                <a:gd name="T67" fmla="*/ 35 h 85"/>
                <a:gd name="T68" fmla="*/ 277 w 313"/>
                <a:gd name="T69" fmla="*/ 39 h 85"/>
                <a:gd name="T70" fmla="*/ 259 w 313"/>
                <a:gd name="T71" fmla="*/ 44 h 85"/>
                <a:gd name="T72" fmla="*/ 236 w 313"/>
                <a:gd name="T73" fmla="*/ 48 h 85"/>
                <a:gd name="T74" fmla="*/ 212 w 313"/>
                <a:gd name="T75" fmla="*/ 54 h 85"/>
                <a:gd name="T76" fmla="*/ 185 w 313"/>
                <a:gd name="T77" fmla="*/ 60 h 85"/>
                <a:gd name="T78" fmla="*/ 158 w 313"/>
                <a:gd name="T79" fmla="*/ 65 h 85"/>
                <a:gd name="T80" fmla="*/ 133 w 313"/>
                <a:gd name="T81" fmla="*/ 69 h 85"/>
                <a:gd name="T82" fmla="*/ 112 w 313"/>
                <a:gd name="T83" fmla="*/ 73 h 85"/>
                <a:gd name="T84" fmla="*/ 93 w 313"/>
                <a:gd name="T85" fmla="*/ 77 h 85"/>
                <a:gd name="T86" fmla="*/ 76 w 313"/>
                <a:gd name="T87" fmla="*/ 81 h 85"/>
                <a:gd name="T88" fmla="*/ 63 w 313"/>
                <a:gd name="T89" fmla="*/ 83 h 85"/>
                <a:gd name="T90" fmla="*/ 51 w 313"/>
                <a:gd name="T91" fmla="*/ 85 h 85"/>
                <a:gd name="T92" fmla="*/ 45 w 313"/>
                <a:gd name="T9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3" h="85">
                  <a:moveTo>
                    <a:pt x="45" y="85"/>
                  </a:moveTo>
                  <a:lnTo>
                    <a:pt x="38" y="85"/>
                  </a:lnTo>
                  <a:lnTo>
                    <a:pt x="30" y="85"/>
                  </a:lnTo>
                  <a:lnTo>
                    <a:pt x="24" y="83"/>
                  </a:lnTo>
                  <a:lnTo>
                    <a:pt x="17" y="81"/>
                  </a:lnTo>
                  <a:lnTo>
                    <a:pt x="13" y="79"/>
                  </a:lnTo>
                  <a:lnTo>
                    <a:pt x="9" y="77"/>
                  </a:lnTo>
                  <a:lnTo>
                    <a:pt x="5" y="73"/>
                  </a:lnTo>
                  <a:lnTo>
                    <a:pt x="3" y="69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3" y="56"/>
                  </a:lnTo>
                  <a:lnTo>
                    <a:pt x="5" y="56"/>
                  </a:lnTo>
                  <a:lnTo>
                    <a:pt x="9" y="56"/>
                  </a:lnTo>
                  <a:lnTo>
                    <a:pt x="13" y="56"/>
                  </a:lnTo>
                  <a:lnTo>
                    <a:pt x="19" y="56"/>
                  </a:lnTo>
                  <a:lnTo>
                    <a:pt x="24" y="54"/>
                  </a:lnTo>
                  <a:lnTo>
                    <a:pt x="30" y="54"/>
                  </a:lnTo>
                  <a:lnTo>
                    <a:pt x="38" y="54"/>
                  </a:lnTo>
                  <a:lnTo>
                    <a:pt x="45" y="52"/>
                  </a:lnTo>
                  <a:lnTo>
                    <a:pt x="49" y="50"/>
                  </a:lnTo>
                  <a:lnTo>
                    <a:pt x="55" y="50"/>
                  </a:lnTo>
                  <a:lnTo>
                    <a:pt x="59" y="48"/>
                  </a:lnTo>
                  <a:lnTo>
                    <a:pt x="65" y="48"/>
                  </a:lnTo>
                  <a:lnTo>
                    <a:pt x="72" y="46"/>
                  </a:lnTo>
                  <a:lnTo>
                    <a:pt x="78" y="44"/>
                  </a:lnTo>
                  <a:lnTo>
                    <a:pt x="86" y="42"/>
                  </a:lnTo>
                  <a:lnTo>
                    <a:pt x="93" y="42"/>
                  </a:lnTo>
                  <a:lnTo>
                    <a:pt x="101" y="41"/>
                  </a:lnTo>
                  <a:lnTo>
                    <a:pt x="110" y="39"/>
                  </a:lnTo>
                  <a:lnTo>
                    <a:pt x="120" y="35"/>
                  </a:lnTo>
                  <a:lnTo>
                    <a:pt x="130" y="33"/>
                  </a:lnTo>
                  <a:lnTo>
                    <a:pt x="139" y="31"/>
                  </a:lnTo>
                  <a:lnTo>
                    <a:pt x="151" y="29"/>
                  </a:lnTo>
                  <a:lnTo>
                    <a:pt x="162" y="25"/>
                  </a:lnTo>
                  <a:lnTo>
                    <a:pt x="173" y="21"/>
                  </a:lnTo>
                  <a:lnTo>
                    <a:pt x="185" y="20"/>
                  </a:lnTo>
                  <a:lnTo>
                    <a:pt x="196" y="18"/>
                  </a:lnTo>
                  <a:lnTo>
                    <a:pt x="206" y="16"/>
                  </a:lnTo>
                  <a:lnTo>
                    <a:pt x="215" y="14"/>
                  </a:lnTo>
                  <a:lnTo>
                    <a:pt x="225" y="12"/>
                  </a:lnTo>
                  <a:lnTo>
                    <a:pt x="235" y="10"/>
                  </a:lnTo>
                  <a:lnTo>
                    <a:pt x="242" y="8"/>
                  </a:lnTo>
                  <a:lnTo>
                    <a:pt x="250" y="6"/>
                  </a:lnTo>
                  <a:lnTo>
                    <a:pt x="257" y="6"/>
                  </a:lnTo>
                  <a:lnTo>
                    <a:pt x="263" y="4"/>
                  </a:lnTo>
                  <a:lnTo>
                    <a:pt x="269" y="4"/>
                  </a:lnTo>
                  <a:lnTo>
                    <a:pt x="275" y="2"/>
                  </a:lnTo>
                  <a:lnTo>
                    <a:pt x="280" y="2"/>
                  </a:lnTo>
                  <a:lnTo>
                    <a:pt x="284" y="2"/>
                  </a:lnTo>
                  <a:lnTo>
                    <a:pt x="288" y="2"/>
                  </a:lnTo>
                  <a:lnTo>
                    <a:pt x="292" y="0"/>
                  </a:lnTo>
                  <a:lnTo>
                    <a:pt x="296" y="2"/>
                  </a:lnTo>
                  <a:lnTo>
                    <a:pt x="299" y="2"/>
                  </a:lnTo>
                  <a:lnTo>
                    <a:pt x="303" y="4"/>
                  </a:lnTo>
                  <a:lnTo>
                    <a:pt x="307" y="4"/>
                  </a:lnTo>
                  <a:lnTo>
                    <a:pt x="309" y="8"/>
                  </a:lnTo>
                  <a:lnTo>
                    <a:pt x="311" y="10"/>
                  </a:lnTo>
                  <a:lnTo>
                    <a:pt x="313" y="14"/>
                  </a:lnTo>
                  <a:lnTo>
                    <a:pt x="313" y="18"/>
                  </a:lnTo>
                  <a:lnTo>
                    <a:pt x="313" y="20"/>
                  </a:lnTo>
                  <a:lnTo>
                    <a:pt x="311" y="23"/>
                  </a:lnTo>
                  <a:lnTo>
                    <a:pt x="309" y="25"/>
                  </a:lnTo>
                  <a:lnTo>
                    <a:pt x="305" y="27"/>
                  </a:lnTo>
                  <a:lnTo>
                    <a:pt x="301" y="29"/>
                  </a:lnTo>
                  <a:lnTo>
                    <a:pt x="298" y="33"/>
                  </a:lnTo>
                  <a:lnTo>
                    <a:pt x="292" y="35"/>
                  </a:lnTo>
                  <a:lnTo>
                    <a:pt x="284" y="37"/>
                  </a:lnTo>
                  <a:lnTo>
                    <a:pt x="277" y="39"/>
                  </a:lnTo>
                  <a:lnTo>
                    <a:pt x="269" y="41"/>
                  </a:lnTo>
                  <a:lnTo>
                    <a:pt x="259" y="44"/>
                  </a:lnTo>
                  <a:lnTo>
                    <a:pt x="248" y="46"/>
                  </a:lnTo>
                  <a:lnTo>
                    <a:pt x="236" y="48"/>
                  </a:lnTo>
                  <a:lnTo>
                    <a:pt x="225" y="50"/>
                  </a:lnTo>
                  <a:lnTo>
                    <a:pt x="212" y="54"/>
                  </a:lnTo>
                  <a:lnTo>
                    <a:pt x="198" y="56"/>
                  </a:lnTo>
                  <a:lnTo>
                    <a:pt x="185" y="60"/>
                  </a:lnTo>
                  <a:lnTo>
                    <a:pt x="172" y="62"/>
                  </a:lnTo>
                  <a:lnTo>
                    <a:pt x="158" y="65"/>
                  </a:lnTo>
                  <a:lnTo>
                    <a:pt x="147" y="67"/>
                  </a:lnTo>
                  <a:lnTo>
                    <a:pt x="133" y="69"/>
                  </a:lnTo>
                  <a:lnTo>
                    <a:pt x="124" y="71"/>
                  </a:lnTo>
                  <a:lnTo>
                    <a:pt x="112" y="73"/>
                  </a:lnTo>
                  <a:lnTo>
                    <a:pt x="103" y="75"/>
                  </a:lnTo>
                  <a:lnTo>
                    <a:pt x="93" y="77"/>
                  </a:lnTo>
                  <a:lnTo>
                    <a:pt x="86" y="79"/>
                  </a:lnTo>
                  <a:lnTo>
                    <a:pt x="76" y="81"/>
                  </a:lnTo>
                  <a:lnTo>
                    <a:pt x="68" y="81"/>
                  </a:lnTo>
                  <a:lnTo>
                    <a:pt x="63" y="83"/>
                  </a:lnTo>
                  <a:lnTo>
                    <a:pt x="57" y="83"/>
                  </a:lnTo>
                  <a:lnTo>
                    <a:pt x="51" y="85"/>
                  </a:lnTo>
                  <a:lnTo>
                    <a:pt x="45" y="85"/>
                  </a:lnTo>
                  <a:lnTo>
                    <a:pt x="45" y="85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59"/>
            <p:cNvSpPr/>
            <p:nvPr/>
          </p:nvSpPr>
          <p:spPr bwMode="auto">
            <a:xfrm>
              <a:off x="3895725" y="2481263"/>
              <a:ext cx="249238" cy="68263"/>
            </a:xfrm>
            <a:custGeom>
              <a:avLst/>
              <a:gdLst>
                <a:gd name="T0" fmla="*/ 19 w 313"/>
                <a:gd name="T1" fmla="*/ 82 h 86"/>
                <a:gd name="T2" fmla="*/ 13 w 313"/>
                <a:gd name="T3" fmla="*/ 78 h 86"/>
                <a:gd name="T4" fmla="*/ 6 w 313"/>
                <a:gd name="T5" fmla="*/ 72 h 86"/>
                <a:gd name="T6" fmla="*/ 0 w 313"/>
                <a:gd name="T7" fmla="*/ 61 h 86"/>
                <a:gd name="T8" fmla="*/ 0 w 313"/>
                <a:gd name="T9" fmla="*/ 53 h 86"/>
                <a:gd name="T10" fmla="*/ 6 w 313"/>
                <a:gd name="T11" fmla="*/ 49 h 86"/>
                <a:gd name="T12" fmla="*/ 13 w 313"/>
                <a:gd name="T13" fmla="*/ 49 h 86"/>
                <a:gd name="T14" fmla="*/ 27 w 313"/>
                <a:gd name="T15" fmla="*/ 46 h 86"/>
                <a:gd name="T16" fmla="*/ 50 w 313"/>
                <a:gd name="T17" fmla="*/ 44 h 86"/>
                <a:gd name="T18" fmla="*/ 63 w 313"/>
                <a:gd name="T19" fmla="*/ 42 h 86"/>
                <a:gd name="T20" fmla="*/ 92 w 313"/>
                <a:gd name="T21" fmla="*/ 38 h 86"/>
                <a:gd name="T22" fmla="*/ 122 w 313"/>
                <a:gd name="T23" fmla="*/ 32 h 86"/>
                <a:gd name="T24" fmla="*/ 157 w 313"/>
                <a:gd name="T25" fmla="*/ 25 h 86"/>
                <a:gd name="T26" fmla="*/ 193 w 313"/>
                <a:gd name="T27" fmla="*/ 17 h 86"/>
                <a:gd name="T28" fmla="*/ 227 w 313"/>
                <a:gd name="T29" fmla="*/ 9 h 86"/>
                <a:gd name="T30" fmla="*/ 254 w 313"/>
                <a:gd name="T31" fmla="*/ 4 h 86"/>
                <a:gd name="T32" fmla="*/ 275 w 313"/>
                <a:gd name="T33" fmla="*/ 2 h 86"/>
                <a:gd name="T34" fmla="*/ 292 w 313"/>
                <a:gd name="T35" fmla="*/ 0 h 86"/>
                <a:gd name="T36" fmla="*/ 300 w 313"/>
                <a:gd name="T37" fmla="*/ 2 h 86"/>
                <a:gd name="T38" fmla="*/ 307 w 313"/>
                <a:gd name="T39" fmla="*/ 4 h 86"/>
                <a:gd name="T40" fmla="*/ 311 w 313"/>
                <a:gd name="T41" fmla="*/ 9 h 86"/>
                <a:gd name="T42" fmla="*/ 313 w 313"/>
                <a:gd name="T43" fmla="*/ 17 h 86"/>
                <a:gd name="T44" fmla="*/ 311 w 313"/>
                <a:gd name="T45" fmla="*/ 21 h 86"/>
                <a:gd name="T46" fmla="*/ 304 w 313"/>
                <a:gd name="T47" fmla="*/ 26 h 86"/>
                <a:gd name="T48" fmla="*/ 294 w 313"/>
                <a:gd name="T49" fmla="*/ 32 h 86"/>
                <a:gd name="T50" fmla="*/ 279 w 313"/>
                <a:gd name="T51" fmla="*/ 38 h 86"/>
                <a:gd name="T52" fmla="*/ 260 w 313"/>
                <a:gd name="T53" fmla="*/ 44 h 86"/>
                <a:gd name="T54" fmla="*/ 235 w 313"/>
                <a:gd name="T55" fmla="*/ 49 h 86"/>
                <a:gd name="T56" fmla="*/ 208 w 313"/>
                <a:gd name="T57" fmla="*/ 57 h 86"/>
                <a:gd name="T58" fmla="*/ 178 w 313"/>
                <a:gd name="T59" fmla="*/ 63 h 86"/>
                <a:gd name="T60" fmla="*/ 145 w 313"/>
                <a:gd name="T61" fmla="*/ 69 h 86"/>
                <a:gd name="T62" fmla="*/ 117 w 313"/>
                <a:gd name="T63" fmla="*/ 74 h 86"/>
                <a:gd name="T64" fmla="*/ 92 w 313"/>
                <a:gd name="T65" fmla="*/ 78 h 86"/>
                <a:gd name="T66" fmla="*/ 73 w 313"/>
                <a:gd name="T67" fmla="*/ 82 h 86"/>
                <a:gd name="T68" fmla="*/ 53 w 313"/>
                <a:gd name="T69" fmla="*/ 84 h 86"/>
                <a:gd name="T70" fmla="*/ 40 w 313"/>
                <a:gd name="T71" fmla="*/ 84 h 86"/>
                <a:gd name="T72" fmla="*/ 31 w 313"/>
                <a:gd name="T73" fmla="*/ 86 h 86"/>
                <a:gd name="T74" fmla="*/ 25 w 313"/>
                <a:gd name="T75" fmla="*/ 8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3" h="86">
                  <a:moveTo>
                    <a:pt x="25" y="84"/>
                  </a:moveTo>
                  <a:lnTo>
                    <a:pt x="19" y="82"/>
                  </a:lnTo>
                  <a:lnTo>
                    <a:pt x="15" y="80"/>
                  </a:lnTo>
                  <a:lnTo>
                    <a:pt x="13" y="78"/>
                  </a:lnTo>
                  <a:lnTo>
                    <a:pt x="10" y="76"/>
                  </a:lnTo>
                  <a:lnTo>
                    <a:pt x="6" y="72"/>
                  </a:lnTo>
                  <a:lnTo>
                    <a:pt x="2" y="67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0" y="53"/>
                  </a:lnTo>
                  <a:lnTo>
                    <a:pt x="2" y="49"/>
                  </a:lnTo>
                  <a:lnTo>
                    <a:pt x="6" y="49"/>
                  </a:lnTo>
                  <a:lnTo>
                    <a:pt x="8" y="49"/>
                  </a:lnTo>
                  <a:lnTo>
                    <a:pt x="13" y="49"/>
                  </a:lnTo>
                  <a:lnTo>
                    <a:pt x="19" y="47"/>
                  </a:lnTo>
                  <a:lnTo>
                    <a:pt x="27" y="46"/>
                  </a:lnTo>
                  <a:lnTo>
                    <a:pt x="38" y="46"/>
                  </a:lnTo>
                  <a:lnTo>
                    <a:pt x="50" y="44"/>
                  </a:lnTo>
                  <a:lnTo>
                    <a:pt x="55" y="42"/>
                  </a:lnTo>
                  <a:lnTo>
                    <a:pt x="63" y="42"/>
                  </a:lnTo>
                  <a:lnTo>
                    <a:pt x="76" y="40"/>
                  </a:lnTo>
                  <a:lnTo>
                    <a:pt x="92" y="38"/>
                  </a:lnTo>
                  <a:lnTo>
                    <a:pt x="107" y="36"/>
                  </a:lnTo>
                  <a:lnTo>
                    <a:pt x="122" y="32"/>
                  </a:lnTo>
                  <a:lnTo>
                    <a:pt x="139" y="28"/>
                  </a:lnTo>
                  <a:lnTo>
                    <a:pt x="157" y="25"/>
                  </a:lnTo>
                  <a:lnTo>
                    <a:pt x="176" y="21"/>
                  </a:lnTo>
                  <a:lnTo>
                    <a:pt x="193" y="17"/>
                  </a:lnTo>
                  <a:lnTo>
                    <a:pt x="210" y="13"/>
                  </a:lnTo>
                  <a:lnTo>
                    <a:pt x="227" y="9"/>
                  </a:lnTo>
                  <a:lnTo>
                    <a:pt x="241" y="5"/>
                  </a:lnTo>
                  <a:lnTo>
                    <a:pt x="254" y="4"/>
                  </a:lnTo>
                  <a:lnTo>
                    <a:pt x="265" y="2"/>
                  </a:lnTo>
                  <a:lnTo>
                    <a:pt x="275" y="2"/>
                  </a:lnTo>
                  <a:lnTo>
                    <a:pt x="285" y="0"/>
                  </a:lnTo>
                  <a:lnTo>
                    <a:pt x="292" y="0"/>
                  </a:lnTo>
                  <a:lnTo>
                    <a:pt x="296" y="0"/>
                  </a:lnTo>
                  <a:lnTo>
                    <a:pt x="300" y="2"/>
                  </a:lnTo>
                  <a:lnTo>
                    <a:pt x="304" y="2"/>
                  </a:lnTo>
                  <a:lnTo>
                    <a:pt x="307" y="4"/>
                  </a:lnTo>
                  <a:lnTo>
                    <a:pt x="309" y="5"/>
                  </a:lnTo>
                  <a:lnTo>
                    <a:pt x="311" y="9"/>
                  </a:lnTo>
                  <a:lnTo>
                    <a:pt x="313" y="13"/>
                  </a:lnTo>
                  <a:lnTo>
                    <a:pt x="313" y="17"/>
                  </a:lnTo>
                  <a:lnTo>
                    <a:pt x="311" y="19"/>
                  </a:lnTo>
                  <a:lnTo>
                    <a:pt x="311" y="21"/>
                  </a:lnTo>
                  <a:lnTo>
                    <a:pt x="307" y="25"/>
                  </a:lnTo>
                  <a:lnTo>
                    <a:pt x="304" y="26"/>
                  </a:lnTo>
                  <a:lnTo>
                    <a:pt x="300" y="30"/>
                  </a:lnTo>
                  <a:lnTo>
                    <a:pt x="294" y="32"/>
                  </a:lnTo>
                  <a:lnTo>
                    <a:pt x="286" y="36"/>
                  </a:lnTo>
                  <a:lnTo>
                    <a:pt x="279" y="38"/>
                  </a:lnTo>
                  <a:lnTo>
                    <a:pt x="269" y="42"/>
                  </a:lnTo>
                  <a:lnTo>
                    <a:pt x="260" y="44"/>
                  </a:lnTo>
                  <a:lnTo>
                    <a:pt x="248" y="47"/>
                  </a:lnTo>
                  <a:lnTo>
                    <a:pt x="235" y="49"/>
                  </a:lnTo>
                  <a:lnTo>
                    <a:pt x="222" y="53"/>
                  </a:lnTo>
                  <a:lnTo>
                    <a:pt x="208" y="57"/>
                  </a:lnTo>
                  <a:lnTo>
                    <a:pt x="193" y="59"/>
                  </a:lnTo>
                  <a:lnTo>
                    <a:pt x="178" y="63"/>
                  </a:lnTo>
                  <a:lnTo>
                    <a:pt x="160" y="67"/>
                  </a:lnTo>
                  <a:lnTo>
                    <a:pt x="145" y="69"/>
                  </a:lnTo>
                  <a:lnTo>
                    <a:pt x="130" y="72"/>
                  </a:lnTo>
                  <a:lnTo>
                    <a:pt x="117" y="74"/>
                  </a:lnTo>
                  <a:lnTo>
                    <a:pt x="105" y="76"/>
                  </a:lnTo>
                  <a:lnTo>
                    <a:pt x="92" y="78"/>
                  </a:lnTo>
                  <a:lnTo>
                    <a:pt x="82" y="80"/>
                  </a:lnTo>
                  <a:lnTo>
                    <a:pt x="73" y="82"/>
                  </a:lnTo>
                  <a:lnTo>
                    <a:pt x="63" y="82"/>
                  </a:lnTo>
                  <a:lnTo>
                    <a:pt x="53" y="84"/>
                  </a:lnTo>
                  <a:lnTo>
                    <a:pt x="48" y="84"/>
                  </a:lnTo>
                  <a:lnTo>
                    <a:pt x="40" y="84"/>
                  </a:lnTo>
                  <a:lnTo>
                    <a:pt x="34" y="86"/>
                  </a:lnTo>
                  <a:lnTo>
                    <a:pt x="31" y="86"/>
                  </a:lnTo>
                  <a:lnTo>
                    <a:pt x="27" y="84"/>
                  </a:lnTo>
                  <a:lnTo>
                    <a:pt x="25" y="84"/>
                  </a:lnTo>
                  <a:lnTo>
                    <a:pt x="25" y="84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60"/>
            <p:cNvSpPr/>
            <p:nvPr/>
          </p:nvSpPr>
          <p:spPr bwMode="auto">
            <a:xfrm>
              <a:off x="3844925" y="2562226"/>
              <a:ext cx="412750" cy="73025"/>
            </a:xfrm>
            <a:custGeom>
              <a:avLst/>
              <a:gdLst>
                <a:gd name="T0" fmla="*/ 8 w 521"/>
                <a:gd name="T1" fmla="*/ 76 h 92"/>
                <a:gd name="T2" fmla="*/ 2 w 521"/>
                <a:gd name="T3" fmla="*/ 71 h 92"/>
                <a:gd name="T4" fmla="*/ 0 w 521"/>
                <a:gd name="T5" fmla="*/ 69 h 92"/>
                <a:gd name="T6" fmla="*/ 2 w 521"/>
                <a:gd name="T7" fmla="*/ 67 h 92"/>
                <a:gd name="T8" fmla="*/ 6 w 521"/>
                <a:gd name="T9" fmla="*/ 67 h 92"/>
                <a:gd name="T10" fmla="*/ 13 w 521"/>
                <a:gd name="T11" fmla="*/ 65 h 92"/>
                <a:gd name="T12" fmla="*/ 27 w 521"/>
                <a:gd name="T13" fmla="*/ 63 h 92"/>
                <a:gd name="T14" fmla="*/ 48 w 521"/>
                <a:gd name="T15" fmla="*/ 59 h 92"/>
                <a:gd name="T16" fmla="*/ 75 w 521"/>
                <a:gd name="T17" fmla="*/ 55 h 92"/>
                <a:gd name="T18" fmla="*/ 107 w 521"/>
                <a:gd name="T19" fmla="*/ 50 h 92"/>
                <a:gd name="T20" fmla="*/ 145 w 521"/>
                <a:gd name="T21" fmla="*/ 44 h 92"/>
                <a:gd name="T22" fmla="*/ 187 w 521"/>
                <a:gd name="T23" fmla="*/ 36 h 92"/>
                <a:gd name="T24" fmla="*/ 237 w 521"/>
                <a:gd name="T25" fmla="*/ 29 h 92"/>
                <a:gd name="T26" fmla="*/ 281 w 521"/>
                <a:gd name="T27" fmla="*/ 23 h 92"/>
                <a:gd name="T28" fmla="*/ 321 w 521"/>
                <a:gd name="T29" fmla="*/ 15 h 92"/>
                <a:gd name="T30" fmla="*/ 355 w 521"/>
                <a:gd name="T31" fmla="*/ 10 h 92"/>
                <a:gd name="T32" fmla="*/ 384 w 521"/>
                <a:gd name="T33" fmla="*/ 6 h 92"/>
                <a:gd name="T34" fmla="*/ 409 w 521"/>
                <a:gd name="T35" fmla="*/ 4 h 92"/>
                <a:gd name="T36" fmla="*/ 428 w 521"/>
                <a:gd name="T37" fmla="*/ 0 h 92"/>
                <a:gd name="T38" fmla="*/ 441 w 521"/>
                <a:gd name="T39" fmla="*/ 0 h 92"/>
                <a:gd name="T40" fmla="*/ 453 w 521"/>
                <a:gd name="T41" fmla="*/ 0 h 92"/>
                <a:gd name="T42" fmla="*/ 470 w 521"/>
                <a:gd name="T43" fmla="*/ 2 h 92"/>
                <a:gd name="T44" fmla="*/ 483 w 521"/>
                <a:gd name="T45" fmla="*/ 6 h 92"/>
                <a:gd name="T46" fmla="*/ 497 w 521"/>
                <a:gd name="T47" fmla="*/ 11 h 92"/>
                <a:gd name="T48" fmla="*/ 510 w 521"/>
                <a:gd name="T49" fmla="*/ 25 h 92"/>
                <a:gd name="T50" fmla="*/ 516 w 521"/>
                <a:gd name="T51" fmla="*/ 32 h 92"/>
                <a:gd name="T52" fmla="*/ 521 w 521"/>
                <a:gd name="T53" fmla="*/ 38 h 92"/>
                <a:gd name="T54" fmla="*/ 521 w 521"/>
                <a:gd name="T55" fmla="*/ 42 h 92"/>
                <a:gd name="T56" fmla="*/ 521 w 521"/>
                <a:gd name="T57" fmla="*/ 44 h 92"/>
                <a:gd name="T58" fmla="*/ 518 w 521"/>
                <a:gd name="T59" fmla="*/ 48 h 92"/>
                <a:gd name="T60" fmla="*/ 512 w 521"/>
                <a:gd name="T61" fmla="*/ 50 h 92"/>
                <a:gd name="T62" fmla="*/ 502 w 521"/>
                <a:gd name="T63" fmla="*/ 52 h 92"/>
                <a:gd name="T64" fmla="*/ 493 w 521"/>
                <a:gd name="T65" fmla="*/ 52 h 92"/>
                <a:gd name="T66" fmla="*/ 479 w 521"/>
                <a:gd name="T67" fmla="*/ 54 h 92"/>
                <a:gd name="T68" fmla="*/ 464 w 521"/>
                <a:gd name="T69" fmla="*/ 54 h 92"/>
                <a:gd name="T70" fmla="*/ 445 w 521"/>
                <a:gd name="T71" fmla="*/ 54 h 92"/>
                <a:gd name="T72" fmla="*/ 407 w 521"/>
                <a:gd name="T73" fmla="*/ 54 h 92"/>
                <a:gd name="T74" fmla="*/ 374 w 521"/>
                <a:gd name="T75" fmla="*/ 55 h 92"/>
                <a:gd name="T76" fmla="*/ 346 w 521"/>
                <a:gd name="T77" fmla="*/ 55 h 92"/>
                <a:gd name="T78" fmla="*/ 323 w 521"/>
                <a:gd name="T79" fmla="*/ 57 h 92"/>
                <a:gd name="T80" fmla="*/ 309 w 521"/>
                <a:gd name="T81" fmla="*/ 59 h 92"/>
                <a:gd name="T82" fmla="*/ 281 w 521"/>
                <a:gd name="T83" fmla="*/ 65 h 92"/>
                <a:gd name="T84" fmla="*/ 245 w 521"/>
                <a:gd name="T85" fmla="*/ 71 h 92"/>
                <a:gd name="T86" fmla="*/ 201 w 521"/>
                <a:gd name="T87" fmla="*/ 76 h 92"/>
                <a:gd name="T88" fmla="*/ 166 w 521"/>
                <a:gd name="T89" fmla="*/ 80 h 92"/>
                <a:gd name="T90" fmla="*/ 145 w 521"/>
                <a:gd name="T91" fmla="*/ 84 h 92"/>
                <a:gd name="T92" fmla="*/ 124 w 521"/>
                <a:gd name="T93" fmla="*/ 86 h 92"/>
                <a:gd name="T94" fmla="*/ 107 w 521"/>
                <a:gd name="T95" fmla="*/ 88 h 92"/>
                <a:gd name="T96" fmla="*/ 92 w 521"/>
                <a:gd name="T97" fmla="*/ 90 h 92"/>
                <a:gd name="T98" fmla="*/ 80 w 521"/>
                <a:gd name="T99" fmla="*/ 90 h 92"/>
                <a:gd name="T100" fmla="*/ 69 w 521"/>
                <a:gd name="T101" fmla="*/ 92 h 92"/>
                <a:gd name="T102" fmla="*/ 61 w 521"/>
                <a:gd name="T103" fmla="*/ 92 h 92"/>
                <a:gd name="T104" fmla="*/ 50 w 521"/>
                <a:gd name="T105" fmla="*/ 92 h 92"/>
                <a:gd name="T106" fmla="*/ 25 w 521"/>
                <a:gd name="T107" fmla="*/ 84 h 92"/>
                <a:gd name="T108" fmla="*/ 12 w 521"/>
                <a:gd name="T109" fmla="*/ 7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21" h="92">
                  <a:moveTo>
                    <a:pt x="12" y="78"/>
                  </a:moveTo>
                  <a:lnTo>
                    <a:pt x="8" y="76"/>
                  </a:lnTo>
                  <a:lnTo>
                    <a:pt x="4" y="75"/>
                  </a:lnTo>
                  <a:lnTo>
                    <a:pt x="2" y="71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2" y="67"/>
                  </a:lnTo>
                  <a:lnTo>
                    <a:pt x="4" y="67"/>
                  </a:lnTo>
                  <a:lnTo>
                    <a:pt x="6" y="67"/>
                  </a:lnTo>
                  <a:lnTo>
                    <a:pt x="10" y="67"/>
                  </a:lnTo>
                  <a:lnTo>
                    <a:pt x="13" y="65"/>
                  </a:lnTo>
                  <a:lnTo>
                    <a:pt x="19" y="65"/>
                  </a:lnTo>
                  <a:lnTo>
                    <a:pt x="27" y="63"/>
                  </a:lnTo>
                  <a:lnTo>
                    <a:pt x="36" y="61"/>
                  </a:lnTo>
                  <a:lnTo>
                    <a:pt x="48" y="59"/>
                  </a:lnTo>
                  <a:lnTo>
                    <a:pt x="61" y="57"/>
                  </a:lnTo>
                  <a:lnTo>
                    <a:pt x="75" y="55"/>
                  </a:lnTo>
                  <a:lnTo>
                    <a:pt x="90" y="54"/>
                  </a:lnTo>
                  <a:lnTo>
                    <a:pt x="107" y="50"/>
                  </a:lnTo>
                  <a:lnTo>
                    <a:pt x="124" y="48"/>
                  </a:lnTo>
                  <a:lnTo>
                    <a:pt x="145" y="44"/>
                  </a:lnTo>
                  <a:lnTo>
                    <a:pt x="166" y="40"/>
                  </a:lnTo>
                  <a:lnTo>
                    <a:pt x="187" y="36"/>
                  </a:lnTo>
                  <a:lnTo>
                    <a:pt x="212" y="32"/>
                  </a:lnTo>
                  <a:lnTo>
                    <a:pt x="237" y="29"/>
                  </a:lnTo>
                  <a:lnTo>
                    <a:pt x="260" y="25"/>
                  </a:lnTo>
                  <a:lnTo>
                    <a:pt x="281" y="23"/>
                  </a:lnTo>
                  <a:lnTo>
                    <a:pt x="302" y="19"/>
                  </a:lnTo>
                  <a:lnTo>
                    <a:pt x="321" y="15"/>
                  </a:lnTo>
                  <a:lnTo>
                    <a:pt x="338" y="13"/>
                  </a:lnTo>
                  <a:lnTo>
                    <a:pt x="355" y="10"/>
                  </a:lnTo>
                  <a:lnTo>
                    <a:pt x="371" y="8"/>
                  </a:lnTo>
                  <a:lnTo>
                    <a:pt x="384" y="6"/>
                  </a:lnTo>
                  <a:lnTo>
                    <a:pt x="397" y="4"/>
                  </a:lnTo>
                  <a:lnTo>
                    <a:pt x="409" y="4"/>
                  </a:lnTo>
                  <a:lnTo>
                    <a:pt x="418" y="2"/>
                  </a:lnTo>
                  <a:lnTo>
                    <a:pt x="428" y="0"/>
                  </a:lnTo>
                  <a:lnTo>
                    <a:pt x="436" y="0"/>
                  </a:lnTo>
                  <a:lnTo>
                    <a:pt x="441" y="0"/>
                  </a:lnTo>
                  <a:lnTo>
                    <a:pt x="445" y="0"/>
                  </a:lnTo>
                  <a:lnTo>
                    <a:pt x="453" y="0"/>
                  </a:lnTo>
                  <a:lnTo>
                    <a:pt x="462" y="0"/>
                  </a:lnTo>
                  <a:lnTo>
                    <a:pt x="470" y="2"/>
                  </a:lnTo>
                  <a:lnTo>
                    <a:pt x="476" y="4"/>
                  </a:lnTo>
                  <a:lnTo>
                    <a:pt x="483" y="6"/>
                  </a:lnTo>
                  <a:lnTo>
                    <a:pt x="489" y="8"/>
                  </a:lnTo>
                  <a:lnTo>
                    <a:pt x="497" y="11"/>
                  </a:lnTo>
                  <a:lnTo>
                    <a:pt x="500" y="17"/>
                  </a:lnTo>
                  <a:lnTo>
                    <a:pt x="510" y="25"/>
                  </a:lnTo>
                  <a:lnTo>
                    <a:pt x="514" y="29"/>
                  </a:lnTo>
                  <a:lnTo>
                    <a:pt x="516" y="32"/>
                  </a:lnTo>
                  <a:lnTo>
                    <a:pt x="520" y="34"/>
                  </a:lnTo>
                  <a:lnTo>
                    <a:pt x="521" y="38"/>
                  </a:lnTo>
                  <a:lnTo>
                    <a:pt x="521" y="40"/>
                  </a:lnTo>
                  <a:lnTo>
                    <a:pt x="521" y="42"/>
                  </a:lnTo>
                  <a:lnTo>
                    <a:pt x="521" y="42"/>
                  </a:lnTo>
                  <a:lnTo>
                    <a:pt x="521" y="44"/>
                  </a:lnTo>
                  <a:lnTo>
                    <a:pt x="520" y="46"/>
                  </a:lnTo>
                  <a:lnTo>
                    <a:pt x="518" y="48"/>
                  </a:lnTo>
                  <a:lnTo>
                    <a:pt x="514" y="48"/>
                  </a:lnTo>
                  <a:lnTo>
                    <a:pt x="512" y="50"/>
                  </a:lnTo>
                  <a:lnTo>
                    <a:pt x="508" y="50"/>
                  </a:lnTo>
                  <a:lnTo>
                    <a:pt x="502" y="52"/>
                  </a:lnTo>
                  <a:lnTo>
                    <a:pt x="499" y="52"/>
                  </a:lnTo>
                  <a:lnTo>
                    <a:pt x="493" y="52"/>
                  </a:lnTo>
                  <a:lnTo>
                    <a:pt x="485" y="54"/>
                  </a:lnTo>
                  <a:lnTo>
                    <a:pt x="479" y="54"/>
                  </a:lnTo>
                  <a:lnTo>
                    <a:pt x="472" y="54"/>
                  </a:lnTo>
                  <a:lnTo>
                    <a:pt x="464" y="54"/>
                  </a:lnTo>
                  <a:lnTo>
                    <a:pt x="455" y="54"/>
                  </a:lnTo>
                  <a:lnTo>
                    <a:pt x="445" y="54"/>
                  </a:lnTo>
                  <a:lnTo>
                    <a:pt x="426" y="54"/>
                  </a:lnTo>
                  <a:lnTo>
                    <a:pt x="407" y="54"/>
                  </a:lnTo>
                  <a:lnTo>
                    <a:pt x="390" y="54"/>
                  </a:lnTo>
                  <a:lnTo>
                    <a:pt x="374" y="55"/>
                  </a:lnTo>
                  <a:lnTo>
                    <a:pt x="359" y="55"/>
                  </a:lnTo>
                  <a:lnTo>
                    <a:pt x="346" y="55"/>
                  </a:lnTo>
                  <a:lnTo>
                    <a:pt x="334" y="57"/>
                  </a:lnTo>
                  <a:lnTo>
                    <a:pt x="323" y="57"/>
                  </a:lnTo>
                  <a:lnTo>
                    <a:pt x="317" y="59"/>
                  </a:lnTo>
                  <a:lnTo>
                    <a:pt x="309" y="59"/>
                  </a:lnTo>
                  <a:lnTo>
                    <a:pt x="296" y="61"/>
                  </a:lnTo>
                  <a:lnTo>
                    <a:pt x="281" y="65"/>
                  </a:lnTo>
                  <a:lnTo>
                    <a:pt x="264" y="67"/>
                  </a:lnTo>
                  <a:lnTo>
                    <a:pt x="245" y="71"/>
                  </a:lnTo>
                  <a:lnTo>
                    <a:pt x="224" y="73"/>
                  </a:lnTo>
                  <a:lnTo>
                    <a:pt x="201" y="76"/>
                  </a:lnTo>
                  <a:lnTo>
                    <a:pt x="178" y="78"/>
                  </a:lnTo>
                  <a:lnTo>
                    <a:pt x="166" y="80"/>
                  </a:lnTo>
                  <a:lnTo>
                    <a:pt x="155" y="82"/>
                  </a:lnTo>
                  <a:lnTo>
                    <a:pt x="145" y="84"/>
                  </a:lnTo>
                  <a:lnTo>
                    <a:pt x="134" y="84"/>
                  </a:lnTo>
                  <a:lnTo>
                    <a:pt x="124" y="86"/>
                  </a:lnTo>
                  <a:lnTo>
                    <a:pt x="117" y="86"/>
                  </a:lnTo>
                  <a:lnTo>
                    <a:pt x="107" y="88"/>
                  </a:lnTo>
                  <a:lnTo>
                    <a:pt x="99" y="88"/>
                  </a:lnTo>
                  <a:lnTo>
                    <a:pt x="92" y="90"/>
                  </a:lnTo>
                  <a:lnTo>
                    <a:pt x="86" y="90"/>
                  </a:lnTo>
                  <a:lnTo>
                    <a:pt x="80" y="90"/>
                  </a:lnTo>
                  <a:lnTo>
                    <a:pt x="75" y="92"/>
                  </a:lnTo>
                  <a:lnTo>
                    <a:pt x="69" y="92"/>
                  </a:lnTo>
                  <a:lnTo>
                    <a:pt x="65" y="92"/>
                  </a:lnTo>
                  <a:lnTo>
                    <a:pt x="61" y="92"/>
                  </a:lnTo>
                  <a:lnTo>
                    <a:pt x="59" y="92"/>
                  </a:lnTo>
                  <a:lnTo>
                    <a:pt x="50" y="92"/>
                  </a:lnTo>
                  <a:lnTo>
                    <a:pt x="38" y="88"/>
                  </a:lnTo>
                  <a:lnTo>
                    <a:pt x="25" y="84"/>
                  </a:lnTo>
                  <a:lnTo>
                    <a:pt x="12" y="78"/>
                  </a:lnTo>
                  <a:lnTo>
                    <a:pt x="12" y="78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61"/>
            <p:cNvSpPr/>
            <p:nvPr/>
          </p:nvSpPr>
          <p:spPr bwMode="auto">
            <a:xfrm>
              <a:off x="3998913" y="2347913"/>
              <a:ext cx="38100" cy="257175"/>
            </a:xfrm>
            <a:custGeom>
              <a:avLst/>
              <a:gdLst>
                <a:gd name="T0" fmla="*/ 48 w 48"/>
                <a:gd name="T1" fmla="*/ 0 h 323"/>
                <a:gd name="T2" fmla="*/ 48 w 48"/>
                <a:gd name="T3" fmla="*/ 323 h 323"/>
                <a:gd name="T4" fmla="*/ 0 w 48"/>
                <a:gd name="T5" fmla="*/ 323 h 323"/>
                <a:gd name="T6" fmla="*/ 0 w 48"/>
                <a:gd name="T7" fmla="*/ 13 h 323"/>
                <a:gd name="T8" fmla="*/ 23 w 48"/>
                <a:gd name="T9" fmla="*/ 7 h 323"/>
                <a:gd name="T10" fmla="*/ 48 w 48"/>
                <a:gd name="T11" fmla="*/ 0 h 323"/>
                <a:gd name="T12" fmla="*/ 48 w 48"/>
                <a:gd name="T13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323">
                  <a:moveTo>
                    <a:pt x="48" y="0"/>
                  </a:moveTo>
                  <a:lnTo>
                    <a:pt x="48" y="323"/>
                  </a:lnTo>
                  <a:lnTo>
                    <a:pt x="0" y="323"/>
                  </a:lnTo>
                  <a:lnTo>
                    <a:pt x="0" y="13"/>
                  </a:lnTo>
                  <a:lnTo>
                    <a:pt x="23" y="7"/>
                  </a:lnTo>
                  <a:lnTo>
                    <a:pt x="48" y="0"/>
                  </a:lnTo>
                  <a:lnTo>
                    <a:pt x="48" y="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62"/>
            <p:cNvSpPr/>
            <p:nvPr/>
          </p:nvSpPr>
          <p:spPr bwMode="auto">
            <a:xfrm>
              <a:off x="3794125" y="2384426"/>
              <a:ext cx="52388" cy="387350"/>
            </a:xfrm>
            <a:custGeom>
              <a:avLst/>
              <a:gdLst>
                <a:gd name="T0" fmla="*/ 6 w 67"/>
                <a:gd name="T1" fmla="*/ 356 h 488"/>
                <a:gd name="T2" fmla="*/ 8 w 67"/>
                <a:gd name="T3" fmla="*/ 333 h 488"/>
                <a:gd name="T4" fmla="*/ 12 w 67"/>
                <a:gd name="T5" fmla="*/ 302 h 488"/>
                <a:gd name="T6" fmla="*/ 15 w 67"/>
                <a:gd name="T7" fmla="*/ 268 h 488"/>
                <a:gd name="T8" fmla="*/ 17 w 67"/>
                <a:gd name="T9" fmla="*/ 230 h 488"/>
                <a:gd name="T10" fmla="*/ 19 w 67"/>
                <a:gd name="T11" fmla="*/ 195 h 488"/>
                <a:gd name="T12" fmla="*/ 19 w 67"/>
                <a:gd name="T13" fmla="*/ 165 h 488"/>
                <a:gd name="T14" fmla="*/ 21 w 67"/>
                <a:gd name="T15" fmla="*/ 138 h 488"/>
                <a:gd name="T16" fmla="*/ 19 w 67"/>
                <a:gd name="T17" fmla="*/ 115 h 488"/>
                <a:gd name="T18" fmla="*/ 15 w 67"/>
                <a:gd name="T19" fmla="*/ 88 h 488"/>
                <a:gd name="T20" fmla="*/ 12 w 67"/>
                <a:gd name="T21" fmla="*/ 58 h 488"/>
                <a:gd name="T22" fmla="*/ 10 w 67"/>
                <a:gd name="T23" fmla="*/ 21 h 488"/>
                <a:gd name="T24" fmla="*/ 15 w 67"/>
                <a:gd name="T25" fmla="*/ 4 h 488"/>
                <a:gd name="T26" fmla="*/ 33 w 67"/>
                <a:gd name="T27" fmla="*/ 10 h 488"/>
                <a:gd name="T28" fmla="*/ 50 w 67"/>
                <a:gd name="T29" fmla="*/ 20 h 488"/>
                <a:gd name="T30" fmla="*/ 61 w 67"/>
                <a:gd name="T31" fmla="*/ 25 h 488"/>
                <a:gd name="T32" fmla="*/ 67 w 67"/>
                <a:gd name="T33" fmla="*/ 31 h 488"/>
                <a:gd name="T34" fmla="*/ 67 w 67"/>
                <a:gd name="T35" fmla="*/ 37 h 488"/>
                <a:gd name="T36" fmla="*/ 67 w 67"/>
                <a:gd name="T37" fmla="*/ 46 h 488"/>
                <a:gd name="T38" fmla="*/ 67 w 67"/>
                <a:gd name="T39" fmla="*/ 60 h 488"/>
                <a:gd name="T40" fmla="*/ 67 w 67"/>
                <a:gd name="T41" fmla="*/ 79 h 488"/>
                <a:gd name="T42" fmla="*/ 67 w 67"/>
                <a:gd name="T43" fmla="*/ 100 h 488"/>
                <a:gd name="T44" fmla="*/ 67 w 67"/>
                <a:gd name="T45" fmla="*/ 127 h 488"/>
                <a:gd name="T46" fmla="*/ 67 w 67"/>
                <a:gd name="T47" fmla="*/ 159 h 488"/>
                <a:gd name="T48" fmla="*/ 67 w 67"/>
                <a:gd name="T49" fmla="*/ 193 h 488"/>
                <a:gd name="T50" fmla="*/ 65 w 67"/>
                <a:gd name="T51" fmla="*/ 232 h 488"/>
                <a:gd name="T52" fmla="*/ 63 w 67"/>
                <a:gd name="T53" fmla="*/ 268 h 488"/>
                <a:gd name="T54" fmla="*/ 63 w 67"/>
                <a:gd name="T55" fmla="*/ 300 h 488"/>
                <a:gd name="T56" fmla="*/ 61 w 67"/>
                <a:gd name="T57" fmla="*/ 329 h 488"/>
                <a:gd name="T58" fmla="*/ 59 w 67"/>
                <a:gd name="T59" fmla="*/ 356 h 488"/>
                <a:gd name="T60" fmla="*/ 57 w 67"/>
                <a:gd name="T61" fmla="*/ 381 h 488"/>
                <a:gd name="T62" fmla="*/ 55 w 67"/>
                <a:gd name="T63" fmla="*/ 402 h 488"/>
                <a:gd name="T64" fmla="*/ 54 w 67"/>
                <a:gd name="T65" fmla="*/ 421 h 488"/>
                <a:gd name="T66" fmla="*/ 54 w 67"/>
                <a:gd name="T67" fmla="*/ 436 h 488"/>
                <a:gd name="T68" fmla="*/ 52 w 67"/>
                <a:gd name="T69" fmla="*/ 451 h 488"/>
                <a:gd name="T70" fmla="*/ 50 w 67"/>
                <a:gd name="T71" fmla="*/ 463 h 488"/>
                <a:gd name="T72" fmla="*/ 48 w 67"/>
                <a:gd name="T73" fmla="*/ 471 h 488"/>
                <a:gd name="T74" fmla="*/ 46 w 67"/>
                <a:gd name="T75" fmla="*/ 478 h 488"/>
                <a:gd name="T76" fmla="*/ 44 w 67"/>
                <a:gd name="T77" fmla="*/ 484 h 488"/>
                <a:gd name="T78" fmla="*/ 44 w 67"/>
                <a:gd name="T79" fmla="*/ 486 h 488"/>
                <a:gd name="T80" fmla="*/ 42 w 67"/>
                <a:gd name="T81" fmla="*/ 488 h 488"/>
                <a:gd name="T82" fmla="*/ 38 w 67"/>
                <a:gd name="T83" fmla="*/ 486 h 488"/>
                <a:gd name="T84" fmla="*/ 33 w 67"/>
                <a:gd name="T85" fmla="*/ 480 h 488"/>
                <a:gd name="T86" fmla="*/ 27 w 67"/>
                <a:gd name="T87" fmla="*/ 472 h 488"/>
                <a:gd name="T88" fmla="*/ 21 w 67"/>
                <a:gd name="T89" fmla="*/ 459 h 488"/>
                <a:gd name="T90" fmla="*/ 12 w 67"/>
                <a:gd name="T91" fmla="*/ 444 h 488"/>
                <a:gd name="T92" fmla="*/ 8 w 67"/>
                <a:gd name="T93" fmla="*/ 432 h 488"/>
                <a:gd name="T94" fmla="*/ 4 w 67"/>
                <a:gd name="T95" fmla="*/ 423 h 488"/>
                <a:gd name="T96" fmla="*/ 4 w 67"/>
                <a:gd name="T97" fmla="*/ 417 h 488"/>
                <a:gd name="T98" fmla="*/ 0 w 67"/>
                <a:gd name="T99" fmla="*/ 394 h 488"/>
                <a:gd name="T100" fmla="*/ 4 w 67"/>
                <a:gd name="T101" fmla="*/ 365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7" h="488">
                  <a:moveTo>
                    <a:pt x="4" y="365"/>
                  </a:moveTo>
                  <a:lnTo>
                    <a:pt x="6" y="356"/>
                  </a:lnTo>
                  <a:lnTo>
                    <a:pt x="6" y="344"/>
                  </a:lnTo>
                  <a:lnTo>
                    <a:pt x="8" y="333"/>
                  </a:lnTo>
                  <a:lnTo>
                    <a:pt x="10" y="318"/>
                  </a:lnTo>
                  <a:lnTo>
                    <a:pt x="12" y="302"/>
                  </a:lnTo>
                  <a:lnTo>
                    <a:pt x="13" y="287"/>
                  </a:lnTo>
                  <a:lnTo>
                    <a:pt x="15" y="268"/>
                  </a:lnTo>
                  <a:lnTo>
                    <a:pt x="15" y="249"/>
                  </a:lnTo>
                  <a:lnTo>
                    <a:pt x="17" y="230"/>
                  </a:lnTo>
                  <a:lnTo>
                    <a:pt x="19" y="213"/>
                  </a:lnTo>
                  <a:lnTo>
                    <a:pt x="19" y="195"/>
                  </a:lnTo>
                  <a:lnTo>
                    <a:pt x="19" y="180"/>
                  </a:lnTo>
                  <a:lnTo>
                    <a:pt x="19" y="165"/>
                  </a:lnTo>
                  <a:lnTo>
                    <a:pt x="21" y="151"/>
                  </a:lnTo>
                  <a:lnTo>
                    <a:pt x="21" y="138"/>
                  </a:lnTo>
                  <a:lnTo>
                    <a:pt x="21" y="127"/>
                  </a:lnTo>
                  <a:lnTo>
                    <a:pt x="19" y="115"/>
                  </a:lnTo>
                  <a:lnTo>
                    <a:pt x="17" y="104"/>
                  </a:lnTo>
                  <a:lnTo>
                    <a:pt x="15" y="88"/>
                  </a:lnTo>
                  <a:lnTo>
                    <a:pt x="13" y="73"/>
                  </a:lnTo>
                  <a:lnTo>
                    <a:pt x="12" y="58"/>
                  </a:lnTo>
                  <a:lnTo>
                    <a:pt x="12" y="41"/>
                  </a:lnTo>
                  <a:lnTo>
                    <a:pt x="10" y="21"/>
                  </a:lnTo>
                  <a:lnTo>
                    <a:pt x="8" y="0"/>
                  </a:lnTo>
                  <a:lnTo>
                    <a:pt x="15" y="4"/>
                  </a:lnTo>
                  <a:lnTo>
                    <a:pt x="21" y="6"/>
                  </a:lnTo>
                  <a:lnTo>
                    <a:pt x="33" y="10"/>
                  </a:lnTo>
                  <a:lnTo>
                    <a:pt x="42" y="16"/>
                  </a:lnTo>
                  <a:lnTo>
                    <a:pt x="50" y="20"/>
                  </a:lnTo>
                  <a:lnTo>
                    <a:pt x="55" y="23"/>
                  </a:lnTo>
                  <a:lnTo>
                    <a:pt x="61" y="25"/>
                  </a:lnTo>
                  <a:lnTo>
                    <a:pt x="65" y="29"/>
                  </a:lnTo>
                  <a:lnTo>
                    <a:pt x="67" y="31"/>
                  </a:lnTo>
                  <a:lnTo>
                    <a:pt x="67" y="33"/>
                  </a:lnTo>
                  <a:lnTo>
                    <a:pt x="67" y="37"/>
                  </a:lnTo>
                  <a:lnTo>
                    <a:pt x="67" y="41"/>
                  </a:lnTo>
                  <a:lnTo>
                    <a:pt x="67" y="46"/>
                  </a:lnTo>
                  <a:lnTo>
                    <a:pt x="67" y="52"/>
                  </a:lnTo>
                  <a:lnTo>
                    <a:pt x="67" y="60"/>
                  </a:lnTo>
                  <a:lnTo>
                    <a:pt x="67" y="67"/>
                  </a:lnTo>
                  <a:lnTo>
                    <a:pt x="67" y="79"/>
                  </a:lnTo>
                  <a:lnTo>
                    <a:pt x="67" y="88"/>
                  </a:lnTo>
                  <a:lnTo>
                    <a:pt x="67" y="100"/>
                  </a:lnTo>
                  <a:lnTo>
                    <a:pt x="67" y="113"/>
                  </a:lnTo>
                  <a:lnTo>
                    <a:pt x="67" y="127"/>
                  </a:lnTo>
                  <a:lnTo>
                    <a:pt x="67" y="142"/>
                  </a:lnTo>
                  <a:lnTo>
                    <a:pt x="67" y="159"/>
                  </a:lnTo>
                  <a:lnTo>
                    <a:pt x="67" y="176"/>
                  </a:lnTo>
                  <a:lnTo>
                    <a:pt x="67" y="193"/>
                  </a:lnTo>
                  <a:lnTo>
                    <a:pt x="67" y="213"/>
                  </a:lnTo>
                  <a:lnTo>
                    <a:pt x="65" y="232"/>
                  </a:lnTo>
                  <a:lnTo>
                    <a:pt x="65" y="251"/>
                  </a:lnTo>
                  <a:lnTo>
                    <a:pt x="63" y="268"/>
                  </a:lnTo>
                  <a:lnTo>
                    <a:pt x="63" y="283"/>
                  </a:lnTo>
                  <a:lnTo>
                    <a:pt x="63" y="300"/>
                  </a:lnTo>
                  <a:lnTo>
                    <a:pt x="61" y="316"/>
                  </a:lnTo>
                  <a:lnTo>
                    <a:pt x="61" y="329"/>
                  </a:lnTo>
                  <a:lnTo>
                    <a:pt x="59" y="342"/>
                  </a:lnTo>
                  <a:lnTo>
                    <a:pt x="59" y="356"/>
                  </a:lnTo>
                  <a:lnTo>
                    <a:pt x="57" y="369"/>
                  </a:lnTo>
                  <a:lnTo>
                    <a:pt x="57" y="381"/>
                  </a:lnTo>
                  <a:lnTo>
                    <a:pt x="57" y="392"/>
                  </a:lnTo>
                  <a:lnTo>
                    <a:pt x="55" y="402"/>
                  </a:lnTo>
                  <a:lnTo>
                    <a:pt x="55" y="411"/>
                  </a:lnTo>
                  <a:lnTo>
                    <a:pt x="54" y="421"/>
                  </a:lnTo>
                  <a:lnTo>
                    <a:pt x="54" y="429"/>
                  </a:lnTo>
                  <a:lnTo>
                    <a:pt x="54" y="436"/>
                  </a:lnTo>
                  <a:lnTo>
                    <a:pt x="52" y="444"/>
                  </a:lnTo>
                  <a:lnTo>
                    <a:pt x="52" y="451"/>
                  </a:lnTo>
                  <a:lnTo>
                    <a:pt x="50" y="457"/>
                  </a:lnTo>
                  <a:lnTo>
                    <a:pt x="50" y="463"/>
                  </a:lnTo>
                  <a:lnTo>
                    <a:pt x="48" y="467"/>
                  </a:lnTo>
                  <a:lnTo>
                    <a:pt x="48" y="471"/>
                  </a:lnTo>
                  <a:lnTo>
                    <a:pt x="48" y="474"/>
                  </a:lnTo>
                  <a:lnTo>
                    <a:pt x="46" y="478"/>
                  </a:lnTo>
                  <a:lnTo>
                    <a:pt x="46" y="482"/>
                  </a:lnTo>
                  <a:lnTo>
                    <a:pt x="44" y="484"/>
                  </a:lnTo>
                  <a:lnTo>
                    <a:pt x="44" y="486"/>
                  </a:lnTo>
                  <a:lnTo>
                    <a:pt x="44" y="486"/>
                  </a:lnTo>
                  <a:lnTo>
                    <a:pt x="42" y="488"/>
                  </a:lnTo>
                  <a:lnTo>
                    <a:pt x="42" y="488"/>
                  </a:lnTo>
                  <a:lnTo>
                    <a:pt x="40" y="488"/>
                  </a:lnTo>
                  <a:lnTo>
                    <a:pt x="38" y="486"/>
                  </a:lnTo>
                  <a:lnTo>
                    <a:pt x="34" y="484"/>
                  </a:lnTo>
                  <a:lnTo>
                    <a:pt x="33" y="480"/>
                  </a:lnTo>
                  <a:lnTo>
                    <a:pt x="29" y="476"/>
                  </a:lnTo>
                  <a:lnTo>
                    <a:pt x="27" y="472"/>
                  </a:lnTo>
                  <a:lnTo>
                    <a:pt x="23" y="465"/>
                  </a:lnTo>
                  <a:lnTo>
                    <a:pt x="21" y="459"/>
                  </a:lnTo>
                  <a:lnTo>
                    <a:pt x="15" y="451"/>
                  </a:lnTo>
                  <a:lnTo>
                    <a:pt x="12" y="444"/>
                  </a:lnTo>
                  <a:lnTo>
                    <a:pt x="10" y="438"/>
                  </a:lnTo>
                  <a:lnTo>
                    <a:pt x="8" y="432"/>
                  </a:lnTo>
                  <a:lnTo>
                    <a:pt x="6" y="429"/>
                  </a:lnTo>
                  <a:lnTo>
                    <a:pt x="4" y="423"/>
                  </a:lnTo>
                  <a:lnTo>
                    <a:pt x="4" y="419"/>
                  </a:lnTo>
                  <a:lnTo>
                    <a:pt x="4" y="417"/>
                  </a:lnTo>
                  <a:lnTo>
                    <a:pt x="0" y="406"/>
                  </a:lnTo>
                  <a:lnTo>
                    <a:pt x="0" y="394"/>
                  </a:lnTo>
                  <a:lnTo>
                    <a:pt x="0" y="381"/>
                  </a:lnTo>
                  <a:lnTo>
                    <a:pt x="4" y="365"/>
                  </a:lnTo>
                  <a:lnTo>
                    <a:pt x="4" y="365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63"/>
            <p:cNvSpPr/>
            <p:nvPr/>
          </p:nvSpPr>
          <p:spPr bwMode="auto">
            <a:xfrm>
              <a:off x="3736975" y="2209801"/>
              <a:ext cx="55563" cy="109538"/>
            </a:xfrm>
            <a:custGeom>
              <a:avLst/>
              <a:gdLst>
                <a:gd name="T0" fmla="*/ 4 w 71"/>
                <a:gd name="T1" fmla="*/ 32 h 137"/>
                <a:gd name="T2" fmla="*/ 2 w 71"/>
                <a:gd name="T3" fmla="*/ 24 h 137"/>
                <a:gd name="T4" fmla="*/ 0 w 71"/>
                <a:gd name="T5" fmla="*/ 19 h 137"/>
                <a:gd name="T6" fmla="*/ 2 w 71"/>
                <a:gd name="T7" fmla="*/ 13 h 137"/>
                <a:gd name="T8" fmla="*/ 4 w 71"/>
                <a:gd name="T9" fmla="*/ 7 h 137"/>
                <a:gd name="T10" fmla="*/ 6 w 71"/>
                <a:gd name="T11" fmla="*/ 3 h 137"/>
                <a:gd name="T12" fmla="*/ 10 w 71"/>
                <a:gd name="T13" fmla="*/ 2 h 137"/>
                <a:gd name="T14" fmla="*/ 14 w 71"/>
                <a:gd name="T15" fmla="*/ 2 h 137"/>
                <a:gd name="T16" fmla="*/ 21 w 71"/>
                <a:gd name="T17" fmla="*/ 0 h 137"/>
                <a:gd name="T18" fmla="*/ 27 w 71"/>
                <a:gd name="T19" fmla="*/ 2 h 137"/>
                <a:gd name="T20" fmla="*/ 37 w 71"/>
                <a:gd name="T21" fmla="*/ 3 h 137"/>
                <a:gd name="T22" fmla="*/ 48 w 71"/>
                <a:gd name="T23" fmla="*/ 7 h 137"/>
                <a:gd name="T24" fmla="*/ 60 w 71"/>
                <a:gd name="T25" fmla="*/ 11 h 137"/>
                <a:gd name="T26" fmla="*/ 60 w 71"/>
                <a:gd name="T27" fmla="*/ 23 h 137"/>
                <a:gd name="T28" fmla="*/ 60 w 71"/>
                <a:gd name="T29" fmla="*/ 34 h 137"/>
                <a:gd name="T30" fmla="*/ 62 w 71"/>
                <a:gd name="T31" fmla="*/ 47 h 137"/>
                <a:gd name="T32" fmla="*/ 62 w 71"/>
                <a:gd name="T33" fmla="*/ 63 h 137"/>
                <a:gd name="T34" fmla="*/ 64 w 71"/>
                <a:gd name="T35" fmla="*/ 78 h 137"/>
                <a:gd name="T36" fmla="*/ 67 w 71"/>
                <a:gd name="T37" fmla="*/ 95 h 137"/>
                <a:gd name="T38" fmla="*/ 69 w 71"/>
                <a:gd name="T39" fmla="*/ 112 h 137"/>
                <a:gd name="T40" fmla="*/ 71 w 71"/>
                <a:gd name="T41" fmla="*/ 131 h 137"/>
                <a:gd name="T42" fmla="*/ 65 w 71"/>
                <a:gd name="T43" fmla="*/ 135 h 137"/>
                <a:gd name="T44" fmla="*/ 62 w 71"/>
                <a:gd name="T45" fmla="*/ 137 h 137"/>
                <a:gd name="T46" fmla="*/ 56 w 71"/>
                <a:gd name="T47" fmla="*/ 137 h 137"/>
                <a:gd name="T48" fmla="*/ 52 w 71"/>
                <a:gd name="T49" fmla="*/ 137 h 137"/>
                <a:gd name="T50" fmla="*/ 48 w 71"/>
                <a:gd name="T51" fmla="*/ 137 h 137"/>
                <a:gd name="T52" fmla="*/ 46 w 71"/>
                <a:gd name="T53" fmla="*/ 135 h 137"/>
                <a:gd name="T54" fmla="*/ 44 w 71"/>
                <a:gd name="T55" fmla="*/ 131 h 137"/>
                <a:gd name="T56" fmla="*/ 42 w 71"/>
                <a:gd name="T57" fmla="*/ 128 h 137"/>
                <a:gd name="T58" fmla="*/ 41 w 71"/>
                <a:gd name="T59" fmla="*/ 124 h 137"/>
                <a:gd name="T60" fmla="*/ 39 w 71"/>
                <a:gd name="T61" fmla="*/ 120 h 137"/>
                <a:gd name="T62" fmla="*/ 37 w 71"/>
                <a:gd name="T63" fmla="*/ 114 h 137"/>
                <a:gd name="T64" fmla="*/ 33 w 71"/>
                <a:gd name="T65" fmla="*/ 109 h 137"/>
                <a:gd name="T66" fmla="*/ 31 w 71"/>
                <a:gd name="T67" fmla="*/ 103 h 137"/>
                <a:gd name="T68" fmla="*/ 29 w 71"/>
                <a:gd name="T69" fmla="*/ 95 h 137"/>
                <a:gd name="T70" fmla="*/ 27 w 71"/>
                <a:gd name="T71" fmla="*/ 88 h 137"/>
                <a:gd name="T72" fmla="*/ 25 w 71"/>
                <a:gd name="T73" fmla="*/ 78 h 137"/>
                <a:gd name="T74" fmla="*/ 23 w 71"/>
                <a:gd name="T75" fmla="*/ 70 h 137"/>
                <a:gd name="T76" fmla="*/ 21 w 71"/>
                <a:gd name="T77" fmla="*/ 63 h 137"/>
                <a:gd name="T78" fmla="*/ 20 w 71"/>
                <a:gd name="T79" fmla="*/ 57 h 137"/>
                <a:gd name="T80" fmla="*/ 16 w 71"/>
                <a:gd name="T81" fmla="*/ 49 h 137"/>
                <a:gd name="T82" fmla="*/ 14 w 71"/>
                <a:gd name="T83" fmla="*/ 44 h 137"/>
                <a:gd name="T84" fmla="*/ 10 w 71"/>
                <a:gd name="T85" fmla="*/ 40 h 137"/>
                <a:gd name="T86" fmla="*/ 8 w 71"/>
                <a:gd name="T87" fmla="*/ 36 h 137"/>
                <a:gd name="T88" fmla="*/ 4 w 71"/>
                <a:gd name="T89" fmla="*/ 32 h 137"/>
                <a:gd name="T90" fmla="*/ 4 w 71"/>
                <a:gd name="T91" fmla="*/ 3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" h="137">
                  <a:moveTo>
                    <a:pt x="4" y="32"/>
                  </a:moveTo>
                  <a:lnTo>
                    <a:pt x="2" y="24"/>
                  </a:lnTo>
                  <a:lnTo>
                    <a:pt x="0" y="19"/>
                  </a:lnTo>
                  <a:lnTo>
                    <a:pt x="2" y="13"/>
                  </a:lnTo>
                  <a:lnTo>
                    <a:pt x="4" y="7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21" y="0"/>
                  </a:lnTo>
                  <a:lnTo>
                    <a:pt x="27" y="2"/>
                  </a:lnTo>
                  <a:lnTo>
                    <a:pt x="37" y="3"/>
                  </a:lnTo>
                  <a:lnTo>
                    <a:pt x="48" y="7"/>
                  </a:lnTo>
                  <a:lnTo>
                    <a:pt x="60" y="11"/>
                  </a:lnTo>
                  <a:lnTo>
                    <a:pt x="60" y="23"/>
                  </a:lnTo>
                  <a:lnTo>
                    <a:pt x="60" y="34"/>
                  </a:lnTo>
                  <a:lnTo>
                    <a:pt x="62" y="47"/>
                  </a:lnTo>
                  <a:lnTo>
                    <a:pt x="62" y="63"/>
                  </a:lnTo>
                  <a:lnTo>
                    <a:pt x="64" y="78"/>
                  </a:lnTo>
                  <a:lnTo>
                    <a:pt x="67" y="95"/>
                  </a:lnTo>
                  <a:lnTo>
                    <a:pt x="69" y="112"/>
                  </a:lnTo>
                  <a:lnTo>
                    <a:pt x="71" y="131"/>
                  </a:lnTo>
                  <a:lnTo>
                    <a:pt x="65" y="135"/>
                  </a:lnTo>
                  <a:lnTo>
                    <a:pt x="62" y="137"/>
                  </a:lnTo>
                  <a:lnTo>
                    <a:pt x="56" y="137"/>
                  </a:lnTo>
                  <a:lnTo>
                    <a:pt x="52" y="137"/>
                  </a:lnTo>
                  <a:lnTo>
                    <a:pt x="48" y="137"/>
                  </a:lnTo>
                  <a:lnTo>
                    <a:pt x="46" y="135"/>
                  </a:lnTo>
                  <a:lnTo>
                    <a:pt x="44" y="131"/>
                  </a:lnTo>
                  <a:lnTo>
                    <a:pt x="42" y="128"/>
                  </a:lnTo>
                  <a:lnTo>
                    <a:pt x="41" y="124"/>
                  </a:lnTo>
                  <a:lnTo>
                    <a:pt x="39" y="120"/>
                  </a:lnTo>
                  <a:lnTo>
                    <a:pt x="37" y="114"/>
                  </a:lnTo>
                  <a:lnTo>
                    <a:pt x="33" y="109"/>
                  </a:lnTo>
                  <a:lnTo>
                    <a:pt x="31" y="103"/>
                  </a:lnTo>
                  <a:lnTo>
                    <a:pt x="29" y="95"/>
                  </a:lnTo>
                  <a:lnTo>
                    <a:pt x="27" y="88"/>
                  </a:lnTo>
                  <a:lnTo>
                    <a:pt x="25" y="78"/>
                  </a:lnTo>
                  <a:lnTo>
                    <a:pt x="23" y="70"/>
                  </a:lnTo>
                  <a:lnTo>
                    <a:pt x="21" y="63"/>
                  </a:lnTo>
                  <a:lnTo>
                    <a:pt x="20" y="57"/>
                  </a:lnTo>
                  <a:lnTo>
                    <a:pt x="16" y="49"/>
                  </a:lnTo>
                  <a:lnTo>
                    <a:pt x="14" y="44"/>
                  </a:lnTo>
                  <a:lnTo>
                    <a:pt x="10" y="40"/>
                  </a:lnTo>
                  <a:lnTo>
                    <a:pt x="8" y="36"/>
                  </a:lnTo>
                  <a:lnTo>
                    <a:pt x="4" y="32"/>
                  </a:lnTo>
                  <a:lnTo>
                    <a:pt x="4" y="32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64"/>
            <p:cNvSpPr/>
            <p:nvPr/>
          </p:nvSpPr>
          <p:spPr bwMode="auto">
            <a:xfrm>
              <a:off x="3960813" y="2179638"/>
              <a:ext cx="82550" cy="98425"/>
            </a:xfrm>
            <a:custGeom>
              <a:avLst/>
              <a:gdLst>
                <a:gd name="T0" fmla="*/ 2 w 103"/>
                <a:gd name="T1" fmla="*/ 12 h 125"/>
                <a:gd name="T2" fmla="*/ 4 w 103"/>
                <a:gd name="T3" fmla="*/ 8 h 125"/>
                <a:gd name="T4" fmla="*/ 8 w 103"/>
                <a:gd name="T5" fmla="*/ 4 h 125"/>
                <a:gd name="T6" fmla="*/ 12 w 103"/>
                <a:gd name="T7" fmla="*/ 2 h 125"/>
                <a:gd name="T8" fmla="*/ 17 w 103"/>
                <a:gd name="T9" fmla="*/ 2 h 125"/>
                <a:gd name="T10" fmla="*/ 25 w 103"/>
                <a:gd name="T11" fmla="*/ 0 h 125"/>
                <a:gd name="T12" fmla="*/ 35 w 103"/>
                <a:gd name="T13" fmla="*/ 0 h 125"/>
                <a:gd name="T14" fmla="*/ 44 w 103"/>
                <a:gd name="T15" fmla="*/ 2 h 125"/>
                <a:gd name="T16" fmla="*/ 57 w 103"/>
                <a:gd name="T17" fmla="*/ 4 h 125"/>
                <a:gd name="T18" fmla="*/ 80 w 103"/>
                <a:gd name="T19" fmla="*/ 60 h 125"/>
                <a:gd name="T20" fmla="*/ 103 w 103"/>
                <a:gd name="T21" fmla="*/ 117 h 125"/>
                <a:gd name="T22" fmla="*/ 98 w 103"/>
                <a:gd name="T23" fmla="*/ 119 h 125"/>
                <a:gd name="T24" fmla="*/ 92 w 103"/>
                <a:gd name="T25" fmla="*/ 123 h 125"/>
                <a:gd name="T26" fmla="*/ 86 w 103"/>
                <a:gd name="T27" fmla="*/ 125 h 125"/>
                <a:gd name="T28" fmla="*/ 82 w 103"/>
                <a:gd name="T29" fmla="*/ 125 h 125"/>
                <a:gd name="T30" fmla="*/ 78 w 103"/>
                <a:gd name="T31" fmla="*/ 125 h 125"/>
                <a:gd name="T32" fmla="*/ 75 w 103"/>
                <a:gd name="T33" fmla="*/ 123 h 125"/>
                <a:gd name="T34" fmla="*/ 71 w 103"/>
                <a:gd name="T35" fmla="*/ 119 h 125"/>
                <a:gd name="T36" fmla="*/ 67 w 103"/>
                <a:gd name="T37" fmla="*/ 115 h 125"/>
                <a:gd name="T38" fmla="*/ 61 w 103"/>
                <a:gd name="T39" fmla="*/ 109 h 125"/>
                <a:gd name="T40" fmla="*/ 57 w 103"/>
                <a:gd name="T41" fmla="*/ 102 h 125"/>
                <a:gd name="T42" fmla="*/ 54 w 103"/>
                <a:gd name="T43" fmla="*/ 94 h 125"/>
                <a:gd name="T44" fmla="*/ 48 w 103"/>
                <a:gd name="T45" fmla="*/ 83 h 125"/>
                <a:gd name="T46" fmla="*/ 44 w 103"/>
                <a:gd name="T47" fmla="*/ 73 h 125"/>
                <a:gd name="T48" fmla="*/ 38 w 103"/>
                <a:gd name="T49" fmla="*/ 63 h 125"/>
                <a:gd name="T50" fmla="*/ 35 w 103"/>
                <a:gd name="T51" fmla="*/ 56 h 125"/>
                <a:gd name="T52" fmla="*/ 29 w 103"/>
                <a:gd name="T53" fmla="*/ 48 h 125"/>
                <a:gd name="T54" fmla="*/ 25 w 103"/>
                <a:gd name="T55" fmla="*/ 42 h 125"/>
                <a:gd name="T56" fmla="*/ 21 w 103"/>
                <a:gd name="T57" fmla="*/ 39 h 125"/>
                <a:gd name="T58" fmla="*/ 17 w 103"/>
                <a:gd name="T59" fmla="*/ 35 h 125"/>
                <a:gd name="T60" fmla="*/ 13 w 103"/>
                <a:gd name="T61" fmla="*/ 33 h 125"/>
                <a:gd name="T62" fmla="*/ 10 w 103"/>
                <a:gd name="T63" fmla="*/ 31 h 125"/>
                <a:gd name="T64" fmla="*/ 6 w 103"/>
                <a:gd name="T65" fmla="*/ 29 h 125"/>
                <a:gd name="T66" fmla="*/ 4 w 103"/>
                <a:gd name="T67" fmla="*/ 27 h 125"/>
                <a:gd name="T68" fmla="*/ 2 w 103"/>
                <a:gd name="T69" fmla="*/ 25 h 125"/>
                <a:gd name="T70" fmla="*/ 0 w 103"/>
                <a:gd name="T71" fmla="*/ 23 h 125"/>
                <a:gd name="T72" fmla="*/ 0 w 103"/>
                <a:gd name="T73" fmla="*/ 20 h 125"/>
                <a:gd name="T74" fmla="*/ 0 w 103"/>
                <a:gd name="T75" fmla="*/ 16 h 125"/>
                <a:gd name="T76" fmla="*/ 2 w 103"/>
                <a:gd name="T77" fmla="*/ 12 h 125"/>
                <a:gd name="T78" fmla="*/ 2 w 103"/>
                <a:gd name="T79" fmla="*/ 1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3" h="125">
                  <a:moveTo>
                    <a:pt x="2" y="12"/>
                  </a:moveTo>
                  <a:lnTo>
                    <a:pt x="4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7" y="2"/>
                  </a:lnTo>
                  <a:lnTo>
                    <a:pt x="25" y="0"/>
                  </a:lnTo>
                  <a:lnTo>
                    <a:pt x="35" y="0"/>
                  </a:lnTo>
                  <a:lnTo>
                    <a:pt x="44" y="2"/>
                  </a:lnTo>
                  <a:lnTo>
                    <a:pt x="57" y="4"/>
                  </a:lnTo>
                  <a:lnTo>
                    <a:pt x="80" y="60"/>
                  </a:lnTo>
                  <a:lnTo>
                    <a:pt x="103" y="117"/>
                  </a:lnTo>
                  <a:lnTo>
                    <a:pt x="98" y="119"/>
                  </a:lnTo>
                  <a:lnTo>
                    <a:pt x="92" y="123"/>
                  </a:lnTo>
                  <a:lnTo>
                    <a:pt x="86" y="125"/>
                  </a:lnTo>
                  <a:lnTo>
                    <a:pt x="82" y="125"/>
                  </a:lnTo>
                  <a:lnTo>
                    <a:pt x="78" y="125"/>
                  </a:lnTo>
                  <a:lnTo>
                    <a:pt x="75" y="123"/>
                  </a:lnTo>
                  <a:lnTo>
                    <a:pt x="71" y="119"/>
                  </a:lnTo>
                  <a:lnTo>
                    <a:pt x="67" y="115"/>
                  </a:lnTo>
                  <a:lnTo>
                    <a:pt x="61" y="109"/>
                  </a:lnTo>
                  <a:lnTo>
                    <a:pt x="57" y="102"/>
                  </a:lnTo>
                  <a:lnTo>
                    <a:pt x="54" y="94"/>
                  </a:lnTo>
                  <a:lnTo>
                    <a:pt x="48" y="83"/>
                  </a:lnTo>
                  <a:lnTo>
                    <a:pt x="44" y="73"/>
                  </a:lnTo>
                  <a:lnTo>
                    <a:pt x="38" y="63"/>
                  </a:lnTo>
                  <a:lnTo>
                    <a:pt x="35" y="56"/>
                  </a:lnTo>
                  <a:lnTo>
                    <a:pt x="29" y="48"/>
                  </a:lnTo>
                  <a:lnTo>
                    <a:pt x="25" y="42"/>
                  </a:lnTo>
                  <a:lnTo>
                    <a:pt x="21" y="39"/>
                  </a:lnTo>
                  <a:lnTo>
                    <a:pt x="17" y="35"/>
                  </a:lnTo>
                  <a:lnTo>
                    <a:pt x="13" y="33"/>
                  </a:lnTo>
                  <a:lnTo>
                    <a:pt x="10" y="31"/>
                  </a:lnTo>
                  <a:lnTo>
                    <a:pt x="6" y="29"/>
                  </a:lnTo>
                  <a:lnTo>
                    <a:pt x="4" y="27"/>
                  </a:lnTo>
                  <a:lnTo>
                    <a:pt x="2" y="25"/>
                  </a:lnTo>
                  <a:lnTo>
                    <a:pt x="0" y="23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2" y="12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65"/>
            <p:cNvSpPr/>
            <p:nvPr/>
          </p:nvSpPr>
          <p:spPr bwMode="auto">
            <a:xfrm>
              <a:off x="3822700" y="1990726"/>
              <a:ext cx="85725" cy="180975"/>
            </a:xfrm>
            <a:custGeom>
              <a:avLst/>
              <a:gdLst>
                <a:gd name="T0" fmla="*/ 10 w 107"/>
                <a:gd name="T1" fmla="*/ 33 h 230"/>
                <a:gd name="T2" fmla="*/ 4 w 107"/>
                <a:gd name="T3" fmla="*/ 25 h 230"/>
                <a:gd name="T4" fmla="*/ 0 w 107"/>
                <a:gd name="T5" fmla="*/ 18 h 230"/>
                <a:gd name="T6" fmla="*/ 0 w 107"/>
                <a:gd name="T7" fmla="*/ 10 h 230"/>
                <a:gd name="T8" fmla="*/ 4 w 107"/>
                <a:gd name="T9" fmla="*/ 4 h 230"/>
                <a:gd name="T10" fmla="*/ 10 w 107"/>
                <a:gd name="T11" fmla="*/ 2 h 230"/>
                <a:gd name="T12" fmla="*/ 19 w 107"/>
                <a:gd name="T13" fmla="*/ 0 h 230"/>
                <a:gd name="T14" fmla="*/ 35 w 107"/>
                <a:gd name="T15" fmla="*/ 2 h 230"/>
                <a:gd name="T16" fmla="*/ 54 w 107"/>
                <a:gd name="T17" fmla="*/ 4 h 230"/>
                <a:gd name="T18" fmla="*/ 69 w 107"/>
                <a:gd name="T19" fmla="*/ 10 h 230"/>
                <a:gd name="T20" fmla="*/ 81 w 107"/>
                <a:gd name="T21" fmla="*/ 14 h 230"/>
                <a:gd name="T22" fmla="*/ 88 w 107"/>
                <a:gd name="T23" fmla="*/ 18 h 230"/>
                <a:gd name="T24" fmla="*/ 92 w 107"/>
                <a:gd name="T25" fmla="*/ 22 h 230"/>
                <a:gd name="T26" fmla="*/ 92 w 107"/>
                <a:gd name="T27" fmla="*/ 27 h 230"/>
                <a:gd name="T28" fmla="*/ 94 w 107"/>
                <a:gd name="T29" fmla="*/ 35 h 230"/>
                <a:gd name="T30" fmla="*/ 96 w 107"/>
                <a:gd name="T31" fmla="*/ 43 h 230"/>
                <a:gd name="T32" fmla="*/ 98 w 107"/>
                <a:gd name="T33" fmla="*/ 54 h 230"/>
                <a:gd name="T34" fmla="*/ 100 w 107"/>
                <a:gd name="T35" fmla="*/ 67 h 230"/>
                <a:gd name="T36" fmla="*/ 102 w 107"/>
                <a:gd name="T37" fmla="*/ 83 h 230"/>
                <a:gd name="T38" fmla="*/ 102 w 107"/>
                <a:gd name="T39" fmla="*/ 100 h 230"/>
                <a:gd name="T40" fmla="*/ 105 w 107"/>
                <a:gd name="T41" fmla="*/ 127 h 230"/>
                <a:gd name="T42" fmla="*/ 105 w 107"/>
                <a:gd name="T43" fmla="*/ 157 h 230"/>
                <a:gd name="T44" fmla="*/ 107 w 107"/>
                <a:gd name="T45" fmla="*/ 182 h 230"/>
                <a:gd name="T46" fmla="*/ 107 w 107"/>
                <a:gd name="T47" fmla="*/ 199 h 230"/>
                <a:gd name="T48" fmla="*/ 107 w 107"/>
                <a:gd name="T49" fmla="*/ 205 h 230"/>
                <a:gd name="T50" fmla="*/ 107 w 107"/>
                <a:gd name="T51" fmla="*/ 216 h 230"/>
                <a:gd name="T52" fmla="*/ 105 w 107"/>
                <a:gd name="T53" fmla="*/ 224 h 230"/>
                <a:gd name="T54" fmla="*/ 102 w 107"/>
                <a:gd name="T55" fmla="*/ 228 h 230"/>
                <a:gd name="T56" fmla="*/ 100 w 107"/>
                <a:gd name="T57" fmla="*/ 230 h 230"/>
                <a:gd name="T58" fmla="*/ 98 w 107"/>
                <a:gd name="T59" fmla="*/ 228 h 230"/>
                <a:gd name="T60" fmla="*/ 94 w 107"/>
                <a:gd name="T61" fmla="*/ 224 h 230"/>
                <a:gd name="T62" fmla="*/ 90 w 107"/>
                <a:gd name="T63" fmla="*/ 216 h 230"/>
                <a:gd name="T64" fmla="*/ 86 w 107"/>
                <a:gd name="T65" fmla="*/ 207 h 230"/>
                <a:gd name="T66" fmla="*/ 82 w 107"/>
                <a:gd name="T67" fmla="*/ 195 h 230"/>
                <a:gd name="T68" fmla="*/ 77 w 107"/>
                <a:gd name="T69" fmla="*/ 178 h 230"/>
                <a:gd name="T70" fmla="*/ 71 w 107"/>
                <a:gd name="T71" fmla="*/ 159 h 230"/>
                <a:gd name="T72" fmla="*/ 65 w 107"/>
                <a:gd name="T73" fmla="*/ 138 h 230"/>
                <a:gd name="T74" fmla="*/ 58 w 107"/>
                <a:gd name="T75" fmla="*/ 117 h 230"/>
                <a:gd name="T76" fmla="*/ 50 w 107"/>
                <a:gd name="T77" fmla="*/ 98 h 230"/>
                <a:gd name="T78" fmla="*/ 42 w 107"/>
                <a:gd name="T79" fmla="*/ 83 h 230"/>
                <a:gd name="T80" fmla="*/ 37 w 107"/>
                <a:gd name="T81" fmla="*/ 69 h 230"/>
                <a:gd name="T82" fmla="*/ 31 w 107"/>
                <a:gd name="T83" fmla="*/ 58 h 230"/>
                <a:gd name="T84" fmla="*/ 25 w 107"/>
                <a:gd name="T85" fmla="*/ 48 h 230"/>
                <a:gd name="T86" fmla="*/ 19 w 107"/>
                <a:gd name="T87" fmla="*/ 41 h 230"/>
                <a:gd name="T88" fmla="*/ 14 w 107"/>
                <a:gd name="T89" fmla="*/ 3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7" h="230">
                  <a:moveTo>
                    <a:pt x="14" y="37"/>
                  </a:moveTo>
                  <a:lnTo>
                    <a:pt x="10" y="33"/>
                  </a:lnTo>
                  <a:lnTo>
                    <a:pt x="6" y="29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35" y="2"/>
                  </a:lnTo>
                  <a:lnTo>
                    <a:pt x="44" y="4"/>
                  </a:lnTo>
                  <a:lnTo>
                    <a:pt x="54" y="4"/>
                  </a:lnTo>
                  <a:lnTo>
                    <a:pt x="61" y="8"/>
                  </a:lnTo>
                  <a:lnTo>
                    <a:pt x="69" y="10"/>
                  </a:lnTo>
                  <a:lnTo>
                    <a:pt x="75" y="12"/>
                  </a:lnTo>
                  <a:lnTo>
                    <a:pt x="81" y="14"/>
                  </a:lnTo>
                  <a:lnTo>
                    <a:pt x="84" y="16"/>
                  </a:lnTo>
                  <a:lnTo>
                    <a:pt x="88" y="18"/>
                  </a:lnTo>
                  <a:lnTo>
                    <a:pt x="90" y="20"/>
                  </a:lnTo>
                  <a:lnTo>
                    <a:pt x="92" y="22"/>
                  </a:lnTo>
                  <a:lnTo>
                    <a:pt x="92" y="25"/>
                  </a:lnTo>
                  <a:lnTo>
                    <a:pt x="92" y="27"/>
                  </a:lnTo>
                  <a:lnTo>
                    <a:pt x="94" y="31"/>
                  </a:lnTo>
                  <a:lnTo>
                    <a:pt x="94" y="35"/>
                  </a:lnTo>
                  <a:lnTo>
                    <a:pt x="96" y="39"/>
                  </a:lnTo>
                  <a:lnTo>
                    <a:pt x="96" y="43"/>
                  </a:lnTo>
                  <a:lnTo>
                    <a:pt x="98" y="48"/>
                  </a:lnTo>
                  <a:lnTo>
                    <a:pt x="98" y="54"/>
                  </a:lnTo>
                  <a:lnTo>
                    <a:pt x="98" y="60"/>
                  </a:lnTo>
                  <a:lnTo>
                    <a:pt x="100" y="67"/>
                  </a:lnTo>
                  <a:lnTo>
                    <a:pt x="100" y="75"/>
                  </a:lnTo>
                  <a:lnTo>
                    <a:pt x="102" y="83"/>
                  </a:lnTo>
                  <a:lnTo>
                    <a:pt x="102" y="90"/>
                  </a:lnTo>
                  <a:lnTo>
                    <a:pt x="102" y="100"/>
                  </a:lnTo>
                  <a:lnTo>
                    <a:pt x="103" y="108"/>
                  </a:lnTo>
                  <a:lnTo>
                    <a:pt x="105" y="127"/>
                  </a:lnTo>
                  <a:lnTo>
                    <a:pt x="105" y="142"/>
                  </a:lnTo>
                  <a:lnTo>
                    <a:pt x="105" y="157"/>
                  </a:lnTo>
                  <a:lnTo>
                    <a:pt x="107" y="171"/>
                  </a:lnTo>
                  <a:lnTo>
                    <a:pt x="107" y="182"/>
                  </a:lnTo>
                  <a:lnTo>
                    <a:pt x="107" y="192"/>
                  </a:lnTo>
                  <a:lnTo>
                    <a:pt x="107" y="199"/>
                  </a:lnTo>
                  <a:lnTo>
                    <a:pt x="107" y="203"/>
                  </a:lnTo>
                  <a:lnTo>
                    <a:pt x="107" y="205"/>
                  </a:lnTo>
                  <a:lnTo>
                    <a:pt x="107" y="211"/>
                  </a:lnTo>
                  <a:lnTo>
                    <a:pt x="107" y="216"/>
                  </a:lnTo>
                  <a:lnTo>
                    <a:pt x="105" y="220"/>
                  </a:lnTo>
                  <a:lnTo>
                    <a:pt x="105" y="224"/>
                  </a:lnTo>
                  <a:lnTo>
                    <a:pt x="103" y="226"/>
                  </a:lnTo>
                  <a:lnTo>
                    <a:pt x="102" y="228"/>
                  </a:lnTo>
                  <a:lnTo>
                    <a:pt x="100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8" y="228"/>
                  </a:lnTo>
                  <a:lnTo>
                    <a:pt x="96" y="226"/>
                  </a:lnTo>
                  <a:lnTo>
                    <a:pt x="94" y="224"/>
                  </a:lnTo>
                  <a:lnTo>
                    <a:pt x="92" y="220"/>
                  </a:lnTo>
                  <a:lnTo>
                    <a:pt x="90" y="216"/>
                  </a:lnTo>
                  <a:lnTo>
                    <a:pt x="88" y="213"/>
                  </a:lnTo>
                  <a:lnTo>
                    <a:pt x="86" y="207"/>
                  </a:lnTo>
                  <a:lnTo>
                    <a:pt x="84" y="201"/>
                  </a:lnTo>
                  <a:lnTo>
                    <a:pt x="82" y="195"/>
                  </a:lnTo>
                  <a:lnTo>
                    <a:pt x="79" y="188"/>
                  </a:lnTo>
                  <a:lnTo>
                    <a:pt x="77" y="178"/>
                  </a:lnTo>
                  <a:lnTo>
                    <a:pt x="75" y="169"/>
                  </a:lnTo>
                  <a:lnTo>
                    <a:pt x="71" y="159"/>
                  </a:lnTo>
                  <a:lnTo>
                    <a:pt x="67" y="150"/>
                  </a:lnTo>
                  <a:lnTo>
                    <a:pt x="65" y="138"/>
                  </a:lnTo>
                  <a:lnTo>
                    <a:pt x="61" y="127"/>
                  </a:lnTo>
                  <a:lnTo>
                    <a:pt x="58" y="117"/>
                  </a:lnTo>
                  <a:lnTo>
                    <a:pt x="54" y="108"/>
                  </a:lnTo>
                  <a:lnTo>
                    <a:pt x="50" y="98"/>
                  </a:lnTo>
                  <a:lnTo>
                    <a:pt x="46" y="90"/>
                  </a:lnTo>
                  <a:lnTo>
                    <a:pt x="42" y="83"/>
                  </a:lnTo>
                  <a:lnTo>
                    <a:pt x="40" y="75"/>
                  </a:lnTo>
                  <a:lnTo>
                    <a:pt x="37" y="69"/>
                  </a:lnTo>
                  <a:lnTo>
                    <a:pt x="33" y="62"/>
                  </a:lnTo>
                  <a:lnTo>
                    <a:pt x="31" y="58"/>
                  </a:lnTo>
                  <a:lnTo>
                    <a:pt x="27" y="52"/>
                  </a:lnTo>
                  <a:lnTo>
                    <a:pt x="25" y="48"/>
                  </a:lnTo>
                  <a:lnTo>
                    <a:pt x="21" y="44"/>
                  </a:lnTo>
                  <a:lnTo>
                    <a:pt x="19" y="41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4" y="37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66"/>
            <p:cNvSpPr/>
            <p:nvPr/>
          </p:nvSpPr>
          <p:spPr bwMode="auto">
            <a:xfrm>
              <a:off x="3987800" y="1946276"/>
              <a:ext cx="109538" cy="236538"/>
            </a:xfrm>
            <a:custGeom>
              <a:avLst/>
              <a:gdLst>
                <a:gd name="T0" fmla="*/ 53 w 137"/>
                <a:gd name="T1" fmla="*/ 73 h 298"/>
                <a:gd name="T2" fmla="*/ 55 w 137"/>
                <a:gd name="T3" fmla="*/ 54 h 298"/>
                <a:gd name="T4" fmla="*/ 53 w 137"/>
                <a:gd name="T5" fmla="*/ 40 h 298"/>
                <a:gd name="T6" fmla="*/ 49 w 137"/>
                <a:gd name="T7" fmla="*/ 29 h 298"/>
                <a:gd name="T8" fmla="*/ 43 w 137"/>
                <a:gd name="T9" fmla="*/ 21 h 298"/>
                <a:gd name="T10" fmla="*/ 42 w 137"/>
                <a:gd name="T11" fmla="*/ 15 h 298"/>
                <a:gd name="T12" fmla="*/ 40 w 137"/>
                <a:gd name="T13" fmla="*/ 10 h 298"/>
                <a:gd name="T14" fmla="*/ 42 w 137"/>
                <a:gd name="T15" fmla="*/ 6 h 298"/>
                <a:gd name="T16" fmla="*/ 45 w 137"/>
                <a:gd name="T17" fmla="*/ 2 h 298"/>
                <a:gd name="T18" fmla="*/ 53 w 137"/>
                <a:gd name="T19" fmla="*/ 0 h 298"/>
                <a:gd name="T20" fmla="*/ 66 w 137"/>
                <a:gd name="T21" fmla="*/ 0 h 298"/>
                <a:gd name="T22" fmla="*/ 84 w 137"/>
                <a:gd name="T23" fmla="*/ 2 h 298"/>
                <a:gd name="T24" fmla="*/ 105 w 137"/>
                <a:gd name="T25" fmla="*/ 8 h 298"/>
                <a:gd name="T26" fmla="*/ 120 w 137"/>
                <a:gd name="T27" fmla="*/ 13 h 298"/>
                <a:gd name="T28" fmla="*/ 131 w 137"/>
                <a:gd name="T29" fmla="*/ 19 h 298"/>
                <a:gd name="T30" fmla="*/ 135 w 137"/>
                <a:gd name="T31" fmla="*/ 27 h 298"/>
                <a:gd name="T32" fmla="*/ 137 w 137"/>
                <a:gd name="T33" fmla="*/ 33 h 298"/>
                <a:gd name="T34" fmla="*/ 135 w 137"/>
                <a:gd name="T35" fmla="*/ 42 h 298"/>
                <a:gd name="T36" fmla="*/ 133 w 137"/>
                <a:gd name="T37" fmla="*/ 55 h 298"/>
                <a:gd name="T38" fmla="*/ 129 w 137"/>
                <a:gd name="T39" fmla="*/ 71 h 298"/>
                <a:gd name="T40" fmla="*/ 124 w 137"/>
                <a:gd name="T41" fmla="*/ 90 h 298"/>
                <a:gd name="T42" fmla="*/ 114 w 137"/>
                <a:gd name="T43" fmla="*/ 113 h 298"/>
                <a:gd name="T44" fmla="*/ 103 w 137"/>
                <a:gd name="T45" fmla="*/ 142 h 298"/>
                <a:gd name="T46" fmla="*/ 85 w 137"/>
                <a:gd name="T47" fmla="*/ 174 h 298"/>
                <a:gd name="T48" fmla="*/ 68 w 137"/>
                <a:gd name="T49" fmla="*/ 210 h 298"/>
                <a:gd name="T50" fmla="*/ 49 w 137"/>
                <a:gd name="T51" fmla="*/ 243 h 298"/>
                <a:gd name="T52" fmla="*/ 28 w 137"/>
                <a:gd name="T53" fmla="*/ 268 h 298"/>
                <a:gd name="T54" fmla="*/ 9 w 137"/>
                <a:gd name="T55" fmla="*/ 289 h 298"/>
                <a:gd name="T56" fmla="*/ 5 w 137"/>
                <a:gd name="T57" fmla="*/ 277 h 298"/>
                <a:gd name="T58" fmla="*/ 15 w 137"/>
                <a:gd name="T59" fmla="*/ 239 h 298"/>
                <a:gd name="T60" fmla="*/ 24 w 137"/>
                <a:gd name="T61" fmla="*/ 203 h 298"/>
                <a:gd name="T62" fmla="*/ 32 w 137"/>
                <a:gd name="T63" fmla="*/ 172 h 298"/>
                <a:gd name="T64" fmla="*/ 38 w 137"/>
                <a:gd name="T65" fmla="*/ 145 h 298"/>
                <a:gd name="T66" fmla="*/ 43 w 137"/>
                <a:gd name="T67" fmla="*/ 124 h 298"/>
                <a:gd name="T68" fmla="*/ 47 w 137"/>
                <a:gd name="T69" fmla="*/ 105 h 298"/>
                <a:gd name="T70" fmla="*/ 51 w 137"/>
                <a:gd name="T71" fmla="*/ 90 h 298"/>
                <a:gd name="T72" fmla="*/ 51 w 137"/>
                <a:gd name="T73" fmla="*/ 8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7" h="298">
                  <a:moveTo>
                    <a:pt x="51" y="84"/>
                  </a:moveTo>
                  <a:lnTo>
                    <a:pt x="53" y="73"/>
                  </a:lnTo>
                  <a:lnTo>
                    <a:pt x="53" y="63"/>
                  </a:lnTo>
                  <a:lnTo>
                    <a:pt x="55" y="54"/>
                  </a:lnTo>
                  <a:lnTo>
                    <a:pt x="53" y="46"/>
                  </a:lnTo>
                  <a:lnTo>
                    <a:pt x="53" y="40"/>
                  </a:lnTo>
                  <a:lnTo>
                    <a:pt x="51" y="34"/>
                  </a:lnTo>
                  <a:lnTo>
                    <a:pt x="49" y="29"/>
                  </a:lnTo>
                  <a:lnTo>
                    <a:pt x="47" y="25"/>
                  </a:lnTo>
                  <a:lnTo>
                    <a:pt x="43" y="21"/>
                  </a:lnTo>
                  <a:lnTo>
                    <a:pt x="42" y="19"/>
                  </a:lnTo>
                  <a:lnTo>
                    <a:pt x="42" y="15"/>
                  </a:lnTo>
                  <a:lnTo>
                    <a:pt x="40" y="13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42" y="6"/>
                  </a:lnTo>
                  <a:lnTo>
                    <a:pt x="43" y="4"/>
                  </a:lnTo>
                  <a:lnTo>
                    <a:pt x="45" y="2"/>
                  </a:lnTo>
                  <a:lnTo>
                    <a:pt x="49" y="2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4" y="2"/>
                  </a:lnTo>
                  <a:lnTo>
                    <a:pt x="84" y="2"/>
                  </a:lnTo>
                  <a:lnTo>
                    <a:pt x="93" y="4"/>
                  </a:lnTo>
                  <a:lnTo>
                    <a:pt x="105" y="8"/>
                  </a:lnTo>
                  <a:lnTo>
                    <a:pt x="112" y="10"/>
                  </a:lnTo>
                  <a:lnTo>
                    <a:pt x="120" y="13"/>
                  </a:lnTo>
                  <a:lnTo>
                    <a:pt x="126" y="17"/>
                  </a:lnTo>
                  <a:lnTo>
                    <a:pt x="131" y="19"/>
                  </a:lnTo>
                  <a:lnTo>
                    <a:pt x="133" y="23"/>
                  </a:lnTo>
                  <a:lnTo>
                    <a:pt x="135" y="27"/>
                  </a:lnTo>
                  <a:lnTo>
                    <a:pt x="137" y="29"/>
                  </a:lnTo>
                  <a:lnTo>
                    <a:pt x="137" y="33"/>
                  </a:lnTo>
                  <a:lnTo>
                    <a:pt x="135" y="36"/>
                  </a:lnTo>
                  <a:lnTo>
                    <a:pt x="135" y="42"/>
                  </a:lnTo>
                  <a:lnTo>
                    <a:pt x="133" y="48"/>
                  </a:lnTo>
                  <a:lnTo>
                    <a:pt x="133" y="55"/>
                  </a:lnTo>
                  <a:lnTo>
                    <a:pt x="131" y="61"/>
                  </a:lnTo>
                  <a:lnTo>
                    <a:pt x="129" y="71"/>
                  </a:lnTo>
                  <a:lnTo>
                    <a:pt x="127" y="80"/>
                  </a:lnTo>
                  <a:lnTo>
                    <a:pt x="124" y="90"/>
                  </a:lnTo>
                  <a:lnTo>
                    <a:pt x="120" y="101"/>
                  </a:lnTo>
                  <a:lnTo>
                    <a:pt x="114" y="113"/>
                  </a:lnTo>
                  <a:lnTo>
                    <a:pt x="108" y="126"/>
                  </a:lnTo>
                  <a:lnTo>
                    <a:pt x="103" y="142"/>
                  </a:lnTo>
                  <a:lnTo>
                    <a:pt x="95" y="157"/>
                  </a:lnTo>
                  <a:lnTo>
                    <a:pt x="85" y="174"/>
                  </a:lnTo>
                  <a:lnTo>
                    <a:pt x="76" y="193"/>
                  </a:lnTo>
                  <a:lnTo>
                    <a:pt x="68" y="210"/>
                  </a:lnTo>
                  <a:lnTo>
                    <a:pt x="59" y="228"/>
                  </a:lnTo>
                  <a:lnTo>
                    <a:pt x="49" y="243"/>
                  </a:lnTo>
                  <a:lnTo>
                    <a:pt x="38" y="256"/>
                  </a:lnTo>
                  <a:lnTo>
                    <a:pt x="28" y="268"/>
                  </a:lnTo>
                  <a:lnTo>
                    <a:pt x="19" y="279"/>
                  </a:lnTo>
                  <a:lnTo>
                    <a:pt x="9" y="289"/>
                  </a:lnTo>
                  <a:lnTo>
                    <a:pt x="0" y="298"/>
                  </a:lnTo>
                  <a:lnTo>
                    <a:pt x="5" y="277"/>
                  </a:lnTo>
                  <a:lnTo>
                    <a:pt x="11" y="256"/>
                  </a:lnTo>
                  <a:lnTo>
                    <a:pt x="15" y="239"/>
                  </a:lnTo>
                  <a:lnTo>
                    <a:pt x="21" y="220"/>
                  </a:lnTo>
                  <a:lnTo>
                    <a:pt x="24" y="203"/>
                  </a:lnTo>
                  <a:lnTo>
                    <a:pt x="28" y="187"/>
                  </a:lnTo>
                  <a:lnTo>
                    <a:pt x="32" y="172"/>
                  </a:lnTo>
                  <a:lnTo>
                    <a:pt x="36" y="159"/>
                  </a:lnTo>
                  <a:lnTo>
                    <a:pt x="38" y="145"/>
                  </a:lnTo>
                  <a:lnTo>
                    <a:pt x="42" y="134"/>
                  </a:lnTo>
                  <a:lnTo>
                    <a:pt x="43" y="124"/>
                  </a:lnTo>
                  <a:lnTo>
                    <a:pt x="45" y="113"/>
                  </a:lnTo>
                  <a:lnTo>
                    <a:pt x="47" y="105"/>
                  </a:lnTo>
                  <a:lnTo>
                    <a:pt x="49" y="98"/>
                  </a:lnTo>
                  <a:lnTo>
                    <a:pt x="51" y="90"/>
                  </a:lnTo>
                  <a:lnTo>
                    <a:pt x="51" y="84"/>
                  </a:lnTo>
                  <a:lnTo>
                    <a:pt x="51" y="84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67"/>
            <p:cNvSpPr/>
            <p:nvPr/>
          </p:nvSpPr>
          <p:spPr bwMode="auto">
            <a:xfrm>
              <a:off x="3651250" y="2298701"/>
              <a:ext cx="227013" cy="230188"/>
            </a:xfrm>
            <a:custGeom>
              <a:avLst/>
              <a:gdLst>
                <a:gd name="T0" fmla="*/ 212 w 286"/>
                <a:gd name="T1" fmla="*/ 21 h 291"/>
                <a:gd name="T2" fmla="*/ 212 w 286"/>
                <a:gd name="T3" fmla="*/ 14 h 291"/>
                <a:gd name="T4" fmla="*/ 213 w 286"/>
                <a:gd name="T5" fmla="*/ 8 h 291"/>
                <a:gd name="T6" fmla="*/ 217 w 286"/>
                <a:gd name="T7" fmla="*/ 2 h 291"/>
                <a:gd name="T8" fmla="*/ 223 w 286"/>
                <a:gd name="T9" fmla="*/ 0 h 291"/>
                <a:gd name="T10" fmla="*/ 233 w 286"/>
                <a:gd name="T11" fmla="*/ 0 h 291"/>
                <a:gd name="T12" fmla="*/ 242 w 286"/>
                <a:gd name="T13" fmla="*/ 6 h 291"/>
                <a:gd name="T14" fmla="*/ 255 w 286"/>
                <a:gd name="T15" fmla="*/ 14 h 291"/>
                <a:gd name="T16" fmla="*/ 269 w 286"/>
                <a:gd name="T17" fmla="*/ 23 h 291"/>
                <a:gd name="T18" fmla="*/ 278 w 286"/>
                <a:gd name="T19" fmla="*/ 35 h 291"/>
                <a:gd name="T20" fmla="*/ 284 w 286"/>
                <a:gd name="T21" fmla="*/ 44 h 291"/>
                <a:gd name="T22" fmla="*/ 286 w 286"/>
                <a:gd name="T23" fmla="*/ 52 h 291"/>
                <a:gd name="T24" fmla="*/ 282 w 286"/>
                <a:gd name="T25" fmla="*/ 60 h 291"/>
                <a:gd name="T26" fmla="*/ 276 w 286"/>
                <a:gd name="T27" fmla="*/ 69 h 291"/>
                <a:gd name="T28" fmla="*/ 269 w 286"/>
                <a:gd name="T29" fmla="*/ 81 h 291"/>
                <a:gd name="T30" fmla="*/ 257 w 286"/>
                <a:gd name="T31" fmla="*/ 98 h 291"/>
                <a:gd name="T32" fmla="*/ 234 w 286"/>
                <a:gd name="T33" fmla="*/ 125 h 291"/>
                <a:gd name="T34" fmla="*/ 208 w 286"/>
                <a:gd name="T35" fmla="*/ 153 h 291"/>
                <a:gd name="T36" fmla="*/ 189 w 286"/>
                <a:gd name="T37" fmla="*/ 172 h 291"/>
                <a:gd name="T38" fmla="*/ 168 w 286"/>
                <a:gd name="T39" fmla="*/ 192 h 291"/>
                <a:gd name="T40" fmla="*/ 143 w 286"/>
                <a:gd name="T41" fmla="*/ 213 h 291"/>
                <a:gd name="T42" fmla="*/ 116 w 286"/>
                <a:gd name="T43" fmla="*/ 232 h 291"/>
                <a:gd name="T44" fmla="*/ 87 w 286"/>
                <a:gd name="T45" fmla="*/ 251 h 291"/>
                <a:gd name="T46" fmla="*/ 63 w 286"/>
                <a:gd name="T47" fmla="*/ 266 h 291"/>
                <a:gd name="T48" fmla="*/ 49 w 286"/>
                <a:gd name="T49" fmla="*/ 274 h 291"/>
                <a:gd name="T50" fmla="*/ 36 w 286"/>
                <a:gd name="T51" fmla="*/ 279 h 291"/>
                <a:gd name="T52" fmla="*/ 24 w 286"/>
                <a:gd name="T53" fmla="*/ 285 h 291"/>
                <a:gd name="T54" fmla="*/ 15 w 286"/>
                <a:gd name="T55" fmla="*/ 289 h 291"/>
                <a:gd name="T56" fmla="*/ 5 w 286"/>
                <a:gd name="T57" fmla="*/ 291 h 291"/>
                <a:gd name="T58" fmla="*/ 0 w 286"/>
                <a:gd name="T59" fmla="*/ 291 h 291"/>
                <a:gd name="T60" fmla="*/ 0 w 286"/>
                <a:gd name="T61" fmla="*/ 289 h 291"/>
                <a:gd name="T62" fmla="*/ 1 w 286"/>
                <a:gd name="T63" fmla="*/ 285 h 291"/>
                <a:gd name="T64" fmla="*/ 9 w 286"/>
                <a:gd name="T65" fmla="*/ 278 h 291"/>
                <a:gd name="T66" fmla="*/ 24 w 286"/>
                <a:gd name="T67" fmla="*/ 264 h 291"/>
                <a:gd name="T68" fmla="*/ 47 w 286"/>
                <a:gd name="T69" fmla="*/ 245 h 291"/>
                <a:gd name="T70" fmla="*/ 72 w 286"/>
                <a:gd name="T71" fmla="*/ 220 h 291"/>
                <a:gd name="T72" fmla="*/ 101 w 286"/>
                <a:gd name="T73" fmla="*/ 193 h 291"/>
                <a:gd name="T74" fmla="*/ 129 w 286"/>
                <a:gd name="T75" fmla="*/ 161 h 291"/>
                <a:gd name="T76" fmla="*/ 162 w 286"/>
                <a:gd name="T77" fmla="*/ 123 h 291"/>
                <a:gd name="T78" fmla="*/ 175 w 286"/>
                <a:gd name="T79" fmla="*/ 104 h 291"/>
                <a:gd name="T80" fmla="*/ 185 w 286"/>
                <a:gd name="T81" fmla="*/ 86 h 291"/>
                <a:gd name="T82" fmla="*/ 194 w 286"/>
                <a:gd name="T83" fmla="*/ 71 h 291"/>
                <a:gd name="T84" fmla="*/ 202 w 286"/>
                <a:gd name="T85" fmla="*/ 60 h 291"/>
                <a:gd name="T86" fmla="*/ 208 w 286"/>
                <a:gd name="T87" fmla="*/ 48 h 291"/>
                <a:gd name="T88" fmla="*/ 212 w 286"/>
                <a:gd name="T89" fmla="*/ 39 h 291"/>
                <a:gd name="T90" fmla="*/ 213 w 286"/>
                <a:gd name="T91" fmla="*/ 31 h 291"/>
                <a:gd name="T92" fmla="*/ 212 w 286"/>
                <a:gd name="T93" fmla="*/ 2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6" h="291">
                  <a:moveTo>
                    <a:pt x="212" y="27"/>
                  </a:moveTo>
                  <a:lnTo>
                    <a:pt x="212" y="21"/>
                  </a:lnTo>
                  <a:lnTo>
                    <a:pt x="210" y="18"/>
                  </a:lnTo>
                  <a:lnTo>
                    <a:pt x="212" y="14"/>
                  </a:lnTo>
                  <a:lnTo>
                    <a:pt x="212" y="10"/>
                  </a:lnTo>
                  <a:lnTo>
                    <a:pt x="213" y="8"/>
                  </a:lnTo>
                  <a:lnTo>
                    <a:pt x="215" y="4"/>
                  </a:lnTo>
                  <a:lnTo>
                    <a:pt x="217" y="2"/>
                  </a:lnTo>
                  <a:lnTo>
                    <a:pt x="221" y="0"/>
                  </a:lnTo>
                  <a:lnTo>
                    <a:pt x="223" y="0"/>
                  </a:lnTo>
                  <a:lnTo>
                    <a:pt x="229" y="0"/>
                  </a:lnTo>
                  <a:lnTo>
                    <a:pt x="233" y="0"/>
                  </a:lnTo>
                  <a:lnTo>
                    <a:pt x="236" y="2"/>
                  </a:lnTo>
                  <a:lnTo>
                    <a:pt x="242" y="6"/>
                  </a:lnTo>
                  <a:lnTo>
                    <a:pt x="248" y="10"/>
                  </a:lnTo>
                  <a:lnTo>
                    <a:pt x="255" y="14"/>
                  </a:lnTo>
                  <a:lnTo>
                    <a:pt x="263" y="18"/>
                  </a:lnTo>
                  <a:lnTo>
                    <a:pt x="269" y="23"/>
                  </a:lnTo>
                  <a:lnTo>
                    <a:pt x="275" y="29"/>
                  </a:lnTo>
                  <a:lnTo>
                    <a:pt x="278" y="35"/>
                  </a:lnTo>
                  <a:lnTo>
                    <a:pt x="282" y="41"/>
                  </a:lnTo>
                  <a:lnTo>
                    <a:pt x="284" y="44"/>
                  </a:lnTo>
                  <a:lnTo>
                    <a:pt x="284" y="48"/>
                  </a:lnTo>
                  <a:lnTo>
                    <a:pt x="286" y="52"/>
                  </a:lnTo>
                  <a:lnTo>
                    <a:pt x="284" y="56"/>
                  </a:lnTo>
                  <a:lnTo>
                    <a:pt x="282" y="60"/>
                  </a:lnTo>
                  <a:lnTo>
                    <a:pt x="280" y="64"/>
                  </a:lnTo>
                  <a:lnTo>
                    <a:pt x="276" y="69"/>
                  </a:lnTo>
                  <a:lnTo>
                    <a:pt x="273" y="75"/>
                  </a:lnTo>
                  <a:lnTo>
                    <a:pt x="269" y="81"/>
                  </a:lnTo>
                  <a:lnTo>
                    <a:pt x="263" y="88"/>
                  </a:lnTo>
                  <a:lnTo>
                    <a:pt x="257" y="98"/>
                  </a:lnTo>
                  <a:lnTo>
                    <a:pt x="250" y="106"/>
                  </a:lnTo>
                  <a:lnTo>
                    <a:pt x="234" y="125"/>
                  </a:lnTo>
                  <a:lnTo>
                    <a:pt x="217" y="144"/>
                  </a:lnTo>
                  <a:lnTo>
                    <a:pt x="208" y="153"/>
                  </a:lnTo>
                  <a:lnTo>
                    <a:pt x="198" y="163"/>
                  </a:lnTo>
                  <a:lnTo>
                    <a:pt x="189" y="172"/>
                  </a:lnTo>
                  <a:lnTo>
                    <a:pt x="177" y="182"/>
                  </a:lnTo>
                  <a:lnTo>
                    <a:pt x="168" y="192"/>
                  </a:lnTo>
                  <a:lnTo>
                    <a:pt x="154" y="203"/>
                  </a:lnTo>
                  <a:lnTo>
                    <a:pt x="143" y="213"/>
                  </a:lnTo>
                  <a:lnTo>
                    <a:pt x="129" y="222"/>
                  </a:lnTo>
                  <a:lnTo>
                    <a:pt x="116" y="232"/>
                  </a:lnTo>
                  <a:lnTo>
                    <a:pt x="103" y="241"/>
                  </a:lnTo>
                  <a:lnTo>
                    <a:pt x="87" y="251"/>
                  </a:lnTo>
                  <a:lnTo>
                    <a:pt x="72" y="260"/>
                  </a:lnTo>
                  <a:lnTo>
                    <a:pt x="63" y="266"/>
                  </a:lnTo>
                  <a:lnTo>
                    <a:pt x="55" y="270"/>
                  </a:lnTo>
                  <a:lnTo>
                    <a:pt x="49" y="274"/>
                  </a:lnTo>
                  <a:lnTo>
                    <a:pt x="42" y="278"/>
                  </a:lnTo>
                  <a:lnTo>
                    <a:pt x="36" y="279"/>
                  </a:lnTo>
                  <a:lnTo>
                    <a:pt x="30" y="283"/>
                  </a:lnTo>
                  <a:lnTo>
                    <a:pt x="24" y="285"/>
                  </a:lnTo>
                  <a:lnTo>
                    <a:pt x="21" y="287"/>
                  </a:lnTo>
                  <a:lnTo>
                    <a:pt x="15" y="289"/>
                  </a:lnTo>
                  <a:lnTo>
                    <a:pt x="13" y="289"/>
                  </a:lnTo>
                  <a:lnTo>
                    <a:pt x="5" y="291"/>
                  </a:lnTo>
                  <a:lnTo>
                    <a:pt x="1" y="291"/>
                  </a:lnTo>
                  <a:lnTo>
                    <a:pt x="0" y="291"/>
                  </a:lnTo>
                  <a:lnTo>
                    <a:pt x="0" y="289"/>
                  </a:lnTo>
                  <a:lnTo>
                    <a:pt x="0" y="289"/>
                  </a:lnTo>
                  <a:lnTo>
                    <a:pt x="0" y="287"/>
                  </a:lnTo>
                  <a:lnTo>
                    <a:pt x="1" y="285"/>
                  </a:lnTo>
                  <a:lnTo>
                    <a:pt x="3" y="281"/>
                  </a:lnTo>
                  <a:lnTo>
                    <a:pt x="9" y="278"/>
                  </a:lnTo>
                  <a:lnTo>
                    <a:pt x="15" y="272"/>
                  </a:lnTo>
                  <a:lnTo>
                    <a:pt x="24" y="264"/>
                  </a:lnTo>
                  <a:lnTo>
                    <a:pt x="34" y="255"/>
                  </a:lnTo>
                  <a:lnTo>
                    <a:pt x="47" y="245"/>
                  </a:lnTo>
                  <a:lnTo>
                    <a:pt x="59" y="234"/>
                  </a:lnTo>
                  <a:lnTo>
                    <a:pt x="72" y="220"/>
                  </a:lnTo>
                  <a:lnTo>
                    <a:pt x="85" y="207"/>
                  </a:lnTo>
                  <a:lnTo>
                    <a:pt x="101" y="193"/>
                  </a:lnTo>
                  <a:lnTo>
                    <a:pt x="116" y="178"/>
                  </a:lnTo>
                  <a:lnTo>
                    <a:pt x="129" y="161"/>
                  </a:lnTo>
                  <a:lnTo>
                    <a:pt x="145" y="142"/>
                  </a:lnTo>
                  <a:lnTo>
                    <a:pt x="162" y="123"/>
                  </a:lnTo>
                  <a:lnTo>
                    <a:pt x="168" y="113"/>
                  </a:lnTo>
                  <a:lnTo>
                    <a:pt x="175" y="104"/>
                  </a:lnTo>
                  <a:lnTo>
                    <a:pt x="181" y="94"/>
                  </a:lnTo>
                  <a:lnTo>
                    <a:pt x="185" y="86"/>
                  </a:lnTo>
                  <a:lnTo>
                    <a:pt x="191" y="79"/>
                  </a:lnTo>
                  <a:lnTo>
                    <a:pt x="194" y="71"/>
                  </a:lnTo>
                  <a:lnTo>
                    <a:pt x="198" y="65"/>
                  </a:lnTo>
                  <a:lnTo>
                    <a:pt x="202" y="60"/>
                  </a:lnTo>
                  <a:lnTo>
                    <a:pt x="206" y="54"/>
                  </a:lnTo>
                  <a:lnTo>
                    <a:pt x="208" y="48"/>
                  </a:lnTo>
                  <a:lnTo>
                    <a:pt x="210" y="43"/>
                  </a:lnTo>
                  <a:lnTo>
                    <a:pt x="212" y="39"/>
                  </a:lnTo>
                  <a:lnTo>
                    <a:pt x="212" y="35"/>
                  </a:lnTo>
                  <a:lnTo>
                    <a:pt x="213" y="31"/>
                  </a:lnTo>
                  <a:lnTo>
                    <a:pt x="213" y="29"/>
                  </a:lnTo>
                  <a:lnTo>
                    <a:pt x="212" y="27"/>
                  </a:lnTo>
                  <a:lnTo>
                    <a:pt x="212" y="27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68"/>
            <p:cNvSpPr/>
            <p:nvPr/>
          </p:nvSpPr>
          <p:spPr bwMode="auto">
            <a:xfrm>
              <a:off x="3756025" y="2185988"/>
              <a:ext cx="179388" cy="92075"/>
            </a:xfrm>
            <a:custGeom>
              <a:avLst/>
              <a:gdLst>
                <a:gd name="T0" fmla="*/ 136 w 226"/>
                <a:gd name="T1" fmla="*/ 117 h 117"/>
                <a:gd name="T2" fmla="*/ 145 w 226"/>
                <a:gd name="T3" fmla="*/ 92 h 117"/>
                <a:gd name="T4" fmla="*/ 151 w 226"/>
                <a:gd name="T5" fmla="*/ 73 h 117"/>
                <a:gd name="T6" fmla="*/ 155 w 226"/>
                <a:gd name="T7" fmla="*/ 61 h 117"/>
                <a:gd name="T8" fmla="*/ 153 w 226"/>
                <a:gd name="T9" fmla="*/ 54 h 117"/>
                <a:gd name="T10" fmla="*/ 149 w 226"/>
                <a:gd name="T11" fmla="*/ 52 h 117"/>
                <a:gd name="T12" fmla="*/ 140 w 226"/>
                <a:gd name="T13" fmla="*/ 50 h 117"/>
                <a:gd name="T14" fmla="*/ 130 w 226"/>
                <a:gd name="T15" fmla="*/ 50 h 117"/>
                <a:gd name="T16" fmla="*/ 115 w 226"/>
                <a:gd name="T17" fmla="*/ 50 h 117"/>
                <a:gd name="T18" fmla="*/ 96 w 226"/>
                <a:gd name="T19" fmla="*/ 52 h 117"/>
                <a:gd name="T20" fmla="*/ 73 w 226"/>
                <a:gd name="T21" fmla="*/ 55 h 117"/>
                <a:gd name="T22" fmla="*/ 46 w 226"/>
                <a:gd name="T23" fmla="*/ 63 h 117"/>
                <a:gd name="T24" fmla="*/ 14 w 226"/>
                <a:gd name="T25" fmla="*/ 71 h 117"/>
                <a:gd name="T26" fmla="*/ 8 w 226"/>
                <a:gd name="T27" fmla="*/ 38 h 117"/>
                <a:gd name="T28" fmla="*/ 27 w 226"/>
                <a:gd name="T29" fmla="*/ 36 h 117"/>
                <a:gd name="T30" fmla="*/ 60 w 226"/>
                <a:gd name="T31" fmla="*/ 33 h 117"/>
                <a:gd name="T32" fmla="*/ 92 w 226"/>
                <a:gd name="T33" fmla="*/ 27 h 117"/>
                <a:gd name="T34" fmla="*/ 111 w 226"/>
                <a:gd name="T35" fmla="*/ 23 h 117"/>
                <a:gd name="T36" fmla="*/ 126 w 226"/>
                <a:gd name="T37" fmla="*/ 17 h 117"/>
                <a:gd name="T38" fmla="*/ 136 w 226"/>
                <a:gd name="T39" fmla="*/ 12 h 117"/>
                <a:gd name="T40" fmla="*/ 144 w 226"/>
                <a:gd name="T41" fmla="*/ 6 h 117"/>
                <a:gd name="T42" fmla="*/ 155 w 226"/>
                <a:gd name="T43" fmla="*/ 0 h 117"/>
                <a:gd name="T44" fmla="*/ 165 w 226"/>
                <a:gd name="T45" fmla="*/ 2 h 117"/>
                <a:gd name="T46" fmla="*/ 170 w 226"/>
                <a:gd name="T47" fmla="*/ 4 h 117"/>
                <a:gd name="T48" fmla="*/ 180 w 226"/>
                <a:gd name="T49" fmla="*/ 8 h 117"/>
                <a:gd name="T50" fmla="*/ 193 w 226"/>
                <a:gd name="T51" fmla="*/ 12 h 117"/>
                <a:gd name="T52" fmla="*/ 207 w 226"/>
                <a:gd name="T53" fmla="*/ 15 h 117"/>
                <a:gd name="T54" fmla="*/ 216 w 226"/>
                <a:gd name="T55" fmla="*/ 21 h 117"/>
                <a:gd name="T56" fmla="*/ 222 w 226"/>
                <a:gd name="T57" fmla="*/ 29 h 117"/>
                <a:gd name="T58" fmla="*/ 226 w 226"/>
                <a:gd name="T59" fmla="*/ 34 h 117"/>
                <a:gd name="T60" fmla="*/ 224 w 226"/>
                <a:gd name="T61" fmla="*/ 44 h 117"/>
                <a:gd name="T62" fmla="*/ 218 w 226"/>
                <a:gd name="T63" fmla="*/ 52 h 117"/>
                <a:gd name="T64" fmla="*/ 208 w 226"/>
                <a:gd name="T65" fmla="*/ 57 h 117"/>
                <a:gd name="T66" fmla="*/ 199 w 226"/>
                <a:gd name="T67" fmla="*/ 67 h 117"/>
                <a:gd name="T68" fmla="*/ 187 w 226"/>
                <a:gd name="T69" fmla="*/ 82 h 117"/>
                <a:gd name="T70" fmla="*/ 174 w 226"/>
                <a:gd name="T71" fmla="*/ 103 h 117"/>
                <a:gd name="T72" fmla="*/ 166 w 226"/>
                <a:gd name="T73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6" h="117">
                  <a:moveTo>
                    <a:pt x="166" y="117"/>
                  </a:moveTo>
                  <a:lnTo>
                    <a:pt x="136" y="117"/>
                  </a:lnTo>
                  <a:lnTo>
                    <a:pt x="142" y="103"/>
                  </a:lnTo>
                  <a:lnTo>
                    <a:pt x="145" y="92"/>
                  </a:lnTo>
                  <a:lnTo>
                    <a:pt x="147" y="82"/>
                  </a:lnTo>
                  <a:lnTo>
                    <a:pt x="151" y="73"/>
                  </a:lnTo>
                  <a:lnTo>
                    <a:pt x="153" y="67"/>
                  </a:lnTo>
                  <a:lnTo>
                    <a:pt x="155" y="61"/>
                  </a:lnTo>
                  <a:lnTo>
                    <a:pt x="155" y="57"/>
                  </a:lnTo>
                  <a:lnTo>
                    <a:pt x="153" y="54"/>
                  </a:lnTo>
                  <a:lnTo>
                    <a:pt x="151" y="54"/>
                  </a:lnTo>
                  <a:lnTo>
                    <a:pt x="149" y="52"/>
                  </a:lnTo>
                  <a:lnTo>
                    <a:pt x="145" y="52"/>
                  </a:lnTo>
                  <a:lnTo>
                    <a:pt x="140" y="50"/>
                  </a:lnTo>
                  <a:lnTo>
                    <a:pt x="136" y="50"/>
                  </a:lnTo>
                  <a:lnTo>
                    <a:pt x="130" y="50"/>
                  </a:lnTo>
                  <a:lnTo>
                    <a:pt x="123" y="50"/>
                  </a:lnTo>
                  <a:lnTo>
                    <a:pt x="115" y="50"/>
                  </a:lnTo>
                  <a:lnTo>
                    <a:pt x="107" y="50"/>
                  </a:lnTo>
                  <a:lnTo>
                    <a:pt x="96" y="52"/>
                  </a:lnTo>
                  <a:lnTo>
                    <a:pt x="86" y="54"/>
                  </a:lnTo>
                  <a:lnTo>
                    <a:pt x="73" y="55"/>
                  </a:lnTo>
                  <a:lnTo>
                    <a:pt x="60" y="59"/>
                  </a:lnTo>
                  <a:lnTo>
                    <a:pt x="46" y="63"/>
                  </a:lnTo>
                  <a:lnTo>
                    <a:pt x="31" y="67"/>
                  </a:lnTo>
                  <a:lnTo>
                    <a:pt x="14" y="71"/>
                  </a:lnTo>
                  <a:lnTo>
                    <a:pt x="0" y="38"/>
                  </a:lnTo>
                  <a:lnTo>
                    <a:pt x="8" y="38"/>
                  </a:lnTo>
                  <a:lnTo>
                    <a:pt x="17" y="36"/>
                  </a:lnTo>
                  <a:lnTo>
                    <a:pt x="27" y="36"/>
                  </a:lnTo>
                  <a:lnTo>
                    <a:pt x="37" y="34"/>
                  </a:lnTo>
                  <a:lnTo>
                    <a:pt x="60" y="33"/>
                  </a:lnTo>
                  <a:lnTo>
                    <a:pt x="81" y="29"/>
                  </a:lnTo>
                  <a:lnTo>
                    <a:pt x="92" y="27"/>
                  </a:lnTo>
                  <a:lnTo>
                    <a:pt x="102" y="25"/>
                  </a:lnTo>
                  <a:lnTo>
                    <a:pt x="111" y="23"/>
                  </a:lnTo>
                  <a:lnTo>
                    <a:pt x="119" y="21"/>
                  </a:lnTo>
                  <a:lnTo>
                    <a:pt x="126" y="17"/>
                  </a:lnTo>
                  <a:lnTo>
                    <a:pt x="132" y="13"/>
                  </a:lnTo>
                  <a:lnTo>
                    <a:pt x="136" y="12"/>
                  </a:lnTo>
                  <a:lnTo>
                    <a:pt x="140" y="8"/>
                  </a:lnTo>
                  <a:lnTo>
                    <a:pt x="144" y="6"/>
                  </a:lnTo>
                  <a:lnTo>
                    <a:pt x="149" y="2"/>
                  </a:lnTo>
                  <a:lnTo>
                    <a:pt x="155" y="0"/>
                  </a:lnTo>
                  <a:lnTo>
                    <a:pt x="163" y="0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70" y="4"/>
                  </a:lnTo>
                  <a:lnTo>
                    <a:pt x="174" y="6"/>
                  </a:lnTo>
                  <a:lnTo>
                    <a:pt x="180" y="8"/>
                  </a:lnTo>
                  <a:lnTo>
                    <a:pt x="186" y="10"/>
                  </a:lnTo>
                  <a:lnTo>
                    <a:pt x="193" y="12"/>
                  </a:lnTo>
                  <a:lnTo>
                    <a:pt x="201" y="12"/>
                  </a:lnTo>
                  <a:lnTo>
                    <a:pt x="207" y="15"/>
                  </a:lnTo>
                  <a:lnTo>
                    <a:pt x="210" y="19"/>
                  </a:lnTo>
                  <a:lnTo>
                    <a:pt x="216" y="21"/>
                  </a:lnTo>
                  <a:lnTo>
                    <a:pt x="220" y="25"/>
                  </a:lnTo>
                  <a:lnTo>
                    <a:pt x="222" y="29"/>
                  </a:lnTo>
                  <a:lnTo>
                    <a:pt x="224" y="31"/>
                  </a:lnTo>
                  <a:lnTo>
                    <a:pt x="226" y="34"/>
                  </a:lnTo>
                  <a:lnTo>
                    <a:pt x="226" y="38"/>
                  </a:lnTo>
                  <a:lnTo>
                    <a:pt x="224" y="44"/>
                  </a:lnTo>
                  <a:lnTo>
                    <a:pt x="222" y="48"/>
                  </a:lnTo>
                  <a:lnTo>
                    <a:pt x="218" y="52"/>
                  </a:lnTo>
                  <a:lnTo>
                    <a:pt x="212" y="54"/>
                  </a:lnTo>
                  <a:lnTo>
                    <a:pt x="208" y="57"/>
                  </a:lnTo>
                  <a:lnTo>
                    <a:pt x="205" y="61"/>
                  </a:lnTo>
                  <a:lnTo>
                    <a:pt x="199" y="67"/>
                  </a:lnTo>
                  <a:lnTo>
                    <a:pt x="193" y="73"/>
                  </a:lnTo>
                  <a:lnTo>
                    <a:pt x="187" y="82"/>
                  </a:lnTo>
                  <a:lnTo>
                    <a:pt x="182" y="92"/>
                  </a:lnTo>
                  <a:lnTo>
                    <a:pt x="174" y="103"/>
                  </a:lnTo>
                  <a:lnTo>
                    <a:pt x="166" y="117"/>
                  </a:lnTo>
                  <a:lnTo>
                    <a:pt x="166" y="117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69"/>
            <p:cNvSpPr/>
            <p:nvPr/>
          </p:nvSpPr>
          <p:spPr bwMode="auto">
            <a:xfrm>
              <a:off x="3987800" y="2138363"/>
              <a:ext cx="200025" cy="103188"/>
            </a:xfrm>
            <a:custGeom>
              <a:avLst/>
              <a:gdLst>
                <a:gd name="T0" fmla="*/ 196 w 252"/>
                <a:gd name="T1" fmla="*/ 97 h 130"/>
                <a:gd name="T2" fmla="*/ 192 w 252"/>
                <a:gd name="T3" fmla="*/ 120 h 130"/>
                <a:gd name="T4" fmla="*/ 181 w 252"/>
                <a:gd name="T5" fmla="*/ 126 h 130"/>
                <a:gd name="T6" fmla="*/ 160 w 252"/>
                <a:gd name="T7" fmla="*/ 122 h 130"/>
                <a:gd name="T8" fmla="*/ 150 w 252"/>
                <a:gd name="T9" fmla="*/ 114 h 130"/>
                <a:gd name="T10" fmla="*/ 154 w 252"/>
                <a:gd name="T11" fmla="*/ 99 h 130"/>
                <a:gd name="T12" fmla="*/ 156 w 252"/>
                <a:gd name="T13" fmla="*/ 88 h 130"/>
                <a:gd name="T14" fmla="*/ 158 w 252"/>
                <a:gd name="T15" fmla="*/ 78 h 130"/>
                <a:gd name="T16" fmla="*/ 158 w 252"/>
                <a:gd name="T17" fmla="*/ 71 h 130"/>
                <a:gd name="T18" fmla="*/ 156 w 252"/>
                <a:gd name="T19" fmla="*/ 61 h 130"/>
                <a:gd name="T20" fmla="*/ 152 w 252"/>
                <a:gd name="T21" fmla="*/ 57 h 130"/>
                <a:gd name="T22" fmla="*/ 147 w 252"/>
                <a:gd name="T23" fmla="*/ 57 h 130"/>
                <a:gd name="T24" fmla="*/ 137 w 252"/>
                <a:gd name="T25" fmla="*/ 59 h 130"/>
                <a:gd name="T26" fmla="*/ 124 w 252"/>
                <a:gd name="T27" fmla="*/ 63 h 130"/>
                <a:gd name="T28" fmla="*/ 106 w 252"/>
                <a:gd name="T29" fmla="*/ 67 h 130"/>
                <a:gd name="T30" fmla="*/ 84 w 252"/>
                <a:gd name="T31" fmla="*/ 72 h 130"/>
                <a:gd name="T32" fmla="*/ 59 w 252"/>
                <a:gd name="T33" fmla="*/ 80 h 130"/>
                <a:gd name="T34" fmla="*/ 30 w 252"/>
                <a:gd name="T35" fmla="*/ 88 h 130"/>
                <a:gd name="T36" fmla="*/ 0 w 252"/>
                <a:gd name="T37" fmla="*/ 55 h 130"/>
                <a:gd name="T38" fmla="*/ 19 w 252"/>
                <a:gd name="T39" fmla="*/ 53 h 130"/>
                <a:gd name="T40" fmla="*/ 42 w 252"/>
                <a:gd name="T41" fmla="*/ 51 h 130"/>
                <a:gd name="T42" fmla="*/ 68 w 252"/>
                <a:gd name="T43" fmla="*/ 46 h 130"/>
                <a:gd name="T44" fmla="*/ 99 w 252"/>
                <a:gd name="T45" fmla="*/ 38 h 130"/>
                <a:gd name="T46" fmla="*/ 124 w 252"/>
                <a:gd name="T47" fmla="*/ 28 h 130"/>
                <a:gd name="T48" fmla="*/ 145 w 252"/>
                <a:gd name="T49" fmla="*/ 21 h 130"/>
                <a:gd name="T50" fmla="*/ 158 w 252"/>
                <a:gd name="T51" fmla="*/ 15 h 130"/>
                <a:gd name="T52" fmla="*/ 164 w 252"/>
                <a:gd name="T53" fmla="*/ 11 h 130"/>
                <a:gd name="T54" fmla="*/ 166 w 252"/>
                <a:gd name="T55" fmla="*/ 7 h 130"/>
                <a:gd name="T56" fmla="*/ 175 w 252"/>
                <a:gd name="T57" fmla="*/ 2 h 130"/>
                <a:gd name="T58" fmla="*/ 187 w 252"/>
                <a:gd name="T59" fmla="*/ 0 h 130"/>
                <a:gd name="T60" fmla="*/ 204 w 252"/>
                <a:gd name="T61" fmla="*/ 7 h 130"/>
                <a:gd name="T62" fmla="*/ 225 w 252"/>
                <a:gd name="T63" fmla="*/ 17 h 130"/>
                <a:gd name="T64" fmla="*/ 236 w 252"/>
                <a:gd name="T65" fmla="*/ 23 h 130"/>
                <a:gd name="T66" fmla="*/ 244 w 252"/>
                <a:gd name="T67" fmla="*/ 28 h 130"/>
                <a:gd name="T68" fmla="*/ 250 w 252"/>
                <a:gd name="T69" fmla="*/ 36 h 130"/>
                <a:gd name="T70" fmla="*/ 252 w 252"/>
                <a:gd name="T71" fmla="*/ 42 h 130"/>
                <a:gd name="T72" fmla="*/ 250 w 252"/>
                <a:gd name="T73" fmla="*/ 48 h 130"/>
                <a:gd name="T74" fmla="*/ 248 w 252"/>
                <a:gd name="T75" fmla="*/ 51 h 130"/>
                <a:gd name="T76" fmla="*/ 242 w 252"/>
                <a:gd name="T77" fmla="*/ 55 h 130"/>
                <a:gd name="T78" fmla="*/ 234 w 252"/>
                <a:gd name="T79" fmla="*/ 59 h 130"/>
                <a:gd name="T80" fmla="*/ 225 w 252"/>
                <a:gd name="T81" fmla="*/ 63 h 130"/>
                <a:gd name="T82" fmla="*/ 215 w 252"/>
                <a:gd name="T83" fmla="*/ 71 h 130"/>
                <a:gd name="T84" fmla="*/ 200 w 252"/>
                <a:gd name="T85" fmla="*/ 8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2" h="130">
                  <a:moveTo>
                    <a:pt x="200" y="88"/>
                  </a:moveTo>
                  <a:lnTo>
                    <a:pt x="196" y="97"/>
                  </a:lnTo>
                  <a:lnTo>
                    <a:pt x="194" y="109"/>
                  </a:lnTo>
                  <a:lnTo>
                    <a:pt x="192" y="120"/>
                  </a:lnTo>
                  <a:lnTo>
                    <a:pt x="192" y="130"/>
                  </a:lnTo>
                  <a:lnTo>
                    <a:pt x="181" y="126"/>
                  </a:lnTo>
                  <a:lnTo>
                    <a:pt x="169" y="124"/>
                  </a:lnTo>
                  <a:lnTo>
                    <a:pt x="160" y="122"/>
                  </a:lnTo>
                  <a:lnTo>
                    <a:pt x="148" y="122"/>
                  </a:lnTo>
                  <a:lnTo>
                    <a:pt x="150" y="114"/>
                  </a:lnTo>
                  <a:lnTo>
                    <a:pt x="152" y="107"/>
                  </a:lnTo>
                  <a:lnTo>
                    <a:pt x="154" y="99"/>
                  </a:lnTo>
                  <a:lnTo>
                    <a:pt x="154" y="93"/>
                  </a:lnTo>
                  <a:lnTo>
                    <a:pt x="156" y="88"/>
                  </a:lnTo>
                  <a:lnTo>
                    <a:pt x="156" y="84"/>
                  </a:lnTo>
                  <a:lnTo>
                    <a:pt x="158" y="78"/>
                  </a:lnTo>
                  <a:lnTo>
                    <a:pt x="158" y="76"/>
                  </a:lnTo>
                  <a:lnTo>
                    <a:pt x="158" y="71"/>
                  </a:lnTo>
                  <a:lnTo>
                    <a:pt x="156" y="65"/>
                  </a:lnTo>
                  <a:lnTo>
                    <a:pt x="156" y="61"/>
                  </a:lnTo>
                  <a:lnTo>
                    <a:pt x="152" y="59"/>
                  </a:lnTo>
                  <a:lnTo>
                    <a:pt x="152" y="57"/>
                  </a:lnTo>
                  <a:lnTo>
                    <a:pt x="150" y="57"/>
                  </a:lnTo>
                  <a:lnTo>
                    <a:pt x="147" y="57"/>
                  </a:lnTo>
                  <a:lnTo>
                    <a:pt x="143" y="59"/>
                  </a:lnTo>
                  <a:lnTo>
                    <a:pt x="137" y="59"/>
                  </a:lnTo>
                  <a:lnTo>
                    <a:pt x="131" y="61"/>
                  </a:lnTo>
                  <a:lnTo>
                    <a:pt x="124" y="63"/>
                  </a:lnTo>
                  <a:lnTo>
                    <a:pt x="114" y="65"/>
                  </a:lnTo>
                  <a:lnTo>
                    <a:pt x="106" y="67"/>
                  </a:lnTo>
                  <a:lnTo>
                    <a:pt x="95" y="69"/>
                  </a:lnTo>
                  <a:lnTo>
                    <a:pt x="84" y="72"/>
                  </a:lnTo>
                  <a:lnTo>
                    <a:pt x="72" y="76"/>
                  </a:lnTo>
                  <a:lnTo>
                    <a:pt x="59" y="80"/>
                  </a:lnTo>
                  <a:lnTo>
                    <a:pt x="45" y="84"/>
                  </a:lnTo>
                  <a:lnTo>
                    <a:pt x="30" y="88"/>
                  </a:lnTo>
                  <a:lnTo>
                    <a:pt x="13" y="92"/>
                  </a:lnTo>
                  <a:lnTo>
                    <a:pt x="0" y="55"/>
                  </a:lnTo>
                  <a:lnTo>
                    <a:pt x="9" y="55"/>
                  </a:lnTo>
                  <a:lnTo>
                    <a:pt x="19" y="53"/>
                  </a:lnTo>
                  <a:lnTo>
                    <a:pt x="30" y="53"/>
                  </a:lnTo>
                  <a:lnTo>
                    <a:pt x="42" y="51"/>
                  </a:lnTo>
                  <a:lnTo>
                    <a:pt x="55" y="49"/>
                  </a:lnTo>
                  <a:lnTo>
                    <a:pt x="68" y="46"/>
                  </a:lnTo>
                  <a:lnTo>
                    <a:pt x="82" y="42"/>
                  </a:lnTo>
                  <a:lnTo>
                    <a:pt x="99" y="38"/>
                  </a:lnTo>
                  <a:lnTo>
                    <a:pt x="112" y="32"/>
                  </a:lnTo>
                  <a:lnTo>
                    <a:pt x="124" y="28"/>
                  </a:lnTo>
                  <a:lnTo>
                    <a:pt x="135" y="25"/>
                  </a:lnTo>
                  <a:lnTo>
                    <a:pt x="145" y="21"/>
                  </a:lnTo>
                  <a:lnTo>
                    <a:pt x="152" y="19"/>
                  </a:lnTo>
                  <a:lnTo>
                    <a:pt x="158" y="15"/>
                  </a:lnTo>
                  <a:lnTo>
                    <a:pt x="162" y="13"/>
                  </a:lnTo>
                  <a:lnTo>
                    <a:pt x="164" y="11"/>
                  </a:lnTo>
                  <a:lnTo>
                    <a:pt x="166" y="9"/>
                  </a:lnTo>
                  <a:lnTo>
                    <a:pt x="166" y="7"/>
                  </a:lnTo>
                  <a:lnTo>
                    <a:pt x="169" y="6"/>
                  </a:lnTo>
                  <a:lnTo>
                    <a:pt x="175" y="2"/>
                  </a:lnTo>
                  <a:lnTo>
                    <a:pt x="181" y="0"/>
                  </a:lnTo>
                  <a:lnTo>
                    <a:pt x="187" y="0"/>
                  </a:lnTo>
                  <a:lnTo>
                    <a:pt x="194" y="4"/>
                  </a:lnTo>
                  <a:lnTo>
                    <a:pt x="204" y="7"/>
                  </a:lnTo>
                  <a:lnTo>
                    <a:pt x="213" y="11"/>
                  </a:lnTo>
                  <a:lnTo>
                    <a:pt x="225" y="17"/>
                  </a:lnTo>
                  <a:lnTo>
                    <a:pt x="231" y="21"/>
                  </a:lnTo>
                  <a:lnTo>
                    <a:pt x="236" y="23"/>
                  </a:lnTo>
                  <a:lnTo>
                    <a:pt x="240" y="27"/>
                  </a:lnTo>
                  <a:lnTo>
                    <a:pt x="244" y="28"/>
                  </a:lnTo>
                  <a:lnTo>
                    <a:pt x="248" y="32"/>
                  </a:lnTo>
                  <a:lnTo>
                    <a:pt x="250" y="36"/>
                  </a:lnTo>
                  <a:lnTo>
                    <a:pt x="250" y="38"/>
                  </a:lnTo>
                  <a:lnTo>
                    <a:pt x="252" y="42"/>
                  </a:lnTo>
                  <a:lnTo>
                    <a:pt x="250" y="46"/>
                  </a:lnTo>
                  <a:lnTo>
                    <a:pt x="250" y="48"/>
                  </a:lnTo>
                  <a:lnTo>
                    <a:pt x="250" y="49"/>
                  </a:lnTo>
                  <a:lnTo>
                    <a:pt x="248" y="51"/>
                  </a:lnTo>
                  <a:lnTo>
                    <a:pt x="244" y="53"/>
                  </a:lnTo>
                  <a:lnTo>
                    <a:pt x="242" y="55"/>
                  </a:lnTo>
                  <a:lnTo>
                    <a:pt x="238" y="57"/>
                  </a:lnTo>
                  <a:lnTo>
                    <a:pt x="234" y="59"/>
                  </a:lnTo>
                  <a:lnTo>
                    <a:pt x="229" y="61"/>
                  </a:lnTo>
                  <a:lnTo>
                    <a:pt x="225" y="63"/>
                  </a:lnTo>
                  <a:lnTo>
                    <a:pt x="219" y="67"/>
                  </a:lnTo>
                  <a:lnTo>
                    <a:pt x="215" y="71"/>
                  </a:lnTo>
                  <a:lnTo>
                    <a:pt x="208" y="78"/>
                  </a:lnTo>
                  <a:lnTo>
                    <a:pt x="200" y="88"/>
                  </a:lnTo>
                  <a:lnTo>
                    <a:pt x="200" y="88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70"/>
            <p:cNvSpPr/>
            <p:nvPr/>
          </p:nvSpPr>
          <p:spPr bwMode="auto">
            <a:xfrm>
              <a:off x="3573463" y="2038351"/>
              <a:ext cx="111125" cy="95250"/>
            </a:xfrm>
            <a:custGeom>
              <a:avLst/>
              <a:gdLst>
                <a:gd name="T0" fmla="*/ 86 w 142"/>
                <a:gd name="T1" fmla="*/ 97 h 118"/>
                <a:gd name="T2" fmla="*/ 71 w 142"/>
                <a:gd name="T3" fmla="*/ 84 h 118"/>
                <a:gd name="T4" fmla="*/ 56 w 142"/>
                <a:gd name="T5" fmla="*/ 70 h 118"/>
                <a:gd name="T6" fmla="*/ 40 w 142"/>
                <a:gd name="T7" fmla="*/ 57 h 118"/>
                <a:gd name="T8" fmla="*/ 27 w 142"/>
                <a:gd name="T9" fmla="*/ 42 h 118"/>
                <a:gd name="T10" fmla="*/ 19 w 142"/>
                <a:gd name="T11" fmla="*/ 34 h 118"/>
                <a:gd name="T12" fmla="*/ 14 w 142"/>
                <a:gd name="T13" fmla="*/ 28 h 118"/>
                <a:gd name="T14" fmla="*/ 10 w 142"/>
                <a:gd name="T15" fmla="*/ 23 h 118"/>
                <a:gd name="T16" fmla="*/ 6 w 142"/>
                <a:gd name="T17" fmla="*/ 17 h 118"/>
                <a:gd name="T18" fmla="*/ 2 w 142"/>
                <a:gd name="T19" fmla="*/ 13 h 118"/>
                <a:gd name="T20" fmla="*/ 2 w 142"/>
                <a:gd name="T21" fmla="*/ 9 h 118"/>
                <a:gd name="T22" fmla="*/ 0 w 142"/>
                <a:gd name="T23" fmla="*/ 7 h 118"/>
                <a:gd name="T24" fmla="*/ 2 w 142"/>
                <a:gd name="T25" fmla="*/ 3 h 118"/>
                <a:gd name="T26" fmla="*/ 4 w 142"/>
                <a:gd name="T27" fmla="*/ 3 h 118"/>
                <a:gd name="T28" fmla="*/ 6 w 142"/>
                <a:gd name="T29" fmla="*/ 2 h 118"/>
                <a:gd name="T30" fmla="*/ 8 w 142"/>
                <a:gd name="T31" fmla="*/ 2 h 118"/>
                <a:gd name="T32" fmla="*/ 12 w 142"/>
                <a:gd name="T33" fmla="*/ 2 h 118"/>
                <a:gd name="T34" fmla="*/ 15 w 142"/>
                <a:gd name="T35" fmla="*/ 0 h 118"/>
                <a:gd name="T36" fmla="*/ 21 w 142"/>
                <a:gd name="T37" fmla="*/ 0 h 118"/>
                <a:gd name="T38" fmla="*/ 25 w 142"/>
                <a:gd name="T39" fmla="*/ 0 h 118"/>
                <a:gd name="T40" fmla="*/ 33 w 142"/>
                <a:gd name="T41" fmla="*/ 0 h 118"/>
                <a:gd name="T42" fmla="*/ 37 w 142"/>
                <a:gd name="T43" fmla="*/ 0 h 118"/>
                <a:gd name="T44" fmla="*/ 42 w 142"/>
                <a:gd name="T45" fmla="*/ 2 h 118"/>
                <a:gd name="T46" fmla="*/ 50 w 142"/>
                <a:gd name="T47" fmla="*/ 2 h 118"/>
                <a:gd name="T48" fmla="*/ 58 w 142"/>
                <a:gd name="T49" fmla="*/ 3 h 118"/>
                <a:gd name="T50" fmla="*/ 65 w 142"/>
                <a:gd name="T51" fmla="*/ 5 h 118"/>
                <a:gd name="T52" fmla="*/ 75 w 142"/>
                <a:gd name="T53" fmla="*/ 9 h 118"/>
                <a:gd name="T54" fmla="*/ 84 w 142"/>
                <a:gd name="T55" fmla="*/ 13 h 118"/>
                <a:gd name="T56" fmla="*/ 96 w 142"/>
                <a:gd name="T57" fmla="*/ 17 h 118"/>
                <a:gd name="T58" fmla="*/ 105 w 142"/>
                <a:gd name="T59" fmla="*/ 23 h 118"/>
                <a:gd name="T60" fmla="*/ 115 w 142"/>
                <a:gd name="T61" fmla="*/ 28 h 118"/>
                <a:gd name="T62" fmla="*/ 122 w 142"/>
                <a:gd name="T63" fmla="*/ 34 h 118"/>
                <a:gd name="T64" fmla="*/ 128 w 142"/>
                <a:gd name="T65" fmla="*/ 42 h 118"/>
                <a:gd name="T66" fmla="*/ 134 w 142"/>
                <a:gd name="T67" fmla="*/ 49 h 118"/>
                <a:gd name="T68" fmla="*/ 138 w 142"/>
                <a:gd name="T69" fmla="*/ 57 h 118"/>
                <a:gd name="T70" fmla="*/ 140 w 142"/>
                <a:gd name="T71" fmla="*/ 67 h 118"/>
                <a:gd name="T72" fmla="*/ 142 w 142"/>
                <a:gd name="T73" fmla="*/ 76 h 118"/>
                <a:gd name="T74" fmla="*/ 142 w 142"/>
                <a:gd name="T75" fmla="*/ 84 h 118"/>
                <a:gd name="T76" fmla="*/ 142 w 142"/>
                <a:gd name="T77" fmla="*/ 91 h 118"/>
                <a:gd name="T78" fmla="*/ 142 w 142"/>
                <a:gd name="T79" fmla="*/ 99 h 118"/>
                <a:gd name="T80" fmla="*/ 140 w 142"/>
                <a:gd name="T81" fmla="*/ 105 h 118"/>
                <a:gd name="T82" fmla="*/ 138 w 142"/>
                <a:gd name="T83" fmla="*/ 109 h 118"/>
                <a:gd name="T84" fmla="*/ 138 w 142"/>
                <a:gd name="T85" fmla="*/ 112 h 118"/>
                <a:gd name="T86" fmla="*/ 136 w 142"/>
                <a:gd name="T87" fmla="*/ 116 h 118"/>
                <a:gd name="T88" fmla="*/ 134 w 142"/>
                <a:gd name="T89" fmla="*/ 118 h 118"/>
                <a:gd name="T90" fmla="*/ 132 w 142"/>
                <a:gd name="T91" fmla="*/ 118 h 118"/>
                <a:gd name="T92" fmla="*/ 128 w 142"/>
                <a:gd name="T93" fmla="*/ 118 h 118"/>
                <a:gd name="T94" fmla="*/ 124 w 142"/>
                <a:gd name="T95" fmla="*/ 118 h 118"/>
                <a:gd name="T96" fmla="*/ 119 w 142"/>
                <a:gd name="T97" fmla="*/ 114 h 118"/>
                <a:gd name="T98" fmla="*/ 111 w 142"/>
                <a:gd name="T99" fmla="*/ 112 h 118"/>
                <a:gd name="T100" fmla="*/ 103 w 142"/>
                <a:gd name="T101" fmla="*/ 109 h 118"/>
                <a:gd name="T102" fmla="*/ 96 w 142"/>
                <a:gd name="T103" fmla="*/ 103 h 118"/>
                <a:gd name="T104" fmla="*/ 86 w 142"/>
                <a:gd name="T105" fmla="*/ 97 h 118"/>
                <a:gd name="T106" fmla="*/ 86 w 142"/>
                <a:gd name="T107" fmla="*/ 9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2" h="118">
                  <a:moveTo>
                    <a:pt x="86" y="97"/>
                  </a:moveTo>
                  <a:lnTo>
                    <a:pt x="71" y="84"/>
                  </a:lnTo>
                  <a:lnTo>
                    <a:pt x="56" y="70"/>
                  </a:lnTo>
                  <a:lnTo>
                    <a:pt x="40" y="57"/>
                  </a:lnTo>
                  <a:lnTo>
                    <a:pt x="27" y="42"/>
                  </a:lnTo>
                  <a:lnTo>
                    <a:pt x="19" y="34"/>
                  </a:lnTo>
                  <a:lnTo>
                    <a:pt x="14" y="28"/>
                  </a:lnTo>
                  <a:lnTo>
                    <a:pt x="10" y="23"/>
                  </a:lnTo>
                  <a:lnTo>
                    <a:pt x="6" y="17"/>
                  </a:lnTo>
                  <a:lnTo>
                    <a:pt x="2" y="13"/>
                  </a:lnTo>
                  <a:lnTo>
                    <a:pt x="2" y="9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42" y="2"/>
                  </a:lnTo>
                  <a:lnTo>
                    <a:pt x="50" y="2"/>
                  </a:lnTo>
                  <a:lnTo>
                    <a:pt x="58" y="3"/>
                  </a:lnTo>
                  <a:lnTo>
                    <a:pt x="65" y="5"/>
                  </a:lnTo>
                  <a:lnTo>
                    <a:pt x="75" y="9"/>
                  </a:lnTo>
                  <a:lnTo>
                    <a:pt x="84" y="13"/>
                  </a:lnTo>
                  <a:lnTo>
                    <a:pt x="96" y="17"/>
                  </a:lnTo>
                  <a:lnTo>
                    <a:pt x="105" y="23"/>
                  </a:lnTo>
                  <a:lnTo>
                    <a:pt x="115" y="28"/>
                  </a:lnTo>
                  <a:lnTo>
                    <a:pt x="122" y="34"/>
                  </a:lnTo>
                  <a:lnTo>
                    <a:pt x="128" y="42"/>
                  </a:lnTo>
                  <a:lnTo>
                    <a:pt x="134" y="49"/>
                  </a:lnTo>
                  <a:lnTo>
                    <a:pt x="138" y="57"/>
                  </a:lnTo>
                  <a:lnTo>
                    <a:pt x="140" y="67"/>
                  </a:lnTo>
                  <a:lnTo>
                    <a:pt x="142" y="76"/>
                  </a:lnTo>
                  <a:lnTo>
                    <a:pt x="142" y="84"/>
                  </a:lnTo>
                  <a:lnTo>
                    <a:pt x="142" y="91"/>
                  </a:lnTo>
                  <a:lnTo>
                    <a:pt x="142" y="99"/>
                  </a:lnTo>
                  <a:lnTo>
                    <a:pt x="140" y="105"/>
                  </a:lnTo>
                  <a:lnTo>
                    <a:pt x="138" y="109"/>
                  </a:lnTo>
                  <a:lnTo>
                    <a:pt x="138" y="112"/>
                  </a:lnTo>
                  <a:lnTo>
                    <a:pt x="136" y="116"/>
                  </a:lnTo>
                  <a:lnTo>
                    <a:pt x="134" y="118"/>
                  </a:lnTo>
                  <a:lnTo>
                    <a:pt x="132" y="118"/>
                  </a:lnTo>
                  <a:lnTo>
                    <a:pt x="128" y="118"/>
                  </a:lnTo>
                  <a:lnTo>
                    <a:pt x="124" y="118"/>
                  </a:lnTo>
                  <a:lnTo>
                    <a:pt x="119" y="114"/>
                  </a:lnTo>
                  <a:lnTo>
                    <a:pt x="111" y="112"/>
                  </a:lnTo>
                  <a:lnTo>
                    <a:pt x="103" y="109"/>
                  </a:lnTo>
                  <a:lnTo>
                    <a:pt x="96" y="103"/>
                  </a:lnTo>
                  <a:lnTo>
                    <a:pt x="86" y="97"/>
                  </a:lnTo>
                  <a:lnTo>
                    <a:pt x="86" y="97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71"/>
            <p:cNvSpPr/>
            <p:nvPr/>
          </p:nvSpPr>
          <p:spPr bwMode="auto">
            <a:xfrm>
              <a:off x="3509963" y="2216151"/>
              <a:ext cx="111125" cy="88900"/>
            </a:xfrm>
            <a:custGeom>
              <a:avLst/>
              <a:gdLst>
                <a:gd name="T0" fmla="*/ 2 w 141"/>
                <a:gd name="T1" fmla="*/ 8 h 111"/>
                <a:gd name="T2" fmla="*/ 4 w 141"/>
                <a:gd name="T3" fmla="*/ 4 h 111"/>
                <a:gd name="T4" fmla="*/ 10 w 141"/>
                <a:gd name="T5" fmla="*/ 2 h 111"/>
                <a:gd name="T6" fmla="*/ 11 w 141"/>
                <a:gd name="T7" fmla="*/ 0 h 111"/>
                <a:gd name="T8" fmla="*/ 15 w 141"/>
                <a:gd name="T9" fmla="*/ 0 h 111"/>
                <a:gd name="T10" fmla="*/ 17 w 141"/>
                <a:gd name="T11" fmla="*/ 0 h 111"/>
                <a:gd name="T12" fmla="*/ 23 w 141"/>
                <a:gd name="T13" fmla="*/ 0 h 111"/>
                <a:gd name="T14" fmla="*/ 32 w 141"/>
                <a:gd name="T15" fmla="*/ 0 h 111"/>
                <a:gd name="T16" fmla="*/ 42 w 141"/>
                <a:gd name="T17" fmla="*/ 0 h 111"/>
                <a:gd name="T18" fmla="*/ 48 w 141"/>
                <a:gd name="T19" fmla="*/ 0 h 111"/>
                <a:gd name="T20" fmla="*/ 55 w 141"/>
                <a:gd name="T21" fmla="*/ 0 h 111"/>
                <a:gd name="T22" fmla="*/ 61 w 141"/>
                <a:gd name="T23" fmla="*/ 2 h 111"/>
                <a:gd name="T24" fmla="*/ 69 w 141"/>
                <a:gd name="T25" fmla="*/ 4 h 111"/>
                <a:gd name="T26" fmla="*/ 76 w 141"/>
                <a:gd name="T27" fmla="*/ 6 h 111"/>
                <a:gd name="T28" fmla="*/ 82 w 141"/>
                <a:gd name="T29" fmla="*/ 8 h 111"/>
                <a:gd name="T30" fmla="*/ 88 w 141"/>
                <a:gd name="T31" fmla="*/ 12 h 111"/>
                <a:gd name="T32" fmla="*/ 95 w 141"/>
                <a:gd name="T33" fmla="*/ 16 h 111"/>
                <a:gd name="T34" fmla="*/ 107 w 141"/>
                <a:gd name="T35" fmla="*/ 23 h 111"/>
                <a:gd name="T36" fmla="*/ 120 w 141"/>
                <a:gd name="T37" fmla="*/ 33 h 111"/>
                <a:gd name="T38" fmla="*/ 128 w 141"/>
                <a:gd name="T39" fmla="*/ 42 h 111"/>
                <a:gd name="T40" fmla="*/ 132 w 141"/>
                <a:gd name="T41" fmla="*/ 48 h 111"/>
                <a:gd name="T42" fmla="*/ 136 w 141"/>
                <a:gd name="T43" fmla="*/ 54 h 111"/>
                <a:gd name="T44" fmla="*/ 138 w 141"/>
                <a:gd name="T45" fmla="*/ 60 h 111"/>
                <a:gd name="T46" fmla="*/ 139 w 141"/>
                <a:gd name="T47" fmla="*/ 65 h 111"/>
                <a:gd name="T48" fmla="*/ 141 w 141"/>
                <a:gd name="T49" fmla="*/ 69 h 111"/>
                <a:gd name="T50" fmla="*/ 141 w 141"/>
                <a:gd name="T51" fmla="*/ 75 h 111"/>
                <a:gd name="T52" fmla="*/ 141 w 141"/>
                <a:gd name="T53" fmla="*/ 81 h 111"/>
                <a:gd name="T54" fmla="*/ 141 w 141"/>
                <a:gd name="T55" fmla="*/ 86 h 111"/>
                <a:gd name="T56" fmla="*/ 139 w 141"/>
                <a:gd name="T57" fmla="*/ 92 h 111"/>
                <a:gd name="T58" fmla="*/ 138 w 141"/>
                <a:gd name="T59" fmla="*/ 96 h 111"/>
                <a:gd name="T60" fmla="*/ 136 w 141"/>
                <a:gd name="T61" fmla="*/ 100 h 111"/>
                <a:gd name="T62" fmla="*/ 132 w 141"/>
                <a:gd name="T63" fmla="*/ 103 h 111"/>
                <a:gd name="T64" fmla="*/ 128 w 141"/>
                <a:gd name="T65" fmla="*/ 107 h 111"/>
                <a:gd name="T66" fmla="*/ 124 w 141"/>
                <a:gd name="T67" fmla="*/ 109 h 111"/>
                <a:gd name="T68" fmla="*/ 120 w 141"/>
                <a:gd name="T69" fmla="*/ 111 h 111"/>
                <a:gd name="T70" fmla="*/ 115 w 141"/>
                <a:gd name="T71" fmla="*/ 111 h 111"/>
                <a:gd name="T72" fmla="*/ 107 w 141"/>
                <a:gd name="T73" fmla="*/ 111 h 111"/>
                <a:gd name="T74" fmla="*/ 101 w 141"/>
                <a:gd name="T75" fmla="*/ 109 h 111"/>
                <a:gd name="T76" fmla="*/ 94 w 141"/>
                <a:gd name="T77" fmla="*/ 105 h 111"/>
                <a:gd name="T78" fmla="*/ 84 w 141"/>
                <a:gd name="T79" fmla="*/ 100 h 111"/>
                <a:gd name="T80" fmla="*/ 76 w 141"/>
                <a:gd name="T81" fmla="*/ 92 h 111"/>
                <a:gd name="T82" fmla="*/ 65 w 141"/>
                <a:gd name="T83" fmla="*/ 82 h 111"/>
                <a:gd name="T84" fmla="*/ 55 w 141"/>
                <a:gd name="T85" fmla="*/ 75 h 111"/>
                <a:gd name="T86" fmla="*/ 46 w 141"/>
                <a:gd name="T87" fmla="*/ 67 h 111"/>
                <a:gd name="T88" fmla="*/ 36 w 141"/>
                <a:gd name="T89" fmla="*/ 60 h 111"/>
                <a:gd name="T90" fmla="*/ 29 w 141"/>
                <a:gd name="T91" fmla="*/ 54 h 111"/>
                <a:gd name="T92" fmla="*/ 23 w 141"/>
                <a:gd name="T93" fmla="*/ 46 h 111"/>
                <a:gd name="T94" fmla="*/ 17 w 141"/>
                <a:gd name="T95" fmla="*/ 40 h 111"/>
                <a:gd name="T96" fmla="*/ 13 w 141"/>
                <a:gd name="T97" fmla="*/ 35 h 111"/>
                <a:gd name="T98" fmla="*/ 10 w 141"/>
                <a:gd name="T99" fmla="*/ 29 h 111"/>
                <a:gd name="T100" fmla="*/ 8 w 141"/>
                <a:gd name="T101" fmla="*/ 25 h 111"/>
                <a:gd name="T102" fmla="*/ 4 w 141"/>
                <a:gd name="T103" fmla="*/ 21 h 111"/>
                <a:gd name="T104" fmla="*/ 2 w 141"/>
                <a:gd name="T105" fmla="*/ 17 h 111"/>
                <a:gd name="T106" fmla="*/ 0 w 141"/>
                <a:gd name="T107" fmla="*/ 16 h 111"/>
                <a:gd name="T108" fmla="*/ 0 w 141"/>
                <a:gd name="T109" fmla="*/ 14 h 111"/>
                <a:gd name="T110" fmla="*/ 0 w 141"/>
                <a:gd name="T111" fmla="*/ 12 h 111"/>
                <a:gd name="T112" fmla="*/ 0 w 141"/>
                <a:gd name="T113" fmla="*/ 10 h 111"/>
                <a:gd name="T114" fmla="*/ 2 w 141"/>
                <a:gd name="T115" fmla="*/ 8 h 111"/>
                <a:gd name="T116" fmla="*/ 2 w 141"/>
                <a:gd name="T117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1" h="111">
                  <a:moveTo>
                    <a:pt x="2" y="8"/>
                  </a:moveTo>
                  <a:lnTo>
                    <a:pt x="4" y="4"/>
                  </a:lnTo>
                  <a:lnTo>
                    <a:pt x="10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6" y="6"/>
                  </a:lnTo>
                  <a:lnTo>
                    <a:pt x="82" y="8"/>
                  </a:lnTo>
                  <a:lnTo>
                    <a:pt x="88" y="12"/>
                  </a:lnTo>
                  <a:lnTo>
                    <a:pt x="95" y="16"/>
                  </a:lnTo>
                  <a:lnTo>
                    <a:pt x="107" y="23"/>
                  </a:lnTo>
                  <a:lnTo>
                    <a:pt x="120" y="33"/>
                  </a:lnTo>
                  <a:lnTo>
                    <a:pt x="128" y="42"/>
                  </a:lnTo>
                  <a:lnTo>
                    <a:pt x="132" y="48"/>
                  </a:lnTo>
                  <a:lnTo>
                    <a:pt x="136" y="54"/>
                  </a:lnTo>
                  <a:lnTo>
                    <a:pt x="138" y="60"/>
                  </a:lnTo>
                  <a:lnTo>
                    <a:pt x="139" y="65"/>
                  </a:lnTo>
                  <a:lnTo>
                    <a:pt x="141" y="69"/>
                  </a:lnTo>
                  <a:lnTo>
                    <a:pt x="141" y="75"/>
                  </a:lnTo>
                  <a:lnTo>
                    <a:pt x="141" y="81"/>
                  </a:lnTo>
                  <a:lnTo>
                    <a:pt x="141" y="86"/>
                  </a:lnTo>
                  <a:lnTo>
                    <a:pt x="139" y="92"/>
                  </a:lnTo>
                  <a:lnTo>
                    <a:pt x="138" y="96"/>
                  </a:lnTo>
                  <a:lnTo>
                    <a:pt x="136" y="100"/>
                  </a:lnTo>
                  <a:lnTo>
                    <a:pt x="132" y="103"/>
                  </a:lnTo>
                  <a:lnTo>
                    <a:pt x="128" y="107"/>
                  </a:lnTo>
                  <a:lnTo>
                    <a:pt x="124" y="109"/>
                  </a:lnTo>
                  <a:lnTo>
                    <a:pt x="120" y="111"/>
                  </a:lnTo>
                  <a:lnTo>
                    <a:pt x="115" y="111"/>
                  </a:lnTo>
                  <a:lnTo>
                    <a:pt x="107" y="111"/>
                  </a:lnTo>
                  <a:lnTo>
                    <a:pt x="101" y="109"/>
                  </a:lnTo>
                  <a:lnTo>
                    <a:pt x="94" y="105"/>
                  </a:lnTo>
                  <a:lnTo>
                    <a:pt x="84" y="100"/>
                  </a:lnTo>
                  <a:lnTo>
                    <a:pt x="76" y="92"/>
                  </a:lnTo>
                  <a:lnTo>
                    <a:pt x="65" y="82"/>
                  </a:lnTo>
                  <a:lnTo>
                    <a:pt x="55" y="75"/>
                  </a:lnTo>
                  <a:lnTo>
                    <a:pt x="46" y="67"/>
                  </a:lnTo>
                  <a:lnTo>
                    <a:pt x="36" y="60"/>
                  </a:lnTo>
                  <a:lnTo>
                    <a:pt x="29" y="54"/>
                  </a:lnTo>
                  <a:lnTo>
                    <a:pt x="23" y="46"/>
                  </a:lnTo>
                  <a:lnTo>
                    <a:pt x="17" y="40"/>
                  </a:lnTo>
                  <a:lnTo>
                    <a:pt x="13" y="35"/>
                  </a:lnTo>
                  <a:lnTo>
                    <a:pt x="10" y="29"/>
                  </a:lnTo>
                  <a:lnTo>
                    <a:pt x="8" y="25"/>
                  </a:lnTo>
                  <a:lnTo>
                    <a:pt x="4" y="21"/>
                  </a:lnTo>
                  <a:lnTo>
                    <a:pt x="2" y="17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2" y="8"/>
                  </a:lnTo>
                  <a:lnTo>
                    <a:pt x="2" y="8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72"/>
            <p:cNvSpPr/>
            <p:nvPr/>
          </p:nvSpPr>
          <p:spPr bwMode="auto">
            <a:xfrm>
              <a:off x="3519488" y="2317751"/>
              <a:ext cx="168275" cy="333375"/>
            </a:xfrm>
            <a:custGeom>
              <a:avLst/>
              <a:gdLst>
                <a:gd name="T0" fmla="*/ 126 w 212"/>
                <a:gd name="T1" fmla="*/ 285 h 421"/>
                <a:gd name="T2" fmla="*/ 115 w 212"/>
                <a:gd name="T3" fmla="*/ 319 h 421"/>
                <a:gd name="T4" fmla="*/ 105 w 212"/>
                <a:gd name="T5" fmla="*/ 348 h 421"/>
                <a:gd name="T6" fmla="*/ 96 w 212"/>
                <a:gd name="T7" fmla="*/ 373 h 421"/>
                <a:gd name="T8" fmla="*/ 86 w 212"/>
                <a:gd name="T9" fmla="*/ 392 h 421"/>
                <a:gd name="T10" fmla="*/ 79 w 212"/>
                <a:gd name="T11" fmla="*/ 405 h 421"/>
                <a:gd name="T12" fmla="*/ 73 w 212"/>
                <a:gd name="T13" fmla="*/ 415 h 421"/>
                <a:gd name="T14" fmla="*/ 67 w 212"/>
                <a:gd name="T15" fmla="*/ 421 h 421"/>
                <a:gd name="T16" fmla="*/ 60 w 212"/>
                <a:gd name="T17" fmla="*/ 421 h 421"/>
                <a:gd name="T18" fmla="*/ 48 w 212"/>
                <a:gd name="T19" fmla="*/ 413 h 421"/>
                <a:gd name="T20" fmla="*/ 39 w 212"/>
                <a:gd name="T21" fmla="*/ 402 h 421"/>
                <a:gd name="T22" fmla="*/ 27 w 212"/>
                <a:gd name="T23" fmla="*/ 384 h 421"/>
                <a:gd name="T24" fmla="*/ 18 w 212"/>
                <a:gd name="T25" fmla="*/ 363 h 421"/>
                <a:gd name="T26" fmla="*/ 10 w 212"/>
                <a:gd name="T27" fmla="*/ 346 h 421"/>
                <a:gd name="T28" fmla="*/ 4 w 212"/>
                <a:gd name="T29" fmla="*/ 333 h 421"/>
                <a:gd name="T30" fmla="*/ 2 w 212"/>
                <a:gd name="T31" fmla="*/ 321 h 421"/>
                <a:gd name="T32" fmla="*/ 0 w 212"/>
                <a:gd name="T33" fmla="*/ 312 h 421"/>
                <a:gd name="T34" fmla="*/ 2 w 212"/>
                <a:gd name="T35" fmla="*/ 304 h 421"/>
                <a:gd name="T36" fmla="*/ 8 w 212"/>
                <a:gd name="T37" fmla="*/ 300 h 421"/>
                <a:gd name="T38" fmla="*/ 14 w 212"/>
                <a:gd name="T39" fmla="*/ 297 h 421"/>
                <a:gd name="T40" fmla="*/ 27 w 212"/>
                <a:gd name="T41" fmla="*/ 295 h 421"/>
                <a:gd name="T42" fmla="*/ 40 w 212"/>
                <a:gd name="T43" fmla="*/ 289 h 421"/>
                <a:gd name="T44" fmla="*/ 44 w 212"/>
                <a:gd name="T45" fmla="*/ 285 h 421"/>
                <a:gd name="T46" fmla="*/ 48 w 212"/>
                <a:gd name="T47" fmla="*/ 279 h 421"/>
                <a:gd name="T48" fmla="*/ 56 w 212"/>
                <a:gd name="T49" fmla="*/ 270 h 421"/>
                <a:gd name="T50" fmla="*/ 63 w 212"/>
                <a:gd name="T51" fmla="*/ 256 h 421"/>
                <a:gd name="T52" fmla="*/ 73 w 212"/>
                <a:gd name="T53" fmla="*/ 239 h 421"/>
                <a:gd name="T54" fmla="*/ 86 w 212"/>
                <a:gd name="T55" fmla="*/ 216 h 421"/>
                <a:gd name="T56" fmla="*/ 100 w 212"/>
                <a:gd name="T57" fmla="*/ 190 h 421"/>
                <a:gd name="T58" fmla="*/ 115 w 212"/>
                <a:gd name="T59" fmla="*/ 157 h 421"/>
                <a:gd name="T60" fmla="*/ 132 w 212"/>
                <a:gd name="T61" fmla="*/ 123 h 421"/>
                <a:gd name="T62" fmla="*/ 149 w 212"/>
                <a:gd name="T63" fmla="*/ 90 h 421"/>
                <a:gd name="T64" fmla="*/ 163 w 212"/>
                <a:gd name="T65" fmla="*/ 63 h 421"/>
                <a:gd name="T66" fmla="*/ 174 w 212"/>
                <a:gd name="T67" fmla="*/ 42 h 421"/>
                <a:gd name="T68" fmla="*/ 186 w 212"/>
                <a:gd name="T69" fmla="*/ 25 h 421"/>
                <a:gd name="T70" fmla="*/ 195 w 212"/>
                <a:gd name="T71" fmla="*/ 12 h 421"/>
                <a:gd name="T72" fmla="*/ 203 w 212"/>
                <a:gd name="T73" fmla="*/ 4 h 421"/>
                <a:gd name="T74" fmla="*/ 207 w 212"/>
                <a:gd name="T75" fmla="*/ 0 h 421"/>
                <a:gd name="T76" fmla="*/ 210 w 212"/>
                <a:gd name="T77" fmla="*/ 4 h 421"/>
                <a:gd name="T78" fmla="*/ 212 w 212"/>
                <a:gd name="T79" fmla="*/ 14 h 421"/>
                <a:gd name="T80" fmla="*/ 210 w 212"/>
                <a:gd name="T81" fmla="*/ 27 h 421"/>
                <a:gd name="T82" fmla="*/ 205 w 212"/>
                <a:gd name="T83" fmla="*/ 48 h 421"/>
                <a:gd name="T84" fmla="*/ 199 w 212"/>
                <a:gd name="T85" fmla="*/ 67 h 421"/>
                <a:gd name="T86" fmla="*/ 193 w 212"/>
                <a:gd name="T87" fmla="*/ 82 h 421"/>
                <a:gd name="T88" fmla="*/ 186 w 212"/>
                <a:gd name="T89" fmla="*/ 102 h 421"/>
                <a:gd name="T90" fmla="*/ 178 w 212"/>
                <a:gd name="T91" fmla="*/ 125 h 421"/>
                <a:gd name="T92" fmla="*/ 170 w 212"/>
                <a:gd name="T93" fmla="*/ 149 h 421"/>
                <a:gd name="T94" fmla="*/ 161 w 212"/>
                <a:gd name="T95" fmla="*/ 178 h 421"/>
                <a:gd name="T96" fmla="*/ 149 w 212"/>
                <a:gd name="T97" fmla="*/ 211 h 421"/>
                <a:gd name="T98" fmla="*/ 138 w 212"/>
                <a:gd name="T99" fmla="*/ 247 h 421"/>
                <a:gd name="T100" fmla="*/ 132 w 212"/>
                <a:gd name="T101" fmla="*/ 26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2" h="421">
                  <a:moveTo>
                    <a:pt x="132" y="266"/>
                  </a:moveTo>
                  <a:lnTo>
                    <a:pt x="126" y="285"/>
                  </a:lnTo>
                  <a:lnTo>
                    <a:pt x="121" y="302"/>
                  </a:lnTo>
                  <a:lnTo>
                    <a:pt x="115" y="319"/>
                  </a:lnTo>
                  <a:lnTo>
                    <a:pt x="109" y="335"/>
                  </a:lnTo>
                  <a:lnTo>
                    <a:pt x="105" y="348"/>
                  </a:lnTo>
                  <a:lnTo>
                    <a:pt x="100" y="362"/>
                  </a:lnTo>
                  <a:lnTo>
                    <a:pt x="96" y="373"/>
                  </a:lnTo>
                  <a:lnTo>
                    <a:pt x="90" y="383"/>
                  </a:lnTo>
                  <a:lnTo>
                    <a:pt x="86" y="392"/>
                  </a:lnTo>
                  <a:lnTo>
                    <a:pt x="82" y="400"/>
                  </a:lnTo>
                  <a:lnTo>
                    <a:pt x="79" y="405"/>
                  </a:lnTo>
                  <a:lnTo>
                    <a:pt x="77" y="411"/>
                  </a:lnTo>
                  <a:lnTo>
                    <a:pt x="73" y="415"/>
                  </a:lnTo>
                  <a:lnTo>
                    <a:pt x="69" y="419"/>
                  </a:lnTo>
                  <a:lnTo>
                    <a:pt x="67" y="421"/>
                  </a:lnTo>
                  <a:lnTo>
                    <a:pt x="65" y="421"/>
                  </a:lnTo>
                  <a:lnTo>
                    <a:pt x="60" y="421"/>
                  </a:lnTo>
                  <a:lnTo>
                    <a:pt x="54" y="417"/>
                  </a:lnTo>
                  <a:lnTo>
                    <a:pt x="48" y="413"/>
                  </a:lnTo>
                  <a:lnTo>
                    <a:pt x="44" y="409"/>
                  </a:lnTo>
                  <a:lnTo>
                    <a:pt x="39" y="402"/>
                  </a:lnTo>
                  <a:lnTo>
                    <a:pt x="33" y="394"/>
                  </a:lnTo>
                  <a:lnTo>
                    <a:pt x="27" y="384"/>
                  </a:lnTo>
                  <a:lnTo>
                    <a:pt x="21" y="375"/>
                  </a:lnTo>
                  <a:lnTo>
                    <a:pt x="18" y="363"/>
                  </a:lnTo>
                  <a:lnTo>
                    <a:pt x="14" y="354"/>
                  </a:lnTo>
                  <a:lnTo>
                    <a:pt x="10" y="346"/>
                  </a:lnTo>
                  <a:lnTo>
                    <a:pt x="6" y="339"/>
                  </a:lnTo>
                  <a:lnTo>
                    <a:pt x="4" y="333"/>
                  </a:lnTo>
                  <a:lnTo>
                    <a:pt x="2" y="327"/>
                  </a:lnTo>
                  <a:lnTo>
                    <a:pt x="2" y="321"/>
                  </a:lnTo>
                  <a:lnTo>
                    <a:pt x="0" y="316"/>
                  </a:lnTo>
                  <a:lnTo>
                    <a:pt x="0" y="312"/>
                  </a:lnTo>
                  <a:lnTo>
                    <a:pt x="2" y="308"/>
                  </a:lnTo>
                  <a:lnTo>
                    <a:pt x="2" y="304"/>
                  </a:lnTo>
                  <a:lnTo>
                    <a:pt x="4" y="302"/>
                  </a:lnTo>
                  <a:lnTo>
                    <a:pt x="8" y="300"/>
                  </a:lnTo>
                  <a:lnTo>
                    <a:pt x="10" y="298"/>
                  </a:lnTo>
                  <a:lnTo>
                    <a:pt x="14" y="297"/>
                  </a:lnTo>
                  <a:lnTo>
                    <a:pt x="18" y="295"/>
                  </a:lnTo>
                  <a:lnTo>
                    <a:pt x="27" y="295"/>
                  </a:lnTo>
                  <a:lnTo>
                    <a:pt x="35" y="293"/>
                  </a:lnTo>
                  <a:lnTo>
                    <a:pt x="40" y="289"/>
                  </a:lnTo>
                  <a:lnTo>
                    <a:pt x="44" y="287"/>
                  </a:lnTo>
                  <a:lnTo>
                    <a:pt x="44" y="285"/>
                  </a:lnTo>
                  <a:lnTo>
                    <a:pt x="46" y="283"/>
                  </a:lnTo>
                  <a:lnTo>
                    <a:pt x="48" y="279"/>
                  </a:lnTo>
                  <a:lnTo>
                    <a:pt x="52" y="276"/>
                  </a:lnTo>
                  <a:lnTo>
                    <a:pt x="56" y="270"/>
                  </a:lnTo>
                  <a:lnTo>
                    <a:pt x="60" y="264"/>
                  </a:lnTo>
                  <a:lnTo>
                    <a:pt x="63" y="256"/>
                  </a:lnTo>
                  <a:lnTo>
                    <a:pt x="69" y="249"/>
                  </a:lnTo>
                  <a:lnTo>
                    <a:pt x="73" y="239"/>
                  </a:lnTo>
                  <a:lnTo>
                    <a:pt x="79" y="228"/>
                  </a:lnTo>
                  <a:lnTo>
                    <a:pt x="86" y="216"/>
                  </a:lnTo>
                  <a:lnTo>
                    <a:pt x="92" y="203"/>
                  </a:lnTo>
                  <a:lnTo>
                    <a:pt x="100" y="190"/>
                  </a:lnTo>
                  <a:lnTo>
                    <a:pt x="107" y="174"/>
                  </a:lnTo>
                  <a:lnTo>
                    <a:pt x="115" y="157"/>
                  </a:lnTo>
                  <a:lnTo>
                    <a:pt x="125" y="140"/>
                  </a:lnTo>
                  <a:lnTo>
                    <a:pt x="132" y="123"/>
                  </a:lnTo>
                  <a:lnTo>
                    <a:pt x="140" y="105"/>
                  </a:lnTo>
                  <a:lnTo>
                    <a:pt x="149" y="90"/>
                  </a:lnTo>
                  <a:lnTo>
                    <a:pt x="155" y="77"/>
                  </a:lnTo>
                  <a:lnTo>
                    <a:pt x="163" y="63"/>
                  </a:lnTo>
                  <a:lnTo>
                    <a:pt x="168" y="52"/>
                  </a:lnTo>
                  <a:lnTo>
                    <a:pt x="174" y="42"/>
                  </a:lnTo>
                  <a:lnTo>
                    <a:pt x="180" y="33"/>
                  </a:lnTo>
                  <a:lnTo>
                    <a:pt x="186" y="25"/>
                  </a:lnTo>
                  <a:lnTo>
                    <a:pt x="191" y="18"/>
                  </a:lnTo>
                  <a:lnTo>
                    <a:pt x="195" y="12"/>
                  </a:lnTo>
                  <a:lnTo>
                    <a:pt x="199" y="8"/>
                  </a:lnTo>
                  <a:lnTo>
                    <a:pt x="203" y="4"/>
                  </a:lnTo>
                  <a:lnTo>
                    <a:pt x="205" y="2"/>
                  </a:lnTo>
                  <a:lnTo>
                    <a:pt x="207" y="0"/>
                  </a:lnTo>
                  <a:lnTo>
                    <a:pt x="209" y="2"/>
                  </a:lnTo>
                  <a:lnTo>
                    <a:pt x="210" y="4"/>
                  </a:lnTo>
                  <a:lnTo>
                    <a:pt x="210" y="8"/>
                  </a:lnTo>
                  <a:lnTo>
                    <a:pt x="212" y="14"/>
                  </a:lnTo>
                  <a:lnTo>
                    <a:pt x="210" y="19"/>
                  </a:lnTo>
                  <a:lnTo>
                    <a:pt x="210" y="27"/>
                  </a:lnTo>
                  <a:lnTo>
                    <a:pt x="209" y="37"/>
                  </a:lnTo>
                  <a:lnTo>
                    <a:pt x="205" y="48"/>
                  </a:lnTo>
                  <a:lnTo>
                    <a:pt x="201" y="60"/>
                  </a:lnTo>
                  <a:lnTo>
                    <a:pt x="199" y="67"/>
                  </a:lnTo>
                  <a:lnTo>
                    <a:pt x="195" y="75"/>
                  </a:lnTo>
                  <a:lnTo>
                    <a:pt x="193" y="82"/>
                  </a:lnTo>
                  <a:lnTo>
                    <a:pt x="189" y="92"/>
                  </a:lnTo>
                  <a:lnTo>
                    <a:pt x="186" y="102"/>
                  </a:lnTo>
                  <a:lnTo>
                    <a:pt x="182" y="113"/>
                  </a:lnTo>
                  <a:lnTo>
                    <a:pt x="178" y="125"/>
                  </a:lnTo>
                  <a:lnTo>
                    <a:pt x="174" y="136"/>
                  </a:lnTo>
                  <a:lnTo>
                    <a:pt x="170" y="149"/>
                  </a:lnTo>
                  <a:lnTo>
                    <a:pt x="167" y="163"/>
                  </a:lnTo>
                  <a:lnTo>
                    <a:pt x="161" y="178"/>
                  </a:lnTo>
                  <a:lnTo>
                    <a:pt x="155" y="193"/>
                  </a:lnTo>
                  <a:lnTo>
                    <a:pt x="149" y="211"/>
                  </a:lnTo>
                  <a:lnTo>
                    <a:pt x="146" y="228"/>
                  </a:lnTo>
                  <a:lnTo>
                    <a:pt x="138" y="247"/>
                  </a:lnTo>
                  <a:lnTo>
                    <a:pt x="132" y="266"/>
                  </a:lnTo>
                  <a:lnTo>
                    <a:pt x="132" y="266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73"/>
            <p:cNvSpPr/>
            <p:nvPr/>
          </p:nvSpPr>
          <p:spPr bwMode="auto">
            <a:xfrm>
              <a:off x="3962400" y="2281238"/>
              <a:ext cx="69850" cy="60325"/>
            </a:xfrm>
            <a:custGeom>
              <a:avLst/>
              <a:gdLst>
                <a:gd name="T0" fmla="*/ 67 w 88"/>
                <a:gd name="T1" fmla="*/ 18 h 77"/>
                <a:gd name="T2" fmla="*/ 73 w 88"/>
                <a:gd name="T3" fmla="*/ 20 h 77"/>
                <a:gd name="T4" fmla="*/ 76 w 88"/>
                <a:gd name="T5" fmla="*/ 21 h 77"/>
                <a:gd name="T6" fmla="*/ 80 w 88"/>
                <a:gd name="T7" fmla="*/ 25 h 77"/>
                <a:gd name="T8" fmla="*/ 82 w 88"/>
                <a:gd name="T9" fmla="*/ 27 h 77"/>
                <a:gd name="T10" fmla="*/ 86 w 88"/>
                <a:gd name="T11" fmla="*/ 31 h 77"/>
                <a:gd name="T12" fmla="*/ 88 w 88"/>
                <a:gd name="T13" fmla="*/ 35 h 77"/>
                <a:gd name="T14" fmla="*/ 88 w 88"/>
                <a:gd name="T15" fmla="*/ 39 h 77"/>
                <a:gd name="T16" fmla="*/ 88 w 88"/>
                <a:gd name="T17" fmla="*/ 42 h 77"/>
                <a:gd name="T18" fmla="*/ 88 w 88"/>
                <a:gd name="T19" fmla="*/ 52 h 77"/>
                <a:gd name="T20" fmla="*/ 86 w 88"/>
                <a:gd name="T21" fmla="*/ 62 h 77"/>
                <a:gd name="T22" fmla="*/ 84 w 88"/>
                <a:gd name="T23" fmla="*/ 65 h 77"/>
                <a:gd name="T24" fmla="*/ 82 w 88"/>
                <a:gd name="T25" fmla="*/ 67 h 77"/>
                <a:gd name="T26" fmla="*/ 78 w 88"/>
                <a:gd name="T27" fmla="*/ 71 h 77"/>
                <a:gd name="T28" fmla="*/ 76 w 88"/>
                <a:gd name="T29" fmla="*/ 73 h 77"/>
                <a:gd name="T30" fmla="*/ 73 w 88"/>
                <a:gd name="T31" fmla="*/ 75 h 77"/>
                <a:gd name="T32" fmla="*/ 69 w 88"/>
                <a:gd name="T33" fmla="*/ 77 h 77"/>
                <a:gd name="T34" fmla="*/ 65 w 88"/>
                <a:gd name="T35" fmla="*/ 77 h 77"/>
                <a:gd name="T36" fmla="*/ 59 w 88"/>
                <a:gd name="T37" fmla="*/ 75 h 77"/>
                <a:gd name="T38" fmla="*/ 54 w 88"/>
                <a:gd name="T39" fmla="*/ 73 h 77"/>
                <a:gd name="T40" fmla="*/ 48 w 88"/>
                <a:gd name="T41" fmla="*/ 69 h 77"/>
                <a:gd name="T42" fmla="*/ 40 w 88"/>
                <a:gd name="T43" fmla="*/ 64 h 77"/>
                <a:gd name="T44" fmla="*/ 33 w 88"/>
                <a:gd name="T45" fmla="*/ 56 h 77"/>
                <a:gd name="T46" fmla="*/ 25 w 88"/>
                <a:gd name="T47" fmla="*/ 50 h 77"/>
                <a:gd name="T48" fmla="*/ 19 w 88"/>
                <a:gd name="T49" fmla="*/ 44 h 77"/>
                <a:gd name="T50" fmla="*/ 13 w 88"/>
                <a:gd name="T51" fmla="*/ 39 h 77"/>
                <a:gd name="T52" fmla="*/ 8 w 88"/>
                <a:gd name="T53" fmla="*/ 33 h 77"/>
                <a:gd name="T54" fmla="*/ 4 w 88"/>
                <a:gd name="T55" fmla="*/ 29 h 77"/>
                <a:gd name="T56" fmla="*/ 2 w 88"/>
                <a:gd name="T57" fmla="*/ 23 h 77"/>
                <a:gd name="T58" fmla="*/ 0 w 88"/>
                <a:gd name="T59" fmla="*/ 18 h 77"/>
                <a:gd name="T60" fmla="*/ 0 w 88"/>
                <a:gd name="T61" fmla="*/ 14 h 77"/>
                <a:gd name="T62" fmla="*/ 0 w 88"/>
                <a:gd name="T63" fmla="*/ 10 h 77"/>
                <a:gd name="T64" fmla="*/ 0 w 88"/>
                <a:gd name="T65" fmla="*/ 8 h 77"/>
                <a:gd name="T66" fmla="*/ 4 w 88"/>
                <a:gd name="T67" fmla="*/ 6 h 77"/>
                <a:gd name="T68" fmla="*/ 6 w 88"/>
                <a:gd name="T69" fmla="*/ 4 h 77"/>
                <a:gd name="T70" fmla="*/ 10 w 88"/>
                <a:gd name="T71" fmla="*/ 2 h 77"/>
                <a:gd name="T72" fmla="*/ 13 w 88"/>
                <a:gd name="T73" fmla="*/ 2 h 77"/>
                <a:gd name="T74" fmla="*/ 19 w 88"/>
                <a:gd name="T75" fmla="*/ 2 h 77"/>
                <a:gd name="T76" fmla="*/ 25 w 88"/>
                <a:gd name="T77" fmla="*/ 0 h 77"/>
                <a:gd name="T78" fmla="*/ 34 w 88"/>
                <a:gd name="T79" fmla="*/ 4 h 77"/>
                <a:gd name="T80" fmla="*/ 46 w 88"/>
                <a:gd name="T81" fmla="*/ 8 h 77"/>
                <a:gd name="T82" fmla="*/ 57 w 88"/>
                <a:gd name="T83" fmla="*/ 12 h 77"/>
                <a:gd name="T84" fmla="*/ 67 w 88"/>
                <a:gd name="T85" fmla="*/ 18 h 77"/>
                <a:gd name="T86" fmla="*/ 67 w 88"/>
                <a:gd name="T87" fmla="*/ 1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8" h="77">
                  <a:moveTo>
                    <a:pt x="67" y="18"/>
                  </a:moveTo>
                  <a:lnTo>
                    <a:pt x="73" y="20"/>
                  </a:lnTo>
                  <a:lnTo>
                    <a:pt x="76" y="21"/>
                  </a:lnTo>
                  <a:lnTo>
                    <a:pt x="80" y="25"/>
                  </a:lnTo>
                  <a:lnTo>
                    <a:pt x="82" y="27"/>
                  </a:lnTo>
                  <a:lnTo>
                    <a:pt x="86" y="31"/>
                  </a:lnTo>
                  <a:lnTo>
                    <a:pt x="88" y="35"/>
                  </a:lnTo>
                  <a:lnTo>
                    <a:pt x="88" y="39"/>
                  </a:lnTo>
                  <a:lnTo>
                    <a:pt x="88" y="42"/>
                  </a:lnTo>
                  <a:lnTo>
                    <a:pt x="88" y="52"/>
                  </a:lnTo>
                  <a:lnTo>
                    <a:pt x="86" y="62"/>
                  </a:lnTo>
                  <a:lnTo>
                    <a:pt x="84" y="65"/>
                  </a:lnTo>
                  <a:lnTo>
                    <a:pt x="82" y="67"/>
                  </a:lnTo>
                  <a:lnTo>
                    <a:pt x="78" y="71"/>
                  </a:lnTo>
                  <a:lnTo>
                    <a:pt x="76" y="73"/>
                  </a:lnTo>
                  <a:lnTo>
                    <a:pt x="73" y="75"/>
                  </a:lnTo>
                  <a:lnTo>
                    <a:pt x="69" y="77"/>
                  </a:lnTo>
                  <a:lnTo>
                    <a:pt x="65" y="77"/>
                  </a:lnTo>
                  <a:lnTo>
                    <a:pt x="59" y="75"/>
                  </a:lnTo>
                  <a:lnTo>
                    <a:pt x="54" y="73"/>
                  </a:lnTo>
                  <a:lnTo>
                    <a:pt x="48" y="69"/>
                  </a:lnTo>
                  <a:lnTo>
                    <a:pt x="40" y="64"/>
                  </a:lnTo>
                  <a:lnTo>
                    <a:pt x="33" y="56"/>
                  </a:lnTo>
                  <a:lnTo>
                    <a:pt x="25" y="50"/>
                  </a:lnTo>
                  <a:lnTo>
                    <a:pt x="19" y="44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4" y="29"/>
                  </a:lnTo>
                  <a:lnTo>
                    <a:pt x="2" y="23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4" y="4"/>
                  </a:lnTo>
                  <a:lnTo>
                    <a:pt x="46" y="8"/>
                  </a:lnTo>
                  <a:lnTo>
                    <a:pt x="57" y="12"/>
                  </a:lnTo>
                  <a:lnTo>
                    <a:pt x="67" y="18"/>
                  </a:lnTo>
                  <a:lnTo>
                    <a:pt x="67" y="18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5" name="Freeform 154"/>
          <p:cNvSpPr/>
          <p:nvPr/>
        </p:nvSpPr>
        <p:spPr bwMode="auto">
          <a:xfrm>
            <a:off x="2061312" y="1679594"/>
            <a:ext cx="1071249" cy="226473"/>
          </a:xfrm>
          <a:custGeom>
            <a:avLst/>
            <a:gdLst>
              <a:gd name="T0" fmla="*/ 26 w 596"/>
              <a:gd name="T1" fmla="*/ 120 h 124"/>
              <a:gd name="T2" fmla="*/ 13 w 596"/>
              <a:gd name="T3" fmla="*/ 109 h 124"/>
              <a:gd name="T4" fmla="*/ 5 w 596"/>
              <a:gd name="T5" fmla="*/ 99 h 124"/>
              <a:gd name="T6" fmla="*/ 2 w 596"/>
              <a:gd name="T7" fmla="*/ 95 h 124"/>
              <a:gd name="T8" fmla="*/ 0 w 596"/>
              <a:gd name="T9" fmla="*/ 92 h 124"/>
              <a:gd name="T10" fmla="*/ 0 w 596"/>
              <a:gd name="T11" fmla="*/ 88 h 124"/>
              <a:gd name="T12" fmla="*/ 2 w 596"/>
              <a:gd name="T13" fmla="*/ 84 h 124"/>
              <a:gd name="T14" fmla="*/ 4 w 596"/>
              <a:gd name="T15" fmla="*/ 82 h 124"/>
              <a:gd name="T16" fmla="*/ 9 w 596"/>
              <a:gd name="T17" fmla="*/ 82 h 124"/>
              <a:gd name="T18" fmla="*/ 17 w 596"/>
              <a:gd name="T19" fmla="*/ 82 h 124"/>
              <a:gd name="T20" fmla="*/ 25 w 596"/>
              <a:gd name="T21" fmla="*/ 82 h 124"/>
              <a:gd name="T22" fmla="*/ 34 w 596"/>
              <a:gd name="T23" fmla="*/ 80 h 124"/>
              <a:gd name="T24" fmla="*/ 46 w 596"/>
              <a:gd name="T25" fmla="*/ 80 h 124"/>
              <a:gd name="T26" fmla="*/ 63 w 596"/>
              <a:gd name="T27" fmla="*/ 76 h 124"/>
              <a:gd name="T28" fmla="*/ 82 w 596"/>
              <a:gd name="T29" fmla="*/ 74 h 124"/>
              <a:gd name="T30" fmla="*/ 105 w 596"/>
              <a:gd name="T31" fmla="*/ 71 h 124"/>
              <a:gd name="T32" fmla="*/ 132 w 596"/>
              <a:gd name="T33" fmla="*/ 67 h 124"/>
              <a:gd name="T34" fmla="*/ 162 w 596"/>
              <a:gd name="T35" fmla="*/ 63 h 124"/>
              <a:gd name="T36" fmla="*/ 212 w 596"/>
              <a:gd name="T37" fmla="*/ 55 h 124"/>
              <a:gd name="T38" fmla="*/ 275 w 596"/>
              <a:gd name="T39" fmla="*/ 46 h 124"/>
              <a:gd name="T40" fmla="*/ 336 w 596"/>
              <a:gd name="T41" fmla="*/ 32 h 124"/>
              <a:gd name="T42" fmla="*/ 391 w 596"/>
              <a:gd name="T43" fmla="*/ 21 h 124"/>
              <a:gd name="T44" fmla="*/ 429 w 596"/>
              <a:gd name="T45" fmla="*/ 11 h 124"/>
              <a:gd name="T46" fmla="*/ 452 w 596"/>
              <a:gd name="T47" fmla="*/ 8 h 124"/>
              <a:gd name="T48" fmla="*/ 473 w 596"/>
              <a:gd name="T49" fmla="*/ 6 h 124"/>
              <a:gd name="T50" fmla="*/ 494 w 596"/>
              <a:gd name="T51" fmla="*/ 2 h 124"/>
              <a:gd name="T52" fmla="*/ 512 w 596"/>
              <a:gd name="T53" fmla="*/ 2 h 124"/>
              <a:gd name="T54" fmla="*/ 527 w 596"/>
              <a:gd name="T55" fmla="*/ 0 h 124"/>
              <a:gd name="T56" fmla="*/ 540 w 596"/>
              <a:gd name="T57" fmla="*/ 0 h 124"/>
              <a:gd name="T58" fmla="*/ 552 w 596"/>
              <a:gd name="T59" fmla="*/ 2 h 124"/>
              <a:gd name="T60" fmla="*/ 565 w 596"/>
              <a:gd name="T61" fmla="*/ 6 h 124"/>
              <a:gd name="T62" fmla="*/ 580 w 596"/>
              <a:gd name="T63" fmla="*/ 11 h 124"/>
              <a:gd name="T64" fmla="*/ 590 w 596"/>
              <a:gd name="T65" fmla="*/ 17 h 124"/>
              <a:gd name="T66" fmla="*/ 594 w 596"/>
              <a:gd name="T67" fmla="*/ 25 h 124"/>
              <a:gd name="T68" fmla="*/ 596 w 596"/>
              <a:gd name="T69" fmla="*/ 32 h 124"/>
              <a:gd name="T70" fmla="*/ 594 w 596"/>
              <a:gd name="T71" fmla="*/ 40 h 124"/>
              <a:gd name="T72" fmla="*/ 588 w 596"/>
              <a:gd name="T73" fmla="*/ 46 h 124"/>
              <a:gd name="T74" fmla="*/ 580 w 596"/>
              <a:gd name="T75" fmla="*/ 48 h 124"/>
              <a:gd name="T76" fmla="*/ 565 w 596"/>
              <a:gd name="T77" fmla="*/ 48 h 124"/>
              <a:gd name="T78" fmla="*/ 544 w 596"/>
              <a:gd name="T79" fmla="*/ 48 h 124"/>
              <a:gd name="T80" fmla="*/ 531 w 596"/>
              <a:gd name="T81" fmla="*/ 48 h 124"/>
              <a:gd name="T82" fmla="*/ 515 w 596"/>
              <a:gd name="T83" fmla="*/ 50 h 124"/>
              <a:gd name="T84" fmla="*/ 492 w 596"/>
              <a:gd name="T85" fmla="*/ 50 h 124"/>
              <a:gd name="T86" fmla="*/ 468 w 596"/>
              <a:gd name="T87" fmla="*/ 53 h 124"/>
              <a:gd name="T88" fmla="*/ 435 w 596"/>
              <a:gd name="T89" fmla="*/ 57 h 124"/>
              <a:gd name="T90" fmla="*/ 401 w 596"/>
              <a:gd name="T91" fmla="*/ 63 h 124"/>
              <a:gd name="T92" fmla="*/ 359 w 596"/>
              <a:gd name="T93" fmla="*/ 71 h 124"/>
              <a:gd name="T94" fmla="*/ 315 w 596"/>
              <a:gd name="T95" fmla="*/ 80 h 124"/>
              <a:gd name="T96" fmla="*/ 263 w 596"/>
              <a:gd name="T97" fmla="*/ 90 h 124"/>
              <a:gd name="T98" fmla="*/ 214 w 596"/>
              <a:gd name="T99" fmla="*/ 101 h 124"/>
              <a:gd name="T100" fmla="*/ 172 w 596"/>
              <a:gd name="T101" fmla="*/ 109 h 124"/>
              <a:gd name="T102" fmla="*/ 133 w 596"/>
              <a:gd name="T103" fmla="*/ 115 h 124"/>
              <a:gd name="T104" fmla="*/ 101 w 596"/>
              <a:gd name="T105" fmla="*/ 120 h 124"/>
              <a:gd name="T106" fmla="*/ 76 w 596"/>
              <a:gd name="T107" fmla="*/ 122 h 124"/>
              <a:gd name="T108" fmla="*/ 55 w 596"/>
              <a:gd name="T109" fmla="*/ 124 h 124"/>
              <a:gd name="T110" fmla="*/ 42 w 596"/>
              <a:gd name="T111" fmla="*/ 124 h 124"/>
              <a:gd name="T112" fmla="*/ 34 w 596"/>
              <a:gd name="T113" fmla="*/ 12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96" h="124">
                <a:moveTo>
                  <a:pt x="34" y="124"/>
                </a:moveTo>
                <a:lnTo>
                  <a:pt x="26" y="120"/>
                </a:lnTo>
                <a:lnTo>
                  <a:pt x="19" y="115"/>
                </a:lnTo>
                <a:lnTo>
                  <a:pt x="13" y="109"/>
                </a:lnTo>
                <a:lnTo>
                  <a:pt x="9" y="103"/>
                </a:lnTo>
                <a:lnTo>
                  <a:pt x="5" y="99"/>
                </a:lnTo>
                <a:lnTo>
                  <a:pt x="4" y="97"/>
                </a:lnTo>
                <a:lnTo>
                  <a:pt x="2" y="95"/>
                </a:lnTo>
                <a:lnTo>
                  <a:pt x="0" y="94"/>
                </a:lnTo>
                <a:lnTo>
                  <a:pt x="0" y="92"/>
                </a:lnTo>
                <a:lnTo>
                  <a:pt x="0" y="90"/>
                </a:lnTo>
                <a:lnTo>
                  <a:pt x="0" y="88"/>
                </a:lnTo>
                <a:lnTo>
                  <a:pt x="0" y="86"/>
                </a:lnTo>
                <a:lnTo>
                  <a:pt x="2" y="84"/>
                </a:lnTo>
                <a:lnTo>
                  <a:pt x="2" y="84"/>
                </a:lnTo>
                <a:lnTo>
                  <a:pt x="4" y="82"/>
                </a:lnTo>
                <a:lnTo>
                  <a:pt x="7" y="82"/>
                </a:lnTo>
                <a:lnTo>
                  <a:pt x="9" y="82"/>
                </a:lnTo>
                <a:lnTo>
                  <a:pt x="13" y="82"/>
                </a:lnTo>
                <a:lnTo>
                  <a:pt x="17" y="82"/>
                </a:lnTo>
                <a:lnTo>
                  <a:pt x="23" y="82"/>
                </a:lnTo>
                <a:lnTo>
                  <a:pt x="25" y="82"/>
                </a:lnTo>
                <a:lnTo>
                  <a:pt x="28" y="82"/>
                </a:lnTo>
                <a:lnTo>
                  <a:pt x="34" y="80"/>
                </a:lnTo>
                <a:lnTo>
                  <a:pt x="40" y="80"/>
                </a:lnTo>
                <a:lnTo>
                  <a:pt x="46" y="80"/>
                </a:lnTo>
                <a:lnTo>
                  <a:pt x="53" y="78"/>
                </a:lnTo>
                <a:lnTo>
                  <a:pt x="63" y="76"/>
                </a:lnTo>
                <a:lnTo>
                  <a:pt x="72" y="76"/>
                </a:lnTo>
                <a:lnTo>
                  <a:pt x="82" y="74"/>
                </a:lnTo>
                <a:lnTo>
                  <a:pt x="93" y="73"/>
                </a:lnTo>
                <a:lnTo>
                  <a:pt x="105" y="71"/>
                </a:lnTo>
                <a:lnTo>
                  <a:pt x="118" y="69"/>
                </a:lnTo>
                <a:lnTo>
                  <a:pt x="132" y="67"/>
                </a:lnTo>
                <a:lnTo>
                  <a:pt x="147" y="65"/>
                </a:lnTo>
                <a:lnTo>
                  <a:pt x="162" y="63"/>
                </a:lnTo>
                <a:lnTo>
                  <a:pt x="179" y="61"/>
                </a:lnTo>
                <a:lnTo>
                  <a:pt x="212" y="55"/>
                </a:lnTo>
                <a:lnTo>
                  <a:pt x="244" y="50"/>
                </a:lnTo>
                <a:lnTo>
                  <a:pt x="275" y="46"/>
                </a:lnTo>
                <a:lnTo>
                  <a:pt x="305" y="40"/>
                </a:lnTo>
                <a:lnTo>
                  <a:pt x="336" y="32"/>
                </a:lnTo>
                <a:lnTo>
                  <a:pt x="363" y="27"/>
                </a:lnTo>
                <a:lnTo>
                  <a:pt x="391" y="21"/>
                </a:lnTo>
                <a:lnTo>
                  <a:pt x="416" y="15"/>
                </a:lnTo>
                <a:lnTo>
                  <a:pt x="429" y="11"/>
                </a:lnTo>
                <a:lnTo>
                  <a:pt x="441" y="9"/>
                </a:lnTo>
                <a:lnTo>
                  <a:pt x="452" y="8"/>
                </a:lnTo>
                <a:lnTo>
                  <a:pt x="464" y="6"/>
                </a:lnTo>
                <a:lnTo>
                  <a:pt x="473" y="6"/>
                </a:lnTo>
                <a:lnTo>
                  <a:pt x="485" y="4"/>
                </a:lnTo>
                <a:lnTo>
                  <a:pt x="494" y="2"/>
                </a:lnTo>
                <a:lnTo>
                  <a:pt x="502" y="2"/>
                </a:lnTo>
                <a:lnTo>
                  <a:pt x="512" y="2"/>
                </a:lnTo>
                <a:lnTo>
                  <a:pt x="519" y="0"/>
                </a:lnTo>
                <a:lnTo>
                  <a:pt x="527" y="0"/>
                </a:lnTo>
                <a:lnTo>
                  <a:pt x="534" y="0"/>
                </a:lnTo>
                <a:lnTo>
                  <a:pt x="540" y="0"/>
                </a:lnTo>
                <a:lnTo>
                  <a:pt x="546" y="0"/>
                </a:lnTo>
                <a:lnTo>
                  <a:pt x="552" y="2"/>
                </a:lnTo>
                <a:lnTo>
                  <a:pt x="557" y="2"/>
                </a:lnTo>
                <a:lnTo>
                  <a:pt x="565" y="6"/>
                </a:lnTo>
                <a:lnTo>
                  <a:pt x="573" y="8"/>
                </a:lnTo>
                <a:lnTo>
                  <a:pt x="580" y="11"/>
                </a:lnTo>
                <a:lnTo>
                  <a:pt x="586" y="15"/>
                </a:lnTo>
                <a:lnTo>
                  <a:pt x="590" y="17"/>
                </a:lnTo>
                <a:lnTo>
                  <a:pt x="592" y="21"/>
                </a:lnTo>
                <a:lnTo>
                  <a:pt x="594" y="25"/>
                </a:lnTo>
                <a:lnTo>
                  <a:pt x="596" y="27"/>
                </a:lnTo>
                <a:lnTo>
                  <a:pt x="596" y="32"/>
                </a:lnTo>
                <a:lnTo>
                  <a:pt x="594" y="36"/>
                </a:lnTo>
                <a:lnTo>
                  <a:pt x="594" y="40"/>
                </a:lnTo>
                <a:lnTo>
                  <a:pt x="592" y="44"/>
                </a:lnTo>
                <a:lnTo>
                  <a:pt x="588" y="46"/>
                </a:lnTo>
                <a:lnTo>
                  <a:pt x="586" y="46"/>
                </a:lnTo>
                <a:lnTo>
                  <a:pt x="580" y="48"/>
                </a:lnTo>
                <a:lnTo>
                  <a:pt x="575" y="48"/>
                </a:lnTo>
                <a:lnTo>
                  <a:pt x="565" y="48"/>
                </a:lnTo>
                <a:lnTo>
                  <a:pt x="556" y="48"/>
                </a:lnTo>
                <a:lnTo>
                  <a:pt x="544" y="48"/>
                </a:lnTo>
                <a:lnTo>
                  <a:pt x="538" y="48"/>
                </a:lnTo>
                <a:lnTo>
                  <a:pt x="531" y="48"/>
                </a:lnTo>
                <a:lnTo>
                  <a:pt x="523" y="48"/>
                </a:lnTo>
                <a:lnTo>
                  <a:pt x="515" y="50"/>
                </a:lnTo>
                <a:lnTo>
                  <a:pt x="504" y="50"/>
                </a:lnTo>
                <a:lnTo>
                  <a:pt x="492" y="50"/>
                </a:lnTo>
                <a:lnTo>
                  <a:pt x="481" y="52"/>
                </a:lnTo>
                <a:lnTo>
                  <a:pt x="468" y="53"/>
                </a:lnTo>
                <a:lnTo>
                  <a:pt x="452" y="55"/>
                </a:lnTo>
                <a:lnTo>
                  <a:pt x="435" y="57"/>
                </a:lnTo>
                <a:lnTo>
                  <a:pt x="418" y="61"/>
                </a:lnTo>
                <a:lnTo>
                  <a:pt x="401" y="63"/>
                </a:lnTo>
                <a:lnTo>
                  <a:pt x="380" y="67"/>
                </a:lnTo>
                <a:lnTo>
                  <a:pt x="359" y="71"/>
                </a:lnTo>
                <a:lnTo>
                  <a:pt x="338" y="74"/>
                </a:lnTo>
                <a:lnTo>
                  <a:pt x="315" y="80"/>
                </a:lnTo>
                <a:lnTo>
                  <a:pt x="290" y="84"/>
                </a:lnTo>
                <a:lnTo>
                  <a:pt x="263" y="90"/>
                </a:lnTo>
                <a:lnTo>
                  <a:pt x="238" y="95"/>
                </a:lnTo>
                <a:lnTo>
                  <a:pt x="214" y="101"/>
                </a:lnTo>
                <a:lnTo>
                  <a:pt x="193" y="105"/>
                </a:lnTo>
                <a:lnTo>
                  <a:pt x="172" y="109"/>
                </a:lnTo>
                <a:lnTo>
                  <a:pt x="151" y="113"/>
                </a:lnTo>
                <a:lnTo>
                  <a:pt x="133" y="115"/>
                </a:lnTo>
                <a:lnTo>
                  <a:pt x="116" y="118"/>
                </a:lnTo>
                <a:lnTo>
                  <a:pt x="101" y="120"/>
                </a:lnTo>
                <a:lnTo>
                  <a:pt x="88" y="122"/>
                </a:lnTo>
                <a:lnTo>
                  <a:pt x="76" y="122"/>
                </a:lnTo>
                <a:lnTo>
                  <a:pt x="65" y="124"/>
                </a:lnTo>
                <a:lnTo>
                  <a:pt x="55" y="124"/>
                </a:lnTo>
                <a:lnTo>
                  <a:pt x="49" y="124"/>
                </a:lnTo>
                <a:lnTo>
                  <a:pt x="42" y="124"/>
                </a:lnTo>
                <a:lnTo>
                  <a:pt x="38" y="124"/>
                </a:lnTo>
                <a:lnTo>
                  <a:pt x="34" y="124"/>
                </a:lnTo>
                <a:lnTo>
                  <a:pt x="34" y="124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Freeform 155"/>
          <p:cNvSpPr/>
          <p:nvPr/>
        </p:nvSpPr>
        <p:spPr bwMode="auto">
          <a:xfrm>
            <a:off x="2154777" y="2190054"/>
            <a:ext cx="319938" cy="125819"/>
          </a:xfrm>
          <a:custGeom>
            <a:avLst/>
            <a:gdLst>
              <a:gd name="T0" fmla="*/ 21 w 180"/>
              <a:gd name="T1" fmla="*/ 70 h 70"/>
              <a:gd name="T2" fmla="*/ 12 w 180"/>
              <a:gd name="T3" fmla="*/ 55 h 70"/>
              <a:gd name="T4" fmla="*/ 0 w 180"/>
              <a:gd name="T5" fmla="*/ 38 h 70"/>
              <a:gd name="T6" fmla="*/ 6 w 180"/>
              <a:gd name="T7" fmla="*/ 38 h 70"/>
              <a:gd name="T8" fmla="*/ 14 w 180"/>
              <a:gd name="T9" fmla="*/ 36 h 70"/>
              <a:gd name="T10" fmla="*/ 21 w 180"/>
              <a:gd name="T11" fmla="*/ 34 h 70"/>
              <a:gd name="T12" fmla="*/ 33 w 180"/>
              <a:gd name="T13" fmla="*/ 32 h 70"/>
              <a:gd name="T14" fmla="*/ 44 w 180"/>
              <a:gd name="T15" fmla="*/ 28 h 70"/>
              <a:gd name="T16" fmla="*/ 56 w 180"/>
              <a:gd name="T17" fmla="*/ 25 h 70"/>
              <a:gd name="T18" fmla="*/ 71 w 180"/>
              <a:gd name="T19" fmla="*/ 21 h 70"/>
              <a:gd name="T20" fmla="*/ 86 w 180"/>
              <a:gd name="T21" fmla="*/ 17 h 70"/>
              <a:gd name="T22" fmla="*/ 102 w 180"/>
              <a:gd name="T23" fmla="*/ 13 h 70"/>
              <a:gd name="T24" fmla="*/ 115 w 180"/>
              <a:gd name="T25" fmla="*/ 9 h 70"/>
              <a:gd name="T26" fmla="*/ 126 w 180"/>
              <a:gd name="T27" fmla="*/ 6 h 70"/>
              <a:gd name="T28" fmla="*/ 136 w 180"/>
              <a:gd name="T29" fmla="*/ 4 h 70"/>
              <a:gd name="T30" fmla="*/ 145 w 180"/>
              <a:gd name="T31" fmla="*/ 2 h 70"/>
              <a:gd name="T32" fmla="*/ 153 w 180"/>
              <a:gd name="T33" fmla="*/ 2 h 70"/>
              <a:gd name="T34" fmla="*/ 159 w 180"/>
              <a:gd name="T35" fmla="*/ 0 h 70"/>
              <a:gd name="T36" fmla="*/ 163 w 180"/>
              <a:gd name="T37" fmla="*/ 0 h 70"/>
              <a:gd name="T38" fmla="*/ 166 w 180"/>
              <a:gd name="T39" fmla="*/ 2 h 70"/>
              <a:gd name="T40" fmla="*/ 170 w 180"/>
              <a:gd name="T41" fmla="*/ 4 h 70"/>
              <a:gd name="T42" fmla="*/ 176 w 180"/>
              <a:gd name="T43" fmla="*/ 7 h 70"/>
              <a:gd name="T44" fmla="*/ 180 w 180"/>
              <a:gd name="T45" fmla="*/ 13 h 70"/>
              <a:gd name="T46" fmla="*/ 180 w 180"/>
              <a:gd name="T47" fmla="*/ 15 h 70"/>
              <a:gd name="T48" fmla="*/ 180 w 180"/>
              <a:gd name="T49" fmla="*/ 19 h 70"/>
              <a:gd name="T50" fmla="*/ 180 w 180"/>
              <a:gd name="T51" fmla="*/ 21 h 70"/>
              <a:gd name="T52" fmla="*/ 180 w 180"/>
              <a:gd name="T53" fmla="*/ 23 h 70"/>
              <a:gd name="T54" fmla="*/ 178 w 180"/>
              <a:gd name="T55" fmla="*/ 25 h 70"/>
              <a:gd name="T56" fmla="*/ 176 w 180"/>
              <a:gd name="T57" fmla="*/ 27 h 70"/>
              <a:gd name="T58" fmla="*/ 174 w 180"/>
              <a:gd name="T59" fmla="*/ 28 h 70"/>
              <a:gd name="T60" fmla="*/ 170 w 180"/>
              <a:gd name="T61" fmla="*/ 28 h 70"/>
              <a:gd name="T62" fmla="*/ 165 w 180"/>
              <a:gd name="T63" fmla="*/ 32 h 70"/>
              <a:gd name="T64" fmla="*/ 157 w 180"/>
              <a:gd name="T65" fmla="*/ 34 h 70"/>
              <a:gd name="T66" fmla="*/ 149 w 180"/>
              <a:gd name="T67" fmla="*/ 36 h 70"/>
              <a:gd name="T68" fmla="*/ 142 w 180"/>
              <a:gd name="T69" fmla="*/ 38 h 70"/>
              <a:gd name="T70" fmla="*/ 138 w 180"/>
              <a:gd name="T71" fmla="*/ 38 h 70"/>
              <a:gd name="T72" fmla="*/ 134 w 180"/>
              <a:gd name="T73" fmla="*/ 40 h 70"/>
              <a:gd name="T74" fmla="*/ 130 w 180"/>
              <a:gd name="T75" fmla="*/ 40 h 70"/>
              <a:gd name="T76" fmla="*/ 126 w 180"/>
              <a:gd name="T77" fmla="*/ 42 h 70"/>
              <a:gd name="T78" fmla="*/ 121 w 180"/>
              <a:gd name="T79" fmla="*/ 44 h 70"/>
              <a:gd name="T80" fmla="*/ 115 w 180"/>
              <a:gd name="T81" fmla="*/ 44 h 70"/>
              <a:gd name="T82" fmla="*/ 109 w 180"/>
              <a:gd name="T83" fmla="*/ 46 h 70"/>
              <a:gd name="T84" fmla="*/ 102 w 180"/>
              <a:gd name="T85" fmla="*/ 48 h 70"/>
              <a:gd name="T86" fmla="*/ 94 w 180"/>
              <a:gd name="T87" fmla="*/ 49 h 70"/>
              <a:gd name="T88" fmla="*/ 86 w 180"/>
              <a:gd name="T89" fmla="*/ 53 h 70"/>
              <a:gd name="T90" fmla="*/ 77 w 180"/>
              <a:gd name="T91" fmla="*/ 55 h 70"/>
              <a:gd name="T92" fmla="*/ 67 w 180"/>
              <a:gd name="T93" fmla="*/ 57 h 70"/>
              <a:gd name="T94" fmla="*/ 58 w 180"/>
              <a:gd name="T95" fmla="*/ 61 h 70"/>
              <a:gd name="T96" fmla="*/ 46 w 180"/>
              <a:gd name="T97" fmla="*/ 65 h 70"/>
              <a:gd name="T98" fmla="*/ 35 w 180"/>
              <a:gd name="T99" fmla="*/ 67 h 70"/>
              <a:gd name="T100" fmla="*/ 21 w 180"/>
              <a:gd name="T101" fmla="*/ 70 h 70"/>
              <a:gd name="T102" fmla="*/ 21 w 180"/>
              <a:gd name="T10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0" h="70">
                <a:moveTo>
                  <a:pt x="21" y="70"/>
                </a:moveTo>
                <a:lnTo>
                  <a:pt x="12" y="55"/>
                </a:lnTo>
                <a:lnTo>
                  <a:pt x="0" y="38"/>
                </a:lnTo>
                <a:lnTo>
                  <a:pt x="6" y="38"/>
                </a:lnTo>
                <a:lnTo>
                  <a:pt x="14" y="36"/>
                </a:lnTo>
                <a:lnTo>
                  <a:pt x="21" y="34"/>
                </a:lnTo>
                <a:lnTo>
                  <a:pt x="33" y="32"/>
                </a:lnTo>
                <a:lnTo>
                  <a:pt x="44" y="28"/>
                </a:lnTo>
                <a:lnTo>
                  <a:pt x="56" y="25"/>
                </a:lnTo>
                <a:lnTo>
                  <a:pt x="71" y="21"/>
                </a:lnTo>
                <a:lnTo>
                  <a:pt x="86" y="17"/>
                </a:lnTo>
                <a:lnTo>
                  <a:pt x="102" y="13"/>
                </a:lnTo>
                <a:lnTo>
                  <a:pt x="115" y="9"/>
                </a:lnTo>
                <a:lnTo>
                  <a:pt x="126" y="6"/>
                </a:lnTo>
                <a:lnTo>
                  <a:pt x="136" y="4"/>
                </a:lnTo>
                <a:lnTo>
                  <a:pt x="145" y="2"/>
                </a:lnTo>
                <a:lnTo>
                  <a:pt x="153" y="2"/>
                </a:lnTo>
                <a:lnTo>
                  <a:pt x="159" y="0"/>
                </a:lnTo>
                <a:lnTo>
                  <a:pt x="163" y="0"/>
                </a:lnTo>
                <a:lnTo>
                  <a:pt x="166" y="2"/>
                </a:lnTo>
                <a:lnTo>
                  <a:pt x="170" y="4"/>
                </a:lnTo>
                <a:lnTo>
                  <a:pt x="176" y="7"/>
                </a:lnTo>
                <a:lnTo>
                  <a:pt x="180" y="13"/>
                </a:lnTo>
                <a:lnTo>
                  <a:pt x="180" y="15"/>
                </a:lnTo>
                <a:lnTo>
                  <a:pt x="180" y="19"/>
                </a:lnTo>
                <a:lnTo>
                  <a:pt x="180" y="21"/>
                </a:lnTo>
                <a:lnTo>
                  <a:pt x="180" y="23"/>
                </a:lnTo>
                <a:lnTo>
                  <a:pt x="178" y="25"/>
                </a:lnTo>
                <a:lnTo>
                  <a:pt x="176" y="27"/>
                </a:lnTo>
                <a:lnTo>
                  <a:pt x="174" y="28"/>
                </a:lnTo>
                <a:lnTo>
                  <a:pt x="170" y="28"/>
                </a:lnTo>
                <a:lnTo>
                  <a:pt x="165" y="32"/>
                </a:lnTo>
                <a:lnTo>
                  <a:pt x="157" y="34"/>
                </a:lnTo>
                <a:lnTo>
                  <a:pt x="149" y="36"/>
                </a:lnTo>
                <a:lnTo>
                  <a:pt x="142" y="38"/>
                </a:lnTo>
                <a:lnTo>
                  <a:pt x="138" y="38"/>
                </a:lnTo>
                <a:lnTo>
                  <a:pt x="134" y="40"/>
                </a:lnTo>
                <a:lnTo>
                  <a:pt x="130" y="40"/>
                </a:lnTo>
                <a:lnTo>
                  <a:pt x="126" y="42"/>
                </a:lnTo>
                <a:lnTo>
                  <a:pt x="121" y="44"/>
                </a:lnTo>
                <a:lnTo>
                  <a:pt x="115" y="44"/>
                </a:lnTo>
                <a:lnTo>
                  <a:pt x="109" y="46"/>
                </a:lnTo>
                <a:lnTo>
                  <a:pt x="102" y="48"/>
                </a:lnTo>
                <a:lnTo>
                  <a:pt x="94" y="49"/>
                </a:lnTo>
                <a:lnTo>
                  <a:pt x="86" y="53"/>
                </a:lnTo>
                <a:lnTo>
                  <a:pt x="77" y="55"/>
                </a:lnTo>
                <a:lnTo>
                  <a:pt x="67" y="57"/>
                </a:lnTo>
                <a:lnTo>
                  <a:pt x="58" y="61"/>
                </a:lnTo>
                <a:lnTo>
                  <a:pt x="46" y="65"/>
                </a:lnTo>
                <a:lnTo>
                  <a:pt x="35" y="67"/>
                </a:lnTo>
                <a:lnTo>
                  <a:pt x="21" y="70"/>
                </a:lnTo>
                <a:lnTo>
                  <a:pt x="21" y="7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Freeform 156"/>
          <p:cNvSpPr/>
          <p:nvPr/>
        </p:nvSpPr>
        <p:spPr bwMode="auto">
          <a:xfrm>
            <a:off x="2701186" y="2121754"/>
            <a:ext cx="298369" cy="97061"/>
          </a:xfrm>
          <a:custGeom>
            <a:avLst/>
            <a:gdLst>
              <a:gd name="T0" fmla="*/ 158 w 164"/>
              <a:gd name="T1" fmla="*/ 9 h 53"/>
              <a:gd name="T2" fmla="*/ 160 w 164"/>
              <a:gd name="T3" fmla="*/ 13 h 53"/>
              <a:gd name="T4" fmla="*/ 162 w 164"/>
              <a:gd name="T5" fmla="*/ 17 h 53"/>
              <a:gd name="T6" fmla="*/ 164 w 164"/>
              <a:gd name="T7" fmla="*/ 21 h 53"/>
              <a:gd name="T8" fmla="*/ 164 w 164"/>
              <a:gd name="T9" fmla="*/ 24 h 53"/>
              <a:gd name="T10" fmla="*/ 162 w 164"/>
              <a:gd name="T11" fmla="*/ 26 h 53"/>
              <a:gd name="T12" fmla="*/ 160 w 164"/>
              <a:gd name="T13" fmla="*/ 28 h 53"/>
              <a:gd name="T14" fmla="*/ 156 w 164"/>
              <a:gd name="T15" fmla="*/ 30 h 53"/>
              <a:gd name="T16" fmla="*/ 153 w 164"/>
              <a:gd name="T17" fmla="*/ 30 h 53"/>
              <a:gd name="T18" fmla="*/ 147 w 164"/>
              <a:gd name="T19" fmla="*/ 32 h 53"/>
              <a:gd name="T20" fmla="*/ 141 w 164"/>
              <a:gd name="T21" fmla="*/ 32 h 53"/>
              <a:gd name="T22" fmla="*/ 132 w 164"/>
              <a:gd name="T23" fmla="*/ 34 h 53"/>
              <a:gd name="T24" fmla="*/ 122 w 164"/>
              <a:gd name="T25" fmla="*/ 36 h 53"/>
              <a:gd name="T26" fmla="*/ 111 w 164"/>
              <a:gd name="T27" fmla="*/ 38 h 53"/>
              <a:gd name="T28" fmla="*/ 99 w 164"/>
              <a:gd name="T29" fmla="*/ 42 h 53"/>
              <a:gd name="T30" fmla="*/ 86 w 164"/>
              <a:gd name="T31" fmla="*/ 44 h 53"/>
              <a:gd name="T32" fmla="*/ 72 w 164"/>
              <a:gd name="T33" fmla="*/ 45 h 53"/>
              <a:gd name="T34" fmla="*/ 65 w 164"/>
              <a:gd name="T35" fmla="*/ 49 h 53"/>
              <a:gd name="T36" fmla="*/ 59 w 164"/>
              <a:gd name="T37" fmla="*/ 49 h 53"/>
              <a:gd name="T38" fmla="*/ 46 w 164"/>
              <a:gd name="T39" fmla="*/ 51 h 53"/>
              <a:gd name="T40" fmla="*/ 34 w 164"/>
              <a:gd name="T41" fmla="*/ 53 h 53"/>
              <a:gd name="T42" fmla="*/ 25 w 164"/>
              <a:gd name="T43" fmla="*/ 51 h 53"/>
              <a:gd name="T44" fmla="*/ 17 w 164"/>
              <a:gd name="T45" fmla="*/ 47 h 53"/>
              <a:gd name="T46" fmla="*/ 9 w 164"/>
              <a:gd name="T47" fmla="*/ 44 h 53"/>
              <a:gd name="T48" fmla="*/ 4 w 164"/>
              <a:gd name="T49" fmla="*/ 38 h 53"/>
              <a:gd name="T50" fmla="*/ 0 w 164"/>
              <a:gd name="T51" fmla="*/ 30 h 53"/>
              <a:gd name="T52" fmla="*/ 6 w 164"/>
              <a:gd name="T53" fmla="*/ 30 h 53"/>
              <a:gd name="T54" fmla="*/ 13 w 164"/>
              <a:gd name="T55" fmla="*/ 28 h 53"/>
              <a:gd name="T56" fmla="*/ 21 w 164"/>
              <a:gd name="T57" fmla="*/ 26 h 53"/>
              <a:gd name="T58" fmla="*/ 32 w 164"/>
              <a:gd name="T59" fmla="*/ 24 h 53"/>
              <a:gd name="T60" fmla="*/ 44 w 164"/>
              <a:gd name="T61" fmla="*/ 21 h 53"/>
              <a:gd name="T62" fmla="*/ 55 w 164"/>
              <a:gd name="T63" fmla="*/ 17 h 53"/>
              <a:gd name="T64" fmla="*/ 71 w 164"/>
              <a:gd name="T65" fmla="*/ 13 h 53"/>
              <a:gd name="T66" fmla="*/ 86 w 164"/>
              <a:gd name="T67" fmla="*/ 9 h 53"/>
              <a:gd name="T68" fmla="*/ 101 w 164"/>
              <a:gd name="T69" fmla="*/ 5 h 53"/>
              <a:gd name="T70" fmla="*/ 114 w 164"/>
              <a:gd name="T71" fmla="*/ 1 h 53"/>
              <a:gd name="T72" fmla="*/ 126 w 164"/>
              <a:gd name="T73" fmla="*/ 0 h 53"/>
              <a:gd name="T74" fmla="*/ 135 w 164"/>
              <a:gd name="T75" fmla="*/ 0 h 53"/>
              <a:gd name="T76" fmla="*/ 143 w 164"/>
              <a:gd name="T77" fmla="*/ 0 h 53"/>
              <a:gd name="T78" fmla="*/ 151 w 164"/>
              <a:gd name="T79" fmla="*/ 1 h 53"/>
              <a:gd name="T80" fmla="*/ 153 w 164"/>
              <a:gd name="T81" fmla="*/ 3 h 53"/>
              <a:gd name="T82" fmla="*/ 155 w 164"/>
              <a:gd name="T83" fmla="*/ 5 h 53"/>
              <a:gd name="T84" fmla="*/ 156 w 164"/>
              <a:gd name="T85" fmla="*/ 7 h 53"/>
              <a:gd name="T86" fmla="*/ 158 w 164"/>
              <a:gd name="T87" fmla="*/ 9 h 53"/>
              <a:gd name="T88" fmla="*/ 158 w 164"/>
              <a:gd name="T89" fmla="*/ 9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64" h="53">
                <a:moveTo>
                  <a:pt x="158" y="9"/>
                </a:moveTo>
                <a:lnTo>
                  <a:pt x="160" y="13"/>
                </a:lnTo>
                <a:lnTo>
                  <a:pt x="162" y="17"/>
                </a:lnTo>
                <a:lnTo>
                  <a:pt x="164" y="21"/>
                </a:lnTo>
                <a:lnTo>
                  <a:pt x="164" y="24"/>
                </a:lnTo>
                <a:lnTo>
                  <a:pt x="162" y="26"/>
                </a:lnTo>
                <a:lnTo>
                  <a:pt x="160" y="28"/>
                </a:lnTo>
                <a:lnTo>
                  <a:pt x="156" y="30"/>
                </a:lnTo>
                <a:lnTo>
                  <a:pt x="153" y="30"/>
                </a:lnTo>
                <a:lnTo>
                  <a:pt x="147" y="32"/>
                </a:lnTo>
                <a:lnTo>
                  <a:pt x="141" y="32"/>
                </a:lnTo>
                <a:lnTo>
                  <a:pt x="132" y="34"/>
                </a:lnTo>
                <a:lnTo>
                  <a:pt x="122" y="36"/>
                </a:lnTo>
                <a:lnTo>
                  <a:pt x="111" y="38"/>
                </a:lnTo>
                <a:lnTo>
                  <a:pt x="99" y="42"/>
                </a:lnTo>
                <a:lnTo>
                  <a:pt x="86" y="44"/>
                </a:lnTo>
                <a:lnTo>
                  <a:pt x="72" y="45"/>
                </a:lnTo>
                <a:lnTo>
                  <a:pt x="65" y="49"/>
                </a:lnTo>
                <a:lnTo>
                  <a:pt x="59" y="49"/>
                </a:lnTo>
                <a:lnTo>
                  <a:pt x="46" y="51"/>
                </a:lnTo>
                <a:lnTo>
                  <a:pt x="34" y="53"/>
                </a:lnTo>
                <a:lnTo>
                  <a:pt x="25" y="51"/>
                </a:lnTo>
                <a:lnTo>
                  <a:pt x="17" y="47"/>
                </a:lnTo>
                <a:lnTo>
                  <a:pt x="9" y="44"/>
                </a:lnTo>
                <a:lnTo>
                  <a:pt x="4" y="38"/>
                </a:lnTo>
                <a:lnTo>
                  <a:pt x="0" y="30"/>
                </a:lnTo>
                <a:lnTo>
                  <a:pt x="6" y="30"/>
                </a:lnTo>
                <a:lnTo>
                  <a:pt x="13" y="28"/>
                </a:lnTo>
                <a:lnTo>
                  <a:pt x="21" y="26"/>
                </a:lnTo>
                <a:lnTo>
                  <a:pt x="32" y="24"/>
                </a:lnTo>
                <a:lnTo>
                  <a:pt x="44" y="21"/>
                </a:lnTo>
                <a:lnTo>
                  <a:pt x="55" y="17"/>
                </a:lnTo>
                <a:lnTo>
                  <a:pt x="71" y="13"/>
                </a:lnTo>
                <a:lnTo>
                  <a:pt x="86" y="9"/>
                </a:lnTo>
                <a:lnTo>
                  <a:pt x="101" y="5"/>
                </a:lnTo>
                <a:lnTo>
                  <a:pt x="114" y="1"/>
                </a:lnTo>
                <a:lnTo>
                  <a:pt x="126" y="0"/>
                </a:lnTo>
                <a:lnTo>
                  <a:pt x="135" y="0"/>
                </a:lnTo>
                <a:lnTo>
                  <a:pt x="143" y="0"/>
                </a:lnTo>
                <a:lnTo>
                  <a:pt x="151" y="1"/>
                </a:lnTo>
                <a:lnTo>
                  <a:pt x="153" y="3"/>
                </a:lnTo>
                <a:lnTo>
                  <a:pt x="155" y="5"/>
                </a:lnTo>
                <a:lnTo>
                  <a:pt x="156" y="7"/>
                </a:lnTo>
                <a:lnTo>
                  <a:pt x="158" y="9"/>
                </a:lnTo>
                <a:lnTo>
                  <a:pt x="158" y="9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Freeform 157"/>
          <p:cNvSpPr/>
          <p:nvPr/>
        </p:nvSpPr>
        <p:spPr bwMode="auto">
          <a:xfrm>
            <a:off x="2377654" y="2315873"/>
            <a:ext cx="675821" cy="168956"/>
          </a:xfrm>
          <a:custGeom>
            <a:avLst/>
            <a:gdLst>
              <a:gd name="T0" fmla="*/ 302 w 377"/>
              <a:gd name="T1" fmla="*/ 46 h 94"/>
              <a:gd name="T2" fmla="*/ 268 w 377"/>
              <a:gd name="T3" fmla="*/ 54 h 94"/>
              <a:gd name="T4" fmla="*/ 226 w 377"/>
              <a:gd name="T5" fmla="*/ 64 h 94"/>
              <a:gd name="T6" fmla="*/ 178 w 377"/>
              <a:gd name="T7" fmla="*/ 71 h 94"/>
              <a:gd name="T8" fmla="*/ 138 w 377"/>
              <a:gd name="T9" fmla="*/ 79 h 94"/>
              <a:gd name="T10" fmla="*/ 113 w 377"/>
              <a:gd name="T11" fmla="*/ 83 h 94"/>
              <a:gd name="T12" fmla="*/ 90 w 377"/>
              <a:gd name="T13" fmla="*/ 86 h 94"/>
              <a:gd name="T14" fmla="*/ 71 w 377"/>
              <a:gd name="T15" fmla="*/ 90 h 94"/>
              <a:gd name="T16" fmla="*/ 56 w 377"/>
              <a:gd name="T17" fmla="*/ 92 h 94"/>
              <a:gd name="T18" fmla="*/ 42 w 377"/>
              <a:gd name="T19" fmla="*/ 94 h 94"/>
              <a:gd name="T20" fmla="*/ 31 w 377"/>
              <a:gd name="T21" fmla="*/ 94 h 94"/>
              <a:gd name="T22" fmla="*/ 23 w 377"/>
              <a:gd name="T23" fmla="*/ 94 h 94"/>
              <a:gd name="T24" fmla="*/ 16 w 377"/>
              <a:gd name="T25" fmla="*/ 94 h 94"/>
              <a:gd name="T26" fmla="*/ 10 w 377"/>
              <a:gd name="T27" fmla="*/ 92 h 94"/>
              <a:gd name="T28" fmla="*/ 2 w 377"/>
              <a:gd name="T29" fmla="*/ 86 h 94"/>
              <a:gd name="T30" fmla="*/ 0 w 377"/>
              <a:gd name="T31" fmla="*/ 81 h 94"/>
              <a:gd name="T32" fmla="*/ 2 w 377"/>
              <a:gd name="T33" fmla="*/ 77 h 94"/>
              <a:gd name="T34" fmla="*/ 12 w 377"/>
              <a:gd name="T35" fmla="*/ 73 h 94"/>
              <a:gd name="T36" fmla="*/ 25 w 377"/>
              <a:gd name="T37" fmla="*/ 69 h 94"/>
              <a:gd name="T38" fmla="*/ 44 w 377"/>
              <a:gd name="T39" fmla="*/ 64 h 94"/>
              <a:gd name="T40" fmla="*/ 69 w 377"/>
              <a:gd name="T41" fmla="*/ 56 h 94"/>
              <a:gd name="T42" fmla="*/ 98 w 377"/>
              <a:gd name="T43" fmla="*/ 48 h 94"/>
              <a:gd name="T44" fmla="*/ 134 w 377"/>
              <a:gd name="T45" fmla="*/ 39 h 94"/>
              <a:gd name="T46" fmla="*/ 172 w 377"/>
              <a:gd name="T47" fmla="*/ 31 h 94"/>
              <a:gd name="T48" fmla="*/ 209 w 377"/>
              <a:gd name="T49" fmla="*/ 23 h 94"/>
              <a:gd name="T50" fmla="*/ 239 w 377"/>
              <a:gd name="T51" fmla="*/ 18 h 94"/>
              <a:gd name="T52" fmla="*/ 268 w 377"/>
              <a:gd name="T53" fmla="*/ 12 h 94"/>
              <a:gd name="T54" fmla="*/ 291 w 377"/>
              <a:gd name="T55" fmla="*/ 8 h 94"/>
              <a:gd name="T56" fmla="*/ 312 w 377"/>
              <a:gd name="T57" fmla="*/ 4 h 94"/>
              <a:gd name="T58" fmla="*/ 327 w 377"/>
              <a:gd name="T59" fmla="*/ 2 h 94"/>
              <a:gd name="T60" fmla="*/ 338 w 377"/>
              <a:gd name="T61" fmla="*/ 0 h 94"/>
              <a:gd name="T62" fmla="*/ 352 w 377"/>
              <a:gd name="T63" fmla="*/ 0 h 94"/>
              <a:gd name="T64" fmla="*/ 363 w 377"/>
              <a:gd name="T65" fmla="*/ 2 h 94"/>
              <a:gd name="T66" fmla="*/ 373 w 377"/>
              <a:gd name="T67" fmla="*/ 6 h 94"/>
              <a:gd name="T68" fmla="*/ 377 w 377"/>
              <a:gd name="T69" fmla="*/ 10 h 94"/>
              <a:gd name="T70" fmla="*/ 377 w 377"/>
              <a:gd name="T71" fmla="*/ 16 h 94"/>
              <a:gd name="T72" fmla="*/ 375 w 377"/>
              <a:gd name="T73" fmla="*/ 20 h 94"/>
              <a:gd name="T74" fmla="*/ 369 w 377"/>
              <a:gd name="T75" fmla="*/ 27 h 94"/>
              <a:gd name="T76" fmla="*/ 354 w 377"/>
              <a:gd name="T77" fmla="*/ 33 h 94"/>
              <a:gd name="T78" fmla="*/ 331 w 377"/>
              <a:gd name="T79" fmla="*/ 41 h 94"/>
              <a:gd name="T80" fmla="*/ 317 w 377"/>
              <a:gd name="T81" fmla="*/ 43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77" h="94">
                <a:moveTo>
                  <a:pt x="317" y="43"/>
                </a:moveTo>
                <a:lnTo>
                  <a:pt x="302" y="46"/>
                </a:lnTo>
                <a:lnTo>
                  <a:pt x="287" y="50"/>
                </a:lnTo>
                <a:lnTo>
                  <a:pt x="268" y="54"/>
                </a:lnTo>
                <a:lnTo>
                  <a:pt x="249" y="58"/>
                </a:lnTo>
                <a:lnTo>
                  <a:pt x="226" y="64"/>
                </a:lnTo>
                <a:lnTo>
                  <a:pt x="203" y="67"/>
                </a:lnTo>
                <a:lnTo>
                  <a:pt x="178" y="71"/>
                </a:lnTo>
                <a:lnTo>
                  <a:pt x="153" y="77"/>
                </a:lnTo>
                <a:lnTo>
                  <a:pt x="138" y="79"/>
                </a:lnTo>
                <a:lnTo>
                  <a:pt x="125" y="81"/>
                </a:lnTo>
                <a:lnTo>
                  <a:pt x="113" y="83"/>
                </a:lnTo>
                <a:lnTo>
                  <a:pt x="102" y="85"/>
                </a:lnTo>
                <a:lnTo>
                  <a:pt x="90" y="86"/>
                </a:lnTo>
                <a:lnTo>
                  <a:pt x="81" y="88"/>
                </a:lnTo>
                <a:lnTo>
                  <a:pt x="71" y="90"/>
                </a:lnTo>
                <a:lnTo>
                  <a:pt x="63" y="92"/>
                </a:lnTo>
                <a:lnTo>
                  <a:pt x="56" y="92"/>
                </a:lnTo>
                <a:lnTo>
                  <a:pt x="48" y="94"/>
                </a:lnTo>
                <a:lnTo>
                  <a:pt x="42" y="94"/>
                </a:lnTo>
                <a:lnTo>
                  <a:pt x="37" y="94"/>
                </a:lnTo>
                <a:lnTo>
                  <a:pt x="31" y="94"/>
                </a:lnTo>
                <a:lnTo>
                  <a:pt x="27" y="94"/>
                </a:lnTo>
                <a:lnTo>
                  <a:pt x="23" y="94"/>
                </a:lnTo>
                <a:lnTo>
                  <a:pt x="21" y="94"/>
                </a:lnTo>
                <a:lnTo>
                  <a:pt x="16" y="94"/>
                </a:lnTo>
                <a:lnTo>
                  <a:pt x="14" y="92"/>
                </a:lnTo>
                <a:lnTo>
                  <a:pt x="10" y="92"/>
                </a:lnTo>
                <a:lnTo>
                  <a:pt x="6" y="90"/>
                </a:lnTo>
                <a:lnTo>
                  <a:pt x="2" y="86"/>
                </a:lnTo>
                <a:lnTo>
                  <a:pt x="0" y="81"/>
                </a:lnTo>
                <a:lnTo>
                  <a:pt x="0" y="81"/>
                </a:lnTo>
                <a:lnTo>
                  <a:pt x="0" y="79"/>
                </a:lnTo>
                <a:lnTo>
                  <a:pt x="2" y="77"/>
                </a:lnTo>
                <a:lnTo>
                  <a:pt x="6" y="75"/>
                </a:lnTo>
                <a:lnTo>
                  <a:pt x="12" y="73"/>
                </a:lnTo>
                <a:lnTo>
                  <a:pt x="18" y="71"/>
                </a:lnTo>
                <a:lnTo>
                  <a:pt x="25" y="69"/>
                </a:lnTo>
                <a:lnTo>
                  <a:pt x="35" y="65"/>
                </a:lnTo>
                <a:lnTo>
                  <a:pt x="44" y="64"/>
                </a:lnTo>
                <a:lnTo>
                  <a:pt x="56" y="60"/>
                </a:lnTo>
                <a:lnTo>
                  <a:pt x="69" y="56"/>
                </a:lnTo>
                <a:lnTo>
                  <a:pt x="83" y="52"/>
                </a:lnTo>
                <a:lnTo>
                  <a:pt x="98" y="48"/>
                </a:lnTo>
                <a:lnTo>
                  <a:pt x="115" y="44"/>
                </a:lnTo>
                <a:lnTo>
                  <a:pt x="134" y="39"/>
                </a:lnTo>
                <a:lnTo>
                  <a:pt x="153" y="35"/>
                </a:lnTo>
                <a:lnTo>
                  <a:pt x="172" y="31"/>
                </a:lnTo>
                <a:lnTo>
                  <a:pt x="190" y="27"/>
                </a:lnTo>
                <a:lnTo>
                  <a:pt x="209" y="23"/>
                </a:lnTo>
                <a:lnTo>
                  <a:pt x="224" y="20"/>
                </a:lnTo>
                <a:lnTo>
                  <a:pt x="239" y="18"/>
                </a:lnTo>
                <a:lnTo>
                  <a:pt x="254" y="14"/>
                </a:lnTo>
                <a:lnTo>
                  <a:pt x="268" y="12"/>
                </a:lnTo>
                <a:lnTo>
                  <a:pt x="279" y="10"/>
                </a:lnTo>
                <a:lnTo>
                  <a:pt x="291" y="8"/>
                </a:lnTo>
                <a:lnTo>
                  <a:pt x="302" y="6"/>
                </a:lnTo>
                <a:lnTo>
                  <a:pt x="312" y="4"/>
                </a:lnTo>
                <a:lnTo>
                  <a:pt x="319" y="4"/>
                </a:lnTo>
                <a:lnTo>
                  <a:pt x="327" y="2"/>
                </a:lnTo>
                <a:lnTo>
                  <a:pt x="335" y="2"/>
                </a:lnTo>
                <a:lnTo>
                  <a:pt x="338" y="0"/>
                </a:lnTo>
                <a:lnTo>
                  <a:pt x="344" y="0"/>
                </a:lnTo>
                <a:lnTo>
                  <a:pt x="352" y="0"/>
                </a:lnTo>
                <a:lnTo>
                  <a:pt x="358" y="2"/>
                </a:lnTo>
                <a:lnTo>
                  <a:pt x="363" y="2"/>
                </a:lnTo>
                <a:lnTo>
                  <a:pt x="369" y="4"/>
                </a:lnTo>
                <a:lnTo>
                  <a:pt x="373" y="6"/>
                </a:lnTo>
                <a:lnTo>
                  <a:pt x="375" y="8"/>
                </a:lnTo>
                <a:lnTo>
                  <a:pt x="377" y="10"/>
                </a:lnTo>
                <a:lnTo>
                  <a:pt x="377" y="14"/>
                </a:lnTo>
                <a:lnTo>
                  <a:pt x="377" y="16"/>
                </a:lnTo>
                <a:lnTo>
                  <a:pt x="377" y="18"/>
                </a:lnTo>
                <a:lnTo>
                  <a:pt x="375" y="20"/>
                </a:lnTo>
                <a:lnTo>
                  <a:pt x="373" y="23"/>
                </a:lnTo>
                <a:lnTo>
                  <a:pt x="369" y="27"/>
                </a:lnTo>
                <a:lnTo>
                  <a:pt x="361" y="29"/>
                </a:lnTo>
                <a:lnTo>
                  <a:pt x="354" y="33"/>
                </a:lnTo>
                <a:lnTo>
                  <a:pt x="344" y="37"/>
                </a:lnTo>
                <a:lnTo>
                  <a:pt x="331" y="41"/>
                </a:lnTo>
                <a:lnTo>
                  <a:pt x="317" y="43"/>
                </a:lnTo>
                <a:lnTo>
                  <a:pt x="317" y="43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9" name="Freeform 158"/>
          <p:cNvSpPr/>
          <p:nvPr/>
        </p:nvSpPr>
        <p:spPr bwMode="auto">
          <a:xfrm>
            <a:off x="2406412" y="2513586"/>
            <a:ext cx="564384" cy="150981"/>
          </a:xfrm>
          <a:custGeom>
            <a:avLst/>
            <a:gdLst>
              <a:gd name="T0" fmla="*/ 38 w 313"/>
              <a:gd name="T1" fmla="*/ 85 h 85"/>
              <a:gd name="T2" fmla="*/ 24 w 313"/>
              <a:gd name="T3" fmla="*/ 83 h 85"/>
              <a:gd name="T4" fmla="*/ 13 w 313"/>
              <a:gd name="T5" fmla="*/ 79 h 85"/>
              <a:gd name="T6" fmla="*/ 5 w 313"/>
              <a:gd name="T7" fmla="*/ 73 h 85"/>
              <a:gd name="T8" fmla="*/ 0 w 313"/>
              <a:gd name="T9" fmla="*/ 63 h 85"/>
              <a:gd name="T10" fmla="*/ 0 w 313"/>
              <a:gd name="T11" fmla="*/ 56 h 85"/>
              <a:gd name="T12" fmla="*/ 5 w 313"/>
              <a:gd name="T13" fmla="*/ 56 h 85"/>
              <a:gd name="T14" fmla="*/ 13 w 313"/>
              <a:gd name="T15" fmla="*/ 56 h 85"/>
              <a:gd name="T16" fmla="*/ 24 w 313"/>
              <a:gd name="T17" fmla="*/ 54 h 85"/>
              <a:gd name="T18" fmla="*/ 38 w 313"/>
              <a:gd name="T19" fmla="*/ 54 h 85"/>
              <a:gd name="T20" fmla="*/ 49 w 313"/>
              <a:gd name="T21" fmla="*/ 50 h 85"/>
              <a:gd name="T22" fmla="*/ 59 w 313"/>
              <a:gd name="T23" fmla="*/ 48 h 85"/>
              <a:gd name="T24" fmla="*/ 72 w 313"/>
              <a:gd name="T25" fmla="*/ 46 h 85"/>
              <a:gd name="T26" fmla="*/ 86 w 313"/>
              <a:gd name="T27" fmla="*/ 42 h 85"/>
              <a:gd name="T28" fmla="*/ 101 w 313"/>
              <a:gd name="T29" fmla="*/ 41 h 85"/>
              <a:gd name="T30" fmla="*/ 120 w 313"/>
              <a:gd name="T31" fmla="*/ 35 h 85"/>
              <a:gd name="T32" fmla="*/ 139 w 313"/>
              <a:gd name="T33" fmla="*/ 31 h 85"/>
              <a:gd name="T34" fmla="*/ 162 w 313"/>
              <a:gd name="T35" fmla="*/ 25 h 85"/>
              <a:gd name="T36" fmla="*/ 185 w 313"/>
              <a:gd name="T37" fmla="*/ 20 h 85"/>
              <a:gd name="T38" fmla="*/ 206 w 313"/>
              <a:gd name="T39" fmla="*/ 16 h 85"/>
              <a:gd name="T40" fmla="*/ 225 w 313"/>
              <a:gd name="T41" fmla="*/ 12 h 85"/>
              <a:gd name="T42" fmla="*/ 242 w 313"/>
              <a:gd name="T43" fmla="*/ 8 h 85"/>
              <a:gd name="T44" fmla="*/ 257 w 313"/>
              <a:gd name="T45" fmla="*/ 6 h 85"/>
              <a:gd name="T46" fmla="*/ 269 w 313"/>
              <a:gd name="T47" fmla="*/ 4 h 85"/>
              <a:gd name="T48" fmla="*/ 280 w 313"/>
              <a:gd name="T49" fmla="*/ 2 h 85"/>
              <a:gd name="T50" fmla="*/ 288 w 313"/>
              <a:gd name="T51" fmla="*/ 2 h 85"/>
              <a:gd name="T52" fmla="*/ 296 w 313"/>
              <a:gd name="T53" fmla="*/ 2 h 85"/>
              <a:gd name="T54" fmla="*/ 303 w 313"/>
              <a:gd name="T55" fmla="*/ 4 h 85"/>
              <a:gd name="T56" fmla="*/ 309 w 313"/>
              <a:gd name="T57" fmla="*/ 8 h 85"/>
              <a:gd name="T58" fmla="*/ 313 w 313"/>
              <a:gd name="T59" fmla="*/ 14 h 85"/>
              <a:gd name="T60" fmla="*/ 313 w 313"/>
              <a:gd name="T61" fmla="*/ 20 h 85"/>
              <a:gd name="T62" fmla="*/ 309 w 313"/>
              <a:gd name="T63" fmla="*/ 25 h 85"/>
              <a:gd name="T64" fmla="*/ 301 w 313"/>
              <a:gd name="T65" fmla="*/ 29 h 85"/>
              <a:gd name="T66" fmla="*/ 292 w 313"/>
              <a:gd name="T67" fmla="*/ 35 h 85"/>
              <a:gd name="T68" fmla="*/ 277 w 313"/>
              <a:gd name="T69" fmla="*/ 39 h 85"/>
              <a:gd name="T70" fmla="*/ 259 w 313"/>
              <a:gd name="T71" fmla="*/ 44 h 85"/>
              <a:gd name="T72" fmla="*/ 236 w 313"/>
              <a:gd name="T73" fmla="*/ 48 h 85"/>
              <a:gd name="T74" fmla="*/ 212 w 313"/>
              <a:gd name="T75" fmla="*/ 54 h 85"/>
              <a:gd name="T76" fmla="*/ 185 w 313"/>
              <a:gd name="T77" fmla="*/ 60 h 85"/>
              <a:gd name="T78" fmla="*/ 158 w 313"/>
              <a:gd name="T79" fmla="*/ 65 h 85"/>
              <a:gd name="T80" fmla="*/ 133 w 313"/>
              <a:gd name="T81" fmla="*/ 69 h 85"/>
              <a:gd name="T82" fmla="*/ 112 w 313"/>
              <a:gd name="T83" fmla="*/ 73 h 85"/>
              <a:gd name="T84" fmla="*/ 93 w 313"/>
              <a:gd name="T85" fmla="*/ 77 h 85"/>
              <a:gd name="T86" fmla="*/ 76 w 313"/>
              <a:gd name="T87" fmla="*/ 81 h 85"/>
              <a:gd name="T88" fmla="*/ 63 w 313"/>
              <a:gd name="T89" fmla="*/ 83 h 85"/>
              <a:gd name="T90" fmla="*/ 51 w 313"/>
              <a:gd name="T91" fmla="*/ 85 h 85"/>
              <a:gd name="T92" fmla="*/ 45 w 313"/>
              <a:gd name="T93" fmla="*/ 8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13" h="85">
                <a:moveTo>
                  <a:pt x="45" y="85"/>
                </a:moveTo>
                <a:lnTo>
                  <a:pt x="38" y="85"/>
                </a:lnTo>
                <a:lnTo>
                  <a:pt x="30" y="85"/>
                </a:lnTo>
                <a:lnTo>
                  <a:pt x="24" y="83"/>
                </a:lnTo>
                <a:lnTo>
                  <a:pt x="17" y="81"/>
                </a:lnTo>
                <a:lnTo>
                  <a:pt x="13" y="79"/>
                </a:lnTo>
                <a:lnTo>
                  <a:pt x="9" y="77"/>
                </a:lnTo>
                <a:lnTo>
                  <a:pt x="5" y="73"/>
                </a:lnTo>
                <a:lnTo>
                  <a:pt x="3" y="69"/>
                </a:lnTo>
                <a:lnTo>
                  <a:pt x="0" y="63"/>
                </a:lnTo>
                <a:lnTo>
                  <a:pt x="0" y="60"/>
                </a:lnTo>
                <a:lnTo>
                  <a:pt x="0" y="56"/>
                </a:lnTo>
                <a:lnTo>
                  <a:pt x="3" y="56"/>
                </a:lnTo>
                <a:lnTo>
                  <a:pt x="5" y="56"/>
                </a:lnTo>
                <a:lnTo>
                  <a:pt x="9" y="56"/>
                </a:lnTo>
                <a:lnTo>
                  <a:pt x="13" y="56"/>
                </a:lnTo>
                <a:lnTo>
                  <a:pt x="19" y="56"/>
                </a:lnTo>
                <a:lnTo>
                  <a:pt x="24" y="54"/>
                </a:lnTo>
                <a:lnTo>
                  <a:pt x="30" y="54"/>
                </a:lnTo>
                <a:lnTo>
                  <a:pt x="38" y="54"/>
                </a:lnTo>
                <a:lnTo>
                  <a:pt x="45" y="52"/>
                </a:lnTo>
                <a:lnTo>
                  <a:pt x="49" y="50"/>
                </a:lnTo>
                <a:lnTo>
                  <a:pt x="55" y="50"/>
                </a:lnTo>
                <a:lnTo>
                  <a:pt x="59" y="48"/>
                </a:lnTo>
                <a:lnTo>
                  <a:pt x="65" y="48"/>
                </a:lnTo>
                <a:lnTo>
                  <a:pt x="72" y="46"/>
                </a:lnTo>
                <a:lnTo>
                  <a:pt x="78" y="44"/>
                </a:lnTo>
                <a:lnTo>
                  <a:pt x="86" y="42"/>
                </a:lnTo>
                <a:lnTo>
                  <a:pt x="93" y="42"/>
                </a:lnTo>
                <a:lnTo>
                  <a:pt x="101" y="41"/>
                </a:lnTo>
                <a:lnTo>
                  <a:pt x="110" y="39"/>
                </a:lnTo>
                <a:lnTo>
                  <a:pt x="120" y="35"/>
                </a:lnTo>
                <a:lnTo>
                  <a:pt x="130" y="33"/>
                </a:lnTo>
                <a:lnTo>
                  <a:pt x="139" y="31"/>
                </a:lnTo>
                <a:lnTo>
                  <a:pt x="151" y="29"/>
                </a:lnTo>
                <a:lnTo>
                  <a:pt x="162" y="25"/>
                </a:lnTo>
                <a:lnTo>
                  <a:pt x="173" y="21"/>
                </a:lnTo>
                <a:lnTo>
                  <a:pt x="185" y="20"/>
                </a:lnTo>
                <a:lnTo>
                  <a:pt x="196" y="18"/>
                </a:lnTo>
                <a:lnTo>
                  <a:pt x="206" y="16"/>
                </a:lnTo>
                <a:lnTo>
                  <a:pt x="215" y="14"/>
                </a:lnTo>
                <a:lnTo>
                  <a:pt x="225" y="12"/>
                </a:lnTo>
                <a:lnTo>
                  <a:pt x="235" y="10"/>
                </a:lnTo>
                <a:lnTo>
                  <a:pt x="242" y="8"/>
                </a:lnTo>
                <a:lnTo>
                  <a:pt x="250" y="6"/>
                </a:lnTo>
                <a:lnTo>
                  <a:pt x="257" y="6"/>
                </a:lnTo>
                <a:lnTo>
                  <a:pt x="263" y="4"/>
                </a:lnTo>
                <a:lnTo>
                  <a:pt x="269" y="4"/>
                </a:lnTo>
                <a:lnTo>
                  <a:pt x="275" y="2"/>
                </a:lnTo>
                <a:lnTo>
                  <a:pt x="280" y="2"/>
                </a:lnTo>
                <a:lnTo>
                  <a:pt x="284" y="2"/>
                </a:lnTo>
                <a:lnTo>
                  <a:pt x="288" y="2"/>
                </a:lnTo>
                <a:lnTo>
                  <a:pt x="292" y="0"/>
                </a:lnTo>
                <a:lnTo>
                  <a:pt x="296" y="2"/>
                </a:lnTo>
                <a:lnTo>
                  <a:pt x="299" y="2"/>
                </a:lnTo>
                <a:lnTo>
                  <a:pt x="303" y="4"/>
                </a:lnTo>
                <a:lnTo>
                  <a:pt x="307" y="4"/>
                </a:lnTo>
                <a:lnTo>
                  <a:pt x="309" y="8"/>
                </a:lnTo>
                <a:lnTo>
                  <a:pt x="311" y="10"/>
                </a:lnTo>
                <a:lnTo>
                  <a:pt x="313" y="14"/>
                </a:lnTo>
                <a:lnTo>
                  <a:pt x="313" y="18"/>
                </a:lnTo>
                <a:lnTo>
                  <a:pt x="313" y="20"/>
                </a:lnTo>
                <a:lnTo>
                  <a:pt x="311" y="23"/>
                </a:lnTo>
                <a:lnTo>
                  <a:pt x="309" y="25"/>
                </a:lnTo>
                <a:lnTo>
                  <a:pt x="305" y="27"/>
                </a:lnTo>
                <a:lnTo>
                  <a:pt x="301" y="29"/>
                </a:lnTo>
                <a:lnTo>
                  <a:pt x="298" y="33"/>
                </a:lnTo>
                <a:lnTo>
                  <a:pt x="292" y="35"/>
                </a:lnTo>
                <a:lnTo>
                  <a:pt x="284" y="37"/>
                </a:lnTo>
                <a:lnTo>
                  <a:pt x="277" y="39"/>
                </a:lnTo>
                <a:lnTo>
                  <a:pt x="269" y="41"/>
                </a:lnTo>
                <a:lnTo>
                  <a:pt x="259" y="44"/>
                </a:lnTo>
                <a:lnTo>
                  <a:pt x="248" y="46"/>
                </a:lnTo>
                <a:lnTo>
                  <a:pt x="236" y="48"/>
                </a:lnTo>
                <a:lnTo>
                  <a:pt x="225" y="50"/>
                </a:lnTo>
                <a:lnTo>
                  <a:pt x="212" y="54"/>
                </a:lnTo>
                <a:lnTo>
                  <a:pt x="198" y="56"/>
                </a:lnTo>
                <a:lnTo>
                  <a:pt x="185" y="60"/>
                </a:lnTo>
                <a:lnTo>
                  <a:pt x="172" y="62"/>
                </a:lnTo>
                <a:lnTo>
                  <a:pt x="158" y="65"/>
                </a:lnTo>
                <a:lnTo>
                  <a:pt x="147" y="67"/>
                </a:lnTo>
                <a:lnTo>
                  <a:pt x="133" y="69"/>
                </a:lnTo>
                <a:lnTo>
                  <a:pt x="124" y="71"/>
                </a:lnTo>
                <a:lnTo>
                  <a:pt x="112" y="73"/>
                </a:lnTo>
                <a:lnTo>
                  <a:pt x="103" y="75"/>
                </a:lnTo>
                <a:lnTo>
                  <a:pt x="93" y="77"/>
                </a:lnTo>
                <a:lnTo>
                  <a:pt x="86" y="79"/>
                </a:lnTo>
                <a:lnTo>
                  <a:pt x="76" y="81"/>
                </a:lnTo>
                <a:lnTo>
                  <a:pt x="68" y="81"/>
                </a:lnTo>
                <a:lnTo>
                  <a:pt x="63" y="83"/>
                </a:lnTo>
                <a:lnTo>
                  <a:pt x="57" y="83"/>
                </a:lnTo>
                <a:lnTo>
                  <a:pt x="51" y="85"/>
                </a:lnTo>
                <a:lnTo>
                  <a:pt x="45" y="85"/>
                </a:lnTo>
                <a:lnTo>
                  <a:pt x="45" y="85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0" name="Freeform 159"/>
          <p:cNvSpPr/>
          <p:nvPr/>
        </p:nvSpPr>
        <p:spPr bwMode="auto">
          <a:xfrm>
            <a:off x="2431575" y="2693326"/>
            <a:ext cx="564384" cy="154577"/>
          </a:xfrm>
          <a:custGeom>
            <a:avLst/>
            <a:gdLst>
              <a:gd name="T0" fmla="*/ 19 w 313"/>
              <a:gd name="T1" fmla="*/ 82 h 86"/>
              <a:gd name="T2" fmla="*/ 13 w 313"/>
              <a:gd name="T3" fmla="*/ 78 h 86"/>
              <a:gd name="T4" fmla="*/ 6 w 313"/>
              <a:gd name="T5" fmla="*/ 72 h 86"/>
              <a:gd name="T6" fmla="*/ 0 w 313"/>
              <a:gd name="T7" fmla="*/ 61 h 86"/>
              <a:gd name="T8" fmla="*/ 0 w 313"/>
              <a:gd name="T9" fmla="*/ 53 h 86"/>
              <a:gd name="T10" fmla="*/ 6 w 313"/>
              <a:gd name="T11" fmla="*/ 49 h 86"/>
              <a:gd name="T12" fmla="*/ 13 w 313"/>
              <a:gd name="T13" fmla="*/ 49 h 86"/>
              <a:gd name="T14" fmla="*/ 27 w 313"/>
              <a:gd name="T15" fmla="*/ 46 h 86"/>
              <a:gd name="T16" fmla="*/ 50 w 313"/>
              <a:gd name="T17" fmla="*/ 44 h 86"/>
              <a:gd name="T18" fmla="*/ 63 w 313"/>
              <a:gd name="T19" fmla="*/ 42 h 86"/>
              <a:gd name="T20" fmla="*/ 92 w 313"/>
              <a:gd name="T21" fmla="*/ 38 h 86"/>
              <a:gd name="T22" fmla="*/ 122 w 313"/>
              <a:gd name="T23" fmla="*/ 32 h 86"/>
              <a:gd name="T24" fmla="*/ 157 w 313"/>
              <a:gd name="T25" fmla="*/ 25 h 86"/>
              <a:gd name="T26" fmla="*/ 193 w 313"/>
              <a:gd name="T27" fmla="*/ 17 h 86"/>
              <a:gd name="T28" fmla="*/ 227 w 313"/>
              <a:gd name="T29" fmla="*/ 9 h 86"/>
              <a:gd name="T30" fmla="*/ 254 w 313"/>
              <a:gd name="T31" fmla="*/ 4 h 86"/>
              <a:gd name="T32" fmla="*/ 275 w 313"/>
              <a:gd name="T33" fmla="*/ 2 h 86"/>
              <a:gd name="T34" fmla="*/ 292 w 313"/>
              <a:gd name="T35" fmla="*/ 0 h 86"/>
              <a:gd name="T36" fmla="*/ 300 w 313"/>
              <a:gd name="T37" fmla="*/ 2 h 86"/>
              <a:gd name="T38" fmla="*/ 307 w 313"/>
              <a:gd name="T39" fmla="*/ 4 h 86"/>
              <a:gd name="T40" fmla="*/ 311 w 313"/>
              <a:gd name="T41" fmla="*/ 9 h 86"/>
              <a:gd name="T42" fmla="*/ 313 w 313"/>
              <a:gd name="T43" fmla="*/ 17 h 86"/>
              <a:gd name="T44" fmla="*/ 311 w 313"/>
              <a:gd name="T45" fmla="*/ 21 h 86"/>
              <a:gd name="T46" fmla="*/ 304 w 313"/>
              <a:gd name="T47" fmla="*/ 26 h 86"/>
              <a:gd name="T48" fmla="*/ 294 w 313"/>
              <a:gd name="T49" fmla="*/ 32 h 86"/>
              <a:gd name="T50" fmla="*/ 279 w 313"/>
              <a:gd name="T51" fmla="*/ 38 h 86"/>
              <a:gd name="T52" fmla="*/ 260 w 313"/>
              <a:gd name="T53" fmla="*/ 44 h 86"/>
              <a:gd name="T54" fmla="*/ 235 w 313"/>
              <a:gd name="T55" fmla="*/ 49 h 86"/>
              <a:gd name="T56" fmla="*/ 208 w 313"/>
              <a:gd name="T57" fmla="*/ 57 h 86"/>
              <a:gd name="T58" fmla="*/ 178 w 313"/>
              <a:gd name="T59" fmla="*/ 63 h 86"/>
              <a:gd name="T60" fmla="*/ 145 w 313"/>
              <a:gd name="T61" fmla="*/ 69 h 86"/>
              <a:gd name="T62" fmla="*/ 117 w 313"/>
              <a:gd name="T63" fmla="*/ 74 h 86"/>
              <a:gd name="T64" fmla="*/ 92 w 313"/>
              <a:gd name="T65" fmla="*/ 78 h 86"/>
              <a:gd name="T66" fmla="*/ 73 w 313"/>
              <a:gd name="T67" fmla="*/ 82 h 86"/>
              <a:gd name="T68" fmla="*/ 53 w 313"/>
              <a:gd name="T69" fmla="*/ 84 h 86"/>
              <a:gd name="T70" fmla="*/ 40 w 313"/>
              <a:gd name="T71" fmla="*/ 84 h 86"/>
              <a:gd name="T72" fmla="*/ 31 w 313"/>
              <a:gd name="T73" fmla="*/ 86 h 86"/>
              <a:gd name="T74" fmla="*/ 25 w 313"/>
              <a:gd name="T75" fmla="*/ 84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3" h="86">
                <a:moveTo>
                  <a:pt x="25" y="84"/>
                </a:moveTo>
                <a:lnTo>
                  <a:pt x="19" y="82"/>
                </a:lnTo>
                <a:lnTo>
                  <a:pt x="15" y="80"/>
                </a:lnTo>
                <a:lnTo>
                  <a:pt x="13" y="78"/>
                </a:lnTo>
                <a:lnTo>
                  <a:pt x="10" y="76"/>
                </a:lnTo>
                <a:lnTo>
                  <a:pt x="6" y="72"/>
                </a:lnTo>
                <a:lnTo>
                  <a:pt x="2" y="67"/>
                </a:lnTo>
                <a:lnTo>
                  <a:pt x="0" y="61"/>
                </a:lnTo>
                <a:lnTo>
                  <a:pt x="0" y="57"/>
                </a:lnTo>
                <a:lnTo>
                  <a:pt x="0" y="53"/>
                </a:lnTo>
                <a:lnTo>
                  <a:pt x="2" y="49"/>
                </a:lnTo>
                <a:lnTo>
                  <a:pt x="6" y="49"/>
                </a:lnTo>
                <a:lnTo>
                  <a:pt x="8" y="49"/>
                </a:lnTo>
                <a:lnTo>
                  <a:pt x="13" y="49"/>
                </a:lnTo>
                <a:lnTo>
                  <a:pt x="19" y="47"/>
                </a:lnTo>
                <a:lnTo>
                  <a:pt x="27" y="46"/>
                </a:lnTo>
                <a:lnTo>
                  <a:pt x="38" y="46"/>
                </a:lnTo>
                <a:lnTo>
                  <a:pt x="50" y="44"/>
                </a:lnTo>
                <a:lnTo>
                  <a:pt x="55" y="42"/>
                </a:lnTo>
                <a:lnTo>
                  <a:pt x="63" y="42"/>
                </a:lnTo>
                <a:lnTo>
                  <a:pt x="76" y="40"/>
                </a:lnTo>
                <a:lnTo>
                  <a:pt x="92" y="38"/>
                </a:lnTo>
                <a:lnTo>
                  <a:pt x="107" y="36"/>
                </a:lnTo>
                <a:lnTo>
                  <a:pt x="122" y="32"/>
                </a:lnTo>
                <a:lnTo>
                  <a:pt x="139" y="28"/>
                </a:lnTo>
                <a:lnTo>
                  <a:pt x="157" y="25"/>
                </a:lnTo>
                <a:lnTo>
                  <a:pt x="176" y="21"/>
                </a:lnTo>
                <a:lnTo>
                  <a:pt x="193" y="17"/>
                </a:lnTo>
                <a:lnTo>
                  <a:pt x="210" y="13"/>
                </a:lnTo>
                <a:lnTo>
                  <a:pt x="227" y="9"/>
                </a:lnTo>
                <a:lnTo>
                  <a:pt x="241" y="5"/>
                </a:lnTo>
                <a:lnTo>
                  <a:pt x="254" y="4"/>
                </a:lnTo>
                <a:lnTo>
                  <a:pt x="265" y="2"/>
                </a:lnTo>
                <a:lnTo>
                  <a:pt x="275" y="2"/>
                </a:lnTo>
                <a:lnTo>
                  <a:pt x="285" y="0"/>
                </a:lnTo>
                <a:lnTo>
                  <a:pt x="292" y="0"/>
                </a:lnTo>
                <a:lnTo>
                  <a:pt x="296" y="0"/>
                </a:lnTo>
                <a:lnTo>
                  <a:pt x="300" y="2"/>
                </a:lnTo>
                <a:lnTo>
                  <a:pt x="304" y="2"/>
                </a:lnTo>
                <a:lnTo>
                  <a:pt x="307" y="4"/>
                </a:lnTo>
                <a:lnTo>
                  <a:pt x="309" y="5"/>
                </a:lnTo>
                <a:lnTo>
                  <a:pt x="311" y="9"/>
                </a:lnTo>
                <a:lnTo>
                  <a:pt x="313" y="13"/>
                </a:lnTo>
                <a:lnTo>
                  <a:pt x="313" y="17"/>
                </a:lnTo>
                <a:lnTo>
                  <a:pt x="311" y="19"/>
                </a:lnTo>
                <a:lnTo>
                  <a:pt x="311" y="21"/>
                </a:lnTo>
                <a:lnTo>
                  <a:pt x="307" y="25"/>
                </a:lnTo>
                <a:lnTo>
                  <a:pt x="304" y="26"/>
                </a:lnTo>
                <a:lnTo>
                  <a:pt x="300" y="30"/>
                </a:lnTo>
                <a:lnTo>
                  <a:pt x="294" y="32"/>
                </a:lnTo>
                <a:lnTo>
                  <a:pt x="286" y="36"/>
                </a:lnTo>
                <a:lnTo>
                  <a:pt x="279" y="38"/>
                </a:lnTo>
                <a:lnTo>
                  <a:pt x="269" y="42"/>
                </a:lnTo>
                <a:lnTo>
                  <a:pt x="260" y="44"/>
                </a:lnTo>
                <a:lnTo>
                  <a:pt x="248" y="47"/>
                </a:lnTo>
                <a:lnTo>
                  <a:pt x="235" y="49"/>
                </a:lnTo>
                <a:lnTo>
                  <a:pt x="222" y="53"/>
                </a:lnTo>
                <a:lnTo>
                  <a:pt x="208" y="57"/>
                </a:lnTo>
                <a:lnTo>
                  <a:pt x="193" y="59"/>
                </a:lnTo>
                <a:lnTo>
                  <a:pt x="178" y="63"/>
                </a:lnTo>
                <a:lnTo>
                  <a:pt x="160" y="67"/>
                </a:lnTo>
                <a:lnTo>
                  <a:pt x="145" y="69"/>
                </a:lnTo>
                <a:lnTo>
                  <a:pt x="130" y="72"/>
                </a:lnTo>
                <a:lnTo>
                  <a:pt x="117" y="74"/>
                </a:lnTo>
                <a:lnTo>
                  <a:pt x="105" y="76"/>
                </a:lnTo>
                <a:lnTo>
                  <a:pt x="92" y="78"/>
                </a:lnTo>
                <a:lnTo>
                  <a:pt x="82" y="80"/>
                </a:lnTo>
                <a:lnTo>
                  <a:pt x="73" y="82"/>
                </a:lnTo>
                <a:lnTo>
                  <a:pt x="63" y="82"/>
                </a:lnTo>
                <a:lnTo>
                  <a:pt x="53" y="84"/>
                </a:lnTo>
                <a:lnTo>
                  <a:pt x="48" y="84"/>
                </a:lnTo>
                <a:lnTo>
                  <a:pt x="40" y="84"/>
                </a:lnTo>
                <a:lnTo>
                  <a:pt x="34" y="86"/>
                </a:lnTo>
                <a:lnTo>
                  <a:pt x="31" y="86"/>
                </a:lnTo>
                <a:lnTo>
                  <a:pt x="27" y="84"/>
                </a:lnTo>
                <a:lnTo>
                  <a:pt x="25" y="84"/>
                </a:lnTo>
                <a:lnTo>
                  <a:pt x="25" y="84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" name="Freeform 160"/>
          <p:cNvSpPr/>
          <p:nvPr/>
        </p:nvSpPr>
        <p:spPr bwMode="auto">
          <a:xfrm>
            <a:off x="2316541" y="2876661"/>
            <a:ext cx="934647" cy="165361"/>
          </a:xfrm>
          <a:custGeom>
            <a:avLst/>
            <a:gdLst>
              <a:gd name="T0" fmla="*/ 8 w 521"/>
              <a:gd name="T1" fmla="*/ 76 h 92"/>
              <a:gd name="T2" fmla="*/ 2 w 521"/>
              <a:gd name="T3" fmla="*/ 71 h 92"/>
              <a:gd name="T4" fmla="*/ 0 w 521"/>
              <a:gd name="T5" fmla="*/ 69 h 92"/>
              <a:gd name="T6" fmla="*/ 2 w 521"/>
              <a:gd name="T7" fmla="*/ 67 h 92"/>
              <a:gd name="T8" fmla="*/ 6 w 521"/>
              <a:gd name="T9" fmla="*/ 67 h 92"/>
              <a:gd name="T10" fmla="*/ 13 w 521"/>
              <a:gd name="T11" fmla="*/ 65 h 92"/>
              <a:gd name="T12" fmla="*/ 27 w 521"/>
              <a:gd name="T13" fmla="*/ 63 h 92"/>
              <a:gd name="T14" fmla="*/ 48 w 521"/>
              <a:gd name="T15" fmla="*/ 59 h 92"/>
              <a:gd name="T16" fmla="*/ 75 w 521"/>
              <a:gd name="T17" fmla="*/ 55 h 92"/>
              <a:gd name="T18" fmla="*/ 107 w 521"/>
              <a:gd name="T19" fmla="*/ 50 h 92"/>
              <a:gd name="T20" fmla="*/ 145 w 521"/>
              <a:gd name="T21" fmla="*/ 44 h 92"/>
              <a:gd name="T22" fmla="*/ 187 w 521"/>
              <a:gd name="T23" fmla="*/ 36 h 92"/>
              <a:gd name="T24" fmla="*/ 237 w 521"/>
              <a:gd name="T25" fmla="*/ 29 h 92"/>
              <a:gd name="T26" fmla="*/ 281 w 521"/>
              <a:gd name="T27" fmla="*/ 23 h 92"/>
              <a:gd name="T28" fmla="*/ 321 w 521"/>
              <a:gd name="T29" fmla="*/ 15 h 92"/>
              <a:gd name="T30" fmla="*/ 355 w 521"/>
              <a:gd name="T31" fmla="*/ 10 h 92"/>
              <a:gd name="T32" fmla="*/ 384 w 521"/>
              <a:gd name="T33" fmla="*/ 6 h 92"/>
              <a:gd name="T34" fmla="*/ 409 w 521"/>
              <a:gd name="T35" fmla="*/ 4 h 92"/>
              <a:gd name="T36" fmla="*/ 428 w 521"/>
              <a:gd name="T37" fmla="*/ 0 h 92"/>
              <a:gd name="T38" fmla="*/ 441 w 521"/>
              <a:gd name="T39" fmla="*/ 0 h 92"/>
              <a:gd name="T40" fmla="*/ 453 w 521"/>
              <a:gd name="T41" fmla="*/ 0 h 92"/>
              <a:gd name="T42" fmla="*/ 470 w 521"/>
              <a:gd name="T43" fmla="*/ 2 h 92"/>
              <a:gd name="T44" fmla="*/ 483 w 521"/>
              <a:gd name="T45" fmla="*/ 6 h 92"/>
              <a:gd name="T46" fmla="*/ 497 w 521"/>
              <a:gd name="T47" fmla="*/ 11 h 92"/>
              <a:gd name="T48" fmla="*/ 510 w 521"/>
              <a:gd name="T49" fmla="*/ 25 h 92"/>
              <a:gd name="T50" fmla="*/ 516 w 521"/>
              <a:gd name="T51" fmla="*/ 32 h 92"/>
              <a:gd name="T52" fmla="*/ 521 w 521"/>
              <a:gd name="T53" fmla="*/ 38 h 92"/>
              <a:gd name="T54" fmla="*/ 521 w 521"/>
              <a:gd name="T55" fmla="*/ 42 h 92"/>
              <a:gd name="T56" fmla="*/ 521 w 521"/>
              <a:gd name="T57" fmla="*/ 44 h 92"/>
              <a:gd name="T58" fmla="*/ 518 w 521"/>
              <a:gd name="T59" fmla="*/ 48 h 92"/>
              <a:gd name="T60" fmla="*/ 512 w 521"/>
              <a:gd name="T61" fmla="*/ 50 h 92"/>
              <a:gd name="T62" fmla="*/ 502 w 521"/>
              <a:gd name="T63" fmla="*/ 52 h 92"/>
              <a:gd name="T64" fmla="*/ 493 w 521"/>
              <a:gd name="T65" fmla="*/ 52 h 92"/>
              <a:gd name="T66" fmla="*/ 479 w 521"/>
              <a:gd name="T67" fmla="*/ 54 h 92"/>
              <a:gd name="T68" fmla="*/ 464 w 521"/>
              <a:gd name="T69" fmla="*/ 54 h 92"/>
              <a:gd name="T70" fmla="*/ 445 w 521"/>
              <a:gd name="T71" fmla="*/ 54 h 92"/>
              <a:gd name="T72" fmla="*/ 407 w 521"/>
              <a:gd name="T73" fmla="*/ 54 h 92"/>
              <a:gd name="T74" fmla="*/ 374 w 521"/>
              <a:gd name="T75" fmla="*/ 55 h 92"/>
              <a:gd name="T76" fmla="*/ 346 w 521"/>
              <a:gd name="T77" fmla="*/ 55 h 92"/>
              <a:gd name="T78" fmla="*/ 323 w 521"/>
              <a:gd name="T79" fmla="*/ 57 h 92"/>
              <a:gd name="T80" fmla="*/ 309 w 521"/>
              <a:gd name="T81" fmla="*/ 59 h 92"/>
              <a:gd name="T82" fmla="*/ 281 w 521"/>
              <a:gd name="T83" fmla="*/ 65 h 92"/>
              <a:gd name="T84" fmla="*/ 245 w 521"/>
              <a:gd name="T85" fmla="*/ 71 h 92"/>
              <a:gd name="T86" fmla="*/ 201 w 521"/>
              <a:gd name="T87" fmla="*/ 76 h 92"/>
              <a:gd name="T88" fmla="*/ 166 w 521"/>
              <a:gd name="T89" fmla="*/ 80 h 92"/>
              <a:gd name="T90" fmla="*/ 145 w 521"/>
              <a:gd name="T91" fmla="*/ 84 h 92"/>
              <a:gd name="T92" fmla="*/ 124 w 521"/>
              <a:gd name="T93" fmla="*/ 86 h 92"/>
              <a:gd name="T94" fmla="*/ 107 w 521"/>
              <a:gd name="T95" fmla="*/ 88 h 92"/>
              <a:gd name="T96" fmla="*/ 92 w 521"/>
              <a:gd name="T97" fmla="*/ 90 h 92"/>
              <a:gd name="T98" fmla="*/ 80 w 521"/>
              <a:gd name="T99" fmla="*/ 90 h 92"/>
              <a:gd name="T100" fmla="*/ 69 w 521"/>
              <a:gd name="T101" fmla="*/ 92 h 92"/>
              <a:gd name="T102" fmla="*/ 61 w 521"/>
              <a:gd name="T103" fmla="*/ 92 h 92"/>
              <a:gd name="T104" fmla="*/ 50 w 521"/>
              <a:gd name="T105" fmla="*/ 92 h 92"/>
              <a:gd name="T106" fmla="*/ 25 w 521"/>
              <a:gd name="T107" fmla="*/ 84 h 92"/>
              <a:gd name="T108" fmla="*/ 12 w 521"/>
              <a:gd name="T109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21" h="92">
                <a:moveTo>
                  <a:pt x="12" y="78"/>
                </a:moveTo>
                <a:lnTo>
                  <a:pt x="8" y="76"/>
                </a:lnTo>
                <a:lnTo>
                  <a:pt x="4" y="75"/>
                </a:lnTo>
                <a:lnTo>
                  <a:pt x="2" y="71"/>
                </a:lnTo>
                <a:lnTo>
                  <a:pt x="0" y="69"/>
                </a:lnTo>
                <a:lnTo>
                  <a:pt x="0" y="69"/>
                </a:lnTo>
                <a:lnTo>
                  <a:pt x="0" y="67"/>
                </a:lnTo>
                <a:lnTo>
                  <a:pt x="2" y="67"/>
                </a:lnTo>
                <a:lnTo>
                  <a:pt x="4" y="67"/>
                </a:lnTo>
                <a:lnTo>
                  <a:pt x="6" y="67"/>
                </a:lnTo>
                <a:lnTo>
                  <a:pt x="10" y="67"/>
                </a:lnTo>
                <a:lnTo>
                  <a:pt x="13" y="65"/>
                </a:lnTo>
                <a:lnTo>
                  <a:pt x="19" y="65"/>
                </a:lnTo>
                <a:lnTo>
                  <a:pt x="27" y="63"/>
                </a:lnTo>
                <a:lnTo>
                  <a:pt x="36" y="61"/>
                </a:lnTo>
                <a:lnTo>
                  <a:pt x="48" y="59"/>
                </a:lnTo>
                <a:lnTo>
                  <a:pt x="61" y="57"/>
                </a:lnTo>
                <a:lnTo>
                  <a:pt x="75" y="55"/>
                </a:lnTo>
                <a:lnTo>
                  <a:pt x="90" y="54"/>
                </a:lnTo>
                <a:lnTo>
                  <a:pt x="107" y="50"/>
                </a:lnTo>
                <a:lnTo>
                  <a:pt x="124" y="48"/>
                </a:lnTo>
                <a:lnTo>
                  <a:pt x="145" y="44"/>
                </a:lnTo>
                <a:lnTo>
                  <a:pt x="166" y="40"/>
                </a:lnTo>
                <a:lnTo>
                  <a:pt x="187" y="36"/>
                </a:lnTo>
                <a:lnTo>
                  <a:pt x="212" y="32"/>
                </a:lnTo>
                <a:lnTo>
                  <a:pt x="237" y="29"/>
                </a:lnTo>
                <a:lnTo>
                  <a:pt x="260" y="25"/>
                </a:lnTo>
                <a:lnTo>
                  <a:pt x="281" y="23"/>
                </a:lnTo>
                <a:lnTo>
                  <a:pt x="302" y="19"/>
                </a:lnTo>
                <a:lnTo>
                  <a:pt x="321" y="15"/>
                </a:lnTo>
                <a:lnTo>
                  <a:pt x="338" y="13"/>
                </a:lnTo>
                <a:lnTo>
                  <a:pt x="355" y="10"/>
                </a:lnTo>
                <a:lnTo>
                  <a:pt x="371" y="8"/>
                </a:lnTo>
                <a:lnTo>
                  <a:pt x="384" y="6"/>
                </a:lnTo>
                <a:lnTo>
                  <a:pt x="397" y="4"/>
                </a:lnTo>
                <a:lnTo>
                  <a:pt x="409" y="4"/>
                </a:lnTo>
                <a:lnTo>
                  <a:pt x="418" y="2"/>
                </a:lnTo>
                <a:lnTo>
                  <a:pt x="428" y="0"/>
                </a:lnTo>
                <a:lnTo>
                  <a:pt x="436" y="0"/>
                </a:lnTo>
                <a:lnTo>
                  <a:pt x="441" y="0"/>
                </a:lnTo>
                <a:lnTo>
                  <a:pt x="445" y="0"/>
                </a:lnTo>
                <a:lnTo>
                  <a:pt x="453" y="0"/>
                </a:lnTo>
                <a:lnTo>
                  <a:pt x="462" y="0"/>
                </a:lnTo>
                <a:lnTo>
                  <a:pt x="470" y="2"/>
                </a:lnTo>
                <a:lnTo>
                  <a:pt x="476" y="4"/>
                </a:lnTo>
                <a:lnTo>
                  <a:pt x="483" y="6"/>
                </a:lnTo>
                <a:lnTo>
                  <a:pt x="489" y="8"/>
                </a:lnTo>
                <a:lnTo>
                  <a:pt x="497" y="11"/>
                </a:lnTo>
                <a:lnTo>
                  <a:pt x="500" y="17"/>
                </a:lnTo>
                <a:lnTo>
                  <a:pt x="510" y="25"/>
                </a:lnTo>
                <a:lnTo>
                  <a:pt x="514" y="29"/>
                </a:lnTo>
                <a:lnTo>
                  <a:pt x="516" y="32"/>
                </a:lnTo>
                <a:lnTo>
                  <a:pt x="520" y="34"/>
                </a:lnTo>
                <a:lnTo>
                  <a:pt x="521" y="38"/>
                </a:lnTo>
                <a:lnTo>
                  <a:pt x="521" y="40"/>
                </a:lnTo>
                <a:lnTo>
                  <a:pt x="521" y="42"/>
                </a:lnTo>
                <a:lnTo>
                  <a:pt x="521" y="42"/>
                </a:lnTo>
                <a:lnTo>
                  <a:pt x="521" y="44"/>
                </a:lnTo>
                <a:lnTo>
                  <a:pt x="520" y="46"/>
                </a:lnTo>
                <a:lnTo>
                  <a:pt x="518" y="48"/>
                </a:lnTo>
                <a:lnTo>
                  <a:pt x="514" y="48"/>
                </a:lnTo>
                <a:lnTo>
                  <a:pt x="512" y="50"/>
                </a:lnTo>
                <a:lnTo>
                  <a:pt x="508" y="50"/>
                </a:lnTo>
                <a:lnTo>
                  <a:pt x="502" y="52"/>
                </a:lnTo>
                <a:lnTo>
                  <a:pt x="499" y="52"/>
                </a:lnTo>
                <a:lnTo>
                  <a:pt x="493" y="52"/>
                </a:lnTo>
                <a:lnTo>
                  <a:pt x="485" y="54"/>
                </a:lnTo>
                <a:lnTo>
                  <a:pt x="479" y="54"/>
                </a:lnTo>
                <a:lnTo>
                  <a:pt x="472" y="54"/>
                </a:lnTo>
                <a:lnTo>
                  <a:pt x="464" y="54"/>
                </a:lnTo>
                <a:lnTo>
                  <a:pt x="455" y="54"/>
                </a:lnTo>
                <a:lnTo>
                  <a:pt x="445" y="54"/>
                </a:lnTo>
                <a:lnTo>
                  <a:pt x="426" y="54"/>
                </a:lnTo>
                <a:lnTo>
                  <a:pt x="407" y="54"/>
                </a:lnTo>
                <a:lnTo>
                  <a:pt x="390" y="54"/>
                </a:lnTo>
                <a:lnTo>
                  <a:pt x="374" y="55"/>
                </a:lnTo>
                <a:lnTo>
                  <a:pt x="359" y="55"/>
                </a:lnTo>
                <a:lnTo>
                  <a:pt x="346" y="55"/>
                </a:lnTo>
                <a:lnTo>
                  <a:pt x="334" y="57"/>
                </a:lnTo>
                <a:lnTo>
                  <a:pt x="323" y="57"/>
                </a:lnTo>
                <a:lnTo>
                  <a:pt x="317" y="59"/>
                </a:lnTo>
                <a:lnTo>
                  <a:pt x="309" y="59"/>
                </a:lnTo>
                <a:lnTo>
                  <a:pt x="296" y="61"/>
                </a:lnTo>
                <a:lnTo>
                  <a:pt x="281" y="65"/>
                </a:lnTo>
                <a:lnTo>
                  <a:pt x="264" y="67"/>
                </a:lnTo>
                <a:lnTo>
                  <a:pt x="245" y="71"/>
                </a:lnTo>
                <a:lnTo>
                  <a:pt x="224" y="73"/>
                </a:lnTo>
                <a:lnTo>
                  <a:pt x="201" y="76"/>
                </a:lnTo>
                <a:lnTo>
                  <a:pt x="178" y="78"/>
                </a:lnTo>
                <a:lnTo>
                  <a:pt x="166" y="80"/>
                </a:lnTo>
                <a:lnTo>
                  <a:pt x="155" y="82"/>
                </a:lnTo>
                <a:lnTo>
                  <a:pt x="145" y="84"/>
                </a:lnTo>
                <a:lnTo>
                  <a:pt x="134" y="84"/>
                </a:lnTo>
                <a:lnTo>
                  <a:pt x="124" y="86"/>
                </a:lnTo>
                <a:lnTo>
                  <a:pt x="117" y="86"/>
                </a:lnTo>
                <a:lnTo>
                  <a:pt x="107" y="88"/>
                </a:lnTo>
                <a:lnTo>
                  <a:pt x="99" y="88"/>
                </a:lnTo>
                <a:lnTo>
                  <a:pt x="92" y="90"/>
                </a:lnTo>
                <a:lnTo>
                  <a:pt x="86" y="90"/>
                </a:lnTo>
                <a:lnTo>
                  <a:pt x="80" y="90"/>
                </a:lnTo>
                <a:lnTo>
                  <a:pt x="75" y="92"/>
                </a:lnTo>
                <a:lnTo>
                  <a:pt x="69" y="92"/>
                </a:lnTo>
                <a:lnTo>
                  <a:pt x="65" y="92"/>
                </a:lnTo>
                <a:lnTo>
                  <a:pt x="61" y="92"/>
                </a:lnTo>
                <a:lnTo>
                  <a:pt x="59" y="92"/>
                </a:lnTo>
                <a:lnTo>
                  <a:pt x="50" y="92"/>
                </a:lnTo>
                <a:lnTo>
                  <a:pt x="38" y="88"/>
                </a:lnTo>
                <a:lnTo>
                  <a:pt x="25" y="84"/>
                </a:lnTo>
                <a:lnTo>
                  <a:pt x="12" y="78"/>
                </a:lnTo>
                <a:lnTo>
                  <a:pt x="12" y="78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Freeform 161"/>
          <p:cNvSpPr/>
          <p:nvPr/>
        </p:nvSpPr>
        <p:spPr bwMode="auto">
          <a:xfrm>
            <a:off x="2665238" y="2391363"/>
            <a:ext cx="86275" cy="582357"/>
          </a:xfrm>
          <a:custGeom>
            <a:avLst/>
            <a:gdLst>
              <a:gd name="T0" fmla="*/ 48 w 48"/>
              <a:gd name="T1" fmla="*/ 0 h 323"/>
              <a:gd name="T2" fmla="*/ 48 w 48"/>
              <a:gd name="T3" fmla="*/ 323 h 323"/>
              <a:gd name="T4" fmla="*/ 0 w 48"/>
              <a:gd name="T5" fmla="*/ 323 h 323"/>
              <a:gd name="T6" fmla="*/ 0 w 48"/>
              <a:gd name="T7" fmla="*/ 13 h 323"/>
              <a:gd name="T8" fmla="*/ 23 w 48"/>
              <a:gd name="T9" fmla="*/ 7 h 323"/>
              <a:gd name="T10" fmla="*/ 48 w 48"/>
              <a:gd name="T11" fmla="*/ 0 h 323"/>
              <a:gd name="T12" fmla="*/ 48 w 48"/>
              <a:gd name="T13" fmla="*/ 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323">
                <a:moveTo>
                  <a:pt x="48" y="0"/>
                </a:moveTo>
                <a:lnTo>
                  <a:pt x="48" y="323"/>
                </a:lnTo>
                <a:lnTo>
                  <a:pt x="0" y="323"/>
                </a:lnTo>
                <a:lnTo>
                  <a:pt x="0" y="13"/>
                </a:lnTo>
                <a:lnTo>
                  <a:pt x="23" y="7"/>
                </a:lnTo>
                <a:lnTo>
                  <a:pt x="48" y="0"/>
                </a:lnTo>
                <a:lnTo>
                  <a:pt x="48" y="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Freeform 162"/>
          <p:cNvSpPr/>
          <p:nvPr/>
        </p:nvSpPr>
        <p:spPr bwMode="auto">
          <a:xfrm>
            <a:off x="2201508" y="2474044"/>
            <a:ext cx="118629" cy="877130"/>
          </a:xfrm>
          <a:custGeom>
            <a:avLst/>
            <a:gdLst>
              <a:gd name="T0" fmla="*/ 6 w 67"/>
              <a:gd name="T1" fmla="*/ 356 h 488"/>
              <a:gd name="T2" fmla="*/ 8 w 67"/>
              <a:gd name="T3" fmla="*/ 333 h 488"/>
              <a:gd name="T4" fmla="*/ 12 w 67"/>
              <a:gd name="T5" fmla="*/ 302 h 488"/>
              <a:gd name="T6" fmla="*/ 15 w 67"/>
              <a:gd name="T7" fmla="*/ 268 h 488"/>
              <a:gd name="T8" fmla="*/ 17 w 67"/>
              <a:gd name="T9" fmla="*/ 230 h 488"/>
              <a:gd name="T10" fmla="*/ 19 w 67"/>
              <a:gd name="T11" fmla="*/ 195 h 488"/>
              <a:gd name="T12" fmla="*/ 19 w 67"/>
              <a:gd name="T13" fmla="*/ 165 h 488"/>
              <a:gd name="T14" fmla="*/ 21 w 67"/>
              <a:gd name="T15" fmla="*/ 138 h 488"/>
              <a:gd name="T16" fmla="*/ 19 w 67"/>
              <a:gd name="T17" fmla="*/ 115 h 488"/>
              <a:gd name="T18" fmla="*/ 15 w 67"/>
              <a:gd name="T19" fmla="*/ 88 h 488"/>
              <a:gd name="T20" fmla="*/ 12 w 67"/>
              <a:gd name="T21" fmla="*/ 58 h 488"/>
              <a:gd name="T22" fmla="*/ 10 w 67"/>
              <a:gd name="T23" fmla="*/ 21 h 488"/>
              <a:gd name="T24" fmla="*/ 15 w 67"/>
              <a:gd name="T25" fmla="*/ 4 h 488"/>
              <a:gd name="T26" fmla="*/ 33 w 67"/>
              <a:gd name="T27" fmla="*/ 10 h 488"/>
              <a:gd name="T28" fmla="*/ 50 w 67"/>
              <a:gd name="T29" fmla="*/ 20 h 488"/>
              <a:gd name="T30" fmla="*/ 61 w 67"/>
              <a:gd name="T31" fmla="*/ 25 h 488"/>
              <a:gd name="T32" fmla="*/ 67 w 67"/>
              <a:gd name="T33" fmla="*/ 31 h 488"/>
              <a:gd name="T34" fmla="*/ 67 w 67"/>
              <a:gd name="T35" fmla="*/ 37 h 488"/>
              <a:gd name="T36" fmla="*/ 67 w 67"/>
              <a:gd name="T37" fmla="*/ 46 h 488"/>
              <a:gd name="T38" fmla="*/ 67 w 67"/>
              <a:gd name="T39" fmla="*/ 60 h 488"/>
              <a:gd name="T40" fmla="*/ 67 w 67"/>
              <a:gd name="T41" fmla="*/ 79 h 488"/>
              <a:gd name="T42" fmla="*/ 67 w 67"/>
              <a:gd name="T43" fmla="*/ 100 h 488"/>
              <a:gd name="T44" fmla="*/ 67 w 67"/>
              <a:gd name="T45" fmla="*/ 127 h 488"/>
              <a:gd name="T46" fmla="*/ 67 w 67"/>
              <a:gd name="T47" fmla="*/ 159 h 488"/>
              <a:gd name="T48" fmla="*/ 67 w 67"/>
              <a:gd name="T49" fmla="*/ 193 h 488"/>
              <a:gd name="T50" fmla="*/ 65 w 67"/>
              <a:gd name="T51" fmla="*/ 232 h 488"/>
              <a:gd name="T52" fmla="*/ 63 w 67"/>
              <a:gd name="T53" fmla="*/ 268 h 488"/>
              <a:gd name="T54" fmla="*/ 63 w 67"/>
              <a:gd name="T55" fmla="*/ 300 h 488"/>
              <a:gd name="T56" fmla="*/ 61 w 67"/>
              <a:gd name="T57" fmla="*/ 329 h 488"/>
              <a:gd name="T58" fmla="*/ 59 w 67"/>
              <a:gd name="T59" fmla="*/ 356 h 488"/>
              <a:gd name="T60" fmla="*/ 57 w 67"/>
              <a:gd name="T61" fmla="*/ 381 h 488"/>
              <a:gd name="T62" fmla="*/ 55 w 67"/>
              <a:gd name="T63" fmla="*/ 402 h 488"/>
              <a:gd name="T64" fmla="*/ 54 w 67"/>
              <a:gd name="T65" fmla="*/ 421 h 488"/>
              <a:gd name="T66" fmla="*/ 54 w 67"/>
              <a:gd name="T67" fmla="*/ 436 h 488"/>
              <a:gd name="T68" fmla="*/ 52 w 67"/>
              <a:gd name="T69" fmla="*/ 451 h 488"/>
              <a:gd name="T70" fmla="*/ 50 w 67"/>
              <a:gd name="T71" fmla="*/ 463 h 488"/>
              <a:gd name="T72" fmla="*/ 48 w 67"/>
              <a:gd name="T73" fmla="*/ 471 h 488"/>
              <a:gd name="T74" fmla="*/ 46 w 67"/>
              <a:gd name="T75" fmla="*/ 478 h 488"/>
              <a:gd name="T76" fmla="*/ 44 w 67"/>
              <a:gd name="T77" fmla="*/ 484 h 488"/>
              <a:gd name="T78" fmla="*/ 44 w 67"/>
              <a:gd name="T79" fmla="*/ 486 h 488"/>
              <a:gd name="T80" fmla="*/ 42 w 67"/>
              <a:gd name="T81" fmla="*/ 488 h 488"/>
              <a:gd name="T82" fmla="*/ 38 w 67"/>
              <a:gd name="T83" fmla="*/ 486 h 488"/>
              <a:gd name="T84" fmla="*/ 33 w 67"/>
              <a:gd name="T85" fmla="*/ 480 h 488"/>
              <a:gd name="T86" fmla="*/ 27 w 67"/>
              <a:gd name="T87" fmla="*/ 472 h 488"/>
              <a:gd name="T88" fmla="*/ 21 w 67"/>
              <a:gd name="T89" fmla="*/ 459 h 488"/>
              <a:gd name="T90" fmla="*/ 12 w 67"/>
              <a:gd name="T91" fmla="*/ 444 h 488"/>
              <a:gd name="T92" fmla="*/ 8 w 67"/>
              <a:gd name="T93" fmla="*/ 432 h 488"/>
              <a:gd name="T94" fmla="*/ 4 w 67"/>
              <a:gd name="T95" fmla="*/ 423 h 488"/>
              <a:gd name="T96" fmla="*/ 4 w 67"/>
              <a:gd name="T97" fmla="*/ 417 h 488"/>
              <a:gd name="T98" fmla="*/ 0 w 67"/>
              <a:gd name="T99" fmla="*/ 394 h 488"/>
              <a:gd name="T100" fmla="*/ 4 w 67"/>
              <a:gd name="T101" fmla="*/ 365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7" h="488">
                <a:moveTo>
                  <a:pt x="4" y="365"/>
                </a:moveTo>
                <a:lnTo>
                  <a:pt x="6" y="356"/>
                </a:lnTo>
                <a:lnTo>
                  <a:pt x="6" y="344"/>
                </a:lnTo>
                <a:lnTo>
                  <a:pt x="8" y="333"/>
                </a:lnTo>
                <a:lnTo>
                  <a:pt x="10" y="318"/>
                </a:lnTo>
                <a:lnTo>
                  <a:pt x="12" y="302"/>
                </a:lnTo>
                <a:lnTo>
                  <a:pt x="13" y="287"/>
                </a:lnTo>
                <a:lnTo>
                  <a:pt x="15" y="268"/>
                </a:lnTo>
                <a:lnTo>
                  <a:pt x="15" y="249"/>
                </a:lnTo>
                <a:lnTo>
                  <a:pt x="17" y="230"/>
                </a:lnTo>
                <a:lnTo>
                  <a:pt x="19" y="213"/>
                </a:lnTo>
                <a:lnTo>
                  <a:pt x="19" y="195"/>
                </a:lnTo>
                <a:lnTo>
                  <a:pt x="19" y="180"/>
                </a:lnTo>
                <a:lnTo>
                  <a:pt x="19" y="165"/>
                </a:lnTo>
                <a:lnTo>
                  <a:pt x="21" y="151"/>
                </a:lnTo>
                <a:lnTo>
                  <a:pt x="21" y="138"/>
                </a:lnTo>
                <a:lnTo>
                  <a:pt x="21" y="127"/>
                </a:lnTo>
                <a:lnTo>
                  <a:pt x="19" y="115"/>
                </a:lnTo>
                <a:lnTo>
                  <a:pt x="17" y="104"/>
                </a:lnTo>
                <a:lnTo>
                  <a:pt x="15" y="88"/>
                </a:lnTo>
                <a:lnTo>
                  <a:pt x="13" y="73"/>
                </a:lnTo>
                <a:lnTo>
                  <a:pt x="12" y="58"/>
                </a:lnTo>
                <a:lnTo>
                  <a:pt x="12" y="41"/>
                </a:lnTo>
                <a:lnTo>
                  <a:pt x="10" y="21"/>
                </a:lnTo>
                <a:lnTo>
                  <a:pt x="8" y="0"/>
                </a:lnTo>
                <a:lnTo>
                  <a:pt x="15" y="4"/>
                </a:lnTo>
                <a:lnTo>
                  <a:pt x="21" y="6"/>
                </a:lnTo>
                <a:lnTo>
                  <a:pt x="33" y="10"/>
                </a:lnTo>
                <a:lnTo>
                  <a:pt x="42" y="16"/>
                </a:lnTo>
                <a:lnTo>
                  <a:pt x="50" y="20"/>
                </a:lnTo>
                <a:lnTo>
                  <a:pt x="55" y="23"/>
                </a:lnTo>
                <a:lnTo>
                  <a:pt x="61" y="25"/>
                </a:lnTo>
                <a:lnTo>
                  <a:pt x="65" y="29"/>
                </a:lnTo>
                <a:lnTo>
                  <a:pt x="67" y="31"/>
                </a:lnTo>
                <a:lnTo>
                  <a:pt x="67" y="33"/>
                </a:lnTo>
                <a:lnTo>
                  <a:pt x="67" y="37"/>
                </a:lnTo>
                <a:lnTo>
                  <a:pt x="67" y="41"/>
                </a:lnTo>
                <a:lnTo>
                  <a:pt x="67" y="46"/>
                </a:lnTo>
                <a:lnTo>
                  <a:pt x="67" y="52"/>
                </a:lnTo>
                <a:lnTo>
                  <a:pt x="67" y="60"/>
                </a:lnTo>
                <a:lnTo>
                  <a:pt x="67" y="67"/>
                </a:lnTo>
                <a:lnTo>
                  <a:pt x="67" y="79"/>
                </a:lnTo>
                <a:lnTo>
                  <a:pt x="67" y="88"/>
                </a:lnTo>
                <a:lnTo>
                  <a:pt x="67" y="100"/>
                </a:lnTo>
                <a:lnTo>
                  <a:pt x="67" y="113"/>
                </a:lnTo>
                <a:lnTo>
                  <a:pt x="67" y="127"/>
                </a:lnTo>
                <a:lnTo>
                  <a:pt x="67" y="142"/>
                </a:lnTo>
                <a:lnTo>
                  <a:pt x="67" y="159"/>
                </a:lnTo>
                <a:lnTo>
                  <a:pt x="67" y="176"/>
                </a:lnTo>
                <a:lnTo>
                  <a:pt x="67" y="193"/>
                </a:lnTo>
                <a:lnTo>
                  <a:pt x="67" y="213"/>
                </a:lnTo>
                <a:lnTo>
                  <a:pt x="65" y="232"/>
                </a:lnTo>
                <a:lnTo>
                  <a:pt x="65" y="251"/>
                </a:lnTo>
                <a:lnTo>
                  <a:pt x="63" y="268"/>
                </a:lnTo>
                <a:lnTo>
                  <a:pt x="63" y="283"/>
                </a:lnTo>
                <a:lnTo>
                  <a:pt x="63" y="300"/>
                </a:lnTo>
                <a:lnTo>
                  <a:pt x="61" y="316"/>
                </a:lnTo>
                <a:lnTo>
                  <a:pt x="61" y="329"/>
                </a:lnTo>
                <a:lnTo>
                  <a:pt x="59" y="342"/>
                </a:lnTo>
                <a:lnTo>
                  <a:pt x="59" y="356"/>
                </a:lnTo>
                <a:lnTo>
                  <a:pt x="57" y="369"/>
                </a:lnTo>
                <a:lnTo>
                  <a:pt x="57" y="381"/>
                </a:lnTo>
                <a:lnTo>
                  <a:pt x="57" y="392"/>
                </a:lnTo>
                <a:lnTo>
                  <a:pt x="55" y="402"/>
                </a:lnTo>
                <a:lnTo>
                  <a:pt x="55" y="411"/>
                </a:lnTo>
                <a:lnTo>
                  <a:pt x="54" y="421"/>
                </a:lnTo>
                <a:lnTo>
                  <a:pt x="54" y="429"/>
                </a:lnTo>
                <a:lnTo>
                  <a:pt x="54" y="436"/>
                </a:lnTo>
                <a:lnTo>
                  <a:pt x="52" y="444"/>
                </a:lnTo>
                <a:lnTo>
                  <a:pt x="52" y="451"/>
                </a:lnTo>
                <a:lnTo>
                  <a:pt x="50" y="457"/>
                </a:lnTo>
                <a:lnTo>
                  <a:pt x="50" y="463"/>
                </a:lnTo>
                <a:lnTo>
                  <a:pt x="48" y="467"/>
                </a:lnTo>
                <a:lnTo>
                  <a:pt x="48" y="471"/>
                </a:lnTo>
                <a:lnTo>
                  <a:pt x="48" y="474"/>
                </a:lnTo>
                <a:lnTo>
                  <a:pt x="46" y="478"/>
                </a:lnTo>
                <a:lnTo>
                  <a:pt x="46" y="482"/>
                </a:lnTo>
                <a:lnTo>
                  <a:pt x="44" y="484"/>
                </a:lnTo>
                <a:lnTo>
                  <a:pt x="44" y="486"/>
                </a:lnTo>
                <a:lnTo>
                  <a:pt x="44" y="486"/>
                </a:lnTo>
                <a:lnTo>
                  <a:pt x="42" y="488"/>
                </a:lnTo>
                <a:lnTo>
                  <a:pt x="42" y="488"/>
                </a:lnTo>
                <a:lnTo>
                  <a:pt x="40" y="488"/>
                </a:lnTo>
                <a:lnTo>
                  <a:pt x="38" y="486"/>
                </a:lnTo>
                <a:lnTo>
                  <a:pt x="34" y="484"/>
                </a:lnTo>
                <a:lnTo>
                  <a:pt x="33" y="480"/>
                </a:lnTo>
                <a:lnTo>
                  <a:pt x="29" y="476"/>
                </a:lnTo>
                <a:lnTo>
                  <a:pt x="27" y="472"/>
                </a:lnTo>
                <a:lnTo>
                  <a:pt x="23" y="465"/>
                </a:lnTo>
                <a:lnTo>
                  <a:pt x="21" y="459"/>
                </a:lnTo>
                <a:lnTo>
                  <a:pt x="15" y="451"/>
                </a:lnTo>
                <a:lnTo>
                  <a:pt x="12" y="444"/>
                </a:lnTo>
                <a:lnTo>
                  <a:pt x="10" y="438"/>
                </a:lnTo>
                <a:lnTo>
                  <a:pt x="8" y="432"/>
                </a:lnTo>
                <a:lnTo>
                  <a:pt x="6" y="429"/>
                </a:lnTo>
                <a:lnTo>
                  <a:pt x="4" y="423"/>
                </a:lnTo>
                <a:lnTo>
                  <a:pt x="4" y="419"/>
                </a:lnTo>
                <a:lnTo>
                  <a:pt x="4" y="417"/>
                </a:lnTo>
                <a:lnTo>
                  <a:pt x="0" y="406"/>
                </a:lnTo>
                <a:lnTo>
                  <a:pt x="0" y="394"/>
                </a:lnTo>
                <a:lnTo>
                  <a:pt x="0" y="381"/>
                </a:lnTo>
                <a:lnTo>
                  <a:pt x="4" y="365"/>
                </a:lnTo>
                <a:lnTo>
                  <a:pt x="4" y="365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reeform 163"/>
          <p:cNvSpPr/>
          <p:nvPr/>
        </p:nvSpPr>
        <p:spPr bwMode="auto">
          <a:xfrm>
            <a:off x="2072095" y="2078617"/>
            <a:ext cx="125819" cy="248042"/>
          </a:xfrm>
          <a:custGeom>
            <a:avLst/>
            <a:gdLst>
              <a:gd name="T0" fmla="*/ 4 w 71"/>
              <a:gd name="T1" fmla="*/ 32 h 137"/>
              <a:gd name="T2" fmla="*/ 2 w 71"/>
              <a:gd name="T3" fmla="*/ 24 h 137"/>
              <a:gd name="T4" fmla="*/ 0 w 71"/>
              <a:gd name="T5" fmla="*/ 19 h 137"/>
              <a:gd name="T6" fmla="*/ 2 w 71"/>
              <a:gd name="T7" fmla="*/ 13 h 137"/>
              <a:gd name="T8" fmla="*/ 4 w 71"/>
              <a:gd name="T9" fmla="*/ 7 h 137"/>
              <a:gd name="T10" fmla="*/ 6 w 71"/>
              <a:gd name="T11" fmla="*/ 3 h 137"/>
              <a:gd name="T12" fmla="*/ 10 w 71"/>
              <a:gd name="T13" fmla="*/ 2 h 137"/>
              <a:gd name="T14" fmla="*/ 14 w 71"/>
              <a:gd name="T15" fmla="*/ 2 h 137"/>
              <a:gd name="T16" fmla="*/ 21 w 71"/>
              <a:gd name="T17" fmla="*/ 0 h 137"/>
              <a:gd name="T18" fmla="*/ 27 w 71"/>
              <a:gd name="T19" fmla="*/ 2 h 137"/>
              <a:gd name="T20" fmla="*/ 37 w 71"/>
              <a:gd name="T21" fmla="*/ 3 h 137"/>
              <a:gd name="T22" fmla="*/ 48 w 71"/>
              <a:gd name="T23" fmla="*/ 7 h 137"/>
              <a:gd name="T24" fmla="*/ 60 w 71"/>
              <a:gd name="T25" fmla="*/ 11 h 137"/>
              <a:gd name="T26" fmla="*/ 60 w 71"/>
              <a:gd name="T27" fmla="*/ 23 h 137"/>
              <a:gd name="T28" fmla="*/ 60 w 71"/>
              <a:gd name="T29" fmla="*/ 34 h 137"/>
              <a:gd name="T30" fmla="*/ 62 w 71"/>
              <a:gd name="T31" fmla="*/ 47 h 137"/>
              <a:gd name="T32" fmla="*/ 62 w 71"/>
              <a:gd name="T33" fmla="*/ 63 h 137"/>
              <a:gd name="T34" fmla="*/ 64 w 71"/>
              <a:gd name="T35" fmla="*/ 78 h 137"/>
              <a:gd name="T36" fmla="*/ 67 w 71"/>
              <a:gd name="T37" fmla="*/ 95 h 137"/>
              <a:gd name="T38" fmla="*/ 69 w 71"/>
              <a:gd name="T39" fmla="*/ 112 h 137"/>
              <a:gd name="T40" fmla="*/ 71 w 71"/>
              <a:gd name="T41" fmla="*/ 131 h 137"/>
              <a:gd name="T42" fmla="*/ 65 w 71"/>
              <a:gd name="T43" fmla="*/ 135 h 137"/>
              <a:gd name="T44" fmla="*/ 62 w 71"/>
              <a:gd name="T45" fmla="*/ 137 h 137"/>
              <a:gd name="T46" fmla="*/ 56 w 71"/>
              <a:gd name="T47" fmla="*/ 137 h 137"/>
              <a:gd name="T48" fmla="*/ 52 w 71"/>
              <a:gd name="T49" fmla="*/ 137 h 137"/>
              <a:gd name="T50" fmla="*/ 48 w 71"/>
              <a:gd name="T51" fmla="*/ 137 h 137"/>
              <a:gd name="T52" fmla="*/ 46 w 71"/>
              <a:gd name="T53" fmla="*/ 135 h 137"/>
              <a:gd name="T54" fmla="*/ 44 w 71"/>
              <a:gd name="T55" fmla="*/ 131 h 137"/>
              <a:gd name="T56" fmla="*/ 42 w 71"/>
              <a:gd name="T57" fmla="*/ 128 h 137"/>
              <a:gd name="T58" fmla="*/ 41 w 71"/>
              <a:gd name="T59" fmla="*/ 124 h 137"/>
              <a:gd name="T60" fmla="*/ 39 w 71"/>
              <a:gd name="T61" fmla="*/ 120 h 137"/>
              <a:gd name="T62" fmla="*/ 37 w 71"/>
              <a:gd name="T63" fmla="*/ 114 h 137"/>
              <a:gd name="T64" fmla="*/ 33 w 71"/>
              <a:gd name="T65" fmla="*/ 109 h 137"/>
              <a:gd name="T66" fmla="*/ 31 w 71"/>
              <a:gd name="T67" fmla="*/ 103 h 137"/>
              <a:gd name="T68" fmla="*/ 29 w 71"/>
              <a:gd name="T69" fmla="*/ 95 h 137"/>
              <a:gd name="T70" fmla="*/ 27 w 71"/>
              <a:gd name="T71" fmla="*/ 88 h 137"/>
              <a:gd name="T72" fmla="*/ 25 w 71"/>
              <a:gd name="T73" fmla="*/ 78 h 137"/>
              <a:gd name="T74" fmla="*/ 23 w 71"/>
              <a:gd name="T75" fmla="*/ 70 h 137"/>
              <a:gd name="T76" fmla="*/ 21 w 71"/>
              <a:gd name="T77" fmla="*/ 63 h 137"/>
              <a:gd name="T78" fmla="*/ 20 w 71"/>
              <a:gd name="T79" fmla="*/ 57 h 137"/>
              <a:gd name="T80" fmla="*/ 16 w 71"/>
              <a:gd name="T81" fmla="*/ 49 h 137"/>
              <a:gd name="T82" fmla="*/ 14 w 71"/>
              <a:gd name="T83" fmla="*/ 44 h 137"/>
              <a:gd name="T84" fmla="*/ 10 w 71"/>
              <a:gd name="T85" fmla="*/ 40 h 137"/>
              <a:gd name="T86" fmla="*/ 8 w 71"/>
              <a:gd name="T87" fmla="*/ 36 h 137"/>
              <a:gd name="T88" fmla="*/ 4 w 71"/>
              <a:gd name="T89" fmla="*/ 32 h 137"/>
              <a:gd name="T90" fmla="*/ 4 w 71"/>
              <a:gd name="T91" fmla="*/ 32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1" h="137">
                <a:moveTo>
                  <a:pt x="4" y="32"/>
                </a:moveTo>
                <a:lnTo>
                  <a:pt x="2" y="24"/>
                </a:lnTo>
                <a:lnTo>
                  <a:pt x="0" y="19"/>
                </a:lnTo>
                <a:lnTo>
                  <a:pt x="2" y="13"/>
                </a:lnTo>
                <a:lnTo>
                  <a:pt x="4" y="7"/>
                </a:lnTo>
                <a:lnTo>
                  <a:pt x="6" y="3"/>
                </a:lnTo>
                <a:lnTo>
                  <a:pt x="10" y="2"/>
                </a:lnTo>
                <a:lnTo>
                  <a:pt x="14" y="2"/>
                </a:lnTo>
                <a:lnTo>
                  <a:pt x="21" y="0"/>
                </a:lnTo>
                <a:lnTo>
                  <a:pt x="27" y="2"/>
                </a:lnTo>
                <a:lnTo>
                  <a:pt x="37" y="3"/>
                </a:lnTo>
                <a:lnTo>
                  <a:pt x="48" y="7"/>
                </a:lnTo>
                <a:lnTo>
                  <a:pt x="60" y="11"/>
                </a:lnTo>
                <a:lnTo>
                  <a:pt x="60" y="23"/>
                </a:lnTo>
                <a:lnTo>
                  <a:pt x="60" y="34"/>
                </a:lnTo>
                <a:lnTo>
                  <a:pt x="62" y="47"/>
                </a:lnTo>
                <a:lnTo>
                  <a:pt x="62" y="63"/>
                </a:lnTo>
                <a:lnTo>
                  <a:pt x="64" y="78"/>
                </a:lnTo>
                <a:lnTo>
                  <a:pt x="67" y="95"/>
                </a:lnTo>
                <a:lnTo>
                  <a:pt x="69" y="112"/>
                </a:lnTo>
                <a:lnTo>
                  <a:pt x="71" y="131"/>
                </a:lnTo>
                <a:lnTo>
                  <a:pt x="65" y="135"/>
                </a:lnTo>
                <a:lnTo>
                  <a:pt x="62" y="137"/>
                </a:lnTo>
                <a:lnTo>
                  <a:pt x="56" y="137"/>
                </a:lnTo>
                <a:lnTo>
                  <a:pt x="52" y="137"/>
                </a:lnTo>
                <a:lnTo>
                  <a:pt x="48" y="137"/>
                </a:lnTo>
                <a:lnTo>
                  <a:pt x="46" y="135"/>
                </a:lnTo>
                <a:lnTo>
                  <a:pt x="44" y="131"/>
                </a:lnTo>
                <a:lnTo>
                  <a:pt x="42" y="128"/>
                </a:lnTo>
                <a:lnTo>
                  <a:pt x="41" y="124"/>
                </a:lnTo>
                <a:lnTo>
                  <a:pt x="39" y="120"/>
                </a:lnTo>
                <a:lnTo>
                  <a:pt x="37" y="114"/>
                </a:lnTo>
                <a:lnTo>
                  <a:pt x="33" y="109"/>
                </a:lnTo>
                <a:lnTo>
                  <a:pt x="31" y="103"/>
                </a:lnTo>
                <a:lnTo>
                  <a:pt x="29" y="95"/>
                </a:lnTo>
                <a:lnTo>
                  <a:pt x="27" y="88"/>
                </a:lnTo>
                <a:lnTo>
                  <a:pt x="25" y="78"/>
                </a:lnTo>
                <a:lnTo>
                  <a:pt x="23" y="70"/>
                </a:lnTo>
                <a:lnTo>
                  <a:pt x="21" y="63"/>
                </a:lnTo>
                <a:lnTo>
                  <a:pt x="20" y="57"/>
                </a:lnTo>
                <a:lnTo>
                  <a:pt x="16" y="49"/>
                </a:lnTo>
                <a:lnTo>
                  <a:pt x="14" y="44"/>
                </a:lnTo>
                <a:lnTo>
                  <a:pt x="10" y="40"/>
                </a:lnTo>
                <a:lnTo>
                  <a:pt x="8" y="36"/>
                </a:lnTo>
                <a:lnTo>
                  <a:pt x="4" y="32"/>
                </a:lnTo>
                <a:lnTo>
                  <a:pt x="4" y="3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5" name="Freeform 164"/>
          <p:cNvSpPr/>
          <p:nvPr/>
        </p:nvSpPr>
        <p:spPr bwMode="auto">
          <a:xfrm>
            <a:off x="2578963" y="2010315"/>
            <a:ext cx="186929" cy="222877"/>
          </a:xfrm>
          <a:custGeom>
            <a:avLst/>
            <a:gdLst>
              <a:gd name="T0" fmla="*/ 2 w 103"/>
              <a:gd name="T1" fmla="*/ 12 h 125"/>
              <a:gd name="T2" fmla="*/ 4 w 103"/>
              <a:gd name="T3" fmla="*/ 8 h 125"/>
              <a:gd name="T4" fmla="*/ 8 w 103"/>
              <a:gd name="T5" fmla="*/ 4 h 125"/>
              <a:gd name="T6" fmla="*/ 12 w 103"/>
              <a:gd name="T7" fmla="*/ 2 h 125"/>
              <a:gd name="T8" fmla="*/ 17 w 103"/>
              <a:gd name="T9" fmla="*/ 2 h 125"/>
              <a:gd name="T10" fmla="*/ 25 w 103"/>
              <a:gd name="T11" fmla="*/ 0 h 125"/>
              <a:gd name="T12" fmla="*/ 35 w 103"/>
              <a:gd name="T13" fmla="*/ 0 h 125"/>
              <a:gd name="T14" fmla="*/ 44 w 103"/>
              <a:gd name="T15" fmla="*/ 2 h 125"/>
              <a:gd name="T16" fmla="*/ 57 w 103"/>
              <a:gd name="T17" fmla="*/ 4 h 125"/>
              <a:gd name="T18" fmla="*/ 80 w 103"/>
              <a:gd name="T19" fmla="*/ 60 h 125"/>
              <a:gd name="T20" fmla="*/ 103 w 103"/>
              <a:gd name="T21" fmla="*/ 117 h 125"/>
              <a:gd name="T22" fmla="*/ 98 w 103"/>
              <a:gd name="T23" fmla="*/ 119 h 125"/>
              <a:gd name="T24" fmla="*/ 92 w 103"/>
              <a:gd name="T25" fmla="*/ 123 h 125"/>
              <a:gd name="T26" fmla="*/ 86 w 103"/>
              <a:gd name="T27" fmla="*/ 125 h 125"/>
              <a:gd name="T28" fmla="*/ 82 w 103"/>
              <a:gd name="T29" fmla="*/ 125 h 125"/>
              <a:gd name="T30" fmla="*/ 78 w 103"/>
              <a:gd name="T31" fmla="*/ 125 h 125"/>
              <a:gd name="T32" fmla="*/ 75 w 103"/>
              <a:gd name="T33" fmla="*/ 123 h 125"/>
              <a:gd name="T34" fmla="*/ 71 w 103"/>
              <a:gd name="T35" fmla="*/ 119 h 125"/>
              <a:gd name="T36" fmla="*/ 67 w 103"/>
              <a:gd name="T37" fmla="*/ 115 h 125"/>
              <a:gd name="T38" fmla="*/ 61 w 103"/>
              <a:gd name="T39" fmla="*/ 109 h 125"/>
              <a:gd name="T40" fmla="*/ 57 w 103"/>
              <a:gd name="T41" fmla="*/ 102 h 125"/>
              <a:gd name="T42" fmla="*/ 54 w 103"/>
              <a:gd name="T43" fmla="*/ 94 h 125"/>
              <a:gd name="T44" fmla="*/ 48 w 103"/>
              <a:gd name="T45" fmla="*/ 83 h 125"/>
              <a:gd name="T46" fmla="*/ 44 w 103"/>
              <a:gd name="T47" fmla="*/ 73 h 125"/>
              <a:gd name="T48" fmla="*/ 38 w 103"/>
              <a:gd name="T49" fmla="*/ 63 h 125"/>
              <a:gd name="T50" fmla="*/ 35 w 103"/>
              <a:gd name="T51" fmla="*/ 56 h 125"/>
              <a:gd name="T52" fmla="*/ 29 w 103"/>
              <a:gd name="T53" fmla="*/ 48 h 125"/>
              <a:gd name="T54" fmla="*/ 25 w 103"/>
              <a:gd name="T55" fmla="*/ 42 h 125"/>
              <a:gd name="T56" fmla="*/ 21 w 103"/>
              <a:gd name="T57" fmla="*/ 39 h 125"/>
              <a:gd name="T58" fmla="*/ 17 w 103"/>
              <a:gd name="T59" fmla="*/ 35 h 125"/>
              <a:gd name="T60" fmla="*/ 13 w 103"/>
              <a:gd name="T61" fmla="*/ 33 h 125"/>
              <a:gd name="T62" fmla="*/ 10 w 103"/>
              <a:gd name="T63" fmla="*/ 31 h 125"/>
              <a:gd name="T64" fmla="*/ 6 w 103"/>
              <a:gd name="T65" fmla="*/ 29 h 125"/>
              <a:gd name="T66" fmla="*/ 4 w 103"/>
              <a:gd name="T67" fmla="*/ 27 h 125"/>
              <a:gd name="T68" fmla="*/ 2 w 103"/>
              <a:gd name="T69" fmla="*/ 25 h 125"/>
              <a:gd name="T70" fmla="*/ 0 w 103"/>
              <a:gd name="T71" fmla="*/ 23 h 125"/>
              <a:gd name="T72" fmla="*/ 0 w 103"/>
              <a:gd name="T73" fmla="*/ 20 h 125"/>
              <a:gd name="T74" fmla="*/ 0 w 103"/>
              <a:gd name="T75" fmla="*/ 16 h 125"/>
              <a:gd name="T76" fmla="*/ 2 w 103"/>
              <a:gd name="T77" fmla="*/ 12 h 125"/>
              <a:gd name="T78" fmla="*/ 2 w 103"/>
              <a:gd name="T79" fmla="*/ 12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3" h="125">
                <a:moveTo>
                  <a:pt x="2" y="12"/>
                </a:moveTo>
                <a:lnTo>
                  <a:pt x="4" y="8"/>
                </a:lnTo>
                <a:lnTo>
                  <a:pt x="8" y="4"/>
                </a:lnTo>
                <a:lnTo>
                  <a:pt x="12" y="2"/>
                </a:lnTo>
                <a:lnTo>
                  <a:pt x="17" y="2"/>
                </a:lnTo>
                <a:lnTo>
                  <a:pt x="25" y="0"/>
                </a:lnTo>
                <a:lnTo>
                  <a:pt x="35" y="0"/>
                </a:lnTo>
                <a:lnTo>
                  <a:pt x="44" y="2"/>
                </a:lnTo>
                <a:lnTo>
                  <a:pt x="57" y="4"/>
                </a:lnTo>
                <a:lnTo>
                  <a:pt x="80" y="60"/>
                </a:lnTo>
                <a:lnTo>
                  <a:pt x="103" y="117"/>
                </a:lnTo>
                <a:lnTo>
                  <a:pt x="98" y="119"/>
                </a:lnTo>
                <a:lnTo>
                  <a:pt x="92" y="123"/>
                </a:lnTo>
                <a:lnTo>
                  <a:pt x="86" y="125"/>
                </a:lnTo>
                <a:lnTo>
                  <a:pt x="82" y="125"/>
                </a:lnTo>
                <a:lnTo>
                  <a:pt x="78" y="125"/>
                </a:lnTo>
                <a:lnTo>
                  <a:pt x="75" y="123"/>
                </a:lnTo>
                <a:lnTo>
                  <a:pt x="71" y="119"/>
                </a:lnTo>
                <a:lnTo>
                  <a:pt x="67" y="115"/>
                </a:lnTo>
                <a:lnTo>
                  <a:pt x="61" y="109"/>
                </a:lnTo>
                <a:lnTo>
                  <a:pt x="57" y="102"/>
                </a:lnTo>
                <a:lnTo>
                  <a:pt x="54" y="94"/>
                </a:lnTo>
                <a:lnTo>
                  <a:pt x="48" y="83"/>
                </a:lnTo>
                <a:lnTo>
                  <a:pt x="44" y="73"/>
                </a:lnTo>
                <a:lnTo>
                  <a:pt x="38" y="63"/>
                </a:lnTo>
                <a:lnTo>
                  <a:pt x="35" y="56"/>
                </a:lnTo>
                <a:lnTo>
                  <a:pt x="29" y="48"/>
                </a:lnTo>
                <a:lnTo>
                  <a:pt x="25" y="42"/>
                </a:lnTo>
                <a:lnTo>
                  <a:pt x="21" y="39"/>
                </a:lnTo>
                <a:lnTo>
                  <a:pt x="17" y="35"/>
                </a:lnTo>
                <a:lnTo>
                  <a:pt x="13" y="33"/>
                </a:lnTo>
                <a:lnTo>
                  <a:pt x="10" y="31"/>
                </a:lnTo>
                <a:lnTo>
                  <a:pt x="6" y="29"/>
                </a:lnTo>
                <a:lnTo>
                  <a:pt x="4" y="27"/>
                </a:lnTo>
                <a:lnTo>
                  <a:pt x="2" y="25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2" y="12"/>
                </a:lnTo>
                <a:lnTo>
                  <a:pt x="2" y="1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6" name="Freeform 165"/>
          <p:cNvSpPr/>
          <p:nvPr/>
        </p:nvSpPr>
        <p:spPr bwMode="auto">
          <a:xfrm>
            <a:off x="2266214" y="1582535"/>
            <a:ext cx="194119" cy="409807"/>
          </a:xfrm>
          <a:custGeom>
            <a:avLst/>
            <a:gdLst>
              <a:gd name="T0" fmla="*/ 10 w 107"/>
              <a:gd name="T1" fmla="*/ 33 h 230"/>
              <a:gd name="T2" fmla="*/ 4 w 107"/>
              <a:gd name="T3" fmla="*/ 25 h 230"/>
              <a:gd name="T4" fmla="*/ 0 w 107"/>
              <a:gd name="T5" fmla="*/ 18 h 230"/>
              <a:gd name="T6" fmla="*/ 0 w 107"/>
              <a:gd name="T7" fmla="*/ 10 h 230"/>
              <a:gd name="T8" fmla="*/ 4 w 107"/>
              <a:gd name="T9" fmla="*/ 4 h 230"/>
              <a:gd name="T10" fmla="*/ 10 w 107"/>
              <a:gd name="T11" fmla="*/ 2 h 230"/>
              <a:gd name="T12" fmla="*/ 19 w 107"/>
              <a:gd name="T13" fmla="*/ 0 h 230"/>
              <a:gd name="T14" fmla="*/ 35 w 107"/>
              <a:gd name="T15" fmla="*/ 2 h 230"/>
              <a:gd name="T16" fmla="*/ 54 w 107"/>
              <a:gd name="T17" fmla="*/ 4 h 230"/>
              <a:gd name="T18" fmla="*/ 69 w 107"/>
              <a:gd name="T19" fmla="*/ 10 h 230"/>
              <a:gd name="T20" fmla="*/ 81 w 107"/>
              <a:gd name="T21" fmla="*/ 14 h 230"/>
              <a:gd name="T22" fmla="*/ 88 w 107"/>
              <a:gd name="T23" fmla="*/ 18 h 230"/>
              <a:gd name="T24" fmla="*/ 92 w 107"/>
              <a:gd name="T25" fmla="*/ 22 h 230"/>
              <a:gd name="T26" fmla="*/ 92 w 107"/>
              <a:gd name="T27" fmla="*/ 27 h 230"/>
              <a:gd name="T28" fmla="*/ 94 w 107"/>
              <a:gd name="T29" fmla="*/ 35 h 230"/>
              <a:gd name="T30" fmla="*/ 96 w 107"/>
              <a:gd name="T31" fmla="*/ 43 h 230"/>
              <a:gd name="T32" fmla="*/ 98 w 107"/>
              <a:gd name="T33" fmla="*/ 54 h 230"/>
              <a:gd name="T34" fmla="*/ 100 w 107"/>
              <a:gd name="T35" fmla="*/ 67 h 230"/>
              <a:gd name="T36" fmla="*/ 102 w 107"/>
              <a:gd name="T37" fmla="*/ 83 h 230"/>
              <a:gd name="T38" fmla="*/ 102 w 107"/>
              <a:gd name="T39" fmla="*/ 100 h 230"/>
              <a:gd name="T40" fmla="*/ 105 w 107"/>
              <a:gd name="T41" fmla="*/ 127 h 230"/>
              <a:gd name="T42" fmla="*/ 105 w 107"/>
              <a:gd name="T43" fmla="*/ 157 h 230"/>
              <a:gd name="T44" fmla="*/ 107 w 107"/>
              <a:gd name="T45" fmla="*/ 182 h 230"/>
              <a:gd name="T46" fmla="*/ 107 w 107"/>
              <a:gd name="T47" fmla="*/ 199 h 230"/>
              <a:gd name="T48" fmla="*/ 107 w 107"/>
              <a:gd name="T49" fmla="*/ 205 h 230"/>
              <a:gd name="T50" fmla="*/ 107 w 107"/>
              <a:gd name="T51" fmla="*/ 216 h 230"/>
              <a:gd name="T52" fmla="*/ 105 w 107"/>
              <a:gd name="T53" fmla="*/ 224 h 230"/>
              <a:gd name="T54" fmla="*/ 102 w 107"/>
              <a:gd name="T55" fmla="*/ 228 h 230"/>
              <a:gd name="T56" fmla="*/ 100 w 107"/>
              <a:gd name="T57" fmla="*/ 230 h 230"/>
              <a:gd name="T58" fmla="*/ 98 w 107"/>
              <a:gd name="T59" fmla="*/ 228 h 230"/>
              <a:gd name="T60" fmla="*/ 94 w 107"/>
              <a:gd name="T61" fmla="*/ 224 h 230"/>
              <a:gd name="T62" fmla="*/ 90 w 107"/>
              <a:gd name="T63" fmla="*/ 216 h 230"/>
              <a:gd name="T64" fmla="*/ 86 w 107"/>
              <a:gd name="T65" fmla="*/ 207 h 230"/>
              <a:gd name="T66" fmla="*/ 82 w 107"/>
              <a:gd name="T67" fmla="*/ 195 h 230"/>
              <a:gd name="T68" fmla="*/ 77 w 107"/>
              <a:gd name="T69" fmla="*/ 178 h 230"/>
              <a:gd name="T70" fmla="*/ 71 w 107"/>
              <a:gd name="T71" fmla="*/ 159 h 230"/>
              <a:gd name="T72" fmla="*/ 65 w 107"/>
              <a:gd name="T73" fmla="*/ 138 h 230"/>
              <a:gd name="T74" fmla="*/ 58 w 107"/>
              <a:gd name="T75" fmla="*/ 117 h 230"/>
              <a:gd name="T76" fmla="*/ 50 w 107"/>
              <a:gd name="T77" fmla="*/ 98 h 230"/>
              <a:gd name="T78" fmla="*/ 42 w 107"/>
              <a:gd name="T79" fmla="*/ 83 h 230"/>
              <a:gd name="T80" fmla="*/ 37 w 107"/>
              <a:gd name="T81" fmla="*/ 69 h 230"/>
              <a:gd name="T82" fmla="*/ 31 w 107"/>
              <a:gd name="T83" fmla="*/ 58 h 230"/>
              <a:gd name="T84" fmla="*/ 25 w 107"/>
              <a:gd name="T85" fmla="*/ 48 h 230"/>
              <a:gd name="T86" fmla="*/ 19 w 107"/>
              <a:gd name="T87" fmla="*/ 41 h 230"/>
              <a:gd name="T88" fmla="*/ 14 w 107"/>
              <a:gd name="T89" fmla="*/ 37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7" h="230">
                <a:moveTo>
                  <a:pt x="14" y="37"/>
                </a:moveTo>
                <a:lnTo>
                  <a:pt x="10" y="33"/>
                </a:lnTo>
                <a:lnTo>
                  <a:pt x="6" y="29"/>
                </a:lnTo>
                <a:lnTo>
                  <a:pt x="4" y="25"/>
                </a:lnTo>
                <a:lnTo>
                  <a:pt x="2" y="22"/>
                </a:lnTo>
                <a:lnTo>
                  <a:pt x="0" y="18"/>
                </a:lnTo>
                <a:lnTo>
                  <a:pt x="0" y="14"/>
                </a:lnTo>
                <a:lnTo>
                  <a:pt x="0" y="10"/>
                </a:lnTo>
                <a:lnTo>
                  <a:pt x="0" y="8"/>
                </a:lnTo>
                <a:lnTo>
                  <a:pt x="4" y="4"/>
                </a:lnTo>
                <a:lnTo>
                  <a:pt x="6" y="2"/>
                </a:lnTo>
                <a:lnTo>
                  <a:pt x="10" y="2"/>
                </a:lnTo>
                <a:lnTo>
                  <a:pt x="14" y="0"/>
                </a:lnTo>
                <a:lnTo>
                  <a:pt x="19" y="0"/>
                </a:lnTo>
                <a:lnTo>
                  <a:pt x="27" y="0"/>
                </a:lnTo>
                <a:lnTo>
                  <a:pt x="35" y="2"/>
                </a:lnTo>
                <a:lnTo>
                  <a:pt x="44" y="4"/>
                </a:lnTo>
                <a:lnTo>
                  <a:pt x="54" y="4"/>
                </a:lnTo>
                <a:lnTo>
                  <a:pt x="61" y="8"/>
                </a:lnTo>
                <a:lnTo>
                  <a:pt x="69" y="10"/>
                </a:lnTo>
                <a:lnTo>
                  <a:pt x="75" y="12"/>
                </a:lnTo>
                <a:lnTo>
                  <a:pt x="81" y="14"/>
                </a:lnTo>
                <a:lnTo>
                  <a:pt x="84" y="16"/>
                </a:lnTo>
                <a:lnTo>
                  <a:pt x="88" y="18"/>
                </a:lnTo>
                <a:lnTo>
                  <a:pt x="90" y="20"/>
                </a:lnTo>
                <a:lnTo>
                  <a:pt x="92" y="22"/>
                </a:lnTo>
                <a:lnTo>
                  <a:pt x="92" y="25"/>
                </a:lnTo>
                <a:lnTo>
                  <a:pt x="92" y="27"/>
                </a:lnTo>
                <a:lnTo>
                  <a:pt x="94" y="31"/>
                </a:lnTo>
                <a:lnTo>
                  <a:pt x="94" y="35"/>
                </a:lnTo>
                <a:lnTo>
                  <a:pt x="96" y="39"/>
                </a:lnTo>
                <a:lnTo>
                  <a:pt x="96" y="43"/>
                </a:lnTo>
                <a:lnTo>
                  <a:pt x="98" y="48"/>
                </a:lnTo>
                <a:lnTo>
                  <a:pt x="98" y="54"/>
                </a:lnTo>
                <a:lnTo>
                  <a:pt x="98" y="60"/>
                </a:lnTo>
                <a:lnTo>
                  <a:pt x="100" y="67"/>
                </a:lnTo>
                <a:lnTo>
                  <a:pt x="100" y="75"/>
                </a:lnTo>
                <a:lnTo>
                  <a:pt x="102" y="83"/>
                </a:lnTo>
                <a:lnTo>
                  <a:pt x="102" y="90"/>
                </a:lnTo>
                <a:lnTo>
                  <a:pt x="102" y="100"/>
                </a:lnTo>
                <a:lnTo>
                  <a:pt x="103" y="108"/>
                </a:lnTo>
                <a:lnTo>
                  <a:pt x="105" y="127"/>
                </a:lnTo>
                <a:lnTo>
                  <a:pt x="105" y="142"/>
                </a:lnTo>
                <a:lnTo>
                  <a:pt x="105" y="157"/>
                </a:lnTo>
                <a:lnTo>
                  <a:pt x="107" y="171"/>
                </a:lnTo>
                <a:lnTo>
                  <a:pt x="107" y="182"/>
                </a:lnTo>
                <a:lnTo>
                  <a:pt x="107" y="192"/>
                </a:lnTo>
                <a:lnTo>
                  <a:pt x="107" y="199"/>
                </a:lnTo>
                <a:lnTo>
                  <a:pt x="107" y="203"/>
                </a:lnTo>
                <a:lnTo>
                  <a:pt x="107" y="205"/>
                </a:lnTo>
                <a:lnTo>
                  <a:pt x="107" y="211"/>
                </a:lnTo>
                <a:lnTo>
                  <a:pt x="107" y="216"/>
                </a:lnTo>
                <a:lnTo>
                  <a:pt x="105" y="220"/>
                </a:lnTo>
                <a:lnTo>
                  <a:pt x="105" y="224"/>
                </a:lnTo>
                <a:lnTo>
                  <a:pt x="103" y="226"/>
                </a:lnTo>
                <a:lnTo>
                  <a:pt x="102" y="228"/>
                </a:lnTo>
                <a:lnTo>
                  <a:pt x="100" y="230"/>
                </a:lnTo>
                <a:lnTo>
                  <a:pt x="100" y="230"/>
                </a:lnTo>
                <a:lnTo>
                  <a:pt x="98" y="230"/>
                </a:lnTo>
                <a:lnTo>
                  <a:pt x="98" y="228"/>
                </a:lnTo>
                <a:lnTo>
                  <a:pt x="96" y="226"/>
                </a:lnTo>
                <a:lnTo>
                  <a:pt x="94" y="224"/>
                </a:lnTo>
                <a:lnTo>
                  <a:pt x="92" y="220"/>
                </a:lnTo>
                <a:lnTo>
                  <a:pt x="90" y="216"/>
                </a:lnTo>
                <a:lnTo>
                  <a:pt x="88" y="213"/>
                </a:lnTo>
                <a:lnTo>
                  <a:pt x="86" y="207"/>
                </a:lnTo>
                <a:lnTo>
                  <a:pt x="84" y="201"/>
                </a:lnTo>
                <a:lnTo>
                  <a:pt x="82" y="195"/>
                </a:lnTo>
                <a:lnTo>
                  <a:pt x="79" y="188"/>
                </a:lnTo>
                <a:lnTo>
                  <a:pt x="77" y="178"/>
                </a:lnTo>
                <a:lnTo>
                  <a:pt x="75" y="169"/>
                </a:lnTo>
                <a:lnTo>
                  <a:pt x="71" y="159"/>
                </a:lnTo>
                <a:lnTo>
                  <a:pt x="67" y="150"/>
                </a:lnTo>
                <a:lnTo>
                  <a:pt x="65" y="138"/>
                </a:lnTo>
                <a:lnTo>
                  <a:pt x="61" y="127"/>
                </a:lnTo>
                <a:lnTo>
                  <a:pt x="58" y="117"/>
                </a:lnTo>
                <a:lnTo>
                  <a:pt x="54" y="108"/>
                </a:lnTo>
                <a:lnTo>
                  <a:pt x="50" y="98"/>
                </a:lnTo>
                <a:lnTo>
                  <a:pt x="46" y="90"/>
                </a:lnTo>
                <a:lnTo>
                  <a:pt x="42" y="83"/>
                </a:lnTo>
                <a:lnTo>
                  <a:pt x="40" y="75"/>
                </a:lnTo>
                <a:lnTo>
                  <a:pt x="37" y="69"/>
                </a:lnTo>
                <a:lnTo>
                  <a:pt x="33" y="62"/>
                </a:lnTo>
                <a:lnTo>
                  <a:pt x="31" y="58"/>
                </a:lnTo>
                <a:lnTo>
                  <a:pt x="27" y="52"/>
                </a:lnTo>
                <a:lnTo>
                  <a:pt x="25" y="48"/>
                </a:lnTo>
                <a:lnTo>
                  <a:pt x="21" y="44"/>
                </a:lnTo>
                <a:lnTo>
                  <a:pt x="19" y="41"/>
                </a:lnTo>
                <a:lnTo>
                  <a:pt x="16" y="39"/>
                </a:lnTo>
                <a:lnTo>
                  <a:pt x="14" y="37"/>
                </a:lnTo>
                <a:lnTo>
                  <a:pt x="14" y="37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7" name="Freeform 166"/>
          <p:cNvSpPr/>
          <p:nvPr/>
        </p:nvSpPr>
        <p:spPr bwMode="auto">
          <a:xfrm>
            <a:off x="2640073" y="1481881"/>
            <a:ext cx="248042" cy="535625"/>
          </a:xfrm>
          <a:custGeom>
            <a:avLst/>
            <a:gdLst>
              <a:gd name="T0" fmla="*/ 53 w 137"/>
              <a:gd name="T1" fmla="*/ 73 h 298"/>
              <a:gd name="T2" fmla="*/ 55 w 137"/>
              <a:gd name="T3" fmla="*/ 54 h 298"/>
              <a:gd name="T4" fmla="*/ 53 w 137"/>
              <a:gd name="T5" fmla="*/ 40 h 298"/>
              <a:gd name="T6" fmla="*/ 49 w 137"/>
              <a:gd name="T7" fmla="*/ 29 h 298"/>
              <a:gd name="T8" fmla="*/ 43 w 137"/>
              <a:gd name="T9" fmla="*/ 21 h 298"/>
              <a:gd name="T10" fmla="*/ 42 w 137"/>
              <a:gd name="T11" fmla="*/ 15 h 298"/>
              <a:gd name="T12" fmla="*/ 40 w 137"/>
              <a:gd name="T13" fmla="*/ 10 h 298"/>
              <a:gd name="T14" fmla="*/ 42 w 137"/>
              <a:gd name="T15" fmla="*/ 6 h 298"/>
              <a:gd name="T16" fmla="*/ 45 w 137"/>
              <a:gd name="T17" fmla="*/ 2 h 298"/>
              <a:gd name="T18" fmla="*/ 53 w 137"/>
              <a:gd name="T19" fmla="*/ 0 h 298"/>
              <a:gd name="T20" fmla="*/ 66 w 137"/>
              <a:gd name="T21" fmla="*/ 0 h 298"/>
              <a:gd name="T22" fmla="*/ 84 w 137"/>
              <a:gd name="T23" fmla="*/ 2 h 298"/>
              <a:gd name="T24" fmla="*/ 105 w 137"/>
              <a:gd name="T25" fmla="*/ 8 h 298"/>
              <a:gd name="T26" fmla="*/ 120 w 137"/>
              <a:gd name="T27" fmla="*/ 13 h 298"/>
              <a:gd name="T28" fmla="*/ 131 w 137"/>
              <a:gd name="T29" fmla="*/ 19 h 298"/>
              <a:gd name="T30" fmla="*/ 135 w 137"/>
              <a:gd name="T31" fmla="*/ 27 h 298"/>
              <a:gd name="T32" fmla="*/ 137 w 137"/>
              <a:gd name="T33" fmla="*/ 33 h 298"/>
              <a:gd name="T34" fmla="*/ 135 w 137"/>
              <a:gd name="T35" fmla="*/ 42 h 298"/>
              <a:gd name="T36" fmla="*/ 133 w 137"/>
              <a:gd name="T37" fmla="*/ 55 h 298"/>
              <a:gd name="T38" fmla="*/ 129 w 137"/>
              <a:gd name="T39" fmla="*/ 71 h 298"/>
              <a:gd name="T40" fmla="*/ 124 w 137"/>
              <a:gd name="T41" fmla="*/ 90 h 298"/>
              <a:gd name="T42" fmla="*/ 114 w 137"/>
              <a:gd name="T43" fmla="*/ 113 h 298"/>
              <a:gd name="T44" fmla="*/ 103 w 137"/>
              <a:gd name="T45" fmla="*/ 142 h 298"/>
              <a:gd name="T46" fmla="*/ 85 w 137"/>
              <a:gd name="T47" fmla="*/ 174 h 298"/>
              <a:gd name="T48" fmla="*/ 68 w 137"/>
              <a:gd name="T49" fmla="*/ 210 h 298"/>
              <a:gd name="T50" fmla="*/ 49 w 137"/>
              <a:gd name="T51" fmla="*/ 243 h 298"/>
              <a:gd name="T52" fmla="*/ 28 w 137"/>
              <a:gd name="T53" fmla="*/ 268 h 298"/>
              <a:gd name="T54" fmla="*/ 9 w 137"/>
              <a:gd name="T55" fmla="*/ 289 h 298"/>
              <a:gd name="T56" fmla="*/ 5 w 137"/>
              <a:gd name="T57" fmla="*/ 277 h 298"/>
              <a:gd name="T58" fmla="*/ 15 w 137"/>
              <a:gd name="T59" fmla="*/ 239 h 298"/>
              <a:gd name="T60" fmla="*/ 24 w 137"/>
              <a:gd name="T61" fmla="*/ 203 h 298"/>
              <a:gd name="T62" fmla="*/ 32 w 137"/>
              <a:gd name="T63" fmla="*/ 172 h 298"/>
              <a:gd name="T64" fmla="*/ 38 w 137"/>
              <a:gd name="T65" fmla="*/ 145 h 298"/>
              <a:gd name="T66" fmla="*/ 43 w 137"/>
              <a:gd name="T67" fmla="*/ 124 h 298"/>
              <a:gd name="T68" fmla="*/ 47 w 137"/>
              <a:gd name="T69" fmla="*/ 105 h 298"/>
              <a:gd name="T70" fmla="*/ 51 w 137"/>
              <a:gd name="T71" fmla="*/ 90 h 298"/>
              <a:gd name="T72" fmla="*/ 51 w 137"/>
              <a:gd name="T73" fmla="*/ 84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7" h="298">
                <a:moveTo>
                  <a:pt x="51" y="84"/>
                </a:moveTo>
                <a:lnTo>
                  <a:pt x="53" y="73"/>
                </a:lnTo>
                <a:lnTo>
                  <a:pt x="53" y="63"/>
                </a:lnTo>
                <a:lnTo>
                  <a:pt x="55" y="54"/>
                </a:lnTo>
                <a:lnTo>
                  <a:pt x="53" y="46"/>
                </a:lnTo>
                <a:lnTo>
                  <a:pt x="53" y="40"/>
                </a:lnTo>
                <a:lnTo>
                  <a:pt x="51" y="34"/>
                </a:lnTo>
                <a:lnTo>
                  <a:pt x="49" y="29"/>
                </a:lnTo>
                <a:lnTo>
                  <a:pt x="47" y="25"/>
                </a:lnTo>
                <a:lnTo>
                  <a:pt x="43" y="21"/>
                </a:lnTo>
                <a:lnTo>
                  <a:pt x="42" y="19"/>
                </a:lnTo>
                <a:lnTo>
                  <a:pt x="42" y="15"/>
                </a:lnTo>
                <a:lnTo>
                  <a:pt x="40" y="13"/>
                </a:lnTo>
                <a:lnTo>
                  <a:pt x="40" y="10"/>
                </a:lnTo>
                <a:lnTo>
                  <a:pt x="40" y="8"/>
                </a:lnTo>
                <a:lnTo>
                  <a:pt x="42" y="6"/>
                </a:lnTo>
                <a:lnTo>
                  <a:pt x="43" y="4"/>
                </a:lnTo>
                <a:lnTo>
                  <a:pt x="45" y="2"/>
                </a:lnTo>
                <a:lnTo>
                  <a:pt x="49" y="2"/>
                </a:lnTo>
                <a:lnTo>
                  <a:pt x="53" y="0"/>
                </a:lnTo>
                <a:lnTo>
                  <a:pt x="59" y="0"/>
                </a:lnTo>
                <a:lnTo>
                  <a:pt x="66" y="0"/>
                </a:lnTo>
                <a:lnTo>
                  <a:pt x="74" y="2"/>
                </a:lnTo>
                <a:lnTo>
                  <a:pt x="84" y="2"/>
                </a:lnTo>
                <a:lnTo>
                  <a:pt x="93" y="4"/>
                </a:lnTo>
                <a:lnTo>
                  <a:pt x="105" y="8"/>
                </a:lnTo>
                <a:lnTo>
                  <a:pt x="112" y="10"/>
                </a:lnTo>
                <a:lnTo>
                  <a:pt x="120" y="13"/>
                </a:lnTo>
                <a:lnTo>
                  <a:pt x="126" y="17"/>
                </a:lnTo>
                <a:lnTo>
                  <a:pt x="131" y="19"/>
                </a:lnTo>
                <a:lnTo>
                  <a:pt x="133" y="23"/>
                </a:lnTo>
                <a:lnTo>
                  <a:pt x="135" y="27"/>
                </a:lnTo>
                <a:lnTo>
                  <a:pt x="137" y="29"/>
                </a:lnTo>
                <a:lnTo>
                  <a:pt x="137" y="33"/>
                </a:lnTo>
                <a:lnTo>
                  <a:pt x="135" y="36"/>
                </a:lnTo>
                <a:lnTo>
                  <a:pt x="135" y="42"/>
                </a:lnTo>
                <a:lnTo>
                  <a:pt x="133" y="48"/>
                </a:lnTo>
                <a:lnTo>
                  <a:pt x="133" y="55"/>
                </a:lnTo>
                <a:lnTo>
                  <a:pt x="131" y="61"/>
                </a:lnTo>
                <a:lnTo>
                  <a:pt x="129" y="71"/>
                </a:lnTo>
                <a:lnTo>
                  <a:pt x="127" y="80"/>
                </a:lnTo>
                <a:lnTo>
                  <a:pt x="124" y="90"/>
                </a:lnTo>
                <a:lnTo>
                  <a:pt x="120" y="101"/>
                </a:lnTo>
                <a:lnTo>
                  <a:pt x="114" y="113"/>
                </a:lnTo>
                <a:lnTo>
                  <a:pt x="108" y="126"/>
                </a:lnTo>
                <a:lnTo>
                  <a:pt x="103" y="142"/>
                </a:lnTo>
                <a:lnTo>
                  <a:pt x="95" y="157"/>
                </a:lnTo>
                <a:lnTo>
                  <a:pt x="85" y="174"/>
                </a:lnTo>
                <a:lnTo>
                  <a:pt x="76" y="193"/>
                </a:lnTo>
                <a:lnTo>
                  <a:pt x="68" y="210"/>
                </a:lnTo>
                <a:lnTo>
                  <a:pt x="59" y="228"/>
                </a:lnTo>
                <a:lnTo>
                  <a:pt x="49" y="243"/>
                </a:lnTo>
                <a:lnTo>
                  <a:pt x="38" y="256"/>
                </a:lnTo>
                <a:lnTo>
                  <a:pt x="28" y="268"/>
                </a:lnTo>
                <a:lnTo>
                  <a:pt x="19" y="279"/>
                </a:lnTo>
                <a:lnTo>
                  <a:pt x="9" y="289"/>
                </a:lnTo>
                <a:lnTo>
                  <a:pt x="0" y="298"/>
                </a:lnTo>
                <a:lnTo>
                  <a:pt x="5" y="277"/>
                </a:lnTo>
                <a:lnTo>
                  <a:pt x="11" y="256"/>
                </a:lnTo>
                <a:lnTo>
                  <a:pt x="15" y="239"/>
                </a:lnTo>
                <a:lnTo>
                  <a:pt x="21" y="220"/>
                </a:lnTo>
                <a:lnTo>
                  <a:pt x="24" y="203"/>
                </a:lnTo>
                <a:lnTo>
                  <a:pt x="28" y="187"/>
                </a:lnTo>
                <a:lnTo>
                  <a:pt x="32" y="172"/>
                </a:lnTo>
                <a:lnTo>
                  <a:pt x="36" y="159"/>
                </a:lnTo>
                <a:lnTo>
                  <a:pt x="38" y="145"/>
                </a:lnTo>
                <a:lnTo>
                  <a:pt x="42" y="134"/>
                </a:lnTo>
                <a:lnTo>
                  <a:pt x="43" y="124"/>
                </a:lnTo>
                <a:lnTo>
                  <a:pt x="45" y="113"/>
                </a:lnTo>
                <a:lnTo>
                  <a:pt x="47" y="105"/>
                </a:lnTo>
                <a:lnTo>
                  <a:pt x="49" y="98"/>
                </a:lnTo>
                <a:lnTo>
                  <a:pt x="51" y="90"/>
                </a:lnTo>
                <a:lnTo>
                  <a:pt x="51" y="84"/>
                </a:lnTo>
                <a:lnTo>
                  <a:pt x="51" y="84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8" name="Freeform 167"/>
          <p:cNvSpPr/>
          <p:nvPr/>
        </p:nvSpPr>
        <p:spPr bwMode="auto">
          <a:xfrm>
            <a:off x="1877977" y="2279925"/>
            <a:ext cx="514057" cy="521246"/>
          </a:xfrm>
          <a:custGeom>
            <a:avLst/>
            <a:gdLst>
              <a:gd name="T0" fmla="*/ 212 w 286"/>
              <a:gd name="T1" fmla="*/ 21 h 291"/>
              <a:gd name="T2" fmla="*/ 212 w 286"/>
              <a:gd name="T3" fmla="*/ 14 h 291"/>
              <a:gd name="T4" fmla="*/ 213 w 286"/>
              <a:gd name="T5" fmla="*/ 8 h 291"/>
              <a:gd name="T6" fmla="*/ 217 w 286"/>
              <a:gd name="T7" fmla="*/ 2 h 291"/>
              <a:gd name="T8" fmla="*/ 223 w 286"/>
              <a:gd name="T9" fmla="*/ 0 h 291"/>
              <a:gd name="T10" fmla="*/ 233 w 286"/>
              <a:gd name="T11" fmla="*/ 0 h 291"/>
              <a:gd name="T12" fmla="*/ 242 w 286"/>
              <a:gd name="T13" fmla="*/ 6 h 291"/>
              <a:gd name="T14" fmla="*/ 255 w 286"/>
              <a:gd name="T15" fmla="*/ 14 h 291"/>
              <a:gd name="T16" fmla="*/ 269 w 286"/>
              <a:gd name="T17" fmla="*/ 23 h 291"/>
              <a:gd name="T18" fmla="*/ 278 w 286"/>
              <a:gd name="T19" fmla="*/ 35 h 291"/>
              <a:gd name="T20" fmla="*/ 284 w 286"/>
              <a:gd name="T21" fmla="*/ 44 h 291"/>
              <a:gd name="T22" fmla="*/ 286 w 286"/>
              <a:gd name="T23" fmla="*/ 52 h 291"/>
              <a:gd name="T24" fmla="*/ 282 w 286"/>
              <a:gd name="T25" fmla="*/ 60 h 291"/>
              <a:gd name="T26" fmla="*/ 276 w 286"/>
              <a:gd name="T27" fmla="*/ 69 h 291"/>
              <a:gd name="T28" fmla="*/ 269 w 286"/>
              <a:gd name="T29" fmla="*/ 81 h 291"/>
              <a:gd name="T30" fmla="*/ 257 w 286"/>
              <a:gd name="T31" fmla="*/ 98 h 291"/>
              <a:gd name="T32" fmla="*/ 234 w 286"/>
              <a:gd name="T33" fmla="*/ 125 h 291"/>
              <a:gd name="T34" fmla="*/ 208 w 286"/>
              <a:gd name="T35" fmla="*/ 153 h 291"/>
              <a:gd name="T36" fmla="*/ 189 w 286"/>
              <a:gd name="T37" fmla="*/ 172 h 291"/>
              <a:gd name="T38" fmla="*/ 168 w 286"/>
              <a:gd name="T39" fmla="*/ 192 h 291"/>
              <a:gd name="T40" fmla="*/ 143 w 286"/>
              <a:gd name="T41" fmla="*/ 213 h 291"/>
              <a:gd name="T42" fmla="*/ 116 w 286"/>
              <a:gd name="T43" fmla="*/ 232 h 291"/>
              <a:gd name="T44" fmla="*/ 87 w 286"/>
              <a:gd name="T45" fmla="*/ 251 h 291"/>
              <a:gd name="T46" fmla="*/ 63 w 286"/>
              <a:gd name="T47" fmla="*/ 266 h 291"/>
              <a:gd name="T48" fmla="*/ 49 w 286"/>
              <a:gd name="T49" fmla="*/ 274 h 291"/>
              <a:gd name="T50" fmla="*/ 36 w 286"/>
              <a:gd name="T51" fmla="*/ 279 h 291"/>
              <a:gd name="T52" fmla="*/ 24 w 286"/>
              <a:gd name="T53" fmla="*/ 285 h 291"/>
              <a:gd name="T54" fmla="*/ 15 w 286"/>
              <a:gd name="T55" fmla="*/ 289 h 291"/>
              <a:gd name="T56" fmla="*/ 5 w 286"/>
              <a:gd name="T57" fmla="*/ 291 h 291"/>
              <a:gd name="T58" fmla="*/ 0 w 286"/>
              <a:gd name="T59" fmla="*/ 291 h 291"/>
              <a:gd name="T60" fmla="*/ 0 w 286"/>
              <a:gd name="T61" fmla="*/ 289 h 291"/>
              <a:gd name="T62" fmla="*/ 1 w 286"/>
              <a:gd name="T63" fmla="*/ 285 h 291"/>
              <a:gd name="T64" fmla="*/ 9 w 286"/>
              <a:gd name="T65" fmla="*/ 278 h 291"/>
              <a:gd name="T66" fmla="*/ 24 w 286"/>
              <a:gd name="T67" fmla="*/ 264 h 291"/>
              <a:gd name="T68" fmla="*/ 47 w 286"/>
              <a:gd name="T69" fmla="*/ 245 h 291"/>
              <a:gd name="T70" fmla="*/ 72 w 286"/>
              <a:gd name="T71" fmla="*/ 220 h 291"/>
              <a:gd name="T72" fmla="*/ 101 w 286"/>
              <a:gd name="T73" fmla="*/ 193 h 291"/>
              <a:gd name="T74" fmla="*/ 129 w 286"/>
              <a:gd name="T75" fmla="*/ 161 h 291"/>
              <a:gd name="T76" fmla="*/ 162 w 286"/>
              <a:gd name="T77" fmla="*/ 123 h 291"/>
              <a:gd name="T78" fmla="*/ 175 w 286"/>
              <a:gd name="T79" fmla="*/ 104 h 291"/>
              <a:gd name="T80" fmla="*/ 185 w 286"/>
              <a:gd name="T81" fmla="*/ 86 h 291"/>
              <a:gd name="T82" fmla="*/ 194 w 286"/>
              <a:gd name="T83" fmla="*/ 71 h 291"/>
              <a:gd name="T84" fmla="*/ 202 w 286"/>
              <a:gd name="T85" fmla="*/ 60 h 291"/>
              <a:gd name="T86" fmla="*/ 208 w 286"/>
              <a:gd name="T87" fmla="*/ 48 h 291"/>
              <a:gd name="T88" fmla="*/ 212 w 286"/>
              <a:gd name="T89" fmla="*/ 39 h 291"/>
              <a:gd name="T90" fmla="*/ 213 w 286"/>
              <a:gd name="T91" fmla="*/ 31 h 291"/>
              <a:gd name="T92" fmla="*/ 212 w 286"/>
              <a:gd name="T93" fmla="*/ 27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86" h="291">
                <a:moveTo>
                  <a:pt x="212" y="27"/>
                </a:moveTo>
                <a:lnTo>
                  <a:pt x="212" y="21"/>
                </a:lnTo>
                <a:lnTo>
                  <a:pt x="210" y="18"/>
                </a:lnTo>
                <a:lnTo>
                  <a:pt x="212" y="14"/>
                </a:lnTo>
                <a:lnTo>
                  <a:pt x="212" y="10"/>
                </a:lnTo>
                <a:lnTo>
                  <a:pt x="213" y="8"/>
                </a:lnTo>
                <a:lnTo>
                  <a:pt x="215" y="4"/>
                </a:lnTo>
                <a:lnTo>
                  <a:pt x="217" y="2"/>
                </a:lnTo>
                <a:lnTo>
                  <a:pt x="221" y="0"/>
                </a:lnTo>
                <a:lnTo>
                  <a:pt x="223" y="0"/>
                </a:lnTo>
                <a:lnTo>
                  <a:pt x="229" y="0"/>
                </a:lnTo>
                <a:lnTo>
                  <a:pt x="233" y="0"/>
                </a:lnTo>
                <a:lnTo>
                  <a:pt x="236" y="2"/>
                </a:lnTo>
                <a:lnTo>
                  <a:pt x="242" y="6"/>
                </a:lnTo>
                <a:lnTo>
                  <a:pt x="248" y="10"/>
                </a:lnTo>
                <a:lnTo>
                  <a:pt x="255" y="14"/>
                </a:lnTo>
                <a:lnTo>
                  <a:pt x="263" y="18"/>
                </a:lnTo>
                <a:lnTo>
                  <a:pt x="269" y="23"/>
                </a:lnTo>
                <a:lnTo>
                  <a:pt x="275" y="29"/>
                </a:lnTo>
                <a:lnTo>
                  <a:pt x="278" y="35"/>
                </a:lnTo>
                <a:lnTo>
                  <a:pt x="282" y="41"/>
                </a:lnTo>
                <a:lnTo>
                  <a:pt x="284" y="44"/>
                </a:lnTo>
                <a:lnTo>
                  <a:pt x="284" y="48"/>
                </a:lnTo>
                <a:lnTo>
                  <a:pt x="286" y="52"/>
                </a:lnTo>
                <a:lnTo>
                  <a:pt x="284" y="56"/>
                </a:lnTo>
                <a:lnTo>
                  <a:pt x="282" y="60"/>
                </a:lnTo>
                <a:lnTo>
                  <a:pt x="280" y="64"/>
                </a:lnTo>
                <a:lnTo>
                  <a:pt x="276" y="69"/>
                </a:lnTo>
                <a:lnTo>
                  <a:pt x="273" y="75"/>
                </a:lnTo>
                <a:lnTo>
                  <a:pt x="269" y="81"/>
                </a:lnTo>
                <a:lnTo>
                  <a:pt x="263" y="88"/>
                </a:lnTo>
                <a:lnTo>
                  <a:pt x="257" y="98"/>
                </a:lnTo>
                <a:lnTo>
                  <a:pt x="250" y="106"/>
                </a:lnTo>
                <a:lnTo>
                  <a:pt x="234" y="125"/>
                </a:lnTo>
                <a:lnTo>
                  <a:pt x="217" y="144"/>
                </a:lnTo>
                <a:lnTo>
                  <a:pt x="208" y="153"/>
                </a:lnTo>
                <a:lnTo>
                  <a:pt x="198" y="163"/>
                </a:lnTo>
                <a:lnTo>
                  <a:pt x="189" y="172"/>
                </a:lnTo>
                <a:lnTo>
                  <a:pt x="177" y="182"/>
                </a:lnTo>
                <a:lnTo>
                  <a:pt x="168" y="192"/>
                </a:lnTo>
                <a:lnTo>
                  <a:pt x="154" y="203"/>
                </a:lnTo>
                <a:lnTo>
                  <a:pt x="143" y="213"/>
                </a:lnTo>
                <a:lnTo>
                  <a:pt x="129" y="222"/>
                </a:lnTo>
                <a:lnTo>
                  <a:pt x="116" y="232"/>
                </a:lnTo>
                <a:lnTo>
                  <a:pt x="103" y="241"/>
                </a:lnTo>
                <a:lnTo>
                  <a:pt x="87" y="251"/>
                </a:lnTo>
                <a:lnTo>
                  <a:pt x="72" y="260"/>
                </a:lnTo>
                <a:lnTo>
                  <a:pt x="63" y="266"/>
                </a:lnTo>
                <a:lnTo>
                  <a:pt x="55" y="270"/>
                </a:lnTo>
                <a:lnTo>
                  <a:pt x="49" y="274"/>
                </a:lnTo>
                <a:lnTo>
                  <a:pt x="42" y="278"/>
                </a:lnTo>
                <a:lnTo>
                  <a:pt x="36" y="279"/>
                </a:lnTo>
                <a:lnTo>
                  <a:pt x="30" y="283"/>
                </a:lnTo>
                <a:lnTo>
                  <a:pt x="24" y="285"/>
                </a:lnTo>
                <a:lnTo>
                  <a:pt x="21" y="287"/>
                </a:lnTo>
                <a:lnTo>
                  <a:pt x="15" y="289"/>
                </a:lnTo>
                <a:lnTo>
                  <a:pt x="13" y="289"/>
                </a:lnTo>
                <a:lnTo>
                  <a:pt x="5" y="291"/>
                </a:lnTo>
                <a:lnTo>
                  <a:pt x="1" y="291"/>
                </a:lnTo>
                <a:lnTo>
                  <a:pt x="0" y="291"/>
                </a:lnTo>
                <a:lnTo>
                  <a:pt x="0" y="289"/>
                </a:lnTo>
                <a:lnTo>
                  <a:pt x="0" y="289"/>
                </a:lnTo>
                <a:lnTo>
                  <a:pt x="0" y="287"/>
                </a:lnTo>
                <a:lnTo>
                  <a:pt x="1" y="285"/>
                </a:lnTo>
                <a:lnTo>
                  <a:pt x="3" y="281"/>
                </a:lnTo>
                <a:lnTo>
                  <a:pt x="9" y="278"/>
                </a:lnTo>
                <a:lnTo>
                  <a:pt x="15" y="272"/>
                </a:lnTo>
                <a:lnTo>
                  <a:pt x="24" y="264"/>
                </a:lnTo>
                <a:lnTo>
                  <a:pt x="34" y="255"/>
                </a:lnTo>
                <a:lnTo>
                  <a:pt x="47" y="245"/>
                </a:lnTo>
                <a:lnTo>
                  <a:pt x="59" y="234"/>
                </a:lnTo>
                <a:lnTo>
                  <a:pt x="72" y="220"/>
                </a:lnTo>
                <a:lnTo>
                  <a:pt x="85" y="207"/>
                </a:lnTo>
                <a:lnTo>
                  <a:pt x="101" y="193"/>
                </a:lnTo>
                <a:lnTo>
                  <a:pt x="116" y="178"/>
                </a:lnTo>
                <a:lnTo>
                  <a:pt x="129" y="161"/>
                </a:lnTo>
                <a:lnTo>
                  <a:pt x="145" y="142"/>
                </a:lnTo>
                <a:lnTo>
                  <a:pt x="162" y="123"/>
                </a:lnTo>
                <a:lnTo>
                  <a:pt x="168" y="113"/>
                </a:lnTo>
                <a:lnTo>
                  <a:pt x="175" y="104"/>
                </a:lnTo>
                <a:lnTo>
                  <a:pt x="181" y="94"/>
                </a:lnTo>
                <a:lnTo>
                  <a:pt x="185" y="86"/>
                </a:lnTo>
                <a:lnTo>
                  <a:pt x="191" y="79"/>
                </a:lnTo>
                <a:lnTo>
                  <a:pt x="194" y="71"/>
                </a:lnTo>
                <a:lnTo>
                  <a:pt x="198" y="65"/>
                </a:lnTo>
                <a:lnTo>
                  <a:pt x="202" y="60"/>
                </a:lnTo>
                <a:lnTo>
                  <a:pt x="206" y="54"/>
                </a:lnTo>
                <a:lnTo>
                  <a:pt x="208" y="48"/>
                </a:lnTo>
                <a:lnTo>
                  <a:pt x="210" y="43"/>
                </a:lnTo>
                <a:lnTo>
                  <a:pt x="212" y="39"/>
                </a:lnTo>
                <a:lnTo>
                  <a:pt x="212" y="35"/>
                </a:lnTo>
                <a:lnTo>
                  <a:pt x="213" y="31"/>
                </a:lnTo>
                <a:lnTo>
                  <a:pt x="213" y="29"/>
                </a:lnTo>
                <a:lnTo>
                  <a:pt x="212" y="27"/>
                </a:lnTo>
                <a:lnTo>
                  <a:pt x="212" y="27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9" name="Freeform 170"/>
          <p:cNvSpPr/>
          <p:nvPr/>
        </p:nvSpPr>
        <p:spPr bwMode="auto">
          <a:xfrm>
            <a:off x="1701833" y="1690379"/>
            <a:ext cx="251636" cy="215688"/>
          </a:xfrm>
          <a:custGeom>
            <a:avLst/>
            <a:gdLst>
              <a:gd name="T0" fmla="*/ 86 w 142"/>
              <a:gd name="T1" fmla="*/ 97 h 118"/>
              <a:gd name="T2" fmla="*/ 71 w 142"/>
              <a:gd name="T3" fmla="*/ 84 h 118"/>
              <a:gd name="T4" fmla="*/ 56 w 142"/>
              <a:gd name="T5" fmla="*/ 70 h 118"/>
              <a:gd name="T6" fmla="*/ 40 w 142"/>
              <a:gd name="T7" fmla="*/ 57 h 118"/>
              <a:gd name="T8" fmla="*/ 27 w 142"/>
              <a:gd name="T9" fmla="*/ 42 h 118"/>
              <a:gd name="T10" fmla="*/ 19 w 142"/>
              <a:gd name="T11" fmla="*/ 34 h 118"/>
              <a:gd name="T12" fmla="*/ 14 w 142"/>
              <a:gd name="T13" fmla="*/ 28 h 118"/>
              <a:gd name="T14" fmla="*/ 10 w 142"/>
              <a:gd name="T15" fmla="*/ 23 h 118"/>
              <a:gd name="T16" fmla="*/ 6 w 142"/>
              <a:gd name="T17" fmla="*/ 17 h 118"/>
              <a:gd name="T18" fmla="*/ 2 w 142"/>
              <a:gd name="T19" fmla="*/ 13 h 118"/>
              <a:gd name="T20" fmla="*/ 2 w 142"/>
              <a:gd name="T21" fmla="*/ 9 h 118"/>
              <a:gd name="T22" fmla="*/ 0 w 142"/>
              <a:gd name="T23" fmla="*/ 7 h 118"/>
              <a:gd name="T24" fmla="*/ 2 w 142"/>
              <a:gd name="T25" fmla="*/ 3 h 118"/>
              <a:gd name="T26" fmla="*/ 4 w 142"/>
              <a:gd name="T27" fmla="*/ 3 h 118"/>
              <a:gd name="T28" fmla="*/ 6 w 142"/>
              <a:gd name="T29" fmla="*/ 2 h 118"/>
              <a:gd name="T30" fmla="*/ 8 w 142"/>
              <a:gd name="T31" fmla="*/ 2 h 118"/>
              <a:gd name="T32" fmla="*/ 12 w 142"/>
              <a:gd name="T33" fmla="*/ 2 h 118"/>
              <a:gd name="T34" fmla="*/ 15 w 142"/>
              <a:gd name="T35" fmla="*/ 0 h 118"/>
              <a:gd name="T36" fmla="*/ 21 w 142"/>
              <a:gd name="T37" fmla="*/ 0 h 118"/>
              <a:gd name="T38" fmla="*/ 25 w 142"/>
              <a:gd name="T39" fmla="*/ 0 h 118"/>
              <a:gd name="T40" fmla="*/ 33 w 142"/>
              <a:gd name="T41" fmla="*/ 0 h 118"/>
              <a:gd name="T42" fmla="*/ 37 w 142"/>
              <a:gd name="T43" fmla="*/ 0 h 118"/>
              <a:gd name="T44" fmla="*/ 42 w 142"/>
              <a:gd name="T45" fmla="*/ 2 h 118"/>
              <a:gd name="T46" fmla="*/ 50 w 142"/>
              <a:gd name="T47" fmla="*/ 2 h 118"/>
              <a:gd name="T48" fmla="*/ 58 w 142"/>
              <a:gd name="T49" fmla="*/ 3 h 118"/>
              <a:gd name="T50" fmla="*/ 65 w 142"/>
              <a:gd name="T51" fmla="*/ 5 h 118"/>
              <a:gd name="T52" fmla="*/ 75 w 142"/>
              <a:gd name="T53" fmla="*/ 9 h 118"/>
              <a:gd name="T54" fmla="*/ 84 w 142"/>
              <a:gd name="T55" fmla="*/ 13 h 118"/>
              <a:gd name="T56" fmla="*/ 96 w 142"/>
              <a:gd name="T57" fmla="*/ 17 h 118"/>
              <a:gd name="T58" fmla="*/ 105 w 142"/>
              <a:gd name="T59" fmla="*/ 23 h 118"/>
              <a:gd name="T60" fmla="*/ 115 w 142"/>
              <a:gd name="T61" fmla="*/ 28 h 118"/>
              <a:gd name="T62" fmla="*/ 122 w 142"/>
              <a:gd name="T63" fmla="*/ 34 h 118"/>
              <a:gd name="T64" fmla="*/ 128 w 142"/>
              <a:gd name="T65" fmla="*/ 42 h 118"/>
              <a:gd name="T66" fmla="*/ 134 w 142"/>
              <a:gd name="T67" fmla="*/ 49 h 118"/>
              <a:gd name="T68" fmla="*/ 138 w 142"/>
              <a:gd name="T69" fmla="*/ 57 h 118"/>
              <a:gd name="T70" fmla="*/ 140 w 142"/>
              <a:gd name="T71" fmla="*/ 67 h 118"/>
              <a:gd name="T72" fmla="*/ 142 w 142"/>
              <a:gd name="T73" fmla="*/ 76 h 118"/>
              <a:gd name="T74" fmla="*/ 142 w 142"/>
              <a:gd name="T75" fmla="*/ 84 h 118"/>
              <a:gd name="T76" fmla="*/ 142 w 142"/>
              <a:gd name="T77" fmla="*/ 91 h 118"/>
              <a:gd name="T78" fmla="*/ 142 w 142"/>
              <a:gd name="T79" fmla="*/ 99 h 118"/>
              <a:gd name="T80" fmla="*/ 140 w 142"/>
              <a:gd name="T81" fmla="*/ 105 h 118"/>
              <a:gd name="T82" fmla="*/ 138 w 142"/>
              <a:gd name="T83" fmla="*/ 109 h 118"/>
              <a:gd name="T84" fmla="*/ 138 w 142"/>
              <a:gd name="T85" fmla="*/ 112 h 118"/>
              <a:gd name="T86" fmla="*/ 136 w 142"/>
              <a:gd name="T87" fmla="*/ 116 h 118"/>
              <a:gd name="T88" fmla="*/ 134 w 142"/>
              <a:gd name="T89" fmla="*/ 118 h 118"/>
              <a:gd name="T90" fmla="*/ 132 w 142"/>
              <a:gd name="T91" fmla="*/ 118 h 118"/>
              <a:gd name="T92" fmla="*/ 128 w 142"/>
              <a:gd name="T93" fmla="*/ 118 h 118"/>
              <a:gd name="T94" fmla="*/ 124 w 142"/>
              <a:gd name="T95" fmla="*/ 118 h 118"/>
              <a:gd name="T96" fmla="*/ 119 w 142"/>
              <a:gd name="T97" fmla="*/ 114 h 118"/>
              <a:gd name="T98" fmla="*/ 111 w 142"/>
              <a:gd name="T99" fmla="*/ 112 h 118"/>
              <a:gd name="T100" fmla="*/ 103 w 142"/>
              <a:gd name="T101" fmla="*/ 109 h 118"/>
              <a:gd name="T102" fmla="*/ 96 w 142"/>
              <a:gd name="T103" fmla="*/ 103 h 118"/>
              <a:gd name="T104" fmla="*/ 86 w 142"/>
              <a:gd name="T105" fmla="*/ 97 h 118"/>
              <a:gd name="T106" fmla="*/ 86 w 142"/>
              <a:gd name="T107" fmla="*/ 97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2" h="118">
                <a:moveTo>
                  <a:pt x="86" y="97"/>
                </a:moveTo>
                <a:lnTo>
                  <a:pt x="71" y="84"/>
                </a:lnTo>
                <a:lnTo>
                  <a:pt x="56" y="70"/>
                </a:lnTo>
                <a:lnTo>
                  <a:pt x="40" y="57"/>
                </a:lnTo>
                <a:lnTo>
                  <a:pt x="27" y="42"/>
                </a:lnTo>
                <a:lnTo>
                  <a:pt x="19" y="34"/>
                </a:lnTo>
                <a:lnTo>
                  <a:pt x="14" y="28"/>
                </a:lnTo>
                <a:lnTo>
                  <a:pt x="10" y="23"/>
                </a:lnTo>
                <a:lnTo>
                  <a:pt x="6" y="17"/>
                </a:lnTo>
                <a:lnTo>
                  <a:pt x="2" y="13"/>
                </a:lnTo>
                <a:lnTo>
                  <a:pt x="2" y="9"/>
                </a:lnTo>
                <a:lnTo>
                  <a:pt x="0" y="7"/>
                </a:lnTo>
                <a:lnTo>
                  <a:pt x="2" y="3"/>
                </a:lnTo>
                <a:lnTo>
                  <a:pt x="4" y="3"/>
                </a:lnTo>
                <a:lnTo>
                  <a:pt x="6" y="2"/>
                </a:lnTo>
                <a:lnTo>
                  <a:pt x="8" y="2"/>
                </a:lnTo>
                <a:lnTo>
                  <a:pt x="12" y="2"/>
                </a:lnTo>
                <a:lnTo>
                  <a:pt x="15" y="0"/>
                </a:lnTo>
                <a:lnTo>
                  <a:pt x="21" y="0"/>
                </a:lnTo>
                <a:lnTo>
                  <a:pt x="25" y="0"/>
                </a:lnTo>
                <a:lnTo>
                  <a:pt x="33" y="0"/>
                </a:lnTo>
                <a:lnTo>
                  <a:pt x="37" y="0"/>
                </a:lnTo>
                <a:lnTo>
                  <a:pt x="42" y="2"/>
                </a:lnTo>
                <a:lnTo>
                  <a:pt x="50" y="2"/>
                </a:lnTo>
                <a:lnTo>
                  <a:pt x="58" y="3"/>
                </a:lnTo>
                <a:lnTo>
                  <a:pt x="65" y="5"/>
                </a:lnTo>
                <a:lnTo>
                  <a:pt x="75" y="9"/>
                </a:lnTo>
                <a:lnTo>
                  <a:pt x="84" y="13"/>
                </a:lnTo>
                <a:lnTo>
                  <a:pt x="96" y="17"/>
                </a:lnTo>
                <a:lnTo>
                  <a:pt x="105" y="23"/>
                </a:lnTo>
                <a:lnTo>
                  <a:pt x="115" y="28"/>
                </a:lnTo>
                <a:lnTo>
                  <a:pt x="122" y="34"/>
                </a:lnTo>
                <a:lnTo>
                  <a:pt x="128" y="42"/>
                </a:lnTo>
                <a:lnTo>
                  <a:pt x="134" y="49"/>
                </a:lnTo>
                <a:lnTo>
                  <a:pt x="138" y="57"/>
                </a:lnTo>
                <a:lnTo>
                  <a:pt x="140" y="67"/>
                </a:lnTo>
                <a:lnTo>
                  <a:pt x="142" y="76"/>
                </a:lnTo>
                <a:lnTo>
                  <a:pt x="142" y="84"/>
                </a:lnTo>
                <a:lnTo>
                  <a:pt x="142" y="91"/>
                </a:lnTo>
                <a:lnTo>
                  <a:pt x="142" y="99"/>
                </a:lnTo>
                <a:lnTo>
                  <a:pt x="140" y="105"/>
                </a:lnTo>
                <a:lnTo>
                  <a:pt x="138" y="109"/>
                </a:lnTo>
                <a:lnTo>
                  <a:pt x="138" y="112"/>
                </a:lnTo>
                <a:lnTo>
                  <a:pt x="136" y="116"/>
                </a:lnTo>
                <a:lnTo>
                  <a:pt x="134" y="118"/>
                </a:lnTo>
                <a:lnTo>
                  <a:pt x="132" y="118"/>
                </a:lnTo>
                <a:lnTo>
                  <a:pt x="128" y="118"/>
                </a:lnTo>
                <a:lnTo>
                  <a:pt x="124" y="118"/>
                </a:lnTo>
                <a:lnTo>
                  <a:pt x="119" y="114"/>
                </a:lnTo>
                <a:lnTo>
                  <a:pt x="111" y="112"/>
                </a:lnTo>
                <a:lnTo>
                  <a:pt x="103" y="109"/>
                </a:lnTo>
                <a:lnTo>
                  <a:pt x="96" y="103"/>
                </a:lnTo>
                <a:lnTo>
                  <a:pt x="86" y="97"/>
                </a:lnTo>
                <a:lnTo>
                  <a:pt x="86" y="97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0" name="Freeform 171"/>
          <p:cNvSpPr/>
          <p:nvPr/>
        </p:nvSpPr>
        <p:spPr bwMode="auto">
          <a:xfrm>
            <a:off x="1558041" y="2092996"/>
            <a:ext cx="251636" cy="201308"/>
          </a:xfrm>
          <a:custGeom>
            <a:avLst/>
            <a:gdLst>
              <a:gd name="T0" fmla="*/ 2 w 141"/>
              <a:gd name="T1" fmla="*/ 8 h 111"/>
              <a:gd name="T2" fmla="*/ 4 w 141"/>
              <a:gd name="T3" fmla="*/ 4 h 111"/>
              <a:gd name="T4" fmla="*/ 10 w 141"/>
              <a:gd name="T5" fmla="*/ 2 h 111"/>
              <a:gd name="T6" fmla="*/ 11 w 141"/>
              <a:gd name="T7" fmla="*/ 0 h 111"/>
              <a:gd name="T8" fmla="*/ 15 w 141"/>
              <a:gd name="T9" fmla="*/ 0 h 111"/>
              <a:gd name="T10" fmla="*/ 17 w 141"/>
              <a:gd name="T11" fmla="*/ 0 h 111"/>
              <a:gd name="T12" fmla="*/ 23 w 141"/>
              <a:gd name="T13" fmla="*/ 0 h 111"/>
              <a:gd name="T14" fmla="*/ 32 w 141"/>
              <a:gd name="T15" fmla="*/ 0 h 111"/>
              <a:gd name="T16" fmla="*/ 42 w 141"/>
              <a:gd name="T17" fmla="*/ 0 h 111"/>
              <a:gd name="T18" fmla="*/ 48 w 141"/>
              <a:gd name="T19" fmla="*/ 0 h 111"/>
              <a:gd name="T20" fmla="*/ 55 w 141"/>
              <a:gd name="T21" fmla="*/ 0 h 111"/>
              <a:gd name="T22" fmla="*/ 61 w 141"/>
              <a:gd name="T23" fmla="*/ 2 h 111"/>
              <a:gd name="T24" fmla="*/ 69 w 141"/>
              <a:gd name="T25" fmla="*/ 4 h 111"/>
              <a:gd name="T26" fmla="*/ 76 w 141"/>
              <a:gd name="T27" fmla="*/ 6 h 111"/>
              <a:gd name="T28" fmla="*/ 82 w 141"/>
              <a:gd name="T29" fmla="*/ 8 h 111"/>
              <a:gd name="T30" fmla="*/ 88 w 141"/>
              <a:gd name="T31" fmla="*/ 12 h 111"/>
              <a:gd name="T32" fmla="*/ 95 w 141"/>
              <a:gd name="T33" fmla="*/ 16 h 111"/>
              <a:gd name="T34" fmla="*/ 107 w 141"/>
              <a:gd name="T35" fmla="*/ 23 h 111"/>
              <a:gd name="T36" fmla="*/ 120 w 141"/>
              <a:gd name="T37" fmla="*/ 33 h 111"/>
              <a:gd name="T38" fmla="*/ 128 w 141"/>
              <a:gd name="T39" fmla="*/ 42 h 111"/>
              <a:gd name="T40" fmla="*/ 132 w 141"/>
              <a:gd name="T41" fmla="*/ 48 h 111"/>
              <a:gd name="T42" fmla="*/ 136 w 141"/>
              <a:gd name="T43" fmla="*/ 54 h 111"/>
              <a:gd name="T44" fmla="*/ 138 w 141"/>
              <a:gd name="T45" fmla="*/ 60 h 111"/>
              <a:gd name="T46" fmla="*/ 139 w 141"/>
              <a:gd name="T47" fmla="*/ 65 h 111"/>
              <a:gd name="T48" fmla="*/ 141 w 141"/>
              <a:gd name="T49" fmla="*/ 69 h 111"/>
              <a:gd name="T50" fmla="*/ 141 w 141"/>
              <a:gd name="T51" fmla="*/ 75 h 111"/>
              <a:gd name="T52" fmla="*/ 141 w 141"/>
              <a:gd name="T53" fmla="*/ 81 h 111"/>
              <a:gd name="T54" fmla="*/ 141 w 141"/>
              <a:gd name="T55" fmla="*/ 86 h 111"/>
              <a:gd name="T56" fmla="*/ 139 w 141"/>
              <a:gd name="T57" fmla="*/ 92 h 111"/>
              <a:gd name="T58" fmla="*/ 138 w 141"/>
              <a:gd name="T59" fmla="*/ 96 h 111"/>
              <a:gd name="T60" fmla="*/ 136 w 141"/>
              <a:gd name="T61" fmla="*/ 100 h 111"/>
              <a:gd name="T62" fmla="*/ 132 w 141"/>
              <a:gd name="T63" fmla="*/ 103 h 111"/>
              <a:gd name="T64" fmla="*/ 128 w 141"/>
              <a:gd name="T65" fmla="*/ 107 h 111"/>
              <a:gd name="T66" fmla="*/ 124 w 141"/>
              <a:gd name="T67" fmla="*/ 109 h 111"/>
              <a:gd name="T68" fmla="*/ 120 w 141"/>
              <a:gd name="T69" fmla="*/ 111 h 111"/>
              <a:gd name="T70" fmla="*/ 115 w 141"/>
              <a:gd name="T71" fmla="*/ 111 h 111"/>
              <a:gd name="T72" fmla="*/ 107 w 141"/>
              <a:gd name="T73" fmla="*/ 111 h 111"/>
              <a:gd name="T74" fmla="*/ 101 w 141"/>
              <a:gd name="T75" fmla="*/ 109 h 111"/>
              <a:gd name="T76" fmla="*/ 94 w 141"/>
              <a:gd name="T77" fmla="*/ 105 h 111"/>
              <a:gd name="T78" fmla="*/ 84 w 141"/>
              <a:gd name="T79" fmla="*/ 100 h 111"/>
              <a:gd name="T80" fmla="*/ 76 w 141"/>
              <a:gd name="T81" fmla="*/ 92 h 111"/>
              <a:gd name="T82" fmla="*/ 65 w 141"/>
              <a:gd name="T83" fmla="*/ 82 h 111"/>
              <a:gd name="T84" fmla="*/ 55 w 141"/>
              <a:gd name="T85" fmla="*/ 75 h 111"/>
              <a:gd name="T86" fmla="*/ 46 w 141"/>
              <a:gd name="T87" fmla="*/ 67 h 111"/>
              <a:gd name="T88" fmla="*/ 36 w 141"/>
              <a:gd name="T89" fmla="*/ 60 h 111"/>
              <a:gd name="T90" fmla="*/ 29 w 141"/>
              <a:gd name="T91" fmla="*/ 54 h 111"/>
              <a:gd name="T92" fmla="*/ 23 w 141"/>
              <a:gd name="T93" fmla="*/ 46 h 111"/>
              <a:gd name="T94" fmla="*/ 17 w 141"/>
              <a:gd name="T95" fmla="*/ 40 h 111"/>
              <a:gd name="T96" fmla="*/ 13 w 141"/>
              <a:gd name="T97" fmla="*/ 35 h 111"/>
              <a:gd name="T98" fmla="*/ 10 w 141"/>
              <a:gd name="T99" fmla="*/ 29 h 111"/>
              <a:gd name="T100" fmla="*/ 8 w 141"/>
              <a:gd name="T101" fmla="*/ 25 h 111"/>
              <a:gd name="T102" fmla="*/ 4 w 141"/>
              <a:gd name="T103" fmla="*/ 21 h 111"/>
              <a:gd name="T104" fmla="*/ 2 w 141"/>
              <a:gd name="T105" fmla="*/ 17 h 111"/>
              <a:gd name="T106" fmla="*/ 0 w 141"/>
              <a:gd name="T107" fmla="*/ 16 h 111"/>
              <a:gd name="T108" fmla="*/ 0 w 141"/>
              <a:gd name="T109" fmla="*/ 14 h 111"/>
              <a:gd name="T110" fmla="*/ 0 w 141"/>
              <a:gd name="T111" fmla="*/ 12 h 111"/>
              <a:gd name="T112" fmla="*/ 0 w 141"/>
              <a:gd name="T113" fmla="*/ 10 h 111"/>
              <a:gd name="T114" fmla="*/ 2 w 141"/>
              <a:gd name="T115" fmla="*/ 8 h 111"/>
              <a:gd name="T116" fmla="*/ 2 w 141"/>
              <a:gd name="T117" fmla="*/ 8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41" h="111">
                <a:moveTo>
                  <a:pt x="2" y="8"/>
                </a:moveTo>
                <a:lnTo>
                  <a:pt x="4" y="4"/>
                </a:lnTo>
                <a:lnTo>
                  <a:pt x="10" y="2"/>
                </a:lnTo>
                <a:lnTo>
                  <a:pt x="11" y="0"/>
                </a:lnTo>
                <a:lnTo>
                  <a:pt x="15" y="0"/>
                </a:lnTo>
                <a:lnTo>
                  <a:pt x="17" y="0"/>
                </a:lnTo>
                <a:lnTo>
                  <a:pt x="23" y="0"/>
                </a:lnTo>
                <a:lnTo>
                  <a:pt x="32" y="0"/>
                </a:lnTo>
                <a:lnTo>
                  <a:pt x="42" y="0"/>
                </a:lnTo>
                <a:lnTo>
                  <a:pt x="48" y="0"/>
                </a:lnTo>
                <a:lnTo>
                  <a:pt x="55" y="0"/>
                </a:lnTo>
                <a:lnTo>
                  <a:pt x="61" y="2"/>
                </a:lnTo>
                <a:lnTo>
                  <a:pt x="69" y="4"/>
                </a:lnTo>
                <a:lnTo>
                  <a:pt x="76" y="6"/>
                </a:lnTo>
                <a:lnTo>
                  <a:pt x="82" y="8"/>
                </a:lnTo>
                <a:lnTo>
                  <a:pt x="88" y="12"/>
                </a:lnTo>
                <a:lnTo>
                  <a:pt x="95" y="16"/>
                </a:lnTo>
                <a:lnTo>
                  <a:pt x="107" y="23"/>
                </a:lnTo>
                <a:lnTo>
                  <a:pt x="120" y="33"/>
                </a:lnTo>
                <a:lnTo>
                  <a:pt x="128" y="42"/>
                </a:lnTo>
                <a:lnTo>
                  <a:pt x="132" y="48"/>
                </a:lnTo>
                <a:lnTo>
                  <a:pt x="136" y="54"/>
                </a:lnTo>
                <a:lnTo>
                  <a:pt x="138" y="60"/>
                </a:lnTo>
                <a:lnTo>
                  <a:pt x="139" y="65"/>
                </a:lnTo>
                <a:lnTo>
                  <a:pt x="141" y="69"/>
                </a:lnTo>
                <a:lnTo>
                  <a:pt x="141" y="75"/>
                </a:lnTo>
                <a:lnTo>
                  <a:pt x="141" y="81"/>
                </a:lnTo>
                <a:lnTo>
                  <a:pt x="141" y="86"/>
                </a:lnTo>
                <a:lnTo>
                  <a:pt x="139" y="92"/>
                </a:lnTo>
                <a:lnTo>
                  <a:pt x="138" y="96"/>
                </a:lnTo>
                <a:lnTo>
                  <a:pt x="136" y="100"/>
                </a:lnTo>
                <a:lnTo>
                  <a:pt x="132" y="103"/>
                </a:lnTo>
                <a:lnTo>
                  <a:pt x="128" y="107"/>
                </a:lnTo>
                <a:lnTo>
                  <a:pt x="124" y="109"/>
                </a:lnTo>
                <a:lnTo>
                  <a:pt x="120" y="111"/>
                </a:lnTo>
                <a:lnTo>
                  <a:pt x="115" y="111"/>
                </a:lnTo>
                <a:lnTo>
                  <a:pt x="107" y="111"/>
                </a:lnTo>
                <a:lnTo>
                  <a:pt x="101" y="109"/>
                </a:lnTo>
                <a:lnTo>
                  <a:pt x="94" y="105"/>
                </a:lnTo>
                <a:lnTo>
                  <a:pt x="84" y="100"/>
                </a:lnTo>
                <a:lnTo>
                  <a:pt x="76" y="92"/>
                </a:lnTo>
                <a:lnTo>
                  <a:pt x="65" y="82"/>
                </a:lnTo>
                <a:lnTo>
                  <a:pt x="55" y="75"/>
                </a:lnTo>
                <a:lnTo>
                  <a:pt x="46" y="67"/>
                </a:lnTo>
                <a:lnTo>
                  <a:pt x="36" y="60"/>
                </a:lnTo>
                <a:lnTo>
                  <a:pt x="29" y="54"/>
                </a:lnTo>
                <a:lnTo>
                  <a:pt x="23" y="46"/>
                </a:lnTo>
                <a:lnTo>
                  <a:pt x="17" y="40"/>
                </a:lnTo>
                <a:lnTo>
                  <a:pt x="13" y="35"/>
                </a:lnTo>
                <a:lnTo>
                  <a:pt x="10" y="29"/>
                </a:lnTo>
                <a:lnTo>
                  <a:pt x="8" y="25"/>
                </a:lnTo>
                <a:lnTo>
                  <a:pt x="4" y="21"/>
                </a:lnTo>
                <a:lnTo>
                  <a:pt x="2" y="17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2" y="8"/>
                </a:lnTo>
                <a:lnTo>
                  <a:pt x="2" y="8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172"/>
          <p:cNvSpPr/>
          <p:nvPr/>
        </p:nvSpPr>
        <p:spPr bwMode="auto">
          <a:xfrm>
            <a:off x="1579610" y="2323063"/>
            <a:ext cx="381048" cy="754907"/>
          </a:xfrm>
          <a:custGeom>
            <a:avLst/>
            <a:gdLst>
              <a:gd name="T0" fmla="*/ 126 w 212"/>
              <a:gd name="T1" fmla="*/ 285 h 421"/>
              <a:gd name="T2" fmla="*/ 115 w 212"/>
              <a:gd name="T3" fmla="*/ 319 h 421"/>
              <a:gd name="T4" fmla="*/ 105 w 212"/>
              <a:gd name="T5" fmla="*/ 348 h 421"/>
              <a:gd name="T6" fmla="*/ 96 w 212"/>
              <a:gd name="T7" fmla="*/ 373 h 421"/>
              <a:gd name="T8" fmla="*/ 86 w 212"/>
              <a:gd name="T9" fmla="*/ 392 h 421"/>
              <a:gd name="T10" fmla="*/ 79 w 212"/>
              <a:gd name="T11" fmla="*/ 405 h 421"/>
              <a:gd name="T12" fmla="*/ 73 w 212"/>
              <a:gd name="T13" fmla="*/ 415 h 421"/>
              <a:gd name="T14" fmla="*/ 67 w 212"/>
              <a:gd name="T15" fmla="*/ 421 h 421"/>
              <a:gd name="T16" fmla="*/ 60 w 212"/>
              <a:gd name="T17" fmla="*/ 421 h 421"/>
              <a:gd name="T18" fmla="*/ 48 w 212"/>
              <a:gd name="T19" fmla="*/ 413 h 421"/>
              <a:gd name="T20" fmla="*/ 39 w 212"/>
              <a:gd name="T21" fmla="*/ 402 h 421"/>
              <a:gd name="T22" fmla="*/ 27 w 212"/>
              <a:gd name="T23" fmla="*/ 384 h 421"/>
              <a:gd name="T24" fmla="*/ 18 w 212"/>
              <a:gd name="T25" fmla="*/ 363 h 421"/>
              <a:gd name="T26" fmla="*/ 10 w 212"/>
              <a:gd name="T27" fmla="*/ 346 h 421"/>
              <a:gd name="T28" fmla="*/ 4 w 212"/>
              <a:gd name="T29" fmla="*/ 333 h 421"/>
              <a:gd name="T30" fmla="*/ 2 w 212"/>
              <a:gd name="T31" fmla="*/ 321 h 421"/>
              <a:gd name="T32" fmla="*/ 0 w 212"/>
              <a:gd name="T33" fmla="*/ 312 h 421"/>
              <a:gd name="T34" fmla="*/ 2 w 212"/>
              <a:gd name="T35" fmla="*/ 304 h 421"/>
              <a:gd name="T36" fmla="*/ 8 w 212"/>
              <a:gd name="T37" fmla="*/ 300 h 421"/>
              <a:gd name="T38" fmla="*/ 14 w 212"/>
              <a:gd name="T39" fmla="*/ 297 h 421"/>
              <a:gd name="T40" fmla="*/ 27 w 212"/>
              <a:gd name="T41" fmla="*/ 295 h 421"/>
              <a:gd name="T42" fmla="*/ 40 w 212"/>
              <a:gd name="T43" fmla="*/ 289 h 421"/>
              <a:gd name="T44" fmla="*/ 44 w 212"/>
              <a:gd name="T45" fmla="*/ 285 h 421"/>
              <a:gd name="T46" fmla="*/ 48 w 212"/>
              <a:gd name="T47" fmla="*/ 279 h 421"/>
              <a:gd name="T48" fmla="*/ 56 w 212"/>
              <a:gd name="T49" fmla="*/ 270 h 421"/>
              <a:gd name="T50" fmla="*/ 63 w 212"/>
              <a:gd name="T51" fmla="*/ 256 h 421"/>
              <a:gd name="T52" fmla="*/ 73 w 212"/>
              <a:gd name="T53" fmla="*/ 239 h 421"/>
              <a:gd name="T54" fmla="*/ 86 w 212"/>
              <a:gd name="T55" fmla="*/ 216 h 421"/>
              <a:gd name="T56" fmla="*/ 100 w 212"/>
              <a:gd name="T57" fmla="*/ 190 h 421"/>
              <a:gd name="T58" fmla="*/ 115 w 212"/>
              <a:gd name="T59" fmla="*/ 157 h 421"/>
              <a:gd name="T60" fmla="*/ 132 w 212"/>
              <a:gd name="T61" fmla="*/ 123 h 421"/>
              <a:gd name="T62" fmla="*/ 149 w 212"/>
              <a:gd name="T63" fmla="*/ 90 h 421"/>
              <a:gd name="T64" fmla="*/ 163 w 212"/>
              <a:gd name="T65" fmla="*/ 63 h 421"/>
              <a:gd name="T66" fmla="*/ 174 w 212"/>
              <a:gd name="T67" fmla="*/ 42 h 421"/>
              <a:gd name="T68" fmla="*/ 186 w 212"/>
              <a:gd name="T69" fmla="*/ 25 h 421"/>
              <a:gd name="T70" fmla="*/ 195 w 212"/>
              <a:gd name="T71" fmla="*/ 12 h 421"/>
              <a:gd name="T72" fmla="*/ 203 w 212"/>
              <a:gd name="T73" fmla="*/ 4 h 421"/>
              <a:gd name="T74" fmla="*/ 207 w 212"/>
              <a:gd name="T75" fmla="*/ 0 h 421"/>
              <a:gd name="T76" fmla="*/ 210 w 212"/>
              <a:gd name="T77" fmla="*/ 4 h 421"/>
              <a:gd name="T78" fmla="*/ 212 w 212"/>
              <a:gd name="T79" fmla="*/ 14 h 421"/>
              <a:gd name="T80" fmla="*/ 210 w 212"/>
              <a:gd name="T81" fmla="*/ 27 h 421"/>
              <a:gd name="T82" fmla="*/ 205 w 212"/>
              <a:gd name="T83" fmla="*/ 48 h 421"/>
              <a:gd name="T84" fmla="*/ 199 w 212"/>
              <a:gd name="T85" fmla="*/ 67 h 421"/>
              <a:gd name="T86" fmla="*/ 193 w 212"/>
              <a:gd name="T87" fmla="*/ 82 h 421"/>
              <a:gd name="T88" fmla="*/ 186 w 212"/>
              <a:gd name="T89" fmla="*/ 102 h 421"/>
              <a:gd name="T90" fmla="*/ 178 w 212"/>
              <a:gd name="T91" fmla="*/ 125 h 421"/>
              <a:gd name="T92" fmla="*/ 170 w 212"/>
              <a:gd name="T93" fmla="*/ 149 h 421"/>
              <a:gd name="T94" fmla="*/ 161 w 212"/>
              <a:gd name="T95" fmla="*/ 178 h 421"/>
              <a:gd name="T96" fmla="*/ 149 w 212"/>
              <a:gd name="T97" fmla="*/ 211 h 421"/>
              <a:gd name="T98" fmla="*/ 138 w 212"/>
              <a:gd name="T99" fmla="*/ 247 h 421"/>
              <a:gd name="T100" fmla="*/ 132 w 212"/>
              <a:gd name="T101" fmla="*/ 266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12" h="421">
                <a:moveTo>
                  <a:pt x="132" y="266"/>
                </a:moveTo>
                <a:lnTo>
                  <a:pt x="126" y="285"/>
                </a:lnTo>
                <a:lnTo>
                  <a:pt x="121" y="302"/>
                </a:lnTo>
                <a:lnTo>
                  <a:pt x="115" y="319"/>
                </a:lnTo>
                <a:lnTo>
                  <a:pt x="109" y="335"/>
                </a:lnTo>
                <a:lnTo>
                  <a:pt x="105" y="348"/>
                </a:lnTo>
                <a:lnTo>
                  <a:pt x="100" y="362"/>
                </a:lnTo>
                <a:lnTo>
                  <a:pt x="96" y="373"/>
                </a:lnTo>
                <a:lnTo>
                  <a:pt x="90" y="383"/>
                </a:lnTo>
                <a:lnTo>
                  <a:pt x="86" y="392"/>
                </a:lnTo>
                <a:lnTo>
                  <a:pt x="82" y="400"/>
                </a:lnTo>
                <a:lnTo>
                  <a:pt x="79" y="405"/>
                </a:lnTo>
                <a:lnTo>
                  <a:pt x="77" y="411"/>
                </a:lnTo>
                <a:lnTo>
                  <a:pt x="73" y="415"/>
                </a:lnTo>
                <a:lnTo>
                  <a:pt x="69" y="419"/>
                </a:lnTo>
                <a:lnTo>
                  <a:pt x="67" y="421"/>
                </a:lnTo>
                <a:lnTo>
                  <a:pt x="65" y="421"/>
                </a:lnTo>
                <a:lnTo>
                  <a:pt x="60" y="421"/>
                </a:lnTo>
                <a:lnTo>
                  <a:pt x="54" y="417"/>
                </a:lnTo>
                <a:lnTo>
                  <a:pt x="48" y="413"/>
                </a:lnTo>
                <a:lnTo>
                  <a:pt x="44" y="409"/>
                </a:lnTo>
                <a:lnTo>
                  <a:pt x="39" y="402"/>
                </a:lnTo>
                <a:lnTo>
                  <a:pt x="33" y="394"/>
                </a:lnTo>
                <a:lnTo>
                  <a:pt x="27" y="384"/>
                </a:lnTo>
                <a:lnTo>
                  <a:pt x="21" y="375"/>
                </a:lnTo>
                <a:lnTo>
                  <a:pt x="18" y="363"/>
                </a:lnTo>
                <a:lnTo>
                  <a:pt x="14" y="354"/>
                </a:lnTo>
                <a:lnTo>
                  <a:pt x="10" y="346"/>
                </a:lnTo>
                <a:lnTo>
                  <a:pt x="6" y="339"/>
                </a:lnTo>
                <a:lnTo>
                  <a:pt x="4" y="333"/>
                </a:lnTo>
                <a:lnTo>
                  <a:pt x="2" y="327"/>
                </a:lnTo>
                <a:lnTo>
                  <a:pt x="2" y="321"/>
                </a:lnTo>
                <a:lnTo>
                  <a:pt x="0" y="316"/>
                </a:lnTo>
                <a:lnTo>
                  <a:pt x="0" y="312"/>
                </a:lnTo>
                <a:lnTo>
                  <a:pt x="2" y="308"/>
                </a:lnTo>
                <a:lnTo>
                  <a:pt x="2" y="304"/>
                </a:lnTo>
                <a:lnTo>
                  <a:pt x="4" y="302"/>
                </a:lnTo>
                <a:lnTo>
                  <a:pt x="8" y="300"/>
                </a:lnTo>
                <a:lnTo>
                  <a:pt x="10" y="298"/>
                </a:lnTo>
                <a:lnTo>
                  <a:pt x="14" y="297"/>
                </a:lnTo>
                <a:lnTo>
                  <a:pt x="18" y="295"/>
                </a:lnTo>
                <a:lnTo>
                  <a:pt x="27" y="295"/>
                </a:lnTo>
                <a:lnTo>
                  <a:pt x="35" y="293"/>
                </a:lnTo>
                <a:lnTo>
                  <a:pt x="40" y="289"/>
                </a:lnTo>
                <a:lnTo>
                  <a:pt x="44" y="287"/>
                </a:lnTo>
                <a:lnTo>
                  <a:pt x="44" y="285"/>
                </a:lnTo>
                <a:lnTo>
                  <a:pt x="46" y="283"/>
                </a:lnTo>
                <a:lnTo>
                  <a:pt x="48" y="279"/>
                </a:lnTo>
                <a:lnTo>
                  <a:pt x="52" y="276"/>
                </a:lnTo>
                <a:lnTo>
                  <a:pt x="56" y="270"/>
                </a:lnTo>
                <a:lnTo>
                  <a:pt x="60" y="264"/>
                </a:lnTo>
                <a:lnTo>
                  <a:pt x="63" y="256"/>
                </a:lnTo>
                <a:lnTo>
                  <a:pt x="69" y="249"/>
                </a:lnTo>
                <a:lnTo>
                  <a:pt x="73" y="239"/>
                </a:lnTo>
                <a:lnTo>
                  <a:pt x="79" y="228"/>
                </a:lnTo>
                <a:lnTo>
                  <a:pt x="86" y="216"/>
                </a:lnTo>
                <a:lnTo>
                  <a:pt x="92" y="203"/>
                </a:lnTo>
                <a:lnTo>
                  <a:pt x="100" y="190"/>
                </a:lnTo>
                <a:lnTo>
                  <a:pt x="107" y="174"/>
                </a:lnTo>
                <a:lnTo>
                  <a:pt x="115" y="157"/>
                </a:lnTo>
                <a:lnTo>
                  <a:pt x="125" y="140"/>
                </a:lnTo>
                <a:lnTo>
                  <a:pt x="132" y="123"/>
                </a:lnTo>
                <a:lnTo>
                  <a:pt x="140" y="105"/>
                </a:lnTo>
                <a:lnTo>
                  <a:pt x="149" y="90"/>
                </a:lnTo>
                <a:lnTo>
                  <a:pt x="155" y="77"/>
                </a:lnTo>
                <a:lnTo>
                  <a:pt x="163" y="63"/>
                </a:lnTo>
                <a:lnTo>
                  <a:pt x="168" y="52"/>
                </a:lnTo>
                <a:lnTo>
                  <a:pt x="174" y="42"/>
                </a:lnTo>
                <a:lnTo>
                  <a:pt x="180" y="33"/>
                </a:lnTo>
                <a:lnTo>
                  <a:pt x="186" y="25"/>
                </a:lnTo>
                <a:lnTo>
                  <a:pt x="191" y="18"/>
                </a:lnTo>
                <a:lnTo>
                  <a:pt x="195" y="12"/>
                </a:lnTo>
                <a:lnTo>
                  <a:pt x="199" y="8"/>
                </a:lnTo>
                <a:lnTo>
                  <a:pt x="203" y="4"/>
                </a:lnTo>
                <a:lnTo>
                  <a:pt x="205" y="2"/>
                </a:lnTo>
                <a:lnTo>
                  <a:pt x="207" y="0"/>
                </a:lnTo>
                <a:lnTo>
                  <a:pt x="209" y="2"/>
                </a:lnTo>
                <a:lnTo>
                  <a:pt x="210" y="4"/>
                </a:lnTo>
                <a:lnTo>
                  <a:pt x="210" y="8"/>
                </a:lnTo>
                <a:lnTo>
                  <a:pt x="212" y="14"/>
                </a:lnTo>
                <a:lnTo>
                  <a:pt x="210" y="19"/>
                </a:lnTo>
                <a:lnTo>
                  <a:pt x="210" y="27"/>
                </a:lnTo>
                <a:lnTo>
                  <a:pt x="209" y="37"/>
                </a:lnTo>
                <a:lnTo>
                  <a:pt x="205" y="48"/>
                </a:lnTo>
                <a:lnTo>
                  <a:pt x="201" y="60"/>
                </a:lnTo>
                <a:lnTo>
                  <a:pt x="199" y="67"/>
                </a:lnTo>
                <a:lnTo>
                  <a:pt x="195" y="75"/>
                </a:lnTo>
                <a:lnTo>
                  <a:pt x="193" y="82"/>
                </a:lnTo>
                <a:lnTo>
                  <a:pt x="189" y="92"/>
                </a:lnTo>
                <a:lnTo>
                  <a:pt x="186" y="102"/>
                </a:lnTo>
                <a:lnTo>
                  <a:pt x="182" y="113"/>
                </a:lnTo>
                <a:lnTo>
                  <a:pt x="178" y="125"/>
                </a:lnTo>
                <a:lnTo>
                  <a:pt x="174" y="136"/>
                </a:lnTo>
                <a:lnTo>
                  <a:pt x="170" y="149"/>
                </a:lnTo>
                <a:lnTo>
                  <a:pt x="167" y="163"/>
                </a:lnTo>
                <a:lnTo>
                  <a:pt x="161" y="178"/>
                </a:lnTo>
                <a:lnTo>
                  <a:pt x="155" y="193"/>
                </a:lnTo>
                <a:lnTo>
                  <a:pt x="149" y="211"/>
                </a:lnTo>
                <a:lnTo>
                  <a:pt x="146" y="228"/>
                </a:lnTo>
                <a:lnTo>
                  <a:pt x="138" y="247"/>
                </a:lnTo>
                <a:lnTo>
                  <a:pt x="132" y="266"/>
                </a:lnTo>
                <a:lnTo>
                  <a:pt x="132" y="266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2" name="Freeform 173"/>
          <p:cNvSpPr/>
          <p:nvPr/>
        </p:nvSpPr>
        <p:spPr bwMode="auto">
          <a:xfrm>
            <a:off x="2582556" y="2240381"/>
            <a:ext cx="158171" cy="136602"/>
          </a:xfrm>
          <a:custGeom>
            <a:avLst/>
            <a:gdLst>
              <a:gd name="T0" fmla="*/ 67 w 88"/>
              <a:gd name="T1" fmla="*/ 18 h 77"/>
              <a:gd name="T2" fmla="*/ 73 w 88"/>
              <a:gd name="T3" fmla="*/ 20 h 77"/>
              <a:gd name="T4" fmla="*/ 76 w 88"/>
              <a:gd name="T5" fmla="*/ 21 h 77"/>
              <a:gd name="T6" fmla="*/ 80 w 88"/>
              <a:gd name="T7" fmla="*/ 25 h 77"/>
              <a:gd name="T8" fmla="*/ 82 w 88"/>
              <a:gd name="T9" fmla="*/ 27 h 77"/>
              <a:gd name="T10" fmla="*/ 86 w 88"/>
              <a:gd name="T11" fmla="*/ 31 h 77"/>
              <a:gd name="T12" fmla="*/ 88 w 88"/>
              <a:gd name="T13" fmla="*/ 35 h 77"/>
              <a:gd name="T14" fmla="*/ 88 w 88"/>
              <a:gd name="T15" fmla="*/ 39 h 77"/>
              <a:gd name="T16" fmla="*/ 88 w 88"/>
              <a:gd name="T17" fmla="*/ 42 h 77"/>
              <a:gd name="T18" fmla="*/ 88 w 88"/>
              <a:gd name="T19" fmla="*/ 52 h 77"/>
              <a:gd name="T20" fmla="*/ 86 w 88"/>
              <a:gd name="T21" fmla="*/ 62 h 77"/>
              <a:gd name="T22" fmla="*/ 84 w 88"/>
              <a:gd name="T23" fmla="*/ 65 h 77"/>
              <a:gd name="T24" fmla="*/ 82 w 88"/>
              <a:gd name="T25" fmla="*/ 67 h 77"/>
              <a:gd name="T26" fmla="*/ 78 w 88"/>
              <a:gd name="T27" fmla="*/ 71 h 77"/>
              <a:gd name="T28" fmla="*/ 76 w 88"/>
              <a:gd name="T29" fmla="*/ 73 h 77"/>
              <a:gd name="T30" fmla="*/ 73 w 88"/>
              <a:gd name="T31" fmla="*/ 75 h 77"/>
              <a:gd name="T32" fmla="*/ 69 w 88"/>
              <a:gd name="T33" fmla="*/ 77 h 77"/>
              <a:gd name="T34" fmla="*/ 65 w 88"/>
              <a:gd name="T35" fmla="*/ 77 h 77"/>
              <a:gd name="T36" fmla="*/ 59 w 88"/>
              <a:gd name="T37" fmla="*/ 75 h 77"/>
              <a:gd name="T38" fmla="*/ 54 w 88"/>
              <a:gd name="T39" fmla="*/ 73 h 77"/>
              <a:gd name="T40" fmla="*/ 48 w 88"/>
              <a:gd name="T41" fmla="*/ 69 h 77"/>
              <a:gd name="T42" fmla="*/ 40 w 88"/>
              <a:gd name="T43" fmla="*/ 64 h 77"/>
              <a:gd name="T44" fmla="*/ 33 w 88"/>
              <a:gd name="T45" fmla="*/ 56 h 77"/>
              <a:gd name="T46" fmla="*/ 25 w 88"/>
              <a:gd name="T47" fmla="*/ 50 h 77"/>
              <a:gd name="T48" fmla="*/ 19 w 88"/>
              <a:gd name="T49" fmla="*/ 44 h 77"/>
              <a:gd name="T50" fmla="*/ 13 w 88"/>
              <a:gd name="T51" fmla="*/ 39 h 77"/>
              <a:gd name="T52" fmla="*/ 8 w 88"/>
              <a:gd name="T53" fmla="*/ 33 h 77"/>
              <a:gd name="T54" fmla="*/ 4 w 88"/>
              <a:gd name="T55" fmla="*/ 29 h 77"/>
              <a:gd name="T56" fmla="*/ 2 w 88"/>
              <a:gd name="T57" fmla="*/ 23 h 77"/>
              <a:gd name="T58" fmla="*/ 0 w 88"/>
              <a:gd name="T59" fmla="*/ 18 h 77"/>
              <a:gd name="T60" fmla="*/ 0 w 88"/>
              <a:gd name="T61" fmla="*/ 14 h 77"/>
              <a:gd name="T62" fmla="*/ 0 w 88"/>
              <a:gd name="T63" fmla="*/ 10 h 77"/>
              <a:gd name="T64" fmla="*/ 0 w 88"/>
              <a:gd name="T65" fmla="*/ 8 h 77"/>
              <a:gd name="T66" fmla="*/ 4 w 88"/>
              <a:gd name="T67" fmla="*/ 6 h 77"/>
              <a:gd name="T68" fmla="*/ 6 w 88"/>
              <a:gd name="T69" fmla="*/ 4 h 77"/>
              <a:gd name="T70" fmla="*/ 10 w 88"/>
              <a:gd name="T71" fmla="*/ 2 h 77"/>
              <a:gd name="T72" fmla="*/ 13 w 88"/>
              <a:gd name="T73" fmla="*/ 2 h 77"/>
              <a:gd name="T74" fmla="*/ 19 w 88"/>
              <a:gd name="T75" fmla="*/ 2 h 77"/>
              <a:gd name="T76" fmla="*/ 25 w 88"/>
              <a:gd name="T77" fmla="*/ 0 h 77"/>
              <a:gd name="T78" fmla="*/ 34 w 88"/>
              <a:gd name="T79" fmla="*/ 4 h 77"/>
              <a:gd name="T80" fmla="*/ 46 w 88"/>
              <a:gd name="T81" fmla="*/ 8 h 77"/>
              <a:gd name="T82" fmla="*/ 57 w 88"/>
              <a:gd name="T83" fmla="*/ 12 h 77"/>
              <a:gd name="T84" fmla="*/ 67 w 88"/>
              <a:gd name="T85" fmla="*/ 18 h 77"/>
              <a:gd name="T86" fmla="*/ 67 w 88"/>
              <a:gd name="T87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8" h="77">
                <a:moveTo>
                  <a:pt x="67" y="18"/>
                </a:moveTo>
                <a:lnTo>
                  <a:pt x="73" y="20"/>
                </a:lnTo>
                <a:lnTo>
                  <a:pt x="76" y="21"/>
                </a:lnTo>
                <a:lnTo>
                  <a:pt x="80" y="25"/>
                </a:lnTo>
                <a:lnTo>
                  <a:pt x="82" y="27"/>
                </a:lnTo>
                <a:lnTo>
                  <a:pt x="86" y="31"/>
                </a:lnTo>
                <a:lnTo>
                  <a:pt x="88" y="35"/>
                </a:lnTo>
                <a:lnTo>
                  <a:pt x="88" y="39"/>
                </a:lnTo>
                <a:lnTo>
                  <a:pt x="88" y="42"/>
                </a:lnTo>
                <a:lnTo>
                  <a:pt x="88" y="52"/>
                </a:lnTo>
                <a:lnTo>
                  <a:pt x="86" y="62"/>
                </a:lnTo>
                <a:lnTo>
                  <a:pt x="84" y="65"/>
                </a:lnTo>
                <a:lnTo>
                  <a:pt x="82" y="67"/>
                </a:lnTo>
                <a:lnTo>
                  <a:pt x="78" y="71"/>
                </a:lnTo>
                <a:lnTo>
                  <a:pt x="76" y="73"/>
                </a:lnTo>
                <a:lnTo>
                  <a:pt x="73" y="75"/>
                </a:lnTo>
                <a:lnTo>
                  <a:pt x="69" y="77"/>
                </a:lnTo>
                <a:lnTo>
                  <a:pt x="65" y="77"/>
                </a:lnTo>
                <a:lnTo>
                  <a:pt x="59" y="75"/>
                </a:lnTo>
                <a:lnTo>
                  <a:pt x="54" y="73"/>
                </a:lnTo>
                <a:lnTo>
                  <a:pt x="48" y="69"/>
                </a:lnTo>
                <a:lnTo>
                  <a:pt x="40" y="64"/>
                </a:lnTo>
                <a:lnTo>
                  <a:pt x="33" y="56"/>
                </a:lnTo>
                <a:lnTo>
                  <a:pt x="25" y="50"/>
                </a:lnTo>
                <a:lnTo>
                  <a:pt x="19" y="44"/>
                </a:lnTo>
                <a:lnTo>
                  <a:pt x="13" y="39"/>
                </a:lnTo>
                <a:lnTo>
                  <a:pt x="8" y="33"/>
                </a:lnTo>
                <a:lnTo>
                  <a:pt x="4" y="29"/>
                </a:lnTo>
                <a:lnTo>
                  <a:pt x="2" y="23"/>
                </a:lnTo>
                <a:lnTo>
                  <a:pt x="0" y="18"/>
                </a:lnTo>
                <a:lnTo>
                  <a:pt x="0" y="14"/>
                </a:lnTo>
                <a:lnTo>
                  <a:pt x="0" y="10"/>
                </a:lnTo>
                <a:lnTo>
                  <a:pt x="0" y="8"/>
                </a:lnTo>
                <a:lnTo>
                  <a:pt x="4" y="6"/>
                </a:lnTo>
                <a:lnTo>
                  <a:pt x="6" y="4"/>
                </a:lnTo>
                <a:lnTo>
                  <a:pt x="10" y="2"/>
                </a:lnTo>
                <a:lnTo>
                  <a:pt x="13" y="2"/>
                </a:lnTo>
                <a:lnTo>
                  <a:pt x="19" y="2"/>
                </a:lnTo>
                <a:lnTo>
                  <a:pt x="25" y="0"/>
                </a:lnTo>
                <a:lnTo>
                  <a:pt x="34" y="4"/>
                </a:lnTo>
                <a:lnTo>
                  <a:pt x="46" y="8"/>
                </a:lnTo>
                <a:lnTo>
                  <a:pt x="57" y="12"/>
                </a:lnTo>
                <a:lnTo>
                  <a:pt x="67" y="18"/>
                </a:lnTo>
                <a:lnTo>
                  <a:pt x="67" y="18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任意多边形 72"/>
          <p:cNvSpPr/>
          <p:nvPr/>
        </p:nvSpPr>
        <p:spPr>
          <a:xfrm>
            <a:off x="2906089" y="2035192"/>
            <a:ext cx="130741" cy="115321"/>
          </a:xfrm>
          <a:custGeom>
            <a:avLst/>
            <a:gdLst>
              <a:gd name="connsiteX0" fmla="*/ 14883 w 130741"/>
              <a:gd name="connsiteY0" fmla="*/ 0 h 115321"/>
              <a:gd name="connsiteX1" fmla="*/ 130741 w 130741"/>
              <a:gd name="connsiteY1" fmla="*/ 0 h 115321"/>
              <a:gd name="connsiteX2" fmla="*/ 127615 w 130741"/>
              <a:gd name="connsiteY2" fmla="*/ 2084 h 115321"/>
              <a:gd name="connsiteX3" fmla="*/ 120425 w 130741"/>
              <a:gd name="connsiteY3" fmla="*/ 9274 h 115321"/>
              <a:gd name="connsiteX4" fmla="*/ 107844 w 130741"/>
              <a:gd name="connsiteY4" fmla="*/ 21856 h 115321"/>
              <a:gd name="connsiteX5" fmla="*/ 93465 w 130741"/>
              <a:gd name="connsiteY5" fmla="*/ 39830 h 115321"/>
              <a:gd name="connsiteX6" fmla="*/ 86275 w 130741"/>
              <a:gd name="connsiteY6" fmla="*/ 56007 h 115321"/>
              <a:gd name="connsiteX7" fmla="*/ 82680 w 130741"/>
              <a:gd name="connsiteY7" fmla="*/ 77576 h 115321"/>
              <a:gd name="connsiteX8" fmla="*/ 79085 w 130741"/>
              <a:gd name="connsiteY8" fmla="*/ 97347 h 115321"/>
              <a:gd name="connsiteX9" fmla="*/ 79085 w 130741"/>
              <a:gd name="connsiteY9" fmla="*/ 115321 h 115321"/>
              <a:gd name="connsiteX10" fmla="*/ 59314 w 130741"/>
              <a:gd name="connsiteY10" fmla="*/ 108132 h 115321"/>
              <a:gd name="connsiteX11" fmla="*/ 37745 w 130741"/>
              <a:gd name="connsiteY11" fmla="*/ 104537 h 115321"/>
              <a:gd name="connsiteX12" fmla="*/ 21569 w 130741"/>
              <a:gd name="connsiteY12" fmla="*/ 100942 h 115321"/>
              <a:gd name="connsiteX13" fmla="*/ 0 w 130741"/>
              <a:gd name="connsiteY13" fmla="*/ 100942 h 115321"/>
              <a:gd name="connsiteX14" fmla="*/ 3595 w 130741"/>
              <a:gd name="connsiteY14" fmla="*/ 86563 h 115321"/>
              <a:gd name="connsiteX15" fmla="*/ 7189 w 130741"/>
              <a:gd name="connsiteY15" fmla="*/ 73981 h 115321"/>
              <a:gd name="connsiteX16" fmla="*/ 10784 w 130741"/>
              <a:gd name="connsiteY16" fmla="*/ 59601 h 115321"/>
              <a:gd name="connsiteX17" fmla="*/ 10784 w 130741"/>
              <a:gd name="connsiteY17" fmla="*/ 48817 h 115321"/>
              <a:gd name="connsiteX18" fmla="*/ 14379 w 130741"/>
              <a:gd name="connsiteY18" fmla="*/ 39830 h 115321"/>
              <a:gd name="connsiteX19" fmla="*/ 14379 w 130741"/>
              <a:gd name="connsiteY19" fmla="*/ 32640 h 115321"/>
              <a:gd name="connsiteX20" fmla="*/ 17974 w 130741"/>
              <a:gd name="connsiteY20" fmla="*/ 21856 h 115321"/>
              <a:gd name="connsiteX21" fmla="*/ 17974 w 130741"/>
              <a:gd name="connsiteY21" fmla="*/ 18261 h 115321"/>
              <a:gd name="connsiteX22" fmla="*/ 17974 w 130741"/>
              <a:gd name="connsiteY22" fmla="*/ 9274 h 115321"/>
              <a:gd name="connsiteX23" fmla="*/ 14883 w 130741"/>
              <a:gd name="connsiteY23" fmla="*/ 0 h 11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0741" h="115321">
                <a:moveTo>
                  <a:pt x="14883" y="0"/>
                </a:moveTo>
                <a:lnTo>
                  <a:pt x="130741" y="0"/>
                </a:lnTo>
                <a:lnTo>
                  <a:pt x="127615" y="2084"/>
                </a:lnTo>
                <a:lnTo>
                  <a:pt x="120425" y="9274"/>
                </a:lnTo>
                <a:lnTo>
                  <a:pt x="107844" y="21856"/>
                </a:lnTo>
                <a:lnTo>
                  <a:pt x="93465" y="39830"/>
                </a:lnTo>
                <a:lnTo>
                  <a:pt x="86275" y="56007"/>
                </a:lnTo>
                <a:lnTo>
                  <a:pt x="82680" y="77576"/>
                </a:lnTo>
                <a:lnTo>
                  <a:pt x="79085" y="97347"/>
                </a:lnTo>
                <a:lnTo>
                  <a:pt x="79085" y="115321"/>
                </a:lnTo>
                <a:lnTo>
                  <a:pt x="59314" y="108132"/>
                </a:lnTo>
                <a:lnTo>
                  <a:pt x="37745" y="104537"/>
                </a:lnTo>
                <a:lnTo>
                  <a:pt x="21569" y="100942"/>
                </a:lnTo>
                <a:lnTo>
                  <a:pt x="0" y="100942"/>
                </a:lnTo>
                <a:lnTo>
                  <a:pt x="3595" y="86563"/>
                </a:lnTo>
                <a:lnTo>
                  <a:pt x="7189" y="73981"/>
                </a:lnTo>
                <a:lnTo>
                  <a:pt x="10784" y="59601"/>
                </a:lnTo>
                <a:lnTo>
                  <a:pt x="10784" y="48817"/>
                </a:lnTo>
                <a:lnTo>
                  <a:pt x="14379" y="39830"/>
                </a:lnTo>
                <a:lnTo>
                  <a:pt x="14379" y="32640"/>
                </a:lnTo>
                <a:lnTo>
                  <a:pt x="17974" y="21856"/>
                </a:lnTo>
                <a:lnTo>
                  <a:pt x="17974" y="18261"/>
                </a:lnTo>
                <a:lnTo>
                  <a:pt x="17974" y="9274"/>
                </a:lnTo>
                <a:lnTo>
                  <a:pt x="14883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任意多边形 73"/>
          <p:cNvSpPr/>
          <p:nvPr/>
        </p:nvSpPr>
        <p:spPr>
          <a:xfrm>
            <a:off x="2359681" y="2139441"/>
            <a:ext cx="117925" cy="93751"/>
          </a:xfrm>
          <a:custGeom>
            <a:avLst/>
            <a:gdLst>
              <a:gd name="connsiteX0" fmla="*/ 32119 w 117925"/>
              <a:gd name="connsiteY0" fmla="*/ 0 h 93751"/>
              <a:gd name="connsiteX1" fmla="*/ 117925 w 117925"/>
              <a:gd name="connsiteY1" fmla="*/ 0 h 93751"/>
              <a:gd name="connsiteX2" fmla="*/ 113236 w 117925"/>
              <a:gd name="connsiteY2" fmla="*/ 4649 h 93751"/>
              <a:gd name="connsiteX3" fmla="*/ 102452 w 117925"/>
              <a:gd name="connsiteY3" fmla="*/ 15342 h 93751"/>
              <a:gd name="connsiteX4" fmla="*/ 91667 w 117925"/>
              <a:gd name="connsiteY4" fmla="*/ 31380 h 93751"/>
              <a:gd name="connsiteX5" fmla="*/ 82680 w 117925"/>
              <a:gd name="connsiteY5" fmla="*/ 49200 h 93751"/>
              <a:gd name="connsiteX6" fmla="*/ 68301 w 117925"/>
              <a:gd name="connsiteY6" fmla="*/ 68803 h 93751"/>
              <a:gd name="connsiteX7" fmla="*/ 53922 w 117925"/>
              <a:gd name="connsiteY7" fmla="*/ 93751 h 93751"/>
              <a:gd name="connsiteX8" fmla="*/ 0 w 117925"/>
              <a:gd name="connsiteY8" fmla="*/ 93751 h 93751"/>
              <a:gd name="connsiteX9" fmla="*/ 10784 w 117925"/>
              <a:gd name="connsiteY9" fmla="*/ 68803 h 93751"/>
              <a:gd name="connsiteX10" fmla="*/ 16177 w 117925"/>
              <a:gd name="connsiteY10" fmla="*/ 49200 h 93751"/>
              <a:gd name="connsiteX11" fmla="*/ 19771 w 117925"/>
              <a:gd name="connsiteY11" fmla="*/ 31380 h 93751"/>
              <a:gd name="connsiteX12" fmla="*/ 26961 w 117925"/>
              <a:gd name="connsiteY12" fmla="*/ 15342 h 93751"/>
              <a:gd name="connsiteX13" fmla="*/ 30556 w 117925"/>
              <a:gd name="connsiteY13" fmla="*/ 4649 h 93751"/>
              <a:gd name="connsiteX14" fmla="*/ 32119 w 117925"/>
              <a:gd name="connsiteY14" fmla="*/ 0 h 9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7925" h="93751">
                <a:moveTo>
                  <a:pt x="32119" y="0"/>
                </a:moveTo>
                <a:lnTo>
                  <a:pt x="117925" y="0"/>
                </a:lnTo>
                <a:lnTo>
                  <a:pt x="113236" y="4649"/>
                </a:lnTo>
                <a:lnTo>
                  <a:pt x="102452" y="15342"/>
                </a:lnTo>
                <a:lnTo>
                  <a:pt x="91667" y="31380"/>
                </a:lnTo>
                <a:lnTo>
                  <a:pt x="82680" y="49200"/>
                </a:lnTo>
                <a:lnTo>
                  <a:pt x="68301" y="68803"/>
                </a:lnTo>
                <a:lnTo>
                  <a:pt x="53922" y="93751"/>
                </a:lnTo>
                <a:lnTo>
                  <a:pt x="0" y="93751"/>
                </a:lnTo>
                <a:lnTo>
                  <a:pt x="10784" y="68803"/>
                </a:lnTo>
                <a:lnTo>
                  <a:pt x="16177" y="49200"/>
                </a:lnTo>
                <a:lnTo>
                  <a:pt x="19771" y="31380"/>
                </a:lnTo>
                <a:lnTo>
                  <a:pt x="26961" y="15342"/>
                </a:lnTo>
                <a:lnTo>
                  <a:pt x="30556" y="4649"/>
                </a:lnTo>
                <a:lnTo>
                  <a:pt x="32119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任意多边形 74"/>
          <p:cNvSpPr/>
          <p:nvPr/>
        </p:nvSpPr>
        <p:spPr>
          <a:xfrm>
            <a:off x="2640073" y="1916850"/>
            <a:ext cx="452944" cy="165362"/>
          </a:xfrm>
          <a:custGeom>
            <a:avLst/>
            <a:gdLst>
              <a:gd name="connsiteX0" fmla="*/ 325329 w 452944"/>
              <a:gd name="connsiteY0" fmla="*/ 0 h 165362"/>
              <a:gd name="connsiteX1" fmla="*/ 336113 w 452944"/>
              <a:gd name="connsiteY1" fmla="*/ 0 h 165362"/>
              <a:gd name="connsiteX2" fmla="*/ 348695 w 452944"/>
              <a:gd name="connsiteY2" fmla="*/ 7190 h 165362"/>
              <a:gd name="connsiteX3" fmla="*/ 366669 w 452944"/>
              <a:gd name="connsiteY3" fmla="*/ 12582 h 165362"/>
              <a:gd name="connsiteX4" fmla="*/ 382846 w 452944"/>
              <a:gd name="connsiteY4" fmla="*/ 19772 h 165362"/>
              <a:gd name="connsiteX5" fmla="*/ 404414 w 452944"/>
              <a:gd name="connsiteY5" fmla="*/ 30556 h 165362"/>
              <a:gd name="connsiteX6" fmla="*/ 415199 w 452944"/>
              <a:gd name="connsiteY6" fmla="*/ 37746 h 165362"/>
              <a:gd name="connsiteX7" fmla="*/ 424186 w 452944"/>
              <a:gd name="connsiteY7" fmla="*/ 41341 h 165362"/>
              <a:gd name="connsiteX8" fmla="*/ 431375 w 452944"/>
              <a:gd name="connsiteY8" fmla="*/ 48530 h 165362"/>
              <a:gd name="connsiteX9" fmla="*/ 438565 w 452944"/>
              <a:gd name="connsiteY9" fmla="*/ 50328 h 165362"/>
              <a:gd name="connsiteX10" fmla="*/ 445755 w 452944"/>
              <a:gd name="connsiteY10" fmla="*/ 57517 h 165362"/>
              <a:gd name="connsiteX11" fmla="*/ 449349 w 452944"/>
              <a:gd name="connsiteY11" fmla="*/ 64707 h 165362"/>
              <a:gd name="connsiteX12" fmla="*/ 449349 w 452944"/>
              <a:gd name="connsiteY12" fmla="*/ 68302 h 165362"/>
              <a:gd name="connsiteX13" fmla="*/ 452944 w 452944"/>
              <a:gd name="connsiteY13" fmla="*/ 75491 h 165362"/>
              <a:gd name="connsiteX14" fmla="*/ 449349 w 452944"/>
              <a:gd name="connsiteY14" fmla="*/ 82681 h 165362"/>
              <a:gd name="connsiteX15" fmla="*/ 449349 w 452944"/>
              <a:gd name="connsiteY15" fmla="*/ 86276 h 165362"/>
              <a:gd name="connsiteX16" fmla="*/ 449349 w 452944"/>
              <a:gd name="connsiteY16" fmla="*/ 88073 h 165362"/>
              <a:gd name="connsiteX17" fmla="*/ 445755 w 452944"/>
              <a:gd name="connsiteY17" fmla="*/ 91668 h 165362"/>
              <a:gd name="connsiteX18" fmla="*/ 438565 w 452944"/>
              <a:gd name="connsiteY18" fmla="*/ 95263 h 165362"/>
              <a:gd name="connsiteX19" fmla="*/ 434970 w 452944"/>
              <a:gd name="connsiteY19" fmla="*/ 98858 h 165362"/>
              <a:gd name="connsiteX20" fmla="*/ 427781 w 452944"/>
              <a:gd name="connsiteY20" fmla="*/ 102452 h 165362"/>
              <a:gd name="connsiteX21" fmla="*/ 420591 w 452944"/>
              <a:gd name="connsiteY21" fmla="*/ 106047 h 165362"/>
              <a:gd name="connsiteX22" fmla="*/ 411604 w 452944"/>
              <a:gd name="connsiteY22" fmla="*/ 109642 h 165362"/>
              <a:gd name="connsiteX23" fmla="*/ 404414 w 452944"/>
              <a:gd name="connsiteY23" fmla="*/ 113237 h 165362"/>
              <a:gd name="connsiteX24" fmla="*/ 396756 w 452944"/>
              <a:gd name="connsiteY24" fmla="*/ 118342 h 165362"/>
              <a:gd name="connsiteX25" fmla="*/ 280898 w 452944"/>
              <a:gd name="connsiteY25" fmla="*/ 118342 h 165362"/>
              <a:gd name="connsiteX26" fmla="*/ 280394 w 452944"/>
              <a:gd name="connsiteY26" fmla="*/ 116832 h 165362"/>
              <a:gd name="connsiteX27" fmla="*/ 280394 w 452944"/>
              <a:gd name="connsiteY27" fmla="*/ 109642 h 165362"/>
              <a:gd name="connsiteX28" fmla="*/ 273204 w 452944"/>
              <a:gd name="connsiteY28" fmla="*/ 106047 h 165362"/>
              <a:gd name="connsiteX29" fmla="*/ 273204 w 452944"/>
              <a:gd name="connsiteY29" fmla="*/ 102452 h 165362"/>
              <a:gd name="connsiteX30" fmla="*/ 269610 w 452944"/>
              <a:gd name="connsiteY30" fmla="*/ 102452 h 165362"/>
              <a:gd name="connsiteX31" fmla="*/ 264217 w 452944"/>
              <a:gd name="connsiteY31" fmla="*/ 102452 h 165362"/>
              <a:gd name="connsiteX32" fmla="*/ 257028 w 452944"/>
              <a:gd name="connsiteY32" fmla="*/ 106047 h 165362"/>
              <a:gd name="connsiteX33" fmla="*/ 246243 w 452944"/>
              <a:gd name="connsiteY33" fmla="*/ 106047 h 165362"/>
              <a:gd name="connsiteX34" fmla="*/ 235459 w 452944"/>
              <a:gd name="connsiteY34" fmla="*/ 109642 h 165362"/>
              <a:gd name="connsiteX35" fmla="*/ 222877 w 452944"/>
              <a:gd name="connsiteY35" fmla="*/ 113237 h 165362"/>
              <a:gd name="connsiteX36" fmla="*/ 204903 w 452944"/>
              <a:gd name="connsiteY36" fmla="*/ 116832 h 165362"/>
              <a:gd name="connsiteX37" fmla="*/ 190524 w 452944"/>
              <a:gd name="connsiteY37" fmla="*/ 120426 h 165362"/>
              <a:gd name="connsiteX38" fmla="*/ 170753 w 452944"/>
              <a:gd name="connsiteY38" fmla="*/ 124021 h 165362"/>
              <a:gd name="connsiteX39" fmla="*/ 150981 w 452944"/>
              <a:gd name="connsiteY39" fmla="*/ 129413 h 165362"/>
              <a:gd name="connsiteX40" fmla="*/ 129413 w 452944"/>
              <a:gd name="connsiteY40" fmla="*/ 136603 h 165362"/>
              <a:gd name="connsiteX41" fmla="*/ 106047 w 452944"/>
              <a:gd name="connsiteY41" fmla="*/ 143793 h 165362"/>
              <a:gd name="connsiteX42" fmla="*/ 80883 w 452944"/>
              <a:gd name="connsiteY42" fmla="*/ 150982 h 165362"/>
              <a:gd name="connsiteX43" fmla="*/ 53922 w 452944"/>
              <a:gd name="connsiteY43" fmla="*/ 158172 h 165362"/>
              <a:gd name="connsiteX44" fmla="*/ 23366 w 452944"/>
              <a:gd name="connsiteY44" fmla="*/ 165362 h 165362"/>
              <a:gd name="connsiteX45" fmla="*/ 0 w 452944"/>
              <a:gd name="connsiteY45" fmla="*/ 98858 h 165362"/>
              <a:gd name="connsiteX46" fmla="*/ 16177 w 452944"/>
              <a:gd name="connsiteY46" fmla="*/ 98858 h 165362"/>
              <a:gd name="connsiteX47" fmla="*/ 34151 w 452944"/>
              <a:gd name="connsiteY47" fmla="*/ 95263 h 165362"/>
              <a:gd name="connsiteX48" fmla="*/ 53922 w 452944"/>
              <a:gd name="connsiteY48" fmla="*/ 95263 h 165362"/>
              <a:gd name="connsiteX49" fmla="*/ 75491 w 452944"/>
              <a:gd name="connsiteY49" fmla="*/ 91668 h 165362"/>
              <a:gd name="connsiteX50" fmla="*/ 98857 w 452944"/>
              <a:gd name="connsiteY50" fmla="*/ 88073 h 165362"/>
              <a:gd name="connsiteX51" fmla="*/ 122223 w 452944"/>
              <a:gd name="connsiteY51" fmla="*/ 82681 h 165362"/>
              <a:gd name="connsiteX52" fmla="*/ 147387 w 452944"/>
              <a:gd name="connsiteY52" fmla="*/ 75491 h 165362"/>
              <a:gd name="connsiteX53" fmla="*/ 177942 w 452944"/>
              <a:gd name="connsiteY53" fmla="*/ 68302 h 165362"/>
              <a:gd name="connsiteX54" fmla="*/ 201309 w 452944"/>
              <a:gd name="connsiteY54" fmla="*/ 57517 h 165362"/>
              <a:gd name="connsiteX55" fmla="*/ 222877 w 452944"/>
              <a:gd name="connsiteY55" fmla="*/ 50328 h 165362"/>
              <a:gd name="connsiteX56" fmla="*/ 242649 w 452944"/>
              <a:gd name="connsiteY56" fmla="*/ 44935 h 165362"/>
              <a:gd name="connsiteX57" fmla="*/ 260623 w 452944"/>
              <a:gd name="connsiteY57" fmla="*/ 37746 h 165362"/>
              <a:gd name="connsiteX58" fmla="*/ 273204 w 452944"/>
              <a:gd name="connsiteY58" fmla="*/ 34151 h 165362"/>
              <a:gd name="connsiteX59" fmla="*/ 283989 w 452944"/>
              <a:gd name="connsiteY59" fmla="*/ 26961 h 165362"/>
              <a:gd name="connsiteX60" fmla="*/ 291178 w 452944"/>
              <a:gd name="connsiteY60" fmla="*/ 23366 h 165362"/>
              <a:gd name="connsiteX61" fmla="*/ 294773 w 452944"/>
              <a:gd name="connsiteY61" fmla="*/ 19772 h 165362"/>
              <a:gd name="connsiteX62" fmla="*/ 298368 w 452944"/>
              <a:gd name="connsiteY62" fmla="*/ 16177 h 165362"/>
              <a:gd name="connsiteX63" fmla="*/ 298368 w 452944"/>
              <a:gd name="connsiteY63" fmla="*/ 12582 h 165362"/>
              <a:gd name="connsiteX64" fmla="*/ 303760 w 452944"/>
              <a:gd name="connsiteY64" fmla="*/ 10785 h 165362"/>
              <a:gd name="connsiteX65" fmla="*/ 314545 w 452944"/>
              <a:gd name="connsiteY65" fmla="*/ 3595 h 165362"/>
              <a:gd name="connsiteX66" fmla="*/ 325329 w 452944"/>
              <a:gd name="connsiteY66" fmla="*/ 0 h 16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52944" h="165362">
                <a:moveTo>
                  <a:pt x="325329" y="0"/>
                </a:moveTo>
                <a:lnTo>
                  <a:pt x="336113" y="0"/>
                </a:lnTo>
                <a:lnTo>
                  <a:pt x="348695" y="7190"/>
                </a:lnTo>
                <a:lnTo>
                  <a:pt x="366669" y="12582"/>
                </a:lnTo>
                <a:lnTo>
                  <a:pt x="382846" y="19772"/>
                </a:lnTo>
                <a:lnTo>
                  <a:pt x="404414" y="30556"/>
                </a:lnTo>
                <a:lnTo>
                  <a:pt x="415199" y="37746"/>
                </a:lnTo>
                <a:lnTo>
                  <a:pt x="424186" y="41341"/>
                </a:lnTo>
                <a:lnTo>
                  <a:pt x="431375" y="48530"/>
                </a:lnTo>
                <a:lnTo>
                  <a:pt x="438565" y="50328"/>
                </a:lnTo>
                <a:lnTo>
                  <a:pt x="445755" y="57517"/>
                </a:lnTo>
                <a:lnTo>
                  <a:pt x="449349" y="64707"/>
                </a:lnTo>
                <a:lnTo>
                  <a:pt x="449349" y="68302"/>
                </a:lnTo>
                <a:lnTo>
                  <a:pt x="452944" y="75491"/>
                </a:lnTo>
                <a:lnTo>
                  <a:pt x="449349" y="82681"/>
                </a:lnTo>
                <a:lnTo>
                  <a:pt x="449349" y="86276"/>
                </a:lnTo>
                <a:lnTo>
                  <a:pt x="449349" y="88073"/>
                </a:lnTo>
                <a:lnTo>
                  <a:pt x="445755" y="91668"/>
                </a:lnTo>
                <a:lnTo>
                  <a:pt x="438565" y="95263"/>
                </a:lnTo>
                <a:lnTo>
                  <a:pt x="434970" y="98858"/>
                </a:lnTo>
                <a:lnTo>
                  <a:pt x="427781" y="102452"/>
                </a:lnTo>
                <a:lnTo>
                  <a:pt x="420591" y="106047"/>
                </a:lnTo>
                <a:lnTo>
                  <a:pt x="411604" y="109642"/>
                </a:lnTo>
                <a:lnTo>
                  <a:pt x="404414" y="113237"/>
                </a:lnTo>
                <a:lnTo>
                  <a:pt x="396756" y="118342"/>
                </a:lnTo>
                <a:lnTo>
                  <a:pt x="280898" y="118342"/>
                </a:lnTo>
                <a:lnTo>
                  <a:pt x="280394" y="116832"/>
                </a:lnTo>
                <a:lnTo>
                  <a:pt x="280394" y="109642"/>
                </a:lnTo>
                <a:lnTo>
                  <a:pt x="273204" y="106047"/>
                </a:lnTo>
                <a:lnTo>
                  <a:pt x="273204" y="102452"/>
                </a:lnTo>
                <a:lnTo>
                  <a:pt x="269610" y="102452"/>
                </a:lnTo>
                <a:lnTo>
                  <a:pt x="264217" y="102452"/>
                </a:lnTo>
                <a:lnTo>
                  <a:pt x="257028" y="106047"/>
                </a:lnTo>
                <a:lnTo>
                  <a:pt x="246243" y="106047"/>
                </a:lnTo>
                <a:lnTo>
                  <a:pt x="235459" y="109642"/>
                </a:lnTo>
                <a:lnTo>
                  <a:pt x="222877" y="113237"/>
                </a:lnTo>
                <a:lnTo>
                  <a:pt x="204903" y="116832"/>
                </a:lnTo>
                <a:lnTo>
                  <a:pt x="190524" y="120426"/>
                </a:lnTo>
                <a:lnTo>
                  <a:pt x="170753" y="124021"/>
                </a:lnTo>
                <a:lnTo>
                  <a:pt x="150981" y="129413"/>
                </a:lnTo>
                <a:lnTo>
                  <a:pt x="129413" y="136603"/>
                </a:lnTo>
                <a:lnTo>
                  <a:pt x="106047" y="143793"/>
                </a:lnTo>
                <a:lnTo>
                  <a:pt x="80883" y="150982"/>
                </a:lnTo>
                <a:lnTo>
                  <a:pt x="53922" y="158172"/>
                </a:lnTo>
                <a:lnTo>
                  <a:pt x="23366" y="165362"/>
                </a:lnTo>
                <a:lnTo>
                  <a:pt x="0" y="98858"/>
                </a:lnTo>
                <a:lnTo>
                  <a:pt x="16177" y="98858"/>
                </a:lnTo>
                <a:lnTo>
                  <a:pt x="34151" y="95263"/>
                </a:lnTo>
                <a:lnTo>
                  <a:pt x="53922" y="95263"/>
                </a:lnTo>
                <a:lnTo>
                  <a:pt x="75491" y="91668"/>
                </a:lnTo>
                <a:lnTo>
                  <a:pt x="98857" y="88073"/>
                </a:lnTo>
                <a:lnTo>
                  <a:pt x="122223" y="82681"/>
                </a:lnTo>
                <a:lnTo>
                  <a:pt x="147387" y="75491"/>
                </a:lnTo>
                <a:lnTo>
                  <a:pt x="177942" y="68302"/>
                </a:lnTo>
                <a:lnTo>
                  <a:pt x="201309" y="57517"/>
                </a:lnTo>
                <a:lnTo>
                  <a:pt x="222877" y="50328"/>
                </a:lnTo>
                <a:lnTo>
                  <a:pt x="242649" y="44935"/>
                </a:lnTo>
                <a:lnTo>
                  <a:pt x="260623" y="37746"/>
                </a:lnTo>
                <a:lnTo>
                  <a:pt x="273204" y="34151"/>
                </a:lnTo>
                <a:lnTo>
                  <a:pt x="283989" y="26961"/>
                </a:lnTo>
                <a:lnTo>
                  <a:pt x="291178" y="23366"/>
                </a:lnTo>
                <a:lnTo>
                  <a:pt x="294773" y="19772"/>
                </a:lnTo>
                <a:lnTo>
                  <a:pt x="298368" y="16177"/>
                </a:lnTo>
                <a:lnTo>
                  <a:pt x="298368" y="12582"/>
                </a:lnTo>
                <a:lnTo>
                  <a:pt x="303760" y="10785"/>
                </a:lnTo>
                <a:lnTo>
                  <a:pt x="314545" y="3595"/>
                </a:lnTo>
                <a:lnTo>
                  <a:pt x="325329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任意多边形 75"/>
          <p:cNvSpPr/>
          <p:nvPr/>
        </p:nvSpPr>
        <p:spPr>
          <a:xfrm>
            <a:off x="2115233" y="2024694"/>
            <a:ext cx="406213" cy="126525"/>
          </a:xfrm>
          <a:custGeom>
            <a:avLst/>
            <a:gdLst>
              <a:gd name="connsiteX0" fmla="*/ 278598 w 406213"/>
              <a:gd name="connsiteY0" fmla="*/ 0 h 126525"/>
              <a:gd name="connsiteX1" fmla="*/ 292977 w 406213"/>
              <a:gd name="connsiteY1" fmla="*/ 0 h 126525"/>
              <a:gd name="connsiteX2" fmla="*/ 296572 w 406213"/>
              <a:gd name="connsiteY2" fmla="*/ 3564 h 126525"/>
              <a:gd name="connsiteX3" fmla="*/ 298369 w 406213"/>
              <a:gd name="connsiteY3" fmla="*/ 3564 h 126525"/>
              <a:gd name="connsiteX4" fmla="*/ 305559 w 406213"/>
              <a:gd name="connsiteY4" fmla="*/ 7128 h 126525"/>
              <a:gd name="connsiteX5" fmla="*/ 312748 w 406213"/>
              <a:gd name="connsiteY5" fmla="*/ 10692 h 126525"/>
              <a:gd name="connsiteX6" fmla="*/ 323533 w 406213"/>
              <a:gd name="connsiteY6" fmla="*/ 14256 h 126525"/>
              <a:gd name="connsiteX7" fmla="*/ 334317 w 406213"/>
              <a:gd name="connsiteY7" fmla="*/ 17820 h 126525"/>
              <a:gd name="connsiteX8" fmla="*/ 346899 w 406213"/>
              <a:gd name="connsiteY8" fmla="*/ 21385 h 126525"/>
              <a:gd name="connsiteX9" fmla="*/ 361278 w 406213"/>
              <a:gd name="connsiteY9" fmla="*/ 21385 h 126525"/>
              <a:gd name="connsiteX10" fmla="*/ 372062 w 406213"/>
              <a:gd name="connsiteY10" fmla="*/ 26731 h 126525"/>
              <a:gd name="connsiteX11" fmla="*/ 377455 w 406213"/>
              <a:gd name="connsiteY11" fmla="*/ 33859 h 126525"/>
              <a:gd name="connsiteX12" fmla="*/ 388239 w 406213"/>
              <a:gd name="connsiteY12" fmla="*/ 37423 h 126525"/>
              <a:gd name="connsiteX13" fmla="*/ 395429 w 406213"/>
              <a:gd name="connsiteY13" fmla="*/ 44551 h 126525"/>
              <a:gd name="connsiteX14" fmla="*/ 399024 w 406213"/>
              <a:gd name="connsiteY14" fmla="*/ 51679 h 126525"/>
              <a:gd name="connsiteX15" fmla="*/ 402618 w 406213"/>
              <a:gd name="connsiteY15" fmla="*/ 55243 h 126525"/>
              <a:gd name="connsiteX16" fmla="*/ 406213 w 406213"/>
              <a:gd name="connsiteY16" fmla="*/ 60589 h 126525"/>
              <a:gd name="connsiteX17" fmla="*/ 406213 w 406213"/>
              <a:gd name="connsiteY17" fmla="*/ 67717 h 126525"/>
              <a:gd name="connsiteX18" fmla="*/ 402618 w 406213"/>
              <a:gd name="connsiteY18" fmla="*/ 78410 h 126525"/>
              <a:gd name="connsiteX19" fmla="*/ 399024 w 406213"/>
              <a:gd name="connsiteY19" fmla="*/ 85538 h 126525"/>
              <a:gd name="connsiteX20" fmla="*/ 391834 w 406213"/>
              <a:gd name="connsiteY20" fmla="*/ 92666 h 126525"/>
              <a:gd name="connsiteX21" fmla="*/ 381050 w 406213"/>
              <a:gd name="connsiteY21" fmla="*/ 96230 h 126525"/>
              <a:gd name="connsiteX22" fmla="*/ 373860 w 406213"/>
              <a:gd name="connsiteY22" fmla="*/ 101576 h 126525"/>
              <a:gd name="connsiteX23" fmla="*/ 368468 w 406213"/>
              <a:gd name="connsiteY23" fmla="*/ 108704 h 126525"/>
              <a:gd name="connsiteX24" fmla="*/ 362372 w 406213"/>
              <a:gd name="connsiteY24" fmla="*/ 114747 h 126525"/>
              <a:gd name="connsiteX25" fmla="*/ 276566 w 406213"/>
              <a:gd name="connsiteY25" fmla="*/ 114747 h 126525"/>
              <a:gd name="connsiteX26" fmla="*/ 278598 w 406213"/>
              <a:gd name="connsiteY26" fmla="*/ 108704 h 126525"/>
              <a:gd name="connsiteX27" fmla="*/ 278598 w 406213"/>
              <a:gd name="connsiteY27" fmla="*/ 101576 h 126525"/>
              <a:gd name="connsiteX28" fmla="*/ 275003 w 406213"/>
              <a:gd name="connsiteY28" fmla="*/ 96230 h 126525"/>
              <a:gd name="connsiteX29" fmla="*/ 271408 w 406213"/>
              <a:gd name="connsiteY29" fmla="*/ 96230 h 126525"/>
              <a:gd name="connsiteX30" fmla="*/ 267813 w 406213"/>
              <a:gd name="connsiteY30" fmla="*/ 92666 h 126525"/>
              <a:gd name="connsiteX31" fmla="*/ 260624 w 406213"/>
              <a:gd name="connsiteY31" fmla="*/ 92666 h 126525"/>
              <a:gd name="connsiteX32" fmla="*/ 251637 w 406213"/>
              <a:gd name="connsiteY32" fmla="*/ 89102 h 126525"/>
              <a:gd name="connsiteX33" fmla="*/ 244447 w 406213"/>
              <a:gd name="connsiteY33" fmla="*/ 89102 h 126525"/>
              <a:gd name="connsiteX34" fmla="*/ 233662 w 406213"/>
              <a:gd name="connsiteY34" fmla="*/ 89102 h 126525"/>
              <a:gd name="connsiteX35" fmla="*/ 221081 w 406213"/>
              <a:gd name="connsiteY35" fmla="*/ 89102 h 126525"/>
              <a:gd name="connsiteX36" fmla="*/ 206701 w 406213"/>
              <a:gd name="connsiteY36" fmla="*/ 89102 h 126525"/>
              <a:gd name="connsiteX37" fmla="*/ 192322 w 406213"/>
              <a:gd name="connsiteY37" fmla="*/ 89102 h 126525"/>
              <a:gd name="connsiteX38" fmla="*/ 172551 w 406213"/>
              <a:gd name="connsiteY38" fmla="*/ 92666 h 126525"/>
              <a:gd name="connsiteX39" fmla="*/ 154577 w 406213"/>
              <a:gd name="connsiteY39" fmla="*/ 96230 h 126525"/>
              <a:gd name="connsiteX40" fmla="*/ 131210 w 406213"/>
              <a:gd name="connsiteY40" fmla="*/ 98012 h 126525"/>
              <a:gd name="connsiteX41" fmla="*/ 107844 w 406213"/>
              <a:gd name="connsiteY41" fmla="*/ 105140 h 126525"/>
              <a:gd name="connsiteX42" fmla="*/ 82681 w 406213"/>
              <a:gd name="connsiteY42" fmla="*/ 112268 h 126525"/>
              <a:gd name="connsiteX43" fmla="*/ 55720 w 406213"/>
              <a:gd name="connsiteY43" fmla="*/ 119396 h 126525"/>
              <a:gd name="connsiteX44" fmla="*/ 25164 w 406213"/>
              <a:gd name="connsiteY44" fmla="*/ 126525 h 126525"/>
              <a:gd name="connsiteX45" fmla="*/ 0 w 406213"/>
              <a:gd name="connsiteY45" fmla="*/ 67717 h 126525"/>
              <a:gd name="connsiteX46" fmla="*/ 14379 w 406213"/>
              <a:gd name="connsiteY46" fmla="*/ 67717 h 126525"/>
              <a:gd name="connsiteX47" fmla="*/ 30556 w 406213"/>
              <a:gd name="connsiteY47" fmla="*/ 64153 h 126525"/>
              <a:gd name="connsiteX48" fmla="*/ 48530 w 406213"/>
              <a:gd name="connsiteY48" fmla="*/ 64153 h 126525"/>
              <a:gd name="connsiteX49" fmla="*/ 66504 w 406213"/>
              <a:gd name="connsiteY49" fmla="*/ 60589 h 126525"/>
              <a:gd name="connsiteX50" fmla="*/ 107844 w 406213"/>
              <a:gd name="connsiteY50" fmla="*/ 58807 h 126525"/>
              <a:gd name="connsiteX51" fmla="*/ 145590 w 406213"/>
              <a:gd name="connsiteY51" fmla="*/ 51679 h 126525"/>
              <a:gd name="connsiteX52" fmla="*/ 165361 w 406213"/>
              <a:gd name="connsiteY52" fmla="*/ 48115 h 126525"/>
              <a:gd name="connsiteX53" fmla="*/ 183335 w 406213"/>
              <a:gd name="connsiteY53" fmla="*/ 44551 h 126525"/>
              <a:gd name="connsiteX54" fmla="*/ 199512 w 406213"/>
              <a:gd name="connsiteY54" fmla="*/ 40987 h 126525"/>
              <a:gd name="connsiteX55" fmla="*/ 213891 w 406213"/>
              <a:gd name="connsiteY55" fmla="*/ 37423 h 126525"/>
              <a:gd name="connsiteX56" fmla="*/ 226473 w 406213"/>
              <a:gd name="connsiteY56" fmla="*/ 30295 h 126525"/>
              <a:gd name="connsiteX57" fmla="*/ 237257 w 406213"/>
              <a:gd name="connsiteY57" fmla="*/ 23167 h 126525"/>
              <a:gd name="connsiteX58" fmla="*/ 244447 w 406213"/>
              <a:gd name="connsiteY58" fmla="*/ 21385 h 126525"/>
              <a:gd name="connsiteX59" fmla="*/ 251637 w 406213"/>
              <a:gd name="connsiteY59" fmla="*/ 14256 h 126525"/>
              <a:gd name="connsiteX60" fmla="*/ 258826 w 406213"/>
              <a:gd name="connsiteY60" fmla="*/ 10692 h 126525"/>
              <a:gd name="connsiteX61" fmla="*/ 267813 w 406213"/>
              <a:gd name="connsiteY61" fmla="*/ 3564 h 126525"/>
              <a:gd name="connsiteX62" fmla="*/ 278598 w 406213"/>
              <a:gd name="connsiteY62" fmla="*/ 0 h 12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406213" h="126525">
                <a:moveTo>
                  <a:pt x="278598" y="0"/>
                </a:moveTo>
                <a:lnTo>
                  <a:pt x="292977" y="0"/>
                </a:lnTo>
                <a:lnTo>
                  <a:pt x="296572" y="3564"/>
                </a:lnTo>
                <a:lnTo>
                  <a:pt x="298369" y="3564"/>
                </a:lnTo>
                <a:lnTo>
                  <a:pt x="305559" y="7128"/>
                </a:lnTo>
                <a:lnTo>
                  <a:pt x="312748" y="10692"/>
                </a:lnTo>
                <a:lnTo>
                  <a:pt x="323533" y="14256"/>
                </a:lnTo>
                <a:lnTo>
                  <a:pt x="334317" y="17820"/>
                </a:lnTo>
                <a:lnTo>
                  <a:pt x="346899" y="21385"/>
                </a:lnTo>
                <a:lnTo>
                  <a:pt x="361278" y="21385"/>
                </a:lnTo>
                <a:lnTo>
                  <a:pt x="372062" y="26731"/>
                </a:lnTo>
                <a:lnTo>
                  <a:pt x="377455" y="33859"/>
                </a:lnTo>
                <a:lnTo>
                  <a:pt x="388239" y="37423"/>
                </a:lnTo>
                <a:lnTo>
                  <a:pt x="395429" y="44551"/>
                </a:lnTo>
                <a:lnTo>
                  <a:pt x="399024" y="51679"/>
                </a:lnTo>
                <a:lnTo>
                  <a:pt x="402618" y="55243"/>
                </a:lnTo>
                <a:lnTo>
                  <a:pt x="406213" y="60589"/>
                </a:lnTo>
                <a:lnTo>
                  <a:pt x="406213" y="67717"/>
                </a:lnTo>
                <a:lnTo>
                  <a:pt x="402618" y="78410"/>
                </a:lnTo>
                <a:lnTo>
                  <a:pt x="399024" y="85538"/>
                </a:lnTo>
                <a:lnTo>
                  <a:pt x="391834" y="92666"/>
                </a:lnTo>
                <a:lnTo>
                  <a:pt x="381050" y="96230"/>
                </a:lnTo>
                <a:lnTo>
                  <a:pt x="373860" y="101576"/>
                </a:lnTo>
                <a:lnTo>
                  <a:pt x="368468" y="108704"/>
                </a:lnTo>
                <a:lnTo>
                  <a:pt x="362372" y="114747"/>
                </a:lnTo>
                <a:lnTo>
                  <a:pt x="276566" y="114747"/>
                </a:lnTo>
                <a:lnTo>
                  <a:pt x="278598" y="108704"/>
                </a:lnTo>
                <a:lnTo>
                  <a:pt x="278598" y="101576"/>
                </a:lnTo>
                <a:lnTo>
                  <a:pt x="275003" y="96230"/>
                </a:lnTo>
                <a:lnTo>
                  <a:pt x="271408" y="96230"/>
                </a:lnTo>
                <a:lnTo>
                  <a:pt x="267813" y="92666"/>
                </a:lnTo>
                <a:lnTo>
                  <a:pt x="260624" y="92666"/>
                </a:lnTo>
                <a:lnTo>
                  <a:pt x="251637" y="89102"/>
                </a:lnTo>
                <a:lnTo>
                  <a:pt x="244447" y="89102"/>
                </a:lnTo>
                <a:lnTo>
                  <a:pt x="233662" y="89102"/>
                </a:lnTo>
                <a:lnTo>
                  <a:pt x="221081" y="89102"/>
                </a:lnTo>
                <a:lnTo>
                  <a:pt x="206701" y="89102"/>
                </a:lnTo>
                <a:lnTo>
                  <a:pt x="192322" y="89102"/>
                </a:lnTo>
                <a:lnTo>
                  <a:pt x="172551" y="92666"/>
                </a:lnTo>
                <a:lnTo>
                  <a:pt x="154577" y="96230"/>
                </a:lnTo>
                <a:lnTo>
                  <a:pt x="131210" y="98012"/>
                </a:lnTo>
                <a:lnTo>
                  <a:pt x="107844" y="105140"/>
                </a:lnTo>
                <a:lnTo>
                  <a:pt x="82681" y="112268"/>
                </a:lnTo>
                <a:lnTo>
                  <a:pt x="55720" y="119396"/>
                </a:lnTo>
                <a:lnTo>
                  <a:pt x="25164" y="126525"/>
                </a:lnTo>
                <a:lnTo>
                  <a:pt x="0" y="67717"/>
                </a:lnTo>
                <a:lnTo>
                  <a:pt x="14379" y="67717"/>
                </a:lnTo>
                <a:lnTo>
                  <a:pt x="30556" y="64153"/>
                </a:lnTo>
                <a:lnTo>
                  <a:pt x="48530" y="64153"/>
                </a:lnTo>
                <a:lnTo>
                  <a:pt x="66504" y="60589"/>
                </a:lnTo>
                <a:lnTo>
                  <a:pt x="107844" y="58807"/>
                </a:lnTo>
                <a:lnTo>
                  <a:pt x="145590" y="51679"/>
                </a:lnTo>
                <a:lnTo>
                  <a:pt x="165361" y="48115"/>
                </a:lnTo>
                <a:lnTo>
                  <a:pt x="183335" y="44551"/>
                </a:lnTo>
                <a:lnTo>
                  <a:pt x="199512" y="40987"/>
                </a:lnTo>
                <a:lnTo>
                  <a:pt x="213891" y="37423"/>
                </a:lnTo>
                <a:lnTo>
                  <a:pt x="226473" y="30295"/>
                </a:lnTo>
                <a:lnTo>
                  <a:pt x="237257" y="23167"/>
                </a:lnTo>
                <a:lnTo>
                  <a:pt x="244447" y="21385"/>
                </a:lnTo>
                <a:lnTo>
                  <a:pt x="251637" y="14256"/>
                </a:lnTo>
                <a:lnTo>
                  <a:pt x="258826" y="10692"/>
                </a:lnTo>
                <a:lnTo>
                  <a:pt x="267813" y="3564"/>
                </a:lnTo>
                <a:lnTo>
                  <a:pt x="278598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0" name="组合 79"/>
          <p:cNvGrpSpPr/>
          <p:nvPr/>
        </p:nvGrpSpPr>
        <p:grpSpPr>
          <a:xfrm>
            <a:off x="5061765" y="1253193"/>
            <a:ext cx="2318547" cy="2326669"/>
            <a:chOff x="5534807" y="1672548"/>
            <a:chExt cx="2318547" cy="2326669"/>
          </a:xfrm>
        </p:grpSpPr>
        <p:sp>
          <p:nvSpPr>
            <p:cNvPr id="81" name="矩形 80"/>
            <p:cNvSpPr>
              <a:spLocks noChangeAspect="1"/>
            </p:cNvSpPr>
            <p:nvPr/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2" name="直接连接符 81"/>
            <p:cNvCxnSpPr/>
            <p:nvPr/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组合 85"/>
          <p:cNvGrpSpPr/>
          <p:nvPr/>
        </p:nvGrpSpPr>
        <p:grpSpPr>
          <a:xfrm>
            <a:off x="5306878" y="1702857"/>
            <a:ext cx="1828320" cy="1427341"/>
            <a:chOff x="5456238" y="2646363"/>
            <a:chExt cx="788987" cy="615950"/>
          </a:xfrm>
        </p:grpSpPr>
        <p:sp>
          <p:nvSpPr>
            <p:cNvPr id="87" name="Freeform 146"/>
            <p:cNvSpPr/>
            <p:nvPr/>
          </p:nvSpPr>
          <p:spPr bwMode="auto">
            <a:xfrm>
              <a:off x="5532438" y="2646363"/>
              <a:ext cx="96838" cy="80963"/>
            </a:xfrm>
            <a:custGeom>
              <a:avLst/>
              <a:gdLst>
                <a:gd name="T0" fmla="*/ 0 w 122"/>
                <a:gd name="T1" fmla="*/ 9 h 101"/>
                <a:gd name="T2" fmla="*/ 2 w 122"/>
                <a:gd name="T3" fmla="*/ 7 h 101"/>
                <a:gd name="T4" fmla="*/ 3 w 122"/>
                <a:gd name="T5" fmla="*/ 5 h 101"/>
                <a:gd name="T6" fmla="*/ 7 w 122"/>
                <a:gd name="T7" fmla="*/ 3 h 101"/>
                <a:gd name="T8" fmla="*/ 11 w 122"/>
                <a:gd name="T9" fmla="*/ 2 h 101"/>
                <a:gd name="T10" fmla="*/ 15 w 122"/>
                <a:gd name="T11" fmla="*/ 2 h 101"/>
                <a:gd name="T12" fmla="*/ 21 w 122"/>
                <a:gd name="T13" fmla="*/ 2 h 101"/>
                <a:gd name="T14" fmla="*/ 26 w 122"/>
                <a:gd name="T15" fmla="*/ 0 h 101"/>
                <a:gd name="T16" fmla="*/ 34 w 122"/>
                <a:gd name="T17" fmla="*/ 0 h 101"/>
                <a:gd name="T18" fmla="*/ 46 w 122"/>
                <a:gd name="T19" fmla="*/ 2 h 101"/>
                <a:gd name="T20" fmla="*/ 59 w 122"/>
                <a:gd name="T21" fmla="*/ 2 h 101"/>
                <a:gd name="T22" fmla="*/ 70 w 122"/>
                <a:gd name="T23" fmla="*/ 5 h 101"/>
                <a:gd name="T24" fmla="*/ 84 w 122"/>
                <a:gd name="T25" fmla="*/ 9 h 101"/>
                <a:gd name="T26" fmla="*/ 93 w 122"/>
                <a:gd name="T27" fmla="*/ 15 h 101"/>
                <a:gd name="T28" fmla="*/ 101 w 122"/>
                <a:gd name="T29" fmla="*/ 23 h 101"/>
                <a:gd name="T30" fmla="*/ 111 w 122"/>
                <a:gd name="T31" fmla="*/ 32 h 101"/>
                <a:gd name="T32" fmla="*/ 116 w 122"/>
                <a:gd name="T33" fmla="*/ 42 h 101"/>
                <a:gd name="T34" fmla="*/ 120 w 122"/>
                <a:gd name="T35" fmla="*/ 53 h 101"/>
                <a:gd name="T36" fmla="*/ 122 w 122"/>
                <a:gd name="T37" fmla="*/ 65 h 101"/>
                <a:gd name="T38" fmla="*/ 122 w 122"/>
                <a:gd name="T39" fmla="*/ 70 h 101"/>
                <a:gd name="T40" fmla="*/ 122 w 122"/>
                <a:gd name="T41" fmla="*/ 74 h 101"/>
                <a:gd name="T42" fmla="*/ 122 w 122"/>
                <a:gd name="T43" fmla="*/ 80 h 101"/>
                <a:gd name="T44" fmla="*/ 122 w 122"/>
                <a:gd name="T45" fmla="*/ 84 h 101"/>
                <a:gd name="T46" fmla="*/ 120 w 122"/>
                <a:gd name="T47" fmla="*/ 88 h 101"/>
                <a:gd name="T48" fmla="*/ 118 w 122"/>
                <a:gd name="T49" fmla="*/ 91 h 101"/>
                <a:gd name="T50" fmla="*/ 116 w 122"/>
                <a:gd name="T51" fmla="*/ 95 h 101"/>
                <a:gd name="T52" fmla="*/ 115 w 122"/>
                <a:gd name="T53" fmla="*/ 97 h 101"/>
                <a:gd name="T54" fmla="*/ 111 w 122"/>
                <a:gd name="T55" fmla="*/ 99 h 101"/>
                <a:gd name="T56" fmla="*/ 109 w 122"/>
                <a:gd name="T57" fmla="*/ 99 h 101"/>
                <a:gd name="T58" fmla="*/ 105 w 122"/>
                <a:gd name="T59" fmla="*/ 101 h 101"/>
                <a:gd name="T60" fmla="*/ 101 w 122"/>
                <a:gd name="T61" fmla="*/ 101 h 101"/>
                <a:gd name="T62" fmla="*/ 95 w 122"/>
                <a:gd name="T63" fmla="*/ 101 h 101"/>
                <a:gd name="T64" fmla="*/ 92 w 122"/>
                <a:gd name="T65" fmla="*/ 99 h 101"/>
                <a:gd name="T66" fmla="*/ 86 w 122"/>
                <a:gd name="T67" fmla="*/ 97 h 101"/>
                <a:gd name="T68" fmla="*/ 80 w 122"/>
                <a:gd name="T69" fmla="*/ 95 h 101"/>
                <a:gd name="T70" fmla="*/ 76 w 122"/>
                <a:gd name="T71" fmla="*/ 91 h 101"/>
                <a:gd name="T72" fmla="*/ 70 w 122"/>
                <a:gd name="T73" fmla="*/ 86 h 101"/>
                <a:gd name="T74" fmla="*/ 65 w 122"/>
                <a:gd name="T75" fmla="*/ 82 h 101"/>
                <a:gd name="T76" fmla="*/ 59 w 122"/>
                <a:gd name="T77" fmla="*/ 76 h 101"/>
                <a:gd name="T78" fmla="*/ 51 w 122"/>
                <a:gd name="T79" fmla="*/ 70 h 101"/>
                <a:gd name="T80" fmla="*/ 44 w 122"/>
                <a:gd name="T81" fmla="*/ 65 h 101"/>
                <a:gd name="T82" fmla="*/ 38 w 122"/>
                <a:gd name="T83" fmla="*/ 59 h 101"/>
                <a:gd name="T84" fmla="*/ 32 w 122"/>
                <a:gd name="T85" fmla="*/ 55 h 101"/>
                <a:gd name="T86" fmla="*/ 28 w 122"/>
                <a:gd name="T87" fmla="*/ 49 h 101"/>
                <a:gd name="T88" fmla="*/ 25 w 122"/>
                <a:gd name="T89" fmla="*/ 44 h 101"/>
                <a:gd name="T90" fmla="*/ 21 w 122"/>
                <a:gd name="T91" fmla="*/ 38 h 101"/>
                <a:gd name="T92" fmla="*/ 17 w 122"/>
                <a:gd name="T93" fmla="*/ 34 h 101"/>
                <a:gd name="T94" fmla="*/ 13 w 122"/>
                <a:gd name="T95" fmla="*/ 28 h 101"/>
                <a:gd name="T96" fmla="*/ 9 w 122"/>
                <a:gd name="T97" fmla="*/ 25 h 101"/>
                <a:gd name="T98" fmla="*/ 5 w 122"/>
                <a:gd name="T99" fmla="*/ 21 h 101"/>
                <a:gd name="T100" fmla="*/ 3 w 122"/>
                <a:gd name="T101" fmla="*/ 17 h 101"/>
                <a:gd name="T102" fmla="*/ 2 w 122"/>
                <a:gd name="T103" fmla="*/ 15 h 101"/>
                <a:gd name="T104" fmla="*/ 0 w 122"/>
                <a:gd name="T105" fmla="*/ 13 h 101"/>
                <a:gd name="T106" fmla="*/ 0 w 122"/>
                <a:gd name="T107" fmla="*/ 9 h 101"/>
                <a:gd name="T108" fmla="*/ 0 w 122"/>
                <a:gd name="T109" fmla="*/ 9 h 101"/>
                <a:gd name="T110" fmla="*/ 0 w 122"/>
                <a:gd name="T111" fmla="*/ 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2" h="101">
                  <a:moveTo>
                    <a:pt x="0" y="9"/>
                  </a:moveTo>
                  <a:lnTo>
                    <a:pt x="2" y="7"/>
                  </a:lnTo>
                  <a:lnTo>
                    <a:pt x="3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21" y="2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70" y="5"/>
                  </a:lnTo>
                  <a:lnTo>
                    <a:pt x="84" y="9"/>
                  </a:lnTo>
                  <a:lnTo>
                    <a:pt x="93" y="15"/>
                  </a:lnTo>
                  <a:lnTo>
                    <a:pt x="101" y="23"/>
                  </a:lnTo>
                  <a:lnTo>
                    <a:pt x="111" y="32"/>
                  </a:lnTo>
                  <a:lnTo>
                    <a:pt x="116" y="42"/>
                  </a:lnTo>
                  <a:lnTo>
                    <a:pt x="120" y="53"/>
                  </a:lnTo>
                  <a:lnTo>
                    <a:pt x="122" y="65"/>
                  </a:lnTo>
                  <a:lnTo>
                    <a:pt x="122" y="70"/>
                  </a:lnTo>
                  <a:lnTo>
                    <a:pt x="122" y="74"/>
                  </a:lnTo>
                  <a:lnTo>
                    <a:pt x="122" y="80"/>
                  </a:lnTo>
                  <a:lnTo>
                    <a:pt x="122" y="84"/>
                  </a:lnTo>
                  <a:lnTo>
                    <a:pt x="120" y="88"/>
                  </a:lnTo>
                  <a:lnTo>
                    <a:pt x="118" y="91"/>
                  </a:lnTo>
                  <a:lnTo>
                    <a:pt x="116" y="95"/>
                  </a:lnTo>
                  <a:lnTo>
                    <a:pt x="115" y="97"/>
                  </a:lnTo>
                  <a:lnTo>
                    <a:pt x="111" y="99"/>
                  </a:lnTo>
                  <a:lnTo>
                    <a:pt x="109" y="99"/>
                  </a:lnTo>
                  <a:lnTo>
                    <a:pt x="105" y="101"/>
                  </a:lnTo>
                  <a:lnTo>
                    <a:pt x="101" y="101"/>
                  </a:lnTo>
                  <a:lnTo>
                    <a:pt x="95" y="101"/>
                  </a:lnTo>
                  <a:lnTo>
                    <a:pt x="92" y="99"/>
                  </a:lnTo>
                  <a:lnTo>
                    <a:pt x="86" y="97"/>
                  </a:lnTo>
                  <a:lnTo>
                    <a:pt x="80" y="95"/>
                  </a:lnTo>
                  <a:lnTo>
                    <a:pt x="76" y="91"/>
                  </a:lnTo>
                  <a:lnTo>
                    <a:pt x="70" y="86"/>
                  </a:lnTo>
                  <a:lnTo>
                    <a:pt x="65" y="82"/>
                  </a:lnTo>
                  <a:lnTo>
                    <a:pt x="59" y="76"/>
                  </a:lnTo>
                  <a:lnTo>
                    <a:pt x="51" y="70"/>
                  </a:lnTo>
                  <a:lnTo>
                    <a:pt x="44" y="65"/>
                  </a:lnTo>
                  <a:lnTo>
                    <a:pt x="38" y="59"/>
                  </a:lnTo>
                  <a:lnTo>
                    <a:pt x="32" y="55"/>
                  </a:lnTo>
                  <a:lnTo>
                    <a:pt x="28" y="49"/>
                  </a:lnTo>
                  <a:lnTo>
                    <a:pt x="25" y="44"/>
                  </a:lnTo>
                  <a:lnTo>
                    <a:pt x="21" y="38"/>
                  </a:lnTo>
                  <a:lnTo>
                    <a:pt x="17" y="34"/>
                  </a:lnTo>
                  <a:lnTo>
                    <a:pt x="13" y="28"/>
                  </a:lnTo>
                  <a:lnTo>
                    <a:pt x="9" y="25"/>
                  </a:lnTo>
                  <a:lnTo>
                    <a:pt x="5" y="21"/>
                  </a:lnTo>
                  <a:lnTo>
                    <a:pt x="3" y="17"/>
                  </a:lnTo>
                  <a:lnTo>
                    <a:pt x="2" y="15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147"/>
            <p:cNvSpPr/>
            <p:nvPr/>
          </p:nvSpPr>
          <p:spPr bwMode="auto">
            <a:xfrm>
              <a:off x="5457825" y="2824163"/>
              <a:ext cx="101600" cy="90488"/>
            </a:xfrm>
            <a:custGeom>
              <a:avLst/>
              <a:gdLst>
                <a:gd name="T0" fmla="*/ 2 w 128"/>
                <a:gd name="T1" fmla="*/ 4 h 113"/>
                <a:gd name="T2" fmla="*/ 6 w 128"/>
                <a:gd name="T3" fmla="*/ 2 h 113"/>
                <a:gd name="T4" fmla="*/ 11 w 128"/>
                <a:gd name="T5" fmla="*/ 0 h 113"/>
                <a:gd name="T6" fmla="*/ 19 w 128"/>
                <a:gd name="T7" fmla="*/ 0 h 113"/>
                <a:gd name="T8" fmla="*/ 27 w 128"/>
                <a:gd name="T9" fmla="*/ 0 h 113"/>
                <a:gd name="T10" fmla="*/ 32 w 128"/>
                <a:gd name="T11" fmla="*/ 0 h 113"/>
                <a:gd name="T12" fmla="*/ 38 w 128"/>
                <a:gd name="T13" fmla="*/ 0 h 113"/>
                <a:gd name="T14" fmla="*/ 44 w 128"/>
                <a:gd name="T15" fmla="*/ 2 h 113"/>
                <a:gd name="T16" fmla="*/ 52 w 128"/>
                <a:gd name="T17" fmla="*/ 6 h 113"/>
                <a:gd name="T18" fmla="*/ 61 w 128"/>
                <a:gd name="T19" fmla="*/ 8 h 113"/>
                <a:gd name="T20" fmla="*/ 69 w 128"/>
                <a:gd name="T21" fmla="*/ 12 h 113"/>
                <a:gd name="T22" fmla="*/ 78 w 128"/>
                <a:gd name="T23" fmla="*/ 16 h 113"/>
                <a:gd name="T24" fmla="*/ 90 w 128"/>
                <a:gd name="T25" fmla="*/ 21 h 113"/>
                <a:gd name="T26" fmla="*/ 97 w 128"/>
                <a:gd name="T27" fmla="*/ 27 h 113"/>
                <a:gd name="T28" fmla="*/ 105 w 128"/>
                <a:gd name="T29" fmla="*/ 33 h 113"/>
                <a:gd name="T30" fmla="*/ 113 w 128"/>
                <a:gd name="T31" fmla="*/ 39 h 113"/>
                <a:gd name="T32" fmla="*/ 119 w 128"/>
                <a:gd name="T33" fmla="*/ 42 h 113"/>
                <a:gd name="T34" fmla="*/ 122 w 128"/>
                <a:gd name="T35" fmla="*/ 48 h 113"/>
                <a:gd name="T36" fmla="*/ 124 w 128"/>
                <a:gd name="T37" fmla="*/ 54 h 113"/>
                <a:gd name="T38" fmla="*/ 126 w 128"/>
                <a:gd name="T39" fmla="*/ 58 h 113"/>
                <a:gd name="T40" fmla="*/ 128 w 128"/>
                <a:gd name="T41" fmla="*/ 63 h 113"/>
                <a:gd name="T42" fmla="*/ 128 w 128"/>
                <a:gd name="T43" fmla="*/ 71 h 113"/>
                <a:gd name="T44" fmla="*/ 126 w 128"/>
                <a:gd name="T45" fmla="*/ 79 h 113"/>
                <a:gd name="T46" fmla="*/ 126 w 128"/>
                <a:gd name="T47" fmla="*/ 88 h 113"/>
                <a:gd name="T48" fmla="*/ 122 w 128"/>
                <a:gd name="T49" fmla="*/ 96 h 113"/>
                <a:gd name="T50" fmla="*/ 122 w 128"/>
                <a:gd name="T51" fmla="*/ 100 h 113"/>
                <a:gd name="T52" fmla="*/ 120 w 128"/>
                <a:gd name="T53" fmla="*/ 104 h 113"/>
                <a:gd name="T54" fmla="*/ 119 w 128"/>
                <a:gd name="T55" fmla="*/ 107 h 113"/>
                <a:gd name="T56" fmla="*/ 117 w 128"/>
                <a:gd name="T57" fmla="*/ 109 h 113"/>
                <a:gd name="T58" fmla="*/ 113 w 128"/>
                <a:gd name="T59" fmla="*/ 111 h 113"/>
                <a:gd name="T60" fmla="*/ 111 w 128"/>
                <a:gd name="T61" fmla="*/ 113 h 113"/>
                <a:gd name="T62" fmla="*/ 107 w 128"/>
                <a:gd name="T63" fmla="*/ 113 h 113"/>
                <a:gd name="T64" fmla="*/ 103 w 128"/>
                <a:gd name="T65" fmla="*/ 113 h 113"/>
                <a:gd name="T66" fmla="*/ 97 w 128"/>
                <a:gd name="T67" fmla="*/ 113 h 113"/>
                <a:gd name="T68" fmla="*/ 92 w 128"/>
                <a:gd name="T69" fmla="*/ 111 h 113"/>
                <a:gd name="T70" fmla="*/ 88 w 128"/>
                <a:gd name="T71" fmla="*/ 109 h 113"/>
                <a:gd name="T72" fmla="*/ 82 w 128"/>
                <a:gd name="T73" fmla="*/ 107 h 113"/>
                <a:gd name="T74" fmla="*/ 76 w 128"/>
                <a:gd name="T75" fmla="*/ 102 h 113"/>
                <a:gd name="T76" fmla="*/ 71 w 128"/>
                <a:gd name="T77" fmla="*/ 98 h 113"/>
                <a:gd name="T78" fmla="*/ 63 w 128"/>
                <a:gd name="T79" fmla="*/ 92 h 113"/>
                <a:gd name="T80" fmla="*/ 55 w 128"/>
                <a:gd name="T81" fmla="*/ 84 h 113"/>
                <a:gd name="T82" fmla="*/ 42 w 128"/>
                <a:gd name="T83" fmla="*/ 69 h 113"/>
                <a:gd name="T84" fmla="*/ 34 w 128"/>
                <a:gd name="T85" fmla="*/ 62 h 113"/>
                <a:gd name="T86" fmla="*/ 29 w 128"/>
                <a:gd name="T87" fmla="*/ 54 h 113"/>
                <a:gd name="T88" fmla="*/ 23 w 128"/>
                <a:gd name="T89" fmla="*/ 48 h 113"/>
                <a:gd name="T90" fmla="*/ 17 w 128"/>
                <a:gd name="T91" fmla="*/ 42 h 113"/>
                <a:gd name="T92" fmla="*/ 13 w 128"/>
                <a:gd name="T93" fmla="*/ 35 h 113"/>
                <a:gd name="T94" fmla="*/ 9 w 128"/>
                <a:gd name="T95" fmla="*/ 29 h 113"/>
                <a:gd name="T96" fmla="*/ 8 w 128"/>
                <a:gd name="T97" fmla="*/ 25 h 113"/>
                <a:gd name="T98" fmla="*/ 6 w 128"/>
                <a:gd name="T99" fmla="*/ 19 h 113"/>
                <a:gd name="T100" fmla="*/ 4 w 128"/>
                <a:gd name="T101" fmla="*/ 18 h 113"/>
                <a:gd name="T102" fmla="*/ 2 w 128"/>
                <a:gd name="T103" fmla="*/ 14 h 113"/>
                <a:gd name="T104" fmla="*/ 0 w 128"/>
                <a:gd name="T105" fmla="*/ 10 h 113"/>
                <a:gd name="T106" fmla="*/ 0 w 128"/>
                <a:gd name="T107" fmla="*/ 8 h 113"/>
                <a:gd name="T108" fmla="*/ 0 w 128"/>
                <a:gd name="T109" fmla="*/ 6 h 113"/>
                <a:gd name="T110" fmla="*/ 2 w 128"/>
                <a:gd name="T111" fmla="*/ 4 h 113"/>
                <a:gd name="T112" fmla="*/ 2 w 128"/>
                <a:gd name="T113" fmla="*/ 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8" h="113">
                  <a:moveTo>
                    <a:pt x="2" y="4"/>
                  </a:moveTo>
                  <a:lnTo>
                    <a:pt x="6" y="2"/>
                  </a:lnTo>
                  <a:lnTo>
                    <a:pt x="11" y="0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2" y="6"/>
                  </a:lnTo>
                  <a:lnTo>
                    <a:pt x="61" y="8"/>
                  </a:lnTo>
                  <a:lnTo>
                    <a:pt x="69" y="12"/>
                  </a:lnTo>
                  <a:lnTo>
                    <a:pt x="78" y="16"/>
                  </a:lnTo>
                  <a:lnTo>
                    <a:pt x="90" y="21"/>
                  </a:lnTo>
                  <a:lnTo>
                    <a:pt x="97" y="27"/>
                  </a:lnTo>
                  <a:lnTo>
                    <a:pt x="105" y="33"/>
                  </a:lnTo>
                  <a:lnTo>
                    <a:pt x="113" y="39"/>
                  </a:lnTo>
                  <a:lnTo>
                    <a:pt x="119" y="42"/>
                  </a:lnTo>
                  <a:lnTo>
                    <a:pt x="122" y="48"/>
                  </a:lnTo>
                  <a:lnTo>
                    <a:pt x="124" y="54"/>
                  </a:lnTo>
                  <a:lnTo>
                    <a:pt x="126" y="58"/>
                  </a:lnTo>
                  <a:lnTo>
                    <a:pt x="128" y="63"/>
                  </a:lnTo>
                  <a:lnTo>
                    <a:pt x="128" y="71"/>
                  </a:lnTo>
                  <a:lnTo>
                    <a:pt x="126" y="79"/>
                  </a:lnTo>
                  <a:lnTo>
                    <a:pt x="126" y="88"/>
                  </a:lnTo>
                  <a:lnTo>
                    <a:pt x="122" y="96"/>
                  </a:lnTo>
                  <a:lnTo>
                    <a:pt x="122" y="100"/>
                  </a:lnTo>
                  <a:lnTo>
                    <a:pt x="120" y="104"/>
                  </a:lnTo>
                  <a:lnTo>
                    <a:pt x="119" y="107"/>
                  </a:lnTo>
                  <a:lnTo>
                    <a:pt x="117" y="109"/>
                  </a:lnTo>
                  <a:lnTo>
                    <a:pt x="113" y="111"/>
                  </a:lnTo>
                  <a:lnTo>
                    <a:pt x="111" y="113"/>
                  </a:lnTo>
                  <a:lnTo>
                    <a:pt x="107" y="113"/>
                  </a:lnTo>
                  <a:lnTo>
                    <a:pt x="103" y="113"/>
                  </a:lnTo>
                  <a:lnTo>
                    <a:pt x="97" y="113"/>
                  </a:lnTo>
                  <a:lnTo>
                    <a:pt x="92" y="111"/>
                  </a:lnTo>
                  <a:lnTo>
                    <a:pt x="88" y="109"/>
                  </a:lnTo>
                  <a:lnTo>
                    <a:pt x="82" y="107"/>
                  </a:lnTo>
                  <a:lnTo>
                    <a:pt x="76" y="102"/>
                  </a:lnTo>
                  <a:lnTo>
                    <a:pt x="71" y="98"/>
                  </a:lnTo>
                  <a:lnTo>
                    <a:pt x="63" y="92"/>
                  </a:lnTo>
                  <a:lnTo>
                    <a:pt x="55" y="84"/>
                  </a:lnTo>
                  <a:lnTo>
                    <a:pt x="42" y="69"/>
                  </a:lnTo>
                  <a:lnTo>
                    <a:pt x="34" y="62"/>
                  </a:lnTo>
                  <a:lnTo>
                    <a:pt x="29" y="54"/>
                  </a:lnTo>
                  <a:lnTo>
                    <a:pt x="23" y="48"/>
                  </a:lnTo>
                  <a:lnTo>
                    <a:pt x="17" y="42"/>
                  </a:lnTo>
                  <a:lnTo>
                    <a:pt x="13" y="35"/>
                  </a:lnTo>
                  <a:lnTo>
                    <a:pt x="9" y="29"/>
                  </a:lnTo>
                  <a:lnTo>
                    <a:pt x="8" y="25"/>
                  </a:lnTo>
                  <a:lnTo>
                    <a:pt x="6" y="19"/>
                  </a:lnTo>
                  <a:lnTo>
                    <a:pt x="4" y="18"/>
                  </a:lnTo>
                  <a:lnTo>
                    <a:pt x="2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4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148"/>
            <p:cNvSpPr/>
            <p:nvPr/>
          </p:nvSpPr>
          <p:spPr bwMode="auto">
            <a:xfrm>
              <a:off x="5456238" y="2947988"/>
              <a:ext cx="157163" cy="293688"/>
            </a:xfrm>
            <a:custGeom>
              <a:avLst/>
              <a:gdLst>
                <a:gd name="T0" fmla="*/ 182 w 197"/>
                <a:gd name="T1" fmla="*/ 71 h 371"/>
                <a:gd name="T2" fmla="*/ 176 w 197"/>
                <a:gd name="T3" fmla="*/ 86 h 371"/>
                <a:gd name="T4" fmla="*/ 170 w 197"/>
                <a:gd name="T5" fmla="*/ 105 h 371"/>
                <a:gd name="T6" fmla="*/ 163 w 197"/>
                <a:gd name="T7" fmla="*/ 126 h 371"/>
                <a:gd name="T8" fmla="*/ 155 w 197"/>
                <a:gd name="T9" fmla="*/ 149 h 371"/>
                <a:gd name="T10" fmla="*/ 144 w 197"/>
                <a:gd name="T11" fmla="*/ 188 h 371"/>
                <a:gd name="T12" fmla="*/ 124 w 197"/>
                <a:gd name="T13" fmla="*/ 245 h 371"/>
                <a:gd name="T14" fmla="*/ 117 w 197"/>
                <a:gd name="T15" fmla="*/ 274 h 371"/>
                <a:gd name="T16" fmla="*/ 107 w 197"/>
                <a:gd name="T17" fmla="*/ 299 h 371"/>
                <a:gd name="T18" fmla="*/ 101 w 197"/>
                <a:gd name="T19" fmla="*/ 321 h 371"/>
                <a:gd name="T20" fmla="*/ 94 w 197"/>
                <a:gd name="T21" fmla="*/ 339 h 371"/>
                <a:gd name="T22" fmla="*/ 88 w 197"/>
                <a:gd name="T23" fmla="*/ 352 h 371"/>
                <a:gd name="T24" fmla="*/ 82 w 197"/>
                <a:gd name="T25" fmla="*/ 362 h 371"/>
                <a:gd name="T26" fmla="*/ 78 w 197"/>
                <a:gd name="T27" fmla="*/ 367 h 371"/>
                <a:gd name="T28" fmla="*/ 75 w 197"/>
                <a:gd name="T29" fmla="*/ 371 h 371"/>
                <a:gd name="T30" fmla="*/ 67 w 197"/>
                <a:gd name="T31" fmla="*/ 369 h 371"/>
                <a:gd name="T32" fmla="*/ 59 w 197"/>
                <a:gd name="T33" fmla="*/ 364 h 371"/>
                <a:gd name="T34" fmla="*/ 48 w 197"/>
                <a:gd name="T35" fmla="*/ 354 h 371"/>
                <a:gd name="T36" fmla="*/ 33 w 197"/>
                <a:gd name="T37" fmla="*/ 341 h 371"/>
                <a:gd name="T38" fmla="*/ 19 w 197"/>
                <a:gd name="T39" fmla="*/ 327 h 371"/>
                <a:gd name="T40" fmla="*/ 10 w 197"/>
                <a:gd name="T41" fmla="*/ 314 h 371"/>
                <a:gd name="T42" fmla="*/ 2 w 197"/>
                <a:gd name="T43" fmla="*/ 304 h 371"/>
                <a:gd name="T44" fmla="*/ 0 w 197"/>
                <a:gd name="T45" fmla="*/ 295 h 371"/>
                <a:gd name="T46" fmla="*/ 2 w 197"/>
                <a:gd name="T47" fmla="*/ 287 h 371"/>
                <a:gd name="T48" fmla="*/ 6 w 197"/>
                <a:gd name="T49" fmla="*/ 281 h 371"/>
                <a:gd name="T50" fmla="*/ 13 w 197"/>
                <a:gd name="T51" fmla="*/ 278 h 371"/>
                <a:gd name="T52" fmla="*/ 25 w 197"/>
                <a:gd name="T53" fmla="*/ 274 h 371"/>
                <a:gd name="T54" fmla="*/ 31 w 197"/>
                <a:gd name="T55" fmla="*/ 270 h 371"/>
                <a:gd name="T56" fmla="*/ 38 w 197"/>
                <a:gd name="T57" fmla="*/ 262 h 371"/>
                <a:gd name="T58" fmla="*/ 46 w 197"/>
                <a:gd name="T59" fmla="*/ 251 h 371"/>
                <a:gd name="T60" fmla="*/ 57 w 197"/>
                <a:gd name="T61" fmla="*/ 235 h 371"/>
                <a:gd name="T62" fmla="*/ 69 w 197"/>
                <a:gd name="T63" fmla="*/ 216 h 371"/>
                <a:gd name="T64" fmla="*/ 82 w 197"/>
                <a:gd name="T65" fmla="*/ 193 h 371"/>
                <a:gd name="T66" fmla="*/ 96 w 197"/>
                <a:gd name="T67" fmla="*/ 167 h 371"/>
                <a:gd name="T68" fmla="*/ 113 w 197"/>
                <a:gd name="T69" fmla="*/ 134 h 371"/>
                <a:gd name="T70" fmla="*/ 128 w 197"/>
                <a:gd name="T71" fmla="*/ 104 h 371"/>
                <a:gd name="T72" fmla="*/ 144 w 197"/>
                <a:gd name="T73" fmla="*/ 77 h 371"/>
                <a:gd name="T74" fmla="*/ 155 w 197"/>
                <a:gd name="T75" fmla="*/ 54 h 371"/>
                <a:gd name="T76" fmla="*/ 166 w 197"/>
                <a:gd name="T77" fmla="*/ 35 h 371"/>
                <a:gd name="T78" fmla="*/ 176 w 197"/>
                <a:gd name="T79" fmla="*/ 19 h 371"/>
                <a:gd name="T80" fmla="*/ 182 w 197"/>
                <a:gd name="T81" fmla="*/ 8 h 371"/>
                <a:gd name="T82" fmla="*/ 188 w 197"/>
                <a:gd name="T83" fmla="*/ 2 h 371"/>
                <a:gd name="T84" fmla="*/ 191 w 197"/>
                <a:gd name="T85" fmla="*/ 0 h 371"/>
                <a:gd name="T86" fmla="*/ 195 w 197"/>
                <a:gd name="T87" fmla="*/ 6 h 371"/>
                <a:gd name="T88" fmla="*/ 195 w 197"/>
                <a:gd name="T89" fmla="*/ 19 h 371"/>
                <a:gd name="T90" fmla="*/ 191 w 197"/>
                <a:gd name="T91" fmla="*/ 38 h 371"/>
                <a:gd name="T92" fmla="*/ 184 w 197"/>
                <a:gd name="T93" fmla="*/ 63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7" h="371">
                  <a:moveTo>
                    <a:pt x="184" y="63"/>
                  </a:moveTo>
                  <a:lnTo>
                    <a:pt x="182" y="71"/>
                  </a:lnTo>
                  <a:lnTo>
                    <a:pt x="178" y="79"/>
                  </a:lnTo>
                  <a:lnTo>
                    <a:pt x="176" y="86"/>
                  </a:lnTo>
                  <a:lnTo>
                    <a:pt x="172" y="96"/>
                  </a:lnTo>
                  <a:lnTo>
                    <a:pt x="170" y="105"/>
                  </a:lnTo>
                  <a:lnTo>
                    <a:pt x="166" y="117"/>
                  </a:lnTo>
                  <a:lnTo>
                    <a:pt x="163" y="126"/>
                  </a:lnTo>
                  <a:lnTo>
                    <a:pt x="159" y="138"/>
                  </a:lnTo>
                  <a:lnTo>
                    <a:pt x="155" y="149"/>
                  </a:lnTo>
                  <a:lnTo>
                    <a:pt x="151" y="161"/>
                  </a:lnTo>
                  <a:lnTo>
                    <a:pt x="144" y="188"/>
                  </a:lnTo>
                  <a:lnTo>
                    <a:pt x="134" y="214"/>
                  </a:lnTo>
                  <a:lnTo>
                    <a:pt x="124" y="245"/>
                  </a:lnTo>
                  <a:lnTo>
                    <a:pt x="121" y="260"/>
                  </a:lnTo>
                  <a:lnTo>
                    <a:pt x="117" y="274"/>
                  </a:lnTo>
                  <a:lnTo>
                    <a:pt x="113" y="287"/>
                  </a:lnTo>
                  <a:lnTo>
                    <a:pt x="107" y="299"/>
                  </a:lnTo>
                  <a:lnTo>
                    <a:pt x="103" y="310"/>
                  </a:lnTo>
                  <a:lnTo>
                    <a:pt x="101" y="321"/>
                  </a:lnTo>
                  <a:lnTo>
                    <a:pt x="98" y="331"/>
                  </a:lnTo>
                  <a:lnTo>
                    <a:pt x="94" y="339"/>
                  </a:lnTo>
                  <a:lnTo>
                    <a:pt x="90" y="346"/>
                  </a:lnTo>
                  <a:lnTo>
                    <a:pt x="88" y="352"/>
                  </a:lnTo>
                  <a:lnTo>
                    <a:pt x="86" y="358"/>
                  </a:lnTo>
                  <a:lnTo>
                    <a:pt x="82" y="362"/>
                  </a:lnTo>
                  <a:lnTo>
                    <a:pt x="80" y="365"/>
                  </a:lnTo>
                  <a:lnTo>
                    <a:pt x="78" y="367"/>
                  </a:lnTo>
                  <a:lnTo>
                    <a:pt x="77" y="369"/>
                  </a:lnTo>
                  <a:lnTo>
                    <a:pt x="75" y="371"/>
                  </a:lnTo>
                  <a:lnTo>
                    <a:pt x="71" y="369"/>
                  </a:lnTo>
                  <a:lnTo>
                    <a:pt x="67" y="369"/>
                  </a:lnTo>
                  <a:lnTo>
                    <a:pt x="63" y="367"/>
                  </a:lnTo>
                  <a:lnTo>
                    <a:pt x="59" y="364"/>
                  </a:lnTo>
                  <a:lnTo>
                    <a:pt x="54" y="360"/>
                  </a:lnTo>
                  <a:lnTo>
                    <a:pt x="48" y="354"/>
                  </a:lnTo>
                  <a:lnTo>
                    <a:pt x="40" y="348"/>
                  </a:lnTo>
                  <a:lnTo>
                    <a:pt x="33" y="341"/>
                  </a:lnTo>
                  <a:lnTo>
                    <a:pt x="25" y="333"/>
                  </a:lnTo>
                  <a:lnTo>
                    <a:pt x="19" y="327"/>
                  </a:lnTo>
                  <a:lnTo>
                    <a:pt x="13" y="320"/>
                  </a:lnTo>
                  <a:lnTo>
                    <a:pt x="10" y="314"/>
                  </a:lnTo>
                  <a:lnTo>
                    <a:pt x="6" y="310"/>
                  </a:lnTo>
                  <a:lnTo>
                    <a:pt x="2" y="304"/>
                  </a:lnTo>
                  <a:lnTo>
                    <a:pt x="0" y="299"/>
                  </a:lnTo>
                  <a:lnTo>
                    <a:pt x="0" y="295"/>
                  </a:lnTo>
                  <a:lnTo>
                    <a:pt x="0" y="291"/>
                  </a:lnTo>
                  <a:lnTo>
                    <a:pt x="2" y="287"/>
                  </a:lnTo>
                  <a:lnTo>
                    <a:pt x="4" y="283"/>
                  </a:lnTo>
                  <a:lnTo>
                    <a:pt x="6" y="281"/>
                  </a:lnTo>
                  <a:lnTo>
                    <a:pt x="10" y="279"/>
                  </a:lnTo>
                  <a:lnTo>
                    <a:pt x="13" y="278"/>
                  </a:lnTo>
                  <a:lnTo>
                    <a:pt x="19" y="276"/>
                  </a:lnTo>
                  <a:lnTo>
                    <a:pt x="25" y="274"/>
                  </a:lnTo>
                  <a:lnTo>
                    <a:pt x="27" y="272"/>
                  </a:lnTo>
                  <a:lnTo>
                    <a:pt x="31" y="270"/>
                  </a:lnTo>
                  <a:lnTo>
                    <a:pt x="34" y="266"/>
                  </a:lnTo>
                  <a:lnTo>
                    <a:pt x="38" y="262"/>
                  </a:lnTo>
                  <a:lnTo>
                    <a:pt x="42" y="256"/>
                  </a:lnTo>
                  <a:lnTo>
                    <a:pt x="46" y="251"/>
                  </a:lnTo>
                  <a:lnTo>
                    <a:pt x="52" y="243"/>
                  </a:lnTo>
                  <a:lnTo>
                    <a:pt x="57" y="235"/>
                  </a:lnTo>
                  <a:lnTo>
                    <a:pt x="63" y="226"/>
                  </a:lnTo>
                  <a:lnTo>
                    <a:pt x="69" y="216"/>
                  </a:lnTo>
                  <a:lnTo>
                    <a:pt x="75" y="205"/>
                  </a:lnTo>
                  <a:lnTo>
                    <a:pt x="82" y="193"/>
                  </a:lnTo>
                  <a:lnTo>
                    <a:pt x="88" y="180"/>
                  </a:lnTo>
                  <a:lnTo>
                    <a:pt x="96" y="167"/>
                  </a:lnTo>
                  <a:lnTo>
                    <a:pt x="105" y="151"/>
                  </a:lnTo>
                  <a:lnTo>
                    <a:pt x="113" y="134"/>
                  </a:lnTo>
                  <a:lnTo>
                    <a:pt x="121" y="119"/>
                  </a:lnTo>
                  <a:lnTo>
                    <a:pt x="128" y="104"/>
                  </a:lnTo>
                  <a:lnTo>
                    <a:pt x="136" y="90"/>
                  </a:lnTo>
                  <a:lnTo>
                    <a:pt x="144" y="77"/>
                  </a:lnTo>
                  <a:lnTo>
                    <a:pt x="149" y="63"/>
                  </a:lnTo>
                  <a:lnTo>
                    <a:pt x="155" y="54"/>
                  </a:lnTo>
                  <a:lnTo>
                    <a:pt x="161" y="42"/>
                  </a:lnTo>
                  <a:lnTo>
                    <a:pt x="166" y="35"/>
                  </a:lnTo>
                  <a:lnTo>
                    <a:pt x="170" y="27"/>
                  </a:lnTo>
                  <a:lnTo>
                    <a:pt x="176" y="19"/>
                  </a:lnTo>
                  <a:lnTo>
                    <a:pt x="180" y="14"/>
                  </a:lnTo>
                  <a:lnTo>
                    <a:pt x="182" y="8"/>
                  </a:lnTo>
                  <a:lnTo>
                    <a:pt x="186" y="6"/>
                  </a:lnTo>
                  <a:lnTo>
                    <a:pt x="188" y="2"/>
                  </a:lnTo>
                  <a:lnTo>
                    <a:pt x="189" y="0"/>
                  </a:lnTo>
                  <a:lnTo>
                    <a:pt x="191" y="0"/>
                  </a:lnTo>
                  <a:lnTo>
                    <a:pt x="195" y="2"/>
                  </a:lnTo>
                  <a:lnTo>
                    <a:pt x="195" y="6"/>
                  </a:lnTo>
                  <a:lnTo>
                    <a:pt x="197" y="12"/>
                  </a:lnTo>
                  <a:lnTo>
                    <a:pt x="195" y="19"/>
                  </a:lnTo>
                  <a:lnTo>
                    <a:pt x="193" y="27"/>
                  </a:lnTo>
                  <a:lnTo>
                    <a:pt x="191" y="38"/>
                  </a:lnTo>
                  <a:lnTo>
                    <a:pt x="188" y="50"/>
                  </a:lnTo>
                  <a:lnTo>
                    <a:pt x="184" y="63"/>
                  </a:lnTo>
                  <a:lnTo>
                    <a:pt x="184" y="63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149"/>
            <p:cNvSpPr/>
            <p:nvPr/>
          </p:nvSpPr>
          <p:spPr bwMode="auto">
            <a:xfrm>
              <a:off x="5675313" y="2676526"/>
              <a:ext cx="195263" cy="258763"/>
            </a:xfrm>
            <a:custGeom>
              <a:avLst/>
              <a:gdLst>
                <a:gd name="T0" fmla="*/ 0 w 246"/>
                <a:gd name="T1" fmla="*/ 50 h 325"/>
                <a:gd name="T2" fmla="*/ 26 w 246"/>
                <a:gd name="T3" fmla="*/ 50 h 325"/>
                <a:gd name="T4" fmla="*/ 53 w 246"/>
                <a:gd name="T5" fmla="*/ 46 h 325"/>
                <a:gd name="T6" fmla="*/ 80 w 246"/>
                <a:gd name="T7" fmla="*/ 42 h 325"/>
                <a:gd name="T8" fmla="*/ 105 w 246"/>
                <a:gd name="T9" fmla="*/ 34 h 325"/>
                <a:gd name="T10" fmla="*/ 124 w 246"/>
                <a:gd name="T11" fmla="*/ 27 h 325"/>
                <a:gd name="T12" fmla="*/ 141 w 246"/>
                <a:gd name="T13" fmla="*/ 21 h 325"/>
                <a:gd name="T14" fmla="*/ 155 w 246"/>
                <a:gd name="T15" fmla="*/ 15 h 325"/>
                <a:gd name="T16" fmla="*/ 162 w 246"/>
                <a:gd name="T17" fmla="*/ 8 h 325"/>
                <a:gd name="T18" fmla="*/ 176 w 246"/>
                <a:gd name="T19" fmla="*/ 2 h 325"/>
                <a:gd name="T20" fmla="*/ 187 w 246"/>
                <a:gd name="T21" fmla="*/ 0 h 325"/>
                <a:gd name="T22" fmla="*/ 204 w 246"/>
                <a:gd name="T23" fmla="*/ 8 h 325"/>
                <a:gd name="T24" fmla="*/ 214 w 246"/>
                <a:gd name="T25" fmla="*/ 13 h 325"/>
                <a:gd name="T26" fmla="*/ 225 w 246"/>
                <a:gd name="T27" fmla="*/ 21 h 325"/>
                <a:gd name="T28" fmla="*/ 235 w 246"/>
                <a:gd name="T29" fmla="*/ 29 h 325"/>
                <a:gd name="T30" fmla="*/ 241 w 246"/>
                <a:gd name="T31" fmla="*/ 36 h 325"/>
                <a:gd name="T32" fmla="*/ 245 w 246"/>
                <a:gd name="T33" fmla="*/ 42 h 325"/>
                <a:gd name="T34" fmla="*/ 246 w 246"/>
                <a:gd name="T35" fmla="*/ 46 h 325"/>
                <a:gd name="T36" fmla="*/ 243 w 246"/>
                <a:gd name="T37" fmla="*/ 57 h 325"/>
                <a:gd name="T38" fmla="*/ 235 w 246"/>
                <a:gd name="T39" fmla="*/ 67 h 325"/>
                <a:gd name="T40" fmla="*/ 229 w 246"/>
                <a:gd name="T41" fmla="*/ 69 h 325"/>
                <a:gd name="T42" fmla="*/ 225 w 246"/>
                <a:gd name="T43" fmla="*/ 74 h 325"/>
                <a:gd name="T44" fmla="*/ 222 w 246"/>
                <a:gd name="T45" fmla="*/ 82 h 325"/>
                <a:gd name="T46" fmla="*/ 218 w 246"/>
                <a:gd name="T47" fmla="*/ 92 h 325"/>
                <a:gd name="T48" fmla="*/ 216 w 246"/>
                <a:gd name="T49" fmla="*/ 103 h 325"/>
                <a:gd name="T50" fmla="*/ 210 w 246"/>
                <a:gd name="T51" fmla="*/ 130 h 325"/>
                <a:gd name="T52" fmla="*/ 202 w 246"/>
                <a:gd name="T53" fmla="*/ 182 h 325"/>
                <a:gd name="T54" fmla="*/ 193 w 246"/>
                <a:gd name="T55" fmla="*/ 231 h 325"/>
                <a:gd name="T56" fmla="*/ 183 w 246"/>
                <a:gd name="T57" fmla="*/ 262 h 325"/>
                <a:gd name="T58" fmla="*/ 178 w 246"/>
                <a:gd name="T59" fmla="*/ 285 h 325"/>
                <a:gd name="T60" fmla="*/ 172 w 246"/>
                <a:gd name="T61" fmla="*/ 296 h 325"/>
                <a:gd name="T62" fmla="*/ 166 w 246"/>
                <a:gd name="T63" fmla="*/ 306 h 325"/>
                <a:gd name="T64" fmla="*/ 160 w 246"/>
                <a:gd name="T65" fmla="*/ 315 h 325"/>
                <a:gd name="T66" fmla="*/ 155 w 246"/>
                <a:gd name="T67" fmla="*/ 321 h 325"/>
                <a:gd name="T68" fmla="*/ 147 w 246"/>
                <a:gd name="T69" fmla="*/ 325 h 325"/>
                <a:gd name="T70" fmla="*/ 139 w 246"/>
                <a:gd name="T71" fmla="*/ 325 h 325"/>
                <a:gd name="T72" fmla="*/ 130 w 246"/>
                <a:gd name="T73" fmla="*/ 325 h 325"/>
                <a:gd name="T74" fmla="*/ 126 w 246"/>
                <a:gd name="T75" fmla="*/ 319 h 325"/>
                <a:gd name="T76" fmla="*/ 128 w 246"/>
                <a:gd name="T77" fmla="*/ 310 h 325"/>
                <a:gd name="T78" fmla="*/ 130 w 246"/>
                <a:gd name="T79" fmla="*/ 296 h 325"/>
                <a:gd name="T80" fmla="*/ 134 w 246"/>
                <a:gd name="T81" fmla="*/ 281 h 325"/>
                <a:gd name="T82" fmla="*/ 135 w 246"/>
                <a:gd name="T83" fmla="*/ 264 h 325"/>
                <a:gd name="T84" fmla="*/ 139 w 246"/>
                <a:gd name="T85" fmla="*/ 245 h 325"/>
                <a:gd name="T86" fmla="*/ 143 w 246"/>
                <a:gd name="T87" fmla="*/ 222 h 325"/>
                <a:gd name="T88" fmla="*/ 149 w 246"/>
                <a:gd name="T89" fmla="*/ 197 h 325"/>
                <a:gd name="T90" fmla="*/ 153 w 246"/>
                <a:gd name="T91" fmla="*/ 172 h 325"/>
                <a:gd name="T92" fmla="*/ 157 w 246"/>
                <a:gd name="T93" fmla="*/ 147 h 325"/>
                <a:gd name="T94" fmla="*/ 160 w 246"/>
                <a:gd name="T95" fmla="*/ 128 h 325"/>
                <a:gd name="T96" fmla="*/ 162 w 246"/>
                <a:gd name="T97" fmla="*/ 111 h 325"/>
                <a:gd name="T98" fmla="*/ 164 w 246"/>
                <a:gd name="T99" fmla="*/ 95 h 325"/>
                <a:gd name="T100" fmla="*/ 164 w 246"/>
                <a:gd name="T101" fmla="*/ 84 h 325"/>
                <a:gd name="T102" fmla="*/ 164 w 246"/>
                <a:gd name="T103" fmla="*/ 74 h 325"/>
                <a:gd name="T104" fmla="*/ 164 w 246"/>
                <a:gd name="T105" fmla="*/ 69 h 325"/>
                <a:gd name="T106" fmla="*/ 162 w 246"/>
                <a:gd name="T107" fmla="*/ 67 h 325"/>
                <a:gd name="T108" fmla="*/ 155 w 246"/>
                <a:gd name="T109" fmla="*/ 65 h 325"/>
                <a:gd name="T110" fmla="*/ 145 w 246"/>
                <a:gd name="T111" fmla="*/ 65 h 325"/>
                <a:gd name="T112" fmla="*/ 128 w 246"/>
                <a:gd name="T113" fmla="*/ 67 h 325"/>
                <a:gd name="T114" fmla="*/ 109 w 246"/>
                <a:gd name="T115" fmla="*/ 69 h 325"/>
                <a:gd name="T116" fmla="*/ 84 w 246"/>
                <a:gd name="T117" fmla="*/ 73 h 325"/>
                <a:gd name="T118" fmla="*/ 53 w 246"/>
                <a:gd name="T119" fmla="*/ 78 h 325"/>
                <a:gd name="T120" fmla="*/ 19 w 246"/>
                <a:gd name="T121" fmla="*/ 84 h 325"/>
                <a:gd name="T122" fmla="*/ 0 w 246"/>
                <a:gd name="T123" fmla="*/ 88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6" h="325">
                  <a:moveTo>
                    <a:pt x="0" y="88"/>
                  </a:moveTo>
                  <a:lnTo>
                    <a:pt x="0" y="50"/>
                  </a:lnTo>
                  <a:lnTo>
                    <a:pt x="13" y="50"/>
                  </a:lnTo>
                  <a:lnTo>
                    <a:pt x="26" y="50"/>
                  </a:lnTo>
                  <a:lnTo>
                    <a:pt x="40" y="48"/>
                  </a:lnTo>
                  <a:lnTo>
                    <a:pt x="53" y="46"/>
                  </a:lnTo>
                  <a:lnTo>
                    <a:pt x="67" y="44"/>
                  </a:lnTo>
                  <a:lnTo>
                    <a:pt x="80" y="42"/>
                  </a:lnTo>
                  <a:lnTo>
                    <a:pt x="91" y="38"/>
                  </a:lnTo>
                  <a:lnTo>
                    <a:pt x="105" y="34"/>
                  </a:lnTo>
                  <a:lnTo>
                    <a:pt x="114" y="30"/>
                  </a:lnTo>
                  <a:lnTo>
                    <a:pt x="124" y="27"/>
                  </a:lnTo>
                  <a:lnTo>
                    <a:pt x="134" y="25"/>
                  </a:lnTo>
                  <a:lnTo>
                    <a:pt x="141" y="21"/>
                  </a:lnTo>
                  <a:lnTo>
                    <a:pt x="149" y="17"/>
                  </a:lnTo>
                  <a:lnTo>
                    <a:pt x="155" y="15"/>
                  </a:lnTo>
                  <a:lnTo>
                    <a:pt x="158" y="11"/>
                  </a:lnTo>
                  <a:lnTo>
                    <a:pt x="162" y="8"/>
                  </a:lnTo>
                  <a:lnTo>
                    <a:pt x="170" y="6"/>
                  </a:lnTo>
                  <a:lnTo>
                    <a:pt x="176" y="2"/>
                  </a:lnTo>
                  <a:lnTo>
                    <a:pt x="181" y="0"/>
                  </a:lnTo>
                  <a:lnTo>
                    <a:pt x="187" y="0"/>
                  </a:lnTo>
                  <a:lnTo>
                    <a:pt x="195" y="4"/>
                  </a:lnTo>
                  <a:lnTo>
                    <a:pt x="204" y="8"/>
                  </a:lnTo>
                  <a:lnTo>
                    <a:pt x="208" y="9"/>
                  </a:lnTo>
                  <a:lnTo>
                    <a:pt x="214" y="13"/>
                  </a:lnTo>
                  <a:lnTo>
                    <a:pt x="220" y="17"/>
                  </a:lnTo>
                  <a:lnTo>
                    <a:pt x="225" y="21"/>
                  </a:lnTo>
                  <a:lnTo>
                    <a:pt x="229" y="25"/>
                  </a:lnTo>
                  <a:lnTo>
                    <a:pt x="235" y="29"/>
                  </a:lnTo>
                  <a:lnTo>
                    <a:pt x="237" y="32"/>
                  </a:lnTo>
                  <a:lnTo>
                    <a:pt x="241" y="36"/>
                  </a:lnTo>
                  <a:lnTo>
                    <a:pt x="243" y="40"/>
                  </a:lnTo>
                  <a:lnTo>
                    <a:pt x="245" y="42"/>
                  </a:lnTo>
                  <a:lnTo>
                    <a:pt x="246" y="44"/>
                  </a:lnTo>
                  <a:lnTo>
                    <a:pt x="246" y="46"/>
                  </a:lnTo>
                  <a:lnTo>
                    <a:pt x="246" y="52"/>
                  </a:lnTo>
                  <a:lnTo>
                    <a:pt x="243" y="57"/>
                  </a:lnTo>
                  <a:lnTo>
                    <a:pt x="239" y="63"/>
                  </a:lnTo>
                  <a:lnTo>
                    <a:pt x="235" y="67"/>
                  </a:lnTo>
                  <a:lnTo>
                    <a:pt x="231" y="69"/>
                  </a:lnTo>
                  <a:lnTo>
                    <a:pt x="229" y="69"/>
                  </a:lnTo>
                  <a:lnTo>
                    <a:pt x="227" y="73"/>
                  </a:lnTo>
                  <a:lnTo>
                    <a:pt x="225" y="74"/>
                  </a:lnTo>
                  <a:lnTo>
                    <a:pt x="224" y="78"/>
                  </a:lnTo>
                  <a:lnTo>
                    <a:pt x="222" y="82"/>
                  </a:lnTo>
                  <a:lnTo>
                    <a:pt x="220" y="86"/>
                  </a:lnTo>
                  <a:lnTo>
                    <a:pt x="218" y="92"/>
                  </a:lnTo>
                  <a:lnTo>
                    <a:pt x="216" y="95"/>
                  </a:lnTo>
                  <a:lnTo>
                    <a:pt x="216" y="103"/>
                  </a:lnTo>
                  <a:lnTo>
                    <a:pt x="212" y="115"/>
                  </a:lnTo>
                  <a:lnTo>
                    <a:pt x="210" y="130"/>
                  </a:lnTo>
                  <a:lnTo>
                    <a:pt x="208" y="147"/>
                  </a:lnTo>
                  <a:lnTo>
                    <a:pt x="202" y="182"/>
                  </a:lnTo>
                  <a:lnTo>
                    <a:pt x="195" y="216"/>
                  </a:lnTo>
                  <a:lnTo>
                    <a:pt x="193" y="231"/>
                  </a:lnTo>
                  <a:lnTo>
                    <a:pt x="189" y="247"/>
                  </a:lnTo>
                  <a:lnTo>
                    <a:pt x="183" y="262"/>
                  </a:lnTo>
                  <a:lnTo>
                    <a:pt x="180" y="277"/>
                  </a:lnTo>
                  <a:lnTo>
                    <a:pt x="178" y="285"/>
                  </a:lnTo>
                  <a:lnTo>
                    <a:pt x="176" y="291"/>
                  </a:lnTo>
                  <a:lnTo>
                    <a:pt x="172" y="296"/>
                  </a:lnTo>
                  <a:lnTo>
                    <a:pt x="170" y="302"/>
                  </a:lnTo>
                  <a:lnTo>
                    <a:pt x="166" y="306"/>
                  </a:lnTo>
                  <a:lnTo>
                    <a:pt x="164" y="312"/>
                  </a:lnTo>
                  <a:lnTo>
                    <a:pt x="160" y="315"/>
                  </a:lnTo>
                  <a:lnTo>
                    <a:pt x="157" y="317"/>
                  </a:lnTo>
                  <a:lnTo>
                    <a:pt x="155" y="321"/>
                  </a:lnTo>
                  <a:lnTo>
                    <a:pt x="151" y="323"/>
                  </a:lnTo>
                  <a:lnTo>
                    <a:pt x="147" y="325"/>
                  </a:lnTo>
                  <a:lnTo>
                    <a:pt x="143" y="325"/>
                  </a:lnTo>
                  <a:lnTo>
                    <a:pt x="139" y="325"/>
                  </a:lnTo>
                  <a:lnTo>
                    <a:pt x="134" y="325"/>
                  </a:lnTo>
                  <a:lnTo>
                    <a:pt x="130" y="325"/>
                  </a:lnTo>
                  <a:lnTo>
                    <a:pt x="126" y="323"/>
                  </a:lnTo>
                  <a:lnTo>
                    <a:pt x="126" y="319"/>
                  </a:lnTo>
                  <a:lnTo>
                    <a:pt x="128" y="313"/>
                  </a:lnTo>
                  <a:lnTo>
                    <a:pt x="128" y="310"/>
                  </a:lnTo>
                  <a:lnTo>
                    <a:pt x="130" y="302"/>
                  </a:lnTo>
                  <a:lnTo>
                    <a:pt x="130" y="296"/>
                  </a:lnTo>
                  <a:lnTo>
                    <a:pt x="132" y="289"/>
                  </a:lnTo>
                  <a:lnTo>
                    <a:pt x="134" y="281"/>
                  </a:lnTo>
                  <a:lnTo>
                    <a:pt x="135" y="273"/>
                  </a:lnTo>
                  <a:lnTo>
                    <a:pt x="135" y="264"/>
                  </a:lnTo>
                  <a:lnTo>
                    <a:pt x="137" y="254"/>
                  </a:lnTo>
                  <a:lnTo>
                    <a:pt x="139" y="245"/>
                  </a:lnTo>
                  <a:lnTo>
                    <a:pt x="141" y="233"/>
                  </a:lnTo>
                  <a:lnTo>
                    <a:pt x="143" y="222"/>
                  </a:lnTo>
                  <a:lnTo>
                    <a:pt x="145" y="210"/>
                  </a:lnTo>
                  <a:lnTo>
                    <a:pt x="149" y="197"/>
                  </a:lnTo>
                  <a:lnTo>
                    <a:pt x="151" y="185"/>
                  </a:lnTo>
                  <a:lnTo>
                    <a:pt x="153" y="172"/>
                  </a:lnTo>
                  <a:lnTo>
                    <a:pt x="155" y="159"/>
                  </a:lnTo>
                  <a:lnTo>
                    <a:pt x="157" y="147"/>
                  </a:lnTo>
                  <a:lnTo>
                    <a:pt x="158" y="138"/>
                  </a:lnTo>
                  <a:lnTo>
                    <a:pt x="160" y="128"/>
                  </a:lnTo>
                  <a:lnTo>
                    <a:pt x="160" y="118"/>
                  </a:lnTo>
                  <a:lnTo>
                    <a:pt x="162" y="111"/>
                  </a:lnTo>
                  <a:lnTo>
                    <a:pt x="162" y="103"/>
                  </a:lnTo>
                  <a:lnTo>
                    <a:pt x="164" y="95"/>
                  </a:lnTo>
                  <a:lnTo>
                    <a:pt x="164" y="90"/>
                  </a:lnTo>
                  <a:lnTo>
                    <a:pt x="164" y="84"/>
                  </a:lnTo>
                  <a:lnTo>
                    <a:pt x="164" y="78"/>
                  </a:lnTo>
                  <a:lnTo>
                    <a:pt x="164" y="74"/>
                  </a:lnTo>
                  <a:lnTo>
                    <a:pt x="164" y="71"/>
                  </a:lnTo>
                  <a:lnTo>
                    <a:pt x="164" y="69"/>
                  </a:lnTo>
                  <a:lnTo>
                    <a:pt x="162" y="67"/>
                  </a:lnTo>
                  <a:lnTo>
                    <a:pt x="162" y="67"/>
                  </a:lnTo>
                  <a:lnTo>
                    <a:pt x="158" y="65"/>
                  </a:lnTo>
                  <a:lnTo>
                    <a:pt x="155" y="65"/>
                  </a:lnTo>
                  <a:lnTo>
                    <a:pt x="151" y="65"/>
                  </a:lnTo>
                  <a:lnTo>
                    <a:pt x="145" y="65"/>
                  </a:lnTo>
                  <a:lnTo>
                    <a:pt x="137" y="67"/>
                  </a:lnTo>
                  <a:lnTo>
                    <a:pt x="128" y="67"/>
                  </a:lnTo>
                  <a:lnTo>
                    <a:pt x="118" y="69"/>
                  </a:lnTo>
                  <a:lnTo>
                    <a:pt x="109" y="69"/>
                  </a:lnTo>
                  <a:lnTo>
                    <a:pt x="95" y="71"/>
                  </a:lnTo>
                  <a:lnTo>
                    <a:pt x="84" y="73"/>
                  </a:lnTo>
                  <a:lnTo>
                    <a:pt x="68" y="74"/>
                  </a:lnTo>
                  <a:lnTo>
                    <a:pt x="53" y="78"/>
                  </a:lnTo>
                  <a:lnTo>
                    <a:pt x="36" y="80"/>
                  </a:lnTo>
                  <a:lnTo>
                    <a:pt x="19" y="84"/>
                  </a:lnTo>
                  <a:lnTo>
                    <a:pt x="0" y="88"/>
                  </a:lnTo>
                  <a:lnTo>
                    <a:pt x="0" y="88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150"/>
            <p:cNvSpPr/>
            <p:nvPr/>
          </p:nvSpPr>
          <p:spPr bwMode="auto">
            <a:xfrm>
              <a:off x="5907088" y="2654301"/>
              <a:ext cx="223838" cy="63500"/>
            </a:xfrm>
            <a:custGeom>
              <a:avLst/>
              <a:gdLst>
                <a:gd name="T0" fmla="*/ 228 w 282"/>
                <a:gd name="T1" fmla="*/ 58 h 81"/>
                <a:gd name="T2" fmla="*/ 205 w 282"/>
                <a:gd name="T3" fmla="*/ 63 h 81"/>
                <a:gd name="T4" fmla="*/ 178 w 282"/>
                <a:gd name="T5" fmla="*/ 69 h 81"/>
                <a:gd name="T6" fmla="*/ 148 w 282"/>
                <a:gd name="T7" fmla="*/ 73 h 81"/>
                <a:gd name="T8" fmla="*/ 111 w 282"/>
                <a:gd name="T9" fmla="*/ 77 h 81"/>
                <a:gd name="T10" fmla="*/ 81 w 282"/>
                <a:gd name="T11" fmla="*/ 81 h 81"/>
                <a:gd name="T12" fmla="*/ 56 w 282"/>
                <a:gd name="T13" fmla="*/ 81 h 81"/>
                <a:gd name="T14" fmla="*/ 37 w 282"/>
                <a:gd name="T15" fmla="*/ 77 h 81"/>
                <a:gd name="T16" fmla="*/ 23 w 282"/>
                <a:gd name="T17" fmla="*/ 73 h 81"/>
                <a:gd name="T18" fmla="*/ 12 w 282"/>
                <a:gd name="T19" fmla="*/ 69 h 81"/>
                <a:gd name="T20" fmla="*/ 4 w 282"/>
                <a:gd name="T21" fmla="*/ 63 h 81"/>
                <a:gd name="T22" fmla="*/ 0 w 282"/>
                <a:gd name="T23" fmla="*/ 59 h 81"/>
                <a:gd name="T24" fmla="*/ 0 w 282"/>
                <a:gd name="T25" fmla="*/ 58 h 81"/>
                <a:gd name="T26" fmla="*/ 4 w 282"/>
                <a:gd name="T27" fmla="*/ 56 h 81"/>
                <a:gd name="T28" fmla="*/ 8 w 282"/>
                <a:gd name="T29" fmla="*/ 52 h 81"/>
                <a:gd name="T30" fmla="*/ 18 w 282"/>
                <a:gd name="T31" fmla="*/ 50 h 81"/>
                <a:gd name="T32" fmla="*/ 27 w 282"/>
                <a:gd name="T33" fmla="*/ 46 h 81"/>
                <a:gd name="T34" fmla="*/ 41 w 282"/>
                <a:gd name="T35" fmla="*/ 42 h 81"/>
                <a:gd name="T36" fmla="*/ 56 w 282"/>
                <a:gd name="T37" fmla="*/ 37 h 81"/>
                <a:gd name="T38" fmla="*/ 75 w 282"/>
                <a:gd name="T39" fmla="*/ 33 h 81"/>
                <a:gd name="T40" fmla="*/ 104 w 282"/>
                <a:gd name="T41" fmla="*/ 23 h 81"/>
                <a:gd name="T42" fmla="*/ 140 w 282"/>
                <a:gd name="T43" fmla="*/ 16 h 81"/>
                <a:gd name="T44" fmla="*/ 171 w 282"/>
                <a:gd name="T45" fmla="*/ 10 h 81"/>
                <a:gd name="T46" fmla="*/ 198 w 282"/>
                <a:gd name="T47" fmla="*/ 6 h 81"/>
                <a:gd name="T48" fmla="*/ 219 w 282"/>
                <a:gd name="T49" fmla="*/ 2 h 81"/>
                <a:gd name="T50" fmla="*/ 234 w 282"/>
                <a:gd name="T51" fmla="*/ 0 h 81"/>
                <a:gd name="T52" fmla="*/ 247 w 282"/>
                <a:gd name="T53" fmla="*/ 0 h 81"/>
                <a:gd name="T54" fmla="*/ 265 w 282"/>
                <a:gd name="T55" fmla="*/ 4 h 81"/>
                <a:gd name="T56" fmla="*/ 272 w 282"/>
                <a:gd name="T57" fmla="*/ 8 h 81"/>
                <a:gd name="T58" fmla="*/ 278 w 282"/>
                <a:gd name="T59" fmla="*/ 12 h 81"/>
                <a:gd name="T60" fmla="*/ 280 w 282"/>
                <a:gd name="T61" fmla="*/ 17 h 81"/>
                <a:gd name="T62" fmla="*/ 282 w 282"/>
                <a:gd name="T63" fmla="*/ 25 h 81"/>
                <a:gd name="T64" fmla="*/ 278 w 282"/>
                <a:gd name="T65" fmla="*/ 33 h 81"/>
                <a:gd name="T66" fmla="*/ 270 w 282"/>
                <a:gd name="T67" fmla="*/ 40 h 81"/>
                <a:gd name="T68" fmla="*/ 257 w 282"/>
                <a:gd name="T69" fmla="*/ 48 h 81"/>
                <a:gd name="T70" fmla="*/ 240 w 282"/>
                <a:gd name="T71" fmla="*/ 5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2" h="81">
                  <a:moveTo>
                    <a:pt x="240" y="54"/>
                  </a:moveTo>
                  <a:lnTo>
                    <a:pt x="228" y="58"/>
                  </a:lnTo>
                  <a:lnTo>
                    <a:pt x="219" y="59"/>
                  </a:lnTo>
                  <a:lnTo>
                    <a:pt x="205" y="63"/>
                  </a:lnTo>
                  <a:lnTo>
                    <a:pt x="192" y="65"/>
                  </a:lnTo>
                  <a:lnTo>
                    <a:pt x="178" y="69"/>
                  </a:lnTo>
                  <a:lnTo>
                    <a:pt x="163" y="71"/>
                  </a:lnTo>
                  <a:lnTo>
                    <a:pt x="148" y="73"/>
                  </a:lnTo>
                  <a:lnTo>
                    <a:pt x="131" y="75"/>
                  </a:lnTo>
                  <a:lnTo>
                    <a:pt x="111" y="77"/>
                  </a:lnTo>
                  <a:lnTo>
                    <a:pt x="96" y="81"/>
                  </a:lnTo>
                  <a:lnTo>
                    <a:pt x="81" y="81"/>
                  </a:lnTo>
                  <a:lnTo>
                    <a:pt x="67" y="81"/>
                  </a:lnTo>
                  <a:lnTo>
                    <a:pt x="56" y="81"/>
                  </a:lnTo>
                  <a:lnTo>
                    <a:pt x="46" y="81"/>
                  </a:lnTo>
                  <a:lnTo>
                    <a:pt x="37" y="77"/>
                  </a:lnTo>
                  <a:lnTo>
                    <a:pt x="29" y="75"/>
                  </a:lnTo>
                  <a:lnTo>
                    <a:pt x="23" y="73"/>
                  </a:lnTo>
                  <a:lnTo>
                    <a:pt x="16" y="71"/>
                  </a:lnTo>
                  <a:lnTo>
                    <a:pt x="12" y="69"/>
                  </a:lnTo>
                  <a:lnTo>
                    <a:pt x="8" y="67"/>
                  </a:lnTo>
                  <a:lnTo>
                    <a:pt x="4" y="63"/>
                  </a:lnTo>
                  <a:lnTo>
                    <a:pt x="2" y="61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" y="56"/>
                  </a:lnTo>
                  <a:lnTo>
                    <a:pt x="4" y="56"/>
                  </a:lnTo>
                  <a:lnTo>
                    <a:pt x="6" y="54"/>
                  </a:lnTo>
                  <a:lnTo>
                    <a:pt x="8" y="52"/>
                  </a:lnTo>
                  <a:lnTo>
                    <a:pt x="12" y="52"/>
                  </a:lnTo>
                  <a:lnTo>
                    <a:pt x="18" y="50"/>
                  </a:lnTo>
                  <a:lnTo>
                    <a:pt x="21" y="48"/>
                  </a:lnTo>
                  <a:lnTo>
                    <a:pt x="27" y="46"/>
                  </a:lnTo>
                  <a:lnTo>
                    <a:pt x="33" y="44"/>
                  </a:lnTo>
                  <a:lnTo>
                    <a:pt x="41" y="42"/>
                  </a:lnTo>
                  <a:lnTo>
                    <a:pt x="48" y="40"/>
                  </a:lnTo>
                  <a:lnTo>
                    <a:pt x="56" y="37"/>
                  </a:lnTo>
                  <a:lnTo>
                    <a:pt x="66" y="35"/>
                  </a:lnTo>
                  <a:lnTo>
                    <a:pt x="75" y="33"/>
                  </a:lnTo>
                  <a:lnTo>
                    <a:pt x="85" y="29"/>
                  </a:lnTo>
                  <a:lnTo>
                    <a:pt x="104" y="23"/>
                  </a:lnTo>
                  <a:lnTo>
                    <a:pt x="123" y="19"/>
                  </a:lnTo>
                  <a:lnTo>
                    <a:pt x="140" y="16"/>
                  </a:lnTo>
                  <a:lnTo>
                    <a:pt x="155" y="14"/>
                  </a:lnTo>
                  <a:lnTo>
                    <a:pt x="171" y="10"/>
                  </a:lnTo>
                  <a:lnTo>
                    <a:pt x="186" y="8"/>
                  </a:lnTo>
                  <a:lnTo>
                    <a:pt x="198" y="6"/>
                  </a:lnTo>
                  <a:lnTo>
                    <a:pt x="209" y="4"/>
                  </a:lnTo>
                  <a:lnTo>
                    <a:pt x="219" y="2"/>
                  </a:lnTo>
                  <a:lnTo>
                    <a:pt x="226" y="0"/>
                  </a:lnTo>
                  <a:lnTo>
                    <a:pt x="234" y="0"/>
                  </a:lnTo>
                  <a:lnTo>
                    <a:pt x="242" y="0"/>
                  </a:lnTo>
                  <a:lnTo>
                    <a:pt x="247" y="0"/>
                  </a:lnTo>
                  <a:lnTo>
                    <a:pt x="253" y="0"/>
                  </a:lnTo>
                  <a:lnTo>
                    <a:pt x="265" y="4"/>
                  </a:lnTo>
                  <a:lnTo>
                    <a:pt x="268" y="6"/>
                  </a:lnTo>
                  <a:lnTo>
                    <a:pt x="272" y="8"/>
                  </a:lnTo>
                  <a:lnTo>
                    <a:pt x="274" y="10"/>
                  </a:lnTo>
                  <a:lnTo>
                    <a:pt x="278" y="12"/>
                  </a:lnTo>
                  <a:lnTo>
                    <a:pt x="278" y="16"/>
                  </a:lnTo>
                  <a:lnTo>
                    <a:pt x="280" y="17"/>
                  </a:lnTo>
                  <a:lnTo>
                    <a:pt x="280" y="21"/>
                  </a:lnTo>
                  <a:lnTo>
                    <a:pt x="282" y="25"/>
                  </a:lnTo>
                  <a:lnTo>
                    <a:pt x="280" y="29"/>
                  </a:lnTo>
                  <a:lnTo>
                    <a:pt x="278" y="33"/>
                  </a:lnTo>
                  <a:lnTo>
                    <a:pt x="276" y="37"/>
                  </a:lnTo>
                  <a:lnTo>
                    <a:pt x="270" y="40"/>
                  </a:lnTo>
                  <a:lnTo>
                    <a:pt x="265" y="44"/>
                  </a:lnTo>
                  <a:lnTo>
                    <a:pt x="257" y="48"/>
                  </a:lnTo>
                  <a:lnTo>
                    <a:pt x="249" y="50"/>
                  </a:lnTo>
                  <a:lnTo>
                    <a:pt x="240" y="54"/>
                  </a:lnTo>
                  <a:lnTo>
                    <a:pt x="240" y="54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151"/>
            <p:cNvSpPr/>
            <p:nvPr/>
          </p:nvSpPr>
          <p:spPr bwMode="auto">
            <a:xfrm>
              <a:off x="5991225" y="2979738"/>
              <a:ext cx="254000" cy="276225"/>
            </a:xfrm>
            <a:custGeom>
              <a:avLst/>
              <a:gdLst>
                <a:gd name="T0" fmla="*/ 293 w 319"/>
                <a:gd name="T1" fmla="*/ 216 h 348"/>
                <a:gd name="T2" fmla="*/ 300 w 319"/>
                <a:gd name="T3" fmla="*/ 251 h 348"/>
                <a:gd name="T4" fmla="*/ 314 w 319"/>
                <a:gd name="T5" fmla="*/ 272 h 348"/>
                <a:gd name="T6" fmla="*/ 317 w 319"/>
                <a:gd name="T7" fmla="*/ 281 h 348"/>
                <a:gd name="T8" fmla="*/ 317 w 319"/>
                <a:gd name="T9" fmla="*/ 289 h 348"/>
                <a:gd name="T10" fmla="*/ 314 w 319"/>
                <a:gd name="T11" fmla="*/ 299 h 348"/>
                <a:gd name="T12" fmla="*/ 306 w 319"/>
                <a:gd name="T13" fmla="*/ 308 h 348"/>
                <a:gd name="T14" fmla="*/ 293 w 319"/>
                <a:gd name="T15" fmla="*/ 316 h 348"/>
                <a:gd name="T16" fmla="*/ 266 w 319"/>
                <a:gd name="T17" fmla="*/ 329 h 348"/>
                <a:gd name="T18" fmla="*/ 237 w 319"/>
                <a:gd name="T19" fmla="*/ 341 h 348"/>
                <a:gd name="T20" fmla="*/ 197 w 319"/>
                <a:gd name="T21" fmla="*/ 348 h 348"/>
                <a:gd name="T22" fmla="*/ 164 w 319"/>
                <a:gd name="T23" fmla="*/ 348 h 348"/>
                <a:gd name="T24" fmla="*/ 109 w 319"/>
                <a:gd name="T25" fmla="*/ 341 h 348"/>
                <a:gd name="T26" fmla="*/ 76 w 319"/>
                <a:gd name="T27" fmla="*/ 333 h 348"/>
                <a:gd name="T28" fmla="*/ 51 w 319"/>
                <a:gd name="T29" fmla="*/ 322 h 348"/>
                <a:gd name="T30" fmla="*/ 32 w 319"/>
                <a:gd name="T31" fmla="*/ 306 h 348"/>
                <a:gd name="T32" fmla="*/ 19 w 319"/>
                <a:gd name="T33" fmla="*/ 285 h 348"/>
                <a:gd name="T34" fmla="*/ 11 w 319"/>
                <a:gd name="T35" fmla="*/ 262 h 348"/>
                <a:gd name="T36" fmla="*/ 7 w 319"/>
                <a:gd name="T37" fmla="*/ 234 h 348"/>
                <a:gd name="T38" fmla="*/ 4 w 319"/>
                <a:gd name="T39" fmla="*/ 194 h 348"/>
                <a:gd name="T40" fmla="*/ 2 w 319"/>
                <a:gd name="T41" fmla="*/ 146 h 348"/>
                <a:gd name="T42" fmla="*/ 0 w 319"/>
                <a:gd name="T43" fmla="*/ 102 h 348"/>
                <a:gd name="T44" fmla="*/ 2 w 319"/>
                <a:gd name="T45" fmla="*/ 64 h 348"/>
                <a:gd name="T46" fmla="*/ 4 w 319"/>
                <a:gd name="T47" fmla="*/ 33 h 348"/>
                <a:gd name="T48" fmla="*/ 7 w 319"/>
                <a:gd name="T49" fmla="*/ 12 h 348"/>
                <a:gd name="T50" fmla="*/ 11 w 319"/>
                <a:gd name="T51" fmla="*/ 2 h 348"/>
                <a:gd name="T52" fmla="*/ 19 w 319"/>
                <a:gd name="T53" fmla="*/ 0 h 348"/>
                <a:gd name="T54" fmla="*/ 28 w 319"/>
                <a:gd name="T55" fmla="*/ 4 h 348"/>
                <a:gd name="T56" fmla="*/ 42 w 319"/>
                <a:gd name="T57" fmla="*/ 16 h 348"/>
                <a:gd name="T58" fmla="*/ 51 w 319"/>
                <a:gd name="T59" fmla="*/ 27 h 348"/>
                <a:gd name="T60" fmla="*/ 57 w 319"/>
                <a:gd name="T61" fmla="*/ 35 h 348"/>
                <a:gd name="T62" fmla="*/ 57 w 319"/>
                <a:gd name="T63" fmla="*/ 44 h 348"/>
                <a:gd name="T64" fmla="*/ 53 w 319"/>
                <a:gd name="T65" fmla="*/ 62 h 348"/>
                <a:gd name="T66" fmla="*/ 49 w 319"/>
                <a:gd name="T67" fmla="*/ 86 h 348"/>
                <a:gd name="T68" fmla="*/ 38 w 319"/>
                <a:gd name="T69" fmla="*/ 146 h 348"/>
                <a:gd name="T70" fmla="*/ 40 w 319"/>
                <a:gd name="T71" fmla="*/ 195 h 348"/>
                <a:gd name="T72" fmla="*/ 51 w 319"/>
                <a:gd name="T73" fmla="*/ 238 h 348"/>
                <a:gd name="T74" fmla="*/ 67 w 319"/>
                <a:gd name="T75" fmla="*/ 257 h 348"/>
                <a:gd name="T76" fmla="*/ 95 w 319"/>
                <a:gd name="T77" fmla="*/ 272 h 348"/>
                <a:gd name="T78" fmla="*/ 130 w 319"/>
                <a:gd name="T79" fmla="*/ 280 h 348"/>
                <a:gd name="T80" fmla="*/ 162 w 319"/>
                <a:gd name="T81" fmla="*/ 281 h 348"/>
                <a:gd name="T82" fmla="*/ 195 w 319"/>
                <a:gd name="T83" fmla="*/ 276 h 348"/>
                <a:gd name="T84" fmla="*/ 220 w 319"/>
                <a:gd name="T85" fmla="*/ 268 h 348"/>
                <a:gd name="T86" fmla="*/ 239 w 319"/>
                <a:gd name="T87" fmla="*/ 253 h 348"/>
                <a:gd name="T88" fmla="*/ 249 w 319"/>
                <a:gd name="T89" fmla="*/ 220 h 348"/>
                <a:gd name="T90" fmla="*/ 258 w 319"/>
                <a:gd name="T91" fmla="*/ 163 h 348"/>
                <a:gd name="T92" fmla="*/ 264 w 319"/>
                <a:gd name="T93" fmla="*/ 134 h 348"/>
                <a:gd name="T94" fmla="*/ 270 w 319"/>
                <a:gd name="T95" fmla="*/ 119 h 348"/>
                <a:gd name="T96" fmla="*/ 277 w 319"/>
                <a:gd name="T97" fmla="*/ 119 h 348"/>
                <a:gd name="T98" fmla="*/ 281 w 319"/>
                <a:gd name="T99" fmla="*/ 132 h 348"/>
                <a:gd name="T100" fmla="*/ 283 w 319"/>
                <a:gd name="T101" fmla="*/ 146 h 348"/>
                <a:gd name="T102" fmla="*/ 285 w 319"/>
                <a:gd name="T103" fmla="*/ 163 h 348"/>
                <a:gd name="T104" fmla="*/ 289 w 319"/>
                <a:gd name="T105" fmla="*/ 18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9" h="348">
                  <a:moveTo>
                    <a:pt x="289" y="188"/>
                  </a:moveTo>
                  <a:lnTo>
                    <a:pt x="289" y="203"/>
                  </a:lnTo>
                  <a:lnTo>
                    <a:pt x="293" y="216"/>
                  </a:lnTo>
                  <a:lnTo>
                    <a:pt x="294" y="230"/>
                  </a:lnTo>
                  <a:lnTo>
                    <a:pt x="296" y="239"/>
                  </a:lnTo>
                  <a:lnTo>
                    <a:pt x="300" y="251"/>
                  </a:lnTo>
                  <a:lnTo>
                    <a:pt x="304" y="259"/>
                  </a:lnTo>
                  <a:lnTo>
                    <a:pt x="308" y="266"/>
                  </a:lnTo>
                  <a:lnTo>
                    <a:pt x="314" y="272"/>
                  </a:lnTo>
                  <a:lnTo>
                    <a:pt x="316" y="274"/>
                  </a:lnTo>
                  <a:lnTo>
                    <a:pt x="317" y="278"/>
                  </a:lnTo>
                  <a:lnTo>
                    <a:pt x="317" y="281"/>
                  </a:lnTo>
                  <a:lnTo>
                    <a:pt x="317" y="283"/>
                  </a:lnTo>
                  <a:lnTo>
                    <a:pt x="319" y="287"/>
                  </a:lnTo>
                  <a:lnTo>
                    <a:pt x="317" y="289"/>
                  </a:lnTo>
                  <a:lnTo>
                    <a:pt x="317" y="293"/>
                  </a:lnTo>
                  <a:lnTo>
                    <a:pt x="316" y="297"/>
                  </a:lnTo>
                  <a:lnTo>
                    <a:pt x="314" y="299"/>
                  </a:lnTo>
                  <a:lnTo>
                    <a:pt x="312" y="303"/>
                  </a:lnTo>
                  <a:lnTo>
                    <a:pt x="310" y="304"/>
                  </a:lnTo>
                  <a:lnTo>
                    <a:pt x="306" y="308"/>
                  </a:lnTo>
                  <a:lnTo>
                    <a:pt x="302" y="310"/>
                  </a:lnTo>
                  <a:lnTo>
                    <a:pt x="298" y="312"/>
                  </a:lnTo>
                  <a:lnTo>
                    <a:pt x="293" y="316"/>
                  </a:lnTo>
                  <a:lnTo>
                    <a:pt x="289" y="318"/>
                  </a:lnTo>
                  <a:lnTo>
                    <a:pt x="277" y="324"/>
                  </a:lnTo>
                  <a:lnTo>
                    <a:pt x="266" y="329"/>
                  </a:lnTo>
                  <a:lnTo>
                    <a:pt x="256" y="333"/>
                  </a:lnTo>
                  <a:lnTo>
                    <a:pt x="247" y="337"/>
                  </a:lnTo>
                  <a:lnTo>
                    <a:pt x="237" y="341"/>
                  </a:lnTo>
                  <a:lnTo>
                    <a:pt x="227" y="343"/>
                  </a:lnTo>
                  <a:lnTo>
                    <a:pt x="208" y="346"/>
                  </a:lnTo>
                  <a:lnTo>
                    <a:pt x="197" y="348"/>
                  </a:lnTo>
                  <a:lnTo>
                    <a:pt x="187" y="348"/>
                  </a:lnTo>
                  <a:lnTo>
                    <a:pt x="176" y="348"/>
                  </a:lnTo>
                  <a:lnTo>
                    <a:pt x="164" y="348"/>
                  </a:lnTo>
                  <a:lnTo>
                    <a:pt x="143" y="346"/>
                  </a:lnTo>
                  <a:lnTo>
                    <a:pt x="120" y="343"/>
                  </a:lnTo>
                  <a:lnTo>
                    <a:pt x="109" y="341"/>
                  </a:lnTo>
                  <a:lnTo>
                    <a:pt x="97" y="339"/>
                  </a:lnTo>
                  <a:lnTo>
                    <a:pt x="86" y="337"/>
                  </a:lnTo>
                  <a:lnTo>
                    <a:pt x="76" y="333"/>
                  </a:lnTo>
                  <a:lnTo>
                    <a:pt x="67" y="329"/>
                  </a:lnTo>
                  <a:lnTo>
                    <a:pt x="59" y="325"/>
                  </a:lnTo>
                  <a:lnTo>
                    <a:pt x="51" y="322"/>
                  </a:lnTo>
                  <a:lnTo>
                    <a:pt x="46" y="318"/>
                  </a:lnTo>
                  <a:lnTo>
                    <a:pt x="38" y="312"/>
                  </a:lnTo>
                  <a:lnTo>
                    <a:pt x="32" y="306"/>
                  </a:lnTo>
                  <a:lnTo>
                    <a:pt x="27" y="301"/>
                  </a:lnTo>
                  <a:lnTo>
                    <a:pt x="23" y="293"/>
                  </a:lnTo>
                  <a:lnTo>
                    <a:pt x="19" y="285"/>
                  </a:lnTo>
                  <a:lnTo>
                    <a:pt x="15" y="280"/>
                  </a:lnTo>
                  <a:lnTo>
                    <a:pt x="13" y="270"/>
                  </a:lnTo>
                  <a:lnTo>
                    <a:pt x="11" y="262"/>
                  </a:lnTo>
                  <a:lnTo>
                    <a:pt x="9" y="255"/>
                  </a:lnTo>
                  <a:lnTo>
                    <a:pt x="9" y="245"/>
                  </a:lnTo>
                  <a:lnTo>
                    <a:pt x="7" y="234"/>
                  </a:lnTo>
                  <a:lnTo>
                    <a:pt x="5" y="222"/>
                  </a:lnTo>
                  <a:lnTo>
                    <a:pt x="5" y="209"/>
                  </a:lnTo>
                  <a:lnTo>
                    <a:pt x="4" y="194"/>
                  </a:lnTo>
                  <a:lnTo>
                    <a:pt x="4" y="178"/>
                  </a:lnTo>
                  <a:lnTo>
                    <a:pt x="4" y="163"/>
                  </a:lnTo>
                  <a:lnTo>
                    <a:pt x="2" y="146"/>
                  </a:lnTo>
                  <a:lnTo>
                    <a:pt x="2" y="130"/>
                  </a:lnTo>
                  <a:lnTo>
                    <a:pt x="0" y="115"/>
                  </a:lnTo>
                  <a:lnTo>
                    <a:pt x="0" y="102"/>
                  </a:lnTo>
                  <a:lnTo>
                    <a:pt x="0" y="88"/>
                  </a:lnTo>
                  <a:lnTo>
                    <a:pt x="2" y="75"/>
                  </a:lnTo>
                  <a:lnTo>
                    <a:pt x="2" y="64"/>
                  </a:lnTo>
                  <a:lnTo>
                    <a:pt x="4" y="52"/>
                  </a:lnTo>
                  <a:lnTo>
                    <a:pt x="4" y="42"/>
                  </a:lnTo>
                  <a:lnTo>
                    <a:pt x="4" y="33"/>
                  </a:lnTo>
                  <a:lnTo>
                    <a:pt x="5" y="25"/>
                  </a:lnTo>
                  <a:lnTo>
                    <a:pt x="5" y="18"/>
                  </a:lnTo>
                  <a:lnTo>
                    <a:pt x="7" y="12"/>
                  </a:lnTo>
                  <a:lnTo>
                    <a:pt x="9" y="8"/>
                  </a:lnTo>
                  <a:lnTo>
                    <a:pt x="9" y="4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28" y="4"/>
                  </a:lnTo>
                  <a:lnTo>
                    <a:pt x="32" y="6"/>
                  </a:lnTo>
                  <a:lnTo>
                    <a:pt x="36" y="10"/>
                  </a:lnTo>
                  <a:lnTo>
                    <a:pt x="42" y="16"/>
                  </a:lnTo>
                  <a:lnTo>
                    <a:pt x="46" y="20"/>
                  </a:lnTo>
                  <a:lnTo>
                    <a:pt x="49" y="23"/>
                  </a:lnTo>
                  <a:lnTo>
                    <a:pt x="51" y="27"/>
                  </a:lnTo>
                  <a:lnTo>
                    <a:pt x="55" y="29"/>
                  </a:lnTo>
                  <a:lnTo>
                    <a:pt x="55" y="33"/>
                  </a:lnTo>
                  <a:lnTo>
                    <a:pt x="57" y="35"/>
                  </a:lnTo>
                  <a:lnTo>
                    <a:pt x="57" y="37"/>
                  </a:lnTo>
                  <a:lnTo>
                    <a:pt x="57" y="39"/>
                  </a:lnTo>
                  <a:lnTo>
                    <a:pt x="57" y="44"/>
                  </a:lnTo>
                  <a:lnTo>
                    <a:pt x="55" y="48"/>
                  </a:lnTo>
                  <a:lnTo>
                    <a:pt x="55" y="54"/>
                  </a:lnTo>
                  <a:lnTo>
                    <a:pt x="53" y="62"/>
                  </a:lnTo>
                  <a:lnTo>
                    <a:pt x="51" y="69"/>
                  </a:lnTo>
                  <a:lnTo>
                    <a:pt x="51" y="77"/>
                  </a:lnTo>
                  <a:lnTo>
                    <a:pt x="49" y="86"/>
                  </a:lnTo>
                  <a:lnTo>
                    <a:pt x="44" y="107"/>
                  </a:lnTo>
                  <a:lnTo>
                    <a:pt x="40" y="127"/>
                  </a:lnTo>
                  <a:lnTo>
                    <a:pt x="38" y="146"/>
                  </a:lnTo>
                  <a:lnTo>
                    <a:pt x="36" y="163"/>
                  </a:lnTo>
                  <a:lnTo>
                    <a:pt x="38" y="178"/>
                  </a:lnTo>
                  <a:lnTo>
                    <a:pt x="40" y="195"/>
                  </a:lnTo>
                  <a:lnTo>
                    <a:pt x="44" y="213"/>
                  </a:lnTo>
                  <a:lnTo>
                    <a:pt x="49" y="230"/>
                  </a:lnTo>
                  <a:lnTo>
                    <a:pt x="51" y="238"/>
                  </a:lnTo>
                  <a:lnTo>
                    <a:pt x="55" y="245"/>
                  </a:lnTo>
                  <a:lnTo>
                    <a:pt x="61" y="251"/>
                  </a:lnTo>
                  <a:lnTo>
                    <a:pt x="67" y="257"/>
                  </a:lnTo>
                  <a:lnTo>
                    <a:pt x="76" y="262"/>
                  </a:lnTo>
                  <a:lnTo>
                    <a:pt x="86" y="268"/>
                  </a:lnTo>
                  <a:lnTo>
                    <a:pt x="95" y="272"/>
                  </a:lnTo>
                  <a:lnTo>
                    <a:pt x="109" y="276"/>
                  </a:lnTo>
                  <a:lnTo>
                    <a:pt x="118" y="278"/>
                  </a:lnTo>
                  <a:lnTo>
                    <a:pt x="130" y="280"/>
                  </a:lnTo>
                  <a:lnTo>
                    <a:pt x="141" y="281"/>
                  </a:lnTo>
                  <a:lnTo>
                    <a:pt x="151" y="281"/>
                  </a:lnTo>
                  <a:lnTo>
                    <a:pt x="162" y="281"/>
                  </a:lnTo>
                  <a:lnTo>
                    <a:pt x="174" y="280"/>
                  </a:lnTo>
                  <a:lnTo>
                    <a:pt x="185" y="278"/>
                  </a:lnTo>
                  <a:lnTo>
                    <a:pt x="195" y="276"/>
                  </a:lnTo>
                  <a:lnTo>
                    <a:pt x="205" y="274"/>
                  </a:lnTo>
                  <a:lnTo>
                    <a:pt x="212" y="270"/>
                  </a:lnTo>
                  <a:lnTo>
                    <a:pt x="220" y="268"/>
                  </a:lnTo>
                  <a:lnTo>
                    <a:pt x="227" y="262"/>
                  </a:lnTo>
                  <a:lnTo>
                    <a:pt x="233" y="259"/>
                  </a:lnTo>
                  <a:lnTo>
                    <a:pt x="239" y="253"/>
                  </a:lnTo>
                  <a:lnTo>
                    <a:pt x="243" y="245"/>
                  </a:lnTo>
                  <a:lnTo>
                    <a:pt x="247" y="238"/>
                  </a:lnTo>
                  <a:lnTo>
                    <a:pt x="249" y="220"/>
                  </a:lnTo>
                  <a:lnTo>
                    <a:pt x="252" y="203"/>
                  </a:lnTo>
                  <a:lnTo>
                    <a:pt x="256" y="184"/>
                  </a:lnTo>
                  <a:lnTo>
                    <a:pt x="258" y="163"/>
                  </a:lnTo>
                  <a:lnTo>
                    <a:pt x="260" y="151"/>
                  </a:lnTo>
                  <a:lnTo>
                    <a:pt x="262" y="142"/>
                  </a:lnTo>
                  <a:lnTo>
                    <a:pt x="264" y="134"/>
                  </a:lnTo>
                  <a:lnTo>
                    <a:pt x="266" y="129"/>
                  </a:lnTo>
                  <a:lnTo>
                    <a:pt x="268" y="123"/>
                  </a:lnTo>
                  <a:lnTo>
                    <a:pt x="270" y="119"/>
                  </a:lnTo>
                  <a:lnTo>
                    <a:pt x="272" y="117"/>
                  </a:lnTo>
                  <a:lnTo>
                    <a:pt x="275" y="115"/>
                  </a:lnTo>
                  <a:lnTo>
                    <a:pt x="277" y="119"/>
                  </a:lnTo>
                  <a:lnTo>
                    <a:pt x="279" y="123"/>
                  </a:lnTo>
                  <a:lnTo>
                    <a:pt x="279" y="129"/>
                  </a:lnTo>
                  <a:lnTo>
                    <a:pt x="281" y="132"/>
                  </a:lnTo>
                  <a:lnTo>
                    <a:pt x="281" y="136"/>
                  </a:lnTo>
                  <a:lnTo>
                    <a:pt x="283" y="140"/>
                  </a:lnTo>
                  <a:lnTo>
                    <a:pt x="283" y="146"/>
                  </a:lnTo>
                  <a:lnTo>
                    <a:pt x="283" y="151"/>
                  </a:lnTo>
                  <a:lnTo>
                    <a:pt x="285" y="157"/>
                  </a:lnTo>
                  <a:lnTo>
                    <a:pt x="285" y="163"/>
                  </a:lnTo>
                  <a:lnTo>
                    <a:pt x="287" y="171"/>
                  </a:lnTo>
                  <a:lnTo>
                    <a:pt x="287" y="178"/>
                  </a:lnTo>
                  <a:lnTo>
                    <a:pt x="289" y="188"/>
                  </a:lnTo>
                  <a:lnTo>
                    <a:pt x="289" y="188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152"/>
            <p:cNvSpPr/>
            <p:nvPr/>
          </p:nvSpPr>
          <p:spPr bwMode="auto">
            <a:xfrm>
              <a:off x="5772150" y="2982913"/>
              <a:ext cx="84138" cy="120650"/>
            </a:xfrm>
            <a:custGeom>
              <a:avLst/>
              <a:gdLst>
                <a:gd name="T0" fmla="*/ 71 w 105"/>
                <a:gd name="T1" fmla="*/ 153 h 153"/>
                <a:gd name="T2" fmla="*/ 69 w 105"/>
                <a:gd name="T3" fmla="*/ 151 h 153"/>
                <a:gd name="T4" fmla="*/ 65 w 105"/>
                <a:gd name="T5" fmla="*/ 147 h 153"/>
                <a:gd name="T6" fmla="*/ 61 w 105"/>
                <a:gd name="T7" fmla="*/ 144 h 153"/>
                <a:gd name="T8" fmla="*/ 58 w 105"/>
                <a:gd name="T9" fmla="*/ 138 h 153"/>
                <a:gd name="T10" fmla="*/ 54 w 105"/>
                <a:gd name="T11" fmla="*/ 132 h 153"/>
                <a:gd name="T12" fmla="*/ 48 w 105"/>
                <a:gd name="T13" fmla="*/ 123 h 153"/>
                <a:gd name="T14" fmla="*/ 42 w 105"/>
                <a:gd name="T15" fmla="*/ 113 h 153"/>
                <a:gd name="T16" fmla="*/ 36 w 105"/>
                <a:gd name="T17" fmla="*/ 103 h 153"/>
                <a:gd name="T18" fmla="*/ 31 w 105"/>
                <a:gd name="T19" fmla="*/ 92 h 153"/>
                <a:gd name="T20" fmla="*/ 25 w 105"/>
                <a:gd name="T21" fmla="*/ 82 h 153"/>
                <a:gd name="T22" fmla="*/ 19 w 105"/>
                <a:gd name="T23" fmla="*/ 73 h 153"/>
                <a:gd name="T24" fmla="*/ 15 w 105"/>
                <a:gd name="T25" fmla="*/ 63 h 153"/>
                <a:gd name="T26" fmla="*/ 12 w 105"/>
                <a:gd name="T27" fmla="*/ 54 h 153"/>
                <a:gd name="T28" fmla="*/ 8 w 105"/>
                <a:gd name="T29" fmla="*/ 46 h 153"/>
                <a:gd name="T30" fmla="*/ 6 w 105"/>
                <a:gd name="T31" fmla="*/ 38 h 153"/>
                <a:gd name="T32" fmla="*/ 4 w 105"/>
                <a:gd name="T33" fmla="*/ 33 h 153"/>
                <a:gd name="T34" fmla="*/ 2 w 105"/>
                <a:gd name="T35" fmla="*/ 25 h 153"/>
                <a:gd name="T36" fmla="*/ 0 w 105"/>
                <a:gd name="T37" fmla="*/ 21 h 153"/>
                <a:gd name="T38" fmla="*/ 0 w 105"/>
                <a:gd name="T39" fmla="*/ 16 h 153"/>
                <a:gd name="T40" fmla="*/ 0 w 105"/>
                <a:gd name="T41" fmla="*/ 12 h 153"/>
                <a:gd name="T42" fmla="*/ 0 w 105"/>
                <a:gd name="T43" fmla="*/ 10 h 153"/>
                <a:gd name="T44" fmla="*/ 0 w 105"/>
                <a:gd name="T45" fmla="*/ 6 h 153"/>
                <a:gd name="T46" fmla="*/ 2 w 105"/>
                <a:gd name="T47" fmla="*/ 4 h 153"/>
                <a:gd name="T48" fmla="*/ 4 w 105"/>
                <a:gd name="T49" fmla="*/ 2 h 153"/>
                <a:gd name="T50" fmla="*/ 6 w 105"/>
                <a:gd name="T51" fmla="*/ 2 h 153"/>
                <a:gd name="T52" fmla="*/ 8 w 105"/>
                <a:gd name="T53" fmla="*/ 0 h 153"/>
                <a:gd name="T54" fmla="*/ 12 w 105"/>
                <a:gd name="T55" fmla="*/ 2 h 153"/>
                <a:gd name="T56" fmla="*/ 15 w 105"/>
                <a:gd name="T57" fmla="*/ 2 h 153"/>
                <a:gd name="T58" fmla="*/ 21 w 105"/>
                <a:gd name="T59" fmla="*/ 4 h 153"/>
                <a:gd name="T60" fmla="*/ 29 w 105"/>
                <a:gd name="T61" fmla="*/ 8 h 153"/>
                <a:gd name="T62" fmla="*/ 36 w 105"/>
                <a:gd name="T63" fmla="*/ 10 h 153"/>
                <a:gd name="T64" fmla="*/ 46 w 105"/>
                <a:gd name="T65" fmla="*/ 16 h 153"/>
                <a:gd name="T66" fmla="*/ 54 w 105"/>
                <a:gd name="T67" fmla="*/ 19 h 153"/>
                <a:gd name="T68" fmla="*/ 63 w 105"/>
                <a:gd name="T69" fmla="*/ 25 h 153"/>
                <a:gd name="T70" fmla="*/ 69 w 105"/>
                <a:gd name="T71" fmla="*/ 31 h 153"/>
                <a:gd name="T72" fmla="*/ 77 w 105"/>
                <a:gd name="T73" fmla="*/ 38 h 153"/>
                <a:gd name="T74" fmla="*/ 82 w 105"/>
                <a:gd name="T75" fmla="*/ 46 h 153"/>
                <a:gd name="T76" fmla="*/ 90 w 105"/>
                <a:gd name="T77" fmla="*/ 54 h 153"/>
                <a:gd name="T78" fmla="*/ 94 w 105"/>
                <a:gd name="T79" fmla="*/ 63 h 153"/>
                <a:gd name="T80" fmla="*/ 100 w 105"/>
                <a:gd name="T81" fmla="*/ 75 h 153"/>
                <a:gd name="T82" fmla="*/ 102 w 105"/>
                <a:gd name="T83" fmla="*/ 84 h 153"/>
                <a:gd name="T84" fmla="*/ 103 w 105"/>
                <a:gd name="T85" fmla="*/ 94 h 153"/>
                <a:gd name="T86" fmla="*/ 105 w 105"/>
                <a:gd name="T87" fmla="*/ 103 h 153"/>
                <a:gd name="T88" fmla="*/ 105 w 105"/>
                <a:gd name="T89" fmla="*/ 111 h 153"/>
                <a:gd name="T90" fmla="*/ 105 w 105"/>
                <a:gd name="T91" fmla="*/ 119 h 153"/>
                <a:gd name="T92" fmla="*/ 103 w 105"/>
                <a:gd name="T93" fmla="*/ 126 h 153"/>
                <a:gd name="T94" fmla="*/ 102 w 105"/>
                <a:gd name="T95" fmla="*/ 132 h 153"/>
                <a:gd name="T96" fmla="*/ 100 w 105"/>
                <a:gd name="T97" fmla="*/ 138 h 153"/>
                <a:gd name="T98" fmla="*/ 96 w 105"/>
                <a:gd name="T99" fmla="*/ 142 h 153"/>
                <a:gd name="T100" fmla="*/ 90 w 105"/>
                <a:gd name="T101" fmla="*/ 146 h 153"/>
                <a:gd name="T102" fmla="*/ 86 w 105"/>
                <a:gd name="T103" fmla="*/ 147 h 153"/>
                <a:gd name="T104" fmla="*/ 82 w 105"/>
                <a:gd name="T105" fmla="*/ 149 h 153"/>
                <a:gd name="T106" fmla="*/ 80 w 105"/>
                <a:gd name="T107" fmla="*/ 151 h 153"/>
                <a:gd name="T108" fmla="*/ 77 w 105"/>
                <a:gd name="T109" fmla="*/ 153 h 153"/>
                <a:gd name="T110" fmla="*/ 73 w 105"/>
                <a:gd name="T111" fmla="*/ 153 h 153"/>
                <a:gd name="T112" fmla="*/ 71 w 105"/>
                <a:gd name="T113" fmla="*/ 153 h 153"/>
                <a:gd name="T114" fmla="*/ 71 w 105"/>
                <a:gd name="T11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5" h="153">
                  <a:moveTo>
                    <a:pt x="71" y="153"/>
                  </a:moveTo>
                  <a:lnTo>
                    <a:pt x="69" y="151"/>
                  </a:lnTo>
                  <a:lnTo>
                    <a:pt x="65" y="147"/>
                  </a:lnTo>
                  <a:lnTo>
                    <a:pt x="61" y="144"/>
                  </a:lnTo>
                  <a:lnTo>
                    <a:pt x="58" y="138"/>
                  </a:lnTo>
                  <a:lnTo>
                    <a:pt x="54" y="132"/>
                  </a:lnTo>
                  <a:lnTo>
                    <a:pt x="48" y="123"/>
                  </a:lnTo>
                  <a:lnTo>
                    <a:pt x="42" y="113"/>
                  </a:lnTo>
                  <a:lnTo>
                    <a:pt x="36" y="103"/>
                  </a:lnTo>
                  <a:lnTo>
                    <a:pt x="31" y="92"/>
                  </a:lnTo>
                  <a:lnTo>
                    <a:pt x="25" y="82"/>
                  </a:lnTo>
                  <a:lnTo>
                    <a:pt x="19" y="73"/>
                  </a:lnTo>
                  <a:lnTo>
                    <a:pt x="15" y="63"/>
                  </a:lnTo>
                  <a:lnTo>
                    <a:pt x="12" y="54"/>
                  </a:lnTo>
                  <a:lnTo>
                    <a:pt x="8" y="46"/>
                  </a:lnTo>
                  <a:lnTo>
                    <a:pt x="6" y="38"/>
                  </a:lnTo>
                  <a:lnTo>
                    <a:pt x="4" y="33"/>
                  </a:lnTo>
                  <a:lnTo>
                    <a:pt x="2" y="25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21" y="4"/>
                  </a:lnTo>
                  <a:lnTo>
                    <a:pt x="29" y="8"/>
                  </a:lnTo>
                  <a:lnTo>
                    <a:pt x="36" y="10"/>
                  </a:lnTo>
                  <a:lnTo>
                    <a:pt x="46" y="16"/>
                  </a:lnTo>
                  <a:lnTo>
                    <a:pt x="54" y="19"/>
                  </a:lnTo>
                  <a:lnTo>
                    <a:pt x="63" y="25"/>
                  </a:lnTo>
                  <a:lnTo>
                    <a:pt x="69" y="31"/>
                  </a:lnTo>
                  <a:lnTo>
                    <a:pt x="77" y="38"/>
                  </a:lnTo>
                  <a:lnTo>
                    <a:pt x="82" y="46"/>
                  </a:lnTo>
                  <a:lnTo>
                    <a:pt x="90" y="54"/>
                  </a:lnTo>
                  <a:lnTo>
                    <a:pt x="94" y="63"/>
                  </a:lnTo>
                  <a:lnTo>
                    <a:pt x="100" y="75"/>
                  </a:lnTo>
                  <a:lnTo>
                    <a:pt x="102" y="84"/>
                  </a:lnTo>
                  <a:lnTo>
                    <a:pt x="103" y="94"/>
                  </a:lnTo>
                  <a:lnTo>
                    <a:pt x="105" y="103"/>
                  </a:lnTo>
                  <a:lnTo>
                    <a:pt x="105" y="111"/>
                  </a:lnTo>
                  <a:lnTo>
                    <a:pt x="105" y="119"/>
                  </a:lnTo>
                  <a:lnTo>
                    <a:pt x="103" y="126"/>
                  </a:lnTo>
                  <a:lnTo>
                    <a:pt x="102" y="132"/>
                  </a:lnTo>
                  <a:lnTo>
                    <a:pt x="100" y="138"/>
                  </a:lnTo>
                  <a:lnTo>
                    <a:pt x="96" y="142"/>
                  </a:lnTo>
                  <a:lnTo>
                    <a:pt x="90" y="146"/>
                  </a:lnTo>
                  <a:lnTo>
                    <a:pt x="86" y="147"/>
                  </a:lnTo>
                  <a:lnTo>
                    <a:pt x="82" y="149"/>
                  </a:lnTo>
                  <a:lnTo>
                    <a:pt x="80" y="151"/>
                  </a:lnTo>
                  <a:lnTo>
                    <a:pt x="77" y="153"/>
                  </a:lnTo>
                  <a:lnTo>
                    <a:pt x="73" y="153"/>
                  </a:lnTo>
                  <a:lnTo>
                    <a:pt x="71" y="153"/>
                  </a:lnTo>
                  <a:lnTo>
                    <a:pt x="71" y="153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153"/>
            <p:cNvSpPr/>
            <p:nvPr/>
          </p:nvSpPr>
          <p:spPr bwMode="auto">
            <a:xfrm>
              <a:off x="5684838" y="2797176"/>
              <a:ext cx="96838" cy="44450"/>
            </a:xfrm>
            <a:custGeom>
              <a:avLst/>
              <a:gdLst>
                <a:gd name="T0" fmla="*/ 0 w 121"/>
                <a:gd name="T1" fmla="*/ 21 h 55"/>
                <a:gd name="T2" fmla="*/ 11 w 121"/>
                <a:gd name="T3" fmla="*/ 19 h 55"/>
                <a:gd name="T4" fmla="*/ 23 w 121"/>
                <a:gd name="T5" fmla="*/ 17 h 55"/>
                <a:gd name="T6" fmla="*/ 34 w 121"/>
                <a:gd name="T7" fmla="*/ 13 h 55"/>
                <a:gd name="T8" fmla="*/ 44 w 121"/>
                <a:gd name="T9" fmla="*/ 11 h 55"/>
                <a:gd name="T10" fmla="*/ 54 w 121"/>
                <a:gd name="T11" fmla="*/ 10 h 55"/>
                <a:gd name="T12" fmla="*/ 61 w 121"/>
                <a:gd name="T13" fmla="*/ 10 h 55"/>
                <a:gd name="T14" fmla="*/ 71 w 121"/>
                <a:gd name="T15" fmla="*/ 8 h 55"/>
                <a:gd name="T16" fmla="*/ 77 w 121"/>
                <a:gd name="T17" fmla="*/ 6 h 55"/>
                <a:gd name="T18" fmla="*/ 84 w 121"/>
                <a:gd name="T19" fmla="*/ 4 h 55"/>
                <a:gd name="T20" fmla="*/ 90 w 121"/>
                <a:gd name="T21" fmla="*/ 4 h 55"/>
                <a:gd name="T22" fmla="*/ 94 w 121"/>
                <a:gd name="T23" fmla="*/ 2 h 55"/>
                <a:gd name="T24" fmla="*/ 100 w 121"/>
                <a:gd name="T25" fmla="*/ 2 h 55"/>
                <a:gd name="T26" fmla="*/ 101 w 121"/>
                <a:gd name="T27" fmla="*/ 0 h 55"/>
                <a:gd name="T28" fmla="*/ 105 w 121"/>
                <a:gd name="T29" fmla="*/ 0 h 55"/>
                <a:gd name="T30" fmla="*/ 107 w 121"/>
                <a:gd name="T31" fmla="*/ 0 h 55"/>
                <a:gd name="T32" fmla="*/ 107 w 121"/>
                <a:gd name="T33" fmla="*/ 0 h 55"/>
                <a:gd name="T34" fmla="*/ 111 w 121"/>
                <a:gd name="T35" fmla="*/ 0 h 55"/>
                <a:gd name="T36" fmla="*/ 113 w 121"/>
                <a:gd name="T37" fmla="*/ 0 h 55"/>
                <a:gd name="T38" fmla="*/ 115 w 121"/>
                <a:gd name="T39" fmla="*/ 2 h 55"/>
                <a:gd name="T40" fmla="*/ 117 w 121"/>
                <a:gd name="T41" fmla="*/ 4 h 55"/>
                <a:gd name="T42" fmla="*/ 119 w 121"/>
                <a:gd name="T43" fmla="*/ 8 h 55"/>
                <a:gd name="T44" fmla="*/ 121 w 121"/>
                <a:gd name="T45" fmla="*/ 11 h 55"/>
                <a:gd name="T46" fmla="*/ 121 w 121"/>
                <a:gd name="T47" fmla="*/ 13 h 55"/>
                <a:gd name="T48" fmla="*/ 121 w 121"/>
                <a:gd name="T49" fmla="*/ 17 h 55"/>
                <a:gd name="T50" fmla="*/ 121 w 121"/>
                <a:gd name="T51" fmla="*/ 21 h 55"/>
                <a:gd name="T52" fmla="*/ 119 w 121"/>
                <a:gd name="T53" fmla="*/ 23 h 55"/>
                <a:gd name="T54" fmla="*/ 115 w 121"/>
                <a:gd name="T55" fmla="*/ 29 h 55"/>
                <a:gd name="T56" fmla="*/ 113 w 121"/>
                <a:gd name="T57" fmla="*/ 34 h 55"/>
                <a:gd name="T58" fmla="*/ 111 w 121"/>
                <a:gd name="T59" fmla="*/ 34 h 55"/>
                <a:gd name="T60" fmla="*/ 107 w 121"/>
                <a:gd name="T61" fmla="*/ 36 h 55"/>
                <a:gd name="T62" fmla="*/ 105 w 121"/>
                <a:gd name="T63" fmla="*/ 38 h 55"/>
                <a:gd name="T64" fmla="*/ 100 w 121"/>
                <a:gd name="T65" fmla="*/ 40 h 55"/>
                <a:gd name="T66" fmla="*/ 96 w 121"/>
                <a:gd name="T67" fmla="*/ 42 h 55"/>
                <a:gd name="T68" fmla="*/ 90 w 121"/>
                <a:gd name="T69" fmla="*/ 42 h 55"/>
                <a:gd name="T70" fmla="*/ 84 w 121"/>
                <a:gd name="T71" fmla="*/ 44 h 55"/>
                <a:gd name="T72" fmla="*/ 78 w 121"/>
                <a:gd name="T73" fmla="*/ 46 h 55"/>
                <a:gd name="T74" fmla="*/ 71 w 121"/>
                <a:gd name="T75" fmla="*/ 48 h 55"/>
                <a:gd name="T76" fmla="*/ 61 w 121"/>
                <a:gd name="T77" fmla="*/ 48 h 55"/>
                <a:gd name="T78" fmla="*/ 54 w 121"/>
                <a:gd name="T79" fmla="*/ 50 h 55"/>
                <a:gd name="T80" fmla="*/ 44 w 121"/>
                <a:gd name="T81" fmla="*/ 52 h 55"/>
                <a:gd name="T82" fmla="*/ 34 w 121"/>
                <a:gd name="T83" fmla="*/ 52 h 55"/>
                <a:gd name="T84" fmla="*/ 23 w 121"/>
                <a:gd name="T85" fmla="*/ 53 h 55"/>
                <a:gd name="T86" fmla="*/ 11 w 121"/>
                <a:gd name="T87" fmla="*/ 53 h 55"/>
                <a:gd name="T88" fmla="*/ 0 w 121"/>
                <a:gd name="T89" fmla="*/ 55 h 55"/>
                <a:gd name="T90" fmla="*/ 0 w 121"/>
                <a:gd name="T91" fmla="*/ 21 h 55"/>
                <a:gd name="T92" fmla="*/ 0 w 121"/>
                <a:gd name="T93" fmla="*/ 2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1" h="55">
                  <a:moveTo>
                    <a:pt x="0" y="21"/>
                  </a:moveTo>
                  <a:lnTo>
                    <a:pt x="11" y="19"/>
                  </a:lnTo>
                  <a:lnTo>
                    <a:pt x="23" y="17"/>
                  </a:lnTo>
                  <a:lnTo>
                    <a:pt x="34" y="13"/>
                  </a:lnTo>
                  <a:lnTo>
                    <a:pt x="44" y="11"/>
                  </a:lnTo>
                  <a:lnTo>
                    <a:pt x="54" y="10"/>
                  </a:lnTo>
                  <a:lnTo>
                    <a:pt x="61" y="10"/>
                  </a:lnTo>
                  <a:lnTo>
                    <a:pt x="71" y="8"/>
                  </a:lnTo>
                  <a:lnTo>
                    <a:pt x="77" y="6"/>
                  </a:lnTo>
                  <a:lnTo>
                    <a:pt x="84" y="4"/>
                  </a:lnTo>
                  <a:lnTo>
                    <a:pt x="90" y="4"/>
                  </a:lnTo>
                  <a:lnTo>
                    <a:pt x="94" y="2"/>
                  </a:lnTo>
                  <a:lnTo>
                    <a:pt x="100" y="2"/>
                  </a:lnTo>
                  <a:lnTo>
                    <a:pt x="101" y="0"/>
                  </a:lnTo>
                  <a:lnTo>
                    <a:pt x="105" y="0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11" y="0"/>
                  </a:lnTo>
                  <a:lnTo>
                    <a:pt x="113" y="0"/>
                  </a:lnTo>
                  <a:lnTo>
                    <a:pt x="115" y="2"/>
                  </a:lnTo>
                  <a:lnTo>
                    <a:pt x="117" y="4"/>
                  </a:lnTo>
                  <a:lnTo>
                    <a:pt x="119" y="8"/>
                  </a:lnTo>
                  <a:lnTo>
                    <a:pt x="121" y="11"/>
                  </a:lnTo>
                  <a:lnTo>
                    <a:pt x="121" y="13"/>
                  </a:lnTo>
                  <a:lnTo>
                    <a:pt x="121" y="17"/>
                  </a:lnTo>
                  <a:lnTo>
                    <a:pt x="121" y="21"/>
                  </a:lnTo>
                  <a:lnTo>
                    <a:pt x="119" y="23"/>
                  </a:lnTo>
                  <a:lnTo>
                    <a:pt x="115" y="29"/>
                  </a:lnTo>
                  <a:lnTo>
                    <a:pt x="113" y="34"/>
                  </a:lnTo>
                  <a:lnTo>
                    <a:pt x="111" y="34"/>
                  </a:lnTo>
                  <a:lnTo>
                    <a:pt x="107" y="36"/>
                  </a:lnTo>
                  <a:lnTo>
                    <a:pt x="105" y="38"/>
                  </a:lnTo>
                  <a:lnTo>
                    <a:pt x="100" y="40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84" y="44"/>
                  </a:lnTo>
                  <a:lnTo>
                    <a:pt x="78" y="46"/>
                  </a:lnTo>
                  <a:lnTo>
                    <a:pt x="71" y="48"/>
                  </a:lnTo>
                  <a:lnTo>
                    <a:pt x="61" y="48"/>
                  </a:lnTo>
                  <a:lnTo>
                    <a:pt x="54" y="50"/>
                  </a:lnTo>
                  <a:lnTo>
                    <a:pt x="44" y="52"/>
                  </a:lnTo>
                  <a:lnTo>
                    <a:pt x="34" y="52"/>
                  </a:lnTo>
                  <a:lnTo>
                    <a:pt x="23" y="53"/>
                  </a:lnTo>
                  <a:lnTo>
                    <a:pt x="11" y="53"/>
                  </a:lnTo>
                  <a:lnTo>
                    <a:pt x="0" y="55"/>
                  </a:lnTo>
                  <a:lnTo>
                    <a:pt x="0" y="21"/>
                  </a:lnTo>
                  <a:lnTo>
                    <a:pt x="0" y="21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154"/>
            <p:cNvSpPr/>
            <p:nvPr/>
          </p:nvSpPr>
          <p:spPr bwMode="auto">
            <a:xfrm>
              <a:off x="5688013" y="2908301"/>
              <a:ext cx="103188" cy="39688"/>
            </a:xfrm>
            <a:custGeom>
              <a:avLst/>
              <a:gdLst>
                <a:gd name="T0" fmla="*/ 130 w 130"/>
                <a:gd name="T1" fmla="*/ 0 h 49"/>
                <a:gd name="T2" fmla="*/ 130 w 130"/>
                <a:gd name="T3" fmla="*/ 28 h 49"/>
                <a:gd name="T4" fmla="*/ 96 w 130"/>
                <a:gd name="T5" fmla="*/ 32 h 49"/>
                <a:gd name="T6" fmla="*/ 61 w 130"/>
                <a:gd name="T7" fmla="*/ 38 h 49"/>
                <a:gd name="T8" fmla="*/ 46 w 130"/>
                <a:gd name="T9" fmla="*/ 40 h 49"/>
                <a:gd name="T10" fmla="*/ 29 w 130"/>
                <a:gd name="T11" fmla="*/ 44 h 49"/>
                <a:gd name="T12" fmla="*/ 13 w 130"/>
                <a:gd name="T13" fmla="*/ 45 h 49"/>
                <a:gd name="T14" fmla="*/ 0 w 130"/>
                <a:gd name="T15" fmla="*/ 49 h 49"/>
                <a:gd name="T16" fmla="*/ 0 w 130"/>
                <a:gd name="T17" fmla="*/ 15 h 49"/>
                <a:gd name="T18" fmla="*/ 65 w 130"/>
                <a:gd name="T19" fmla="*/ 7 h 49"/>
                <a:gd name="T20" fmla="*/ 130 w 130"/>
                <a:gd name="T21" fmla="*/ 0 h 49"/>
                <a:gd name="T22" fmla="*/ 130 w 130"/>
                <a:gd name="T2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49">
                  <a:moveTo>
                    <a:pt x="130" y="0"/>
                  </a:moveTo>
                  <a:lnTo>
                    <a:pt x="130" y="28"/>
                  </a:lnTo>
                  <a:lnTo>
                    <a:pt x="96" y="32"/>
                  </a:lnTo>
                  <a:lnTo>
                    <a:pt x="61" y="38"/>
                  </a:lnTo>
                  <a:lnTo>
                    <a:pt x="46" y="40"/>
                  </a:lnTo>
                  <a:lnTo>
                    <a:pt x="29" y="44"/>
                  </a:lnTo>
                  <a:lnTo>
                    <a:pt x="13" y="45"/>
                  </a:lnTo>
                  <a:lnTo>
                    <a:pt x="0" y="49"/>
                  </a:lnTo>
                  <a:lnTo>
                    <a:pt x="0" y="15"/>
                  </a:lnTo>
                  <a:lnTo>
                    <a:pt x="65" y="7"/>
                  </a:lnTo>
                  <a:lnTo>
                    <a:pt x="130" y="0"/>
                  </a:lnTo>
                  <a:lnTo>
                    <a:pt x="130" y="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155"/>
            <p:cNvSpPr/>
            <p:nvPr/>
          </p:nvSpPr>
          <p:spPr bwMode="auto">
            <a:xfrm>
              <a:off x="5856288" y="2797176"/>
              <a:ext cx="322263" cy="157163"/>
            </a:xfrm>
            <a:custGeom>
              <a:avLst/>
              <a:gdLst>
                <a:gd name="T0" fmla="*/ 144 w 406"/>
                <a:gd name="T1" fmla="*/ 174 h 199"/>
                <a:gd name="T2" fmla="*/ 100 w 406"/>
                <a:gd name="T3" fmla="*/ 182 h 199"/>
                <a:gd name="T4" fmla="*/ 65 w 406"/>
                <a:gd name="T5" fmla="*/ 187 h 199"/>
                <a:gd name="T6" fmla="*/ 41 w 406"/>
                <a:gd name="T7" fmla="*/ 193 h 199"/>
                <a:gd name="T8" fmla="*/ 25 w 406"/>
                <a:gd name="T9" fmla="*/ 195 h 199"/>
                <a:gd name="T10" fmla="*/ 16 w 406"/>
                <a:gd name="T11" fmla="*/ 199 h 199"/>
                <a:gd name="T12" fmla="*/ 10 w 406"/>
                <a:gd name="T13" fmla="*/ 195 h 199"/>
                <a:gd name="T14" fmla="*/ 4 w 406"/>
                <a:gd name="T15" fmla="*/ 180 h 199"/>
                <a:gd name="T16" fmla="*/ 0 w 406"/>
                <a:gd name="T17" fmla="*/ 161 h 199"/>
                <a:gd name="T18" fmla="*/ 2 w 406"/>
                <a:gd name="T19" fmla="*/ 145 h 199"/>
                <a:gd name="T20" fmla="*/ 12 w 406"/>
                <a:gd name="T21" fmla="*/ 130 h 199"/>
                <a:gd name="T22" fmla="*/ 29 w 406"/>
                <a:gd name="T23" fmla="*/ 105 h 199"/>
                <a:gd name="T24" fmla="*/ 37 w 406"/>
                <a:gd name="T25" fmla="*/ 84 h 199"/>
                <a:gd name="T26" fmla="*/ 39 w 406"/>
                <a:gd name="T27" fmla="*/ 44 h 199"/>
                <a:gd name="T28" fmla="*/ 31 w 406"/>
                <a:gd name="T29" fmla="*/ 15 h 199"/>
                <a:gd name="T30" fmla="*/ 27 w 406"/>
                <a:gd name="T31" fmla="*/ 6 h 199"/>
                <a:gd name="T32" fmla="*/ 29 w 406"/>
                <a:gd name="T33" fmla="*/ 2 h 199"/>
                <a:gd name="T34" fmla="*/ 35 w 406"/>
                <a:gd name="T35" fmla="*/ 0 h 199"/>
                <a:gd name="T36" fmla="*/ 44 w 406"/>
                <a:gd name="T37" fmla="*/ 0 h 199"/>
                <a:gd name="T38" fmla="*/ 67 w 406"/>
                <a:gd name="T39" fmla="*/ 6 h 199"/>
                <a:gd name="T40" fmla="*/ 83 w 406"/>
                <a:gd name="T41" fmla="*/ 21 h 199"/>
                <a:gd name="T42" fmla="*/ 86 w 406"/>
                <a:gd name="T43" fmla="*/ 36 h 199"/>
                <a:gd name="T44" fmla="*/ 83 w 406"/>
                <a:gd name="T45" fmla="*/ 53 h 199"/>
                <a:gd name="T46" fmla="*/ 77 w 406"/>
                <a:gd name="T47" fmla="*/ 78 h 199"/>
                <a:gd name="T48" fmla="*/ 69 w 406"/>
                <a:gd name="T49" fmla="*/ 109 h 199"/>
                <a:gd name="T50" fmla="*/ 67 w 406"/>
                <a:gd name="T51" fmla="*/ 128 h 199"/>
                <a:gd name="T52" fmla="*/ 69 w 406"/>
                <a:gd name="T53" fmla="*/ 140 h 199"/>
                <a:gd name="T54" fmla="*/ 81 w 406"/>
                <a:gd name="T55" fmla="*/ 141 h 199"/>
                <a:gd name="T56" fmla="*/ 102 w 406"/>
                <a:gd name="T57" fmla="*/ 140 h 199"/>
                <a:gd name="T58" fmla="*/ 136 w 406"/>
                <a:gd name="T59" fmla="*/ 132 h 199"/>
                <a:gd name="T60" fmla="*/ 180 w 406"/>
                <a:gd name="T61" fmla="*/ 118 h 199"/>
                <a:gd name="T62" fmla="*/ 232 w 406"/>
                <a:gd name="T63" fmla="*/ 105 h 199"/>
                <a:gd name="T64" fmla="*/ 282 w 406"/>
                <a:gd name="T65" fmla="*/ 92 h 199"/>
                <a:gd name="T66" fmla="*/ 314 w 406"/>
                <a:gd name="T67" fmla="*/ 84 h 199"/>
                <a:gd name="T68" fmla="*/ 330 w 406"/>
                <a:gd name="T69" fmla="*/ 80 h 199"/>
                <a:gd name="T70" fmla="*/ 335 w 406"/>
                <a:gd name="T71" fmla="*/ 80 h 199"/>
                <a:gd name="T72" fmla="*/ 345 w 406"/>
                <a:gd name="T73" fmla="*/ 82 h 199"/>
                <a:gd name="T74" fmla="*/ 364 w 406"/>
                <a:gd name="T75" fmla="*/ 86 h 199"/>
                <a:gd name="T76" fmla="*/ 383 w 406"/>
                <a:gd name="T77" fmla="*/ 96 h 199"/>
                <a:gd name="T78" fmla="*/ 397 w 406"/>
                <a:gd name="T79" fmla="*/ 103 h 199"/>
                <a:gd name="T80" fmla="*/ 404 w 406"/>
                <a:gd name="T81" fmla="*/ 109 h 199"/>
                <a:gd name="T82" fmla="*/ 402 w 406"/>
                <a:gd name="T83" fmla="*/ 118 h 199"/>
                <a:gd name="T84" fmla="*/ 387 w 406"/>
                <a:gd name="T85" fmla="*/ 126 h 199"/>
                <a:gd name="T86" fmla="*/ 364 w 406"/>
                <a:gd name="T87" fmla="*/ 132 h 199"/>
                <a:gd name="T88" fmla="*/ 343 w 406"/>
                <a:gd name="T89" fmla="*/ 136 h 199"/>
                <a:gd name="T90" fmla="*/ 312 w 406"/>
                <a:gd name="T91" fmla="*/ 141 h 199"/>
                <a:gd name="T92" fmla="*/ 276 w 406"/>
                <a:gd name="T93" fmla="*/ 147 h 199"/>
                <a:gd name="T94" fmla="*/ 232 w 406"/>
                <a:gd name="T95" fmla="*/ 157 h 199"/>
                <a:gd name="T96" fmla="*/ 178 w 406"/>
                <a:gd name="T97" fmla="*/ 16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6" h="199">
                  <a:moveTo>
                    <a:pt x="178" y="168"/>
                  </a:moveTo>
                  <a:lnTo>
                    <a:pt x="161" y="172"/>
                  </a:lnTo>
                  <a:lnTo>
                    <a:pt x="144" y="174"/>
                  </a:lnTo>
                  <a:lnTo>
                    <a:pt x="129" y="178"/>
                  </a:lnTo>
                  <a:lnTo>
                    <a:pt x="115" y="180"/>
                  </a:lnTo>
                  <a:lnTo>
                    <a:pt x="100" y="182"/>
                  </a:lnTo>
                  <a:lnTo>
                    <a:pt x="88" y="184"/>
                  </a:lnTo>
                  <a:lnTo>
                    <a:pt x="77" y="185"/>
                  </a:lnTo>
                  <a:lnTo>
                    <a:pt x="65" y="187"/>
                  </a:lnTo>
                  <a:lnTo>
                    <a:pt x="56" y="189"/>
                  </a:lnTo>
                  <a:lnTo>
                    <a:pt x="48" y="191"/>
                  </a:lnTo>
                  <a:lnTo>
                    <a:pt x="41" y="193"/>
                  </a:lnTo>
                  <a:lnTo>
                    <a:pt x="35" y="193"/>
                  </a:lnTo>
                  <a:lnTo>
                    <a:pt x="29" y="195"/>
                  </a:lnTo>
                  <a:lnTo>
                    <a:pt x="25" y="195"/>
                  </a:lnTo>
                  <a:lnTo>
                    <a:pt x="21" y="197"/>
                  </a:lnTo>
                  <a:lnTo>
                    <a:pt x="19" y="197"/>
                  </a:lnTo>
                  <a:lnTo>
                    <a:pt x="16" y="199"/>
                  </a:lnTo>
                  <a:lnTo>
                    <a:pt x="14" y="199"/>
                  </a:lnTo>
                  <a:lnTo>
                    <a:pt x="12" y="197"/>
                  </a:lnTo>
                  <a:lnTo>
                    <a:pt x="10" y="195"/>
                  </a:lnTo>
                  <a:lnTo>
                    <a:pt x="8" y="191"/>
                  </a:lnTo>
                  <a:lnTo>
                    <a:pt x="6" y="185"/>
                  </a:lnTo>
                  <a:lnTo>
                    <a:pt x="4" y="180"/>
                  </a:lnTo>
                  <a:lnTo>
                    <a:pt x="2" y="172"/>
                  </a:lnTo>
                  <a:lnTo>
                    <a:pt x="2" y="166"/>
                  </a:lnTo>
                  <a:lnTo>
                    <a:pt x="0" y="161"/>
                  </a:lnTo>
                  <a:lnTo>
                    <a:pt x="0" y="155"/>
                  </a:lnTo>
                  <a:lnTo>
                    <a:pt x="0" y="149"/>
                  </a:lnTo>
                  <a:lnTo>
                    <a:pt x="2" y="145"/>
                  </a:lnTo>
                  <a:lnTo>
                    <a:pt x="4" y="140"/>
                  </a:lnTo>
                  <a:lnTo>
                    <a:pt x="8" y="136"/>
                  </a:lnTo>
                  <a:lnTo>
                    <a:pt x="12" y="130"/>
                  </a:lnTo>
                  <a:lnTo>
                    <a:pt x="19" y="120"/>
                  </a:lnTo>
                  <a:lnTo>
                    <a:pt x="27" y="111"/>
                  </a:lnTo>
                  <a:lnTo>
                    <a:pt x="29" y="105"/>
                  </a:lnTo>
                  <a:lnTo>
                    <a:pt x="33" y="97"/>
                  </a:lnTo>
                  <a:lnTo>
                    <a:pt x="35" y="92"/>
                  </a:lnTo>
                  <a:lnTo>
                    <a:pt x="37" y="84"/>
                  </a:lnTo>
                  <a:lnTo>
                    <a:pt x="39" y="69"/>
                  </a:lnTo>
                  <a:lnTo>
                    <a:pt x="39" y="55"/>
                  </a:lnTo>
                  <a:lnTo>
                    <a:pt x="39" y="44"/>
                  </a:lnTo>
                  <a:lnTo>
                    <a:pt x="37" y="34"/>
                  </a:lnTo>
                  <a:lnTo>
                    <a:pt x="33" y="25"/>
                  </a:lnTo>
                  <a:lnTo>
                    <a:pt x="31" y="15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7" y="6"/>
                  </a:lnTo>
                  <a:lnTo>
                    <a:pt x="27" y="4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62" y="2"/>
                  </a:lnTo>
                  <a:lnTo>
                    <a:pt x="67" y="6"/>
                  </a:lnTo>
                  <a:lnTo>
                    <a:pt x="73" y="8"/>
                  </a:lnTo>
                  <a:lnTo>
                    <a:pt x="79" y="15"/>
                  </a:lnTo>
                  <a:lnTo>
                    <a:pt x="83" y="21"/>
                  </a:lnTo>
                  <a:lnTo>
                    <a:pt x="86" y="27"/>
                  </a:lnTo>
                  <a:lnTo>
                    <a:pt x="86" y="34"/>
                  </a:lnTo>
                  <a:lnTo>
                    <a:pt x="86" y="36"/>
                  </a:lnTo>
                  <a:lnTo>
                    <a:pt x="86" y="42"/>
                  </a:lnTo>
                  <a:lnTo>
                    <a:pt x="85" y="48"/>
                  </a:lnTo>
                  <a:lnTo>
                    <a:pt x="83" y="53"/>
                  </a:lnTo>
                  <a:lnTo>
                    <a:pt x="81" y="61"/>
                  </a:lnTo>
                  <a:lnTo>
                    <a:pt x="79" y="69"/>
                  </a:lnTo>
                  <a:lnTo>
                    <a:pt x="77" y="78"/>
                  </a:lnTo>
                  <a:lnTo>
                    <a:pt x="73" y="88"/>
                  </a:lnTo>
                  <a:lnTo>
                    <a:pt x="71" y="99"/>
                  </a:lnTo>
                  <a:lnTo>
                    <a:pt x="69" y="109"/>
                  </a:lnTo>
                  <a:lnTo>
                    <a:pt x="67" y="117"/>
                  </a:lnTo>
                  <a:lnTo>
                    <a:pt x="67" y="122"/>
                  </a:lnTo>
                  <a:lnTo>
                    <a:pt x="67" y="128"/>
                  </a:lnTo>
                  <a:lnTo>
                    <a:pt x="67" y="134"/>
                  </a:lnTo>
                  <a:lnTo>
                    <a:pt x="69" y="136"/>
                  </a:lnTo>
                  <a:lnTo>
                    <a:pt x="69" y="140"/>
                  </a:lnTo>
                  <a:lnTo>
                    <a:pt x="71" y="140"/>
                  </a:lnTo>
                  <a:lnTo>
                    <a:pt x="75" y="141"/>
                  </a:lnTo>
                  <a:lnTo>
                    <a:pt x="81" y="141"/>
                  </a:lnTo>
                  <a:lnTo>
                    <a:pt x="86" y="141"/>
                  </a:lnTo>
                  <a:lnTo>
                    <a:pt x="94" y="141"/>
                  </a:lnTo>
                  <a:lnTo>
                    <a:pt x="102" y="140"/>
                  </a:lnTo>
                  <a:lnTo>
                    <a:pt x="111" y="138"/>
                  </a:lnTo>
                  <a:lnTo>
                    <a:pt x="125" y="134"/>
                  </a:lnTo>
                  <a:lnTo>
                    <a:pt x="136" y="132"/>
                  </a:lnTo>
                  <a:lnTo>
                    <a:pt x="152" y="128"/>
                  </a:lnTo>
                  <a:lnTo>
                    <a:pt x="165" y="124"/>
                  </a:lnTo>
                  <a:lnTo>
                    <a:pt x="180" y="118"/>
                  </a:lnTo>
                  <a:lnTo>
                    <a:pt x="198" y="115"/>
                  </a:lnTo>
                  <a:lnTo>
                    <a:pt x="213" y="111"/>
                  </a:lnTo>
                  <a:lnTo>
                    <a:pt x="232" y="105"/>
                  </a:lnTo>
                  <a:lnTo>
                    <a:pt x="249" y="101"/>
                  </a:lnTo>
                  <a:lnTo>
                    <a:pt x="266" y="96"/>
                  </a:lnTo>
                  <a:lnTo>
                    <a:pt x="282" y="92"/>
                  </a:lnTo>
                  <a:lnTo>
                    <a:pt x="293" y="88"/>
                  </a:lnTo>
                  <a:lnTo>
                    <a:pt x="305" y="86"/>
                  </a:lnTo>
                  <a:lnTo>
                    <a:pt x="314" y="84"/>
                  </a:lnTo>
                  <a:lnTo>
                    <a:pt x="324" y="82"/>
                  </a:lnTo>
                  <a:lnTo>
                    <a:pt x="326" y="80"/>
                  </a:lnTo>
                  <a:lnTo>
                    <a:pt x="330" y="80"/>
                  </a:lnTo>
                  <a:lnTo>
                    <a:pt x="331" y="80"/>
                  </a:lnTo>
                  <a:lnTo>
                    <a:pt x="333" y="80"/>
                  </a:lnTo>
                  <a:lnTo>
                    <a:pt x="335" y="80"/>
                  </a:lnTo>
                  <a:lnTo>
                    <a:pt x="337" y="80"/>
                  </a:lnTo>
                  <a:lnTo>
                    <a:pt x="341" y="82"/>
                  </a:lnTo>
                  <a:lnTo>
                    <a:pt x="345" y="82"/>
                  </a:lnTo>
                  <a:lnTo>
                    <a:pt x="351" y="84"/>
                  </a:lnTo>
                  <a:lnTo>
                    <a:pt x="356" y="86"/>
                  </a:lnTo>
                  <a:lnTo>
                    <a:pt x="364" y="86"/>
                  </a:lnTo>
                  <a:lnTo>
                    <a:pt x="372" y="88"/>
                  </a:lnTo>
                  <a:lnTo>
                    <a:pt x="377" y="92"/>
                  </a:lnTo>
                  <a:lnTo>
                    <a:pt x="383" y="96"/>
                  </a:lnTo>
                  <a:lnTo>
                    <a:pt x="387" y="97"/>
                  </a:lnTo>
                  <a:lnTo>
                    <a:pt x="393" y="101"/>
                  </a:lnTo>
                  <a:lnTo>
                    <a:pt x="397" y="103"/>
                  </a:lnTo>
                  <a:lnTo>
                    <a:pt x="400" y="105"/>
                  </a:lnTo>
                  <a:lnTo>
                    <a:pt x="402" y="107"/>
                  </a:lnTo>
                  <a:lnTo>
                    <a:pt x="404" y="109"/>
                  </a:lnTo>
                  <a:lnTo>
                    <a:pt x="406" y="113"/>
                  </a:lnTo>
                  <a:lnTo>
                    <a:pt x="404" y="117"/>
                  </a:lnTo>
                  <a:lnTo>
                    <a:pt x="402" y="118"/>
                  </a:lnTo>
                  <a:lnTo>
                    <a:pt x="398" y="122"/>
                  </a:lnTo>
                  <a:lnTo>
                    <a:pt x="393" y="124"/>
                  </a:lnTo>
                  <a:lnTo>
                    <a:pt x="387" y="126"/>
                  </a:lnTo>
                  <a:lnTo>
                    <a:pt x="379" y="128"/>
                  </a:lnTo>
                  <a:lnTo>
                    <a:pt x="372" y="130"/>
                  </a:lnTo>
                  <a:lnTo>
                    <a:pt x="364" y="132"/>
                  </a:lnTo>
                  <a:lnTo>
                    <a:pt x="358" y="132"/>
                  </a:lnTo>
                  <a:lnTo>
                    <a:pt x="351" y="134"/>
                  </a:lnTo>
                  <a:lnTo>
                    <a:pt x="343" y="136"/>
                  </a:lnTo>
                  <a:lnTo>
                    <a:pt x="333" y="136"/>
                  </a:lnTo>
                  <a:lnTo>
                    <a:pt x="324" y="138"/>
                  </a:lnTo>
                  <a:lnTo>
                    <a:pt x="312" y="141"/>
                  </a:lnTo>
                  <a:lnTo>
                    <a:pt x="301" y="143"/>
                  </a:lnTo>
                  <a:lnTo>
                    <a:pt x="289" y="145"/>
                  </a:lnTo>
                  <a:lnTo>
                    <a:pt x="276" y="147"/>
                  </a:lnTo>
                  <a:lnTo>
                    <a:pt x="263" y="151"/>
                  </a:lnTo>
                  <a:lnTo>
                    <a:pt x="247" y="153"/>
                  </a:lnTo>
                  <a:lnTo>
                    <a:pt x="232" y="157"/>
                  </a:lnTo>
                  <a:lnTo>
                    <a:pt x="215" y="161"/>
                  </a:lnTo>
                  <a:lnTo>
                    <a:pt x="198" y="164"/>
                  </a:lnTo>
                  <a:lnTo>
                    <a:pt x="178" y="168"/>
                  </a:lnTo>
                  <a:lnTo>
                    <a:pt x="178" y="168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156"/>
            <p:cNvSpPr/>
            <p:nvPr/>
          </p:nvSpPr>
          <p:spPr bwMode="auto">
            <a:xfrm>
              <a:off x="5621338" y="2709863"/>
              <a:ext cx="196850" cy="487363"/>
            </a:xfrm>
            <a:custGeom>
              <a:avLst/>
              <a:gdLst>
                <a:gd name="T0" fmla="*/ 63 w 247"/>
                <a:gd name="T1" fmla="*/ 602 h 616"/>
                <a:gd name="T2" fmla="*/ 53 w 247"/>
                <a:gd name="T3" fmla="*/ 612 h 616"/>
                <a:gd name="T4" fmla="*/ 46 w 247"/>
                <a:gd name="T5" fmla="*/ 616 h 616"/>
                <a:gd name="T6" fmla="*/ 36 w 247"/>
                <a:gd name="T7" fmla="*/ 612 h 616"/>
                <a:gd name="T8" fmla="*/ 24 w 247"/>
                <a:gd name="T9" fmla="*/ 602 h 616"/>
                <a:gd name="T10" fmla="*/ 13 w 247"/>
                <a:gd name="T11" fmla="*/ 585 h 616"/>
                <a:gd name="T12" fmla="*/ 3 w 247"/>
                <a:gd name="T13" fmla="*/ 568 h 616"/>
                <a:gd name="T14" fmla="*/ 0 w 247"/>
                <a:gd name="T15" fmla="*/ 553 h 616"/>
                <a:gd name="T16" fmla="*/ 2 w 247"/>
                <a:gd name="T17" fmla="*/ 541 h 616"/>
                <a:gd name="T18" fmla="*/ 9 w 247"/>
                <a:gd name="T19" fmla="*/ 528 h 616"/>
                <a:gd name="T20" fmla="*/ 21 w 247"/>
                <a:gd name="T21" fmla="*/ 514 h 616"/>
                <a:gd name="T22" fmla="*/ 26 w 247"/>
                <a:gd name="T23" fmla="*/ 505 h 616"/>
                <a:gd name="T24" fmla="*/ 32 w 247"/>
                <a:gd name="T25" fmla="*/ 490 h 616"/>
                <a:gd name="T26" fmla="*/ 38 w 247"/>
                <a:gd name="T27" fmla="*/ 469 h 616"/>
                <a:gd name="T28" fmla="*/ 42 w 247"/>
                <a:gd name="T29" fmla="*/ 442 h 616"/>
                <a:gd name="T30" fmla="*/ 46 w 247"/>
                <a:gd name="T31" fmla="*/ 409 h 616"/>
                <a:gd name="T32" fmla="*/ 49 w 247"/>
                <a:gd name="T33" fmla="*/ 348 h 616"/>
                <a:gd name="T34" fmla="*/ 53 w 247"/>
                <a:gd name="T35" fmla="*/ 245 h 616"/>
                <a:gd name="T36" fmla="*/ 53 w 247"/>
                <a:gd name="T37" fmla="*/ 164 h 616"/>
                <a:gd name="T38" fmla="*/ 53 w 247"/>
                <a:gd name="T39" fmla="*/ 132 h 616"/>
                <a:gd name="T40" fmla="*/ 51 w 247"/>
                <a:gd name="T41" fmla="*/ 101 h 616"/>
                <a:gd name="T42" fmla="*/ 49 w 247"/>
                <a:gd name="T43" fmla="*/ 78 h 616"/>
                <a:gd name="T44" fmla="*/ 47 w 247"/>
                <a:gd name="T45" fmla="*/ 59 h 616"/>
                <a:gd name="T46" fmla="*/ 44 w 247"/>
                <a:gd name="T47" fmla="*/ 38 h 616"/>
                <a:gd name="T48" fmla="*/ 40 w 247"/>
                <a:gd name="T49" fmla="*/ 17 h 616"/>
                <a:gd name="T50" fmla="*/ 40 w 247"/>
                <a:gd name="T51" fmla="*/ 4 h 616"/>
                <a:gd name="T52" fmla="*/ 47 w 247"/>
                <a:gd name="T53" fmla="*/ 0 h 616"/>
                <a:gd name="T54" fmla="*/ 69 w 247"/>
                <a:gd name="T55" fmla="*/ 0 h 616"/>
                <a:gd name="T56" fmla="*/ 101 w 247"/>
                <a:gd name="T57" fmla="*/ 10 h 616"/>
                <a:gd name="T58" fmla="*/ 101 w 247"/>
                <a:gd name="T59" fmla="*/ 117 h 616"/>
                <a:gd name="T60" fmla="*/ 99 w 247"/>
                <a:gd name="T61" fmla="*/ 207 h 616"/>
                <a:gd name="T62" fmla="*/ 99 w 247"/>
                <a:gd name="T63" fmla="*/ 283 h 616"/>
                <a:gd name="T64" fmla="*/ 99 w 247"/>
                <a:gd name="T65" fmla="*/ 342 h 616"/>
                <a:gd name="T66" fmla="*/ 97 w 247"/>
                <a:gd name="T67" fmla="*/ 386 h 616"/>
                <a:gd name="T68" fmla="*/ 95 w 247"/>
                <a:gd name="T69" fmla="*/ 417 h 616"/>
                <a:gd name="T70" fmla="*/ 93 w 247"/>
                <a:gd name="T71" fmla="*/ 442 h 616"/>
                <a:gd name="T72" fmla="*/ 93 w 247"/>
                <a:gd name="T73" fmla="*/ 461 h 616"/>
                <a:gd name="T74" fmla="*/ 93 w 247"/>
                <a:gd name="T75" fmla="*/ 474 h 616"/>
                <a:gd name="T76" fmla="*/ 95 w 247"/>
                <a:gd name="T77" fmla="*/ 482 h 616"/>
                <a:gd name="T78" fmla="*/ 97 w 247"/>
                <a:gd name="T79" fmla="*/ 486 h 616"/>
                <a:gd name="T80" fmla="*/ 107 w 247"/>
                <a:gd name="T81" fmla="*/ 484 h 616"/>
                <a:gd name="T82" fmla="*/ 126 w 247"/>
                <a:gd name="T83" fmla="*/ 476 h 616"/>
                <a:gd name="T84" fmla="*/ 153 w 247"/>
                <a:gd name="T85" fmla="*/ 463 h 616"/>
                <a:gd name="T86" fmla="*/ 189 w 247"/>
                <a:gd name="T87" fmla="*/ 444 h 616"/>
                <a:gd name="T88" fmla="*/ 235 w 247"/>
                <a:gd name="T89" fmla="*/ 419 h 616"/>
                <a:gd name="T90" fmla="*/ 210 w 247"/>
                <a:gd name="T91" fmla="*/ 465 h 616"/>
                <a:gd name="T92" fmla="*/ 162 w 247"/>
                <a:gd name="T93" fmla="*/ 505 h 616"/>
                <a:gd name="T94" fmla="*/ 124 w 247"/>
                <a:gd name="T95" fmla="*/ 537 h 616"/>
                <a:gd name="T96" fmla="*/ 97 w 247"/>
                <a:gd name="T97" fmla="*/ 562 h 616"/>
                <a:gd name="T98" fmla="*/ 78 w 247"/>
                <a:gd name="T99" fmla="*/ 581 h 616"/>
                <a:gd name="T100" fmla="*/ 70 w 247"/>
                <a:gd name="T101" fmla="*/ 591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7" h="616">
                  <a:moveTo>
                    <a:pt x="70" y="591"/>
                  </a:moveTo>
                  <a:lnTo>
                    <a:pt x="67" y="597"/>
                  </a:lnTo>
                  <a:lnTo>
                    <a:pt x="63" y="602"/>
                  </a:lnTo>
                  <a:lnTo>
                    <a:pt x="59" y="606"/>
                  </a:lnTo>
                  <a:lnTo>
                    <a:pt x="55" y="610"/>
                  </a:lnTo>
                  <a:lnTo>
                    <a:pt x="53" y="612"/>
                  </a:lnTo>
                  <a:lnTo>
                    <a:pt x="49" y="614"/>
                  </a:lnTo>
                  <a:lnTo>
                    <a:pt x="47" y="616"/>
                  </a:lnTo>
                  <a:lnTo>
                    <a:pt x="46" y="616"/>
                  </a:lnTo>
                  <a:lnTo>
                    <a:pt x="44" y="616"/>
                  </a:lnTo>
                  <a:lnTo>
                    <a:pt x="40" y="614"/>
                  </a:lnTo>
                  <a:lnTo>
                    <a:pt x="36" y="612"/>
                  </a:lnTo>
                  <a:lnTo>
                    <a:pt x="32" y="610"/>
                  </a:lnTo>
                  <a:lnTo>
                    <a:pt x="28" y="606"/>
                  </a:lnTo>
                  <a:lnTo>
                    <a:pt x="24" y="602"/>
                  </a:lnTo>
                  <a:lnTo>
                    <a:pt x="21" y="597"/>
                  </a:lnTo>
                  <a:lnTo>
                    <a:pt x="17" y="591"/>
                  </a:lnTo>
                  <a:lnTo>
                    <a:pt x="13" y="585"/>
                  </a:lnTo>
                  <a:lnTo>
                    <a:pt x="9" y="579"/>
                  </a:lnTo>
                  <a:lnTo>
                    <a:pt x="5" y="574"/>
                  </a:lnTo>
                  <a:lnTo>
                    <a:pt x="3" y="568"/>
                  </a:lnTo>
                  <a:lnTo>
                    <a:pt x="2" y="562"/>
                  </a:lnTo>
                  <a:lnTo>
                    <a:pt x="2" y="558"/>
                  </a:lnTo>
                  <a:lnTo>
                    <a:pt x="0" y="553"/>
                  </a:lnTo>
                  <a:lnTo>
                    <a:pt x="0" y="549"/>
                  </a:lnTo>
                  <a:lnTo>
                    <a:pt x="0" y="545"/>
                  </a:lnTo>
                  <a:lnTo>
                    <a:pt x="2" y="541"/>
                  </a:lnTo>
                  <a:lnTo>
                    <a:pt x="3" y="537"/>
                  </a:lnTo>
                  <a:lnTo>
                    <a:pt x="5" y="534"/>
                  </a:lnTo>
                  <a:lnTo>
                    <a:pt x="9" y="528"/>
                  </a:lnTo>
                  <a:lnTo>
                    <a:pt x="13" y="524"/>
                  </a:lnTo>
                  <a:lnTo>
                    <a:pt x="17" y="520"/>
                  </a:lnTo>
                  <a:lnTo>
                    <a:pt x="21" y="514"/>
                  </a:lnTo>
                  <a:lnTo>
                    <a:pt x="23" y="512"/>
                  </a:lnTo>
                  <a:lnTo>
                    <a:pt x="24" y="509"/>
                  </a:lnTo>
                  <a:lnTo>
                    <a:pt x="26" y="505"/>
                  </a:lnTo>
                  <a:lnTo>
                    <a:pt x="30" y="501"/>
                  </a:lnTo>
                  <a:lnTo>
                    <a:pt x="32" y="495"/>
                  </a:lnTo>
                  <a:lnTo>
                    <a:pt x="32" y="490"/>
                  </a:lnTo>
                  <a:lnTo>
                    <a:pt x="34" y="484"/>
                  </a:lnTo>
                  <a:lnTo>
                    <a:pt x="36" y="476"/>
                  </a:lnTo>
                  <a:lnTo>
                    <a:pt x="38" y="469"/>
                  </a:lnTo>
                  <a:lnTo>
                    <a:pt x="40" y="461"/>
                  </a:lnTo>
                  <a:lnTo>
                    <a:pt x="40" y="451"/>
                  </a:lnTo>
                  <a:lnTo>
                    <a:pt x="42" y="442"/>
                  </a:lnTo>
                  <a:lnTo>
                    <a:pt x="44" y="432"/>
                  </a:lnTo>
                  <a:lnTo>
                    <a:pt x="44" y="421"/>
                  </a:lnTo>
                  <a:lnTo>
                    <a:pt x="46" y="409"/>
                  </a:lnTo>
                  <a:lnTo>
                    <a:pt x="46" y="398"/>
                  </a:lnTo>
                  <a:lnTo>
                    <a:pt x="47" y="373"/>
                  </a:lnTo>
                  <a:lnTo>
                    <a:pt x="49" y="348"/>
                  </a:lnTo>
                  <a:lnTo>
                    <a:pt x="49" y="323"/>
                  </a:lnTo>
                  <a:lnTo>
                    <a:pt x="51" y="296"/>
                  </a:lnTo>
                  <a:lnTo>
                    <a:pt x="53" y="245"/>
                  </a:lnTo>
                  <a:lnTo>
                    <a:pt x="55" y="191"/>
                  </a:lnTo>
                  <a:lnTo>
                    <a:pt x="53" y="178"/>
                  </a:lnTo>
                  <a:lnTo>
                    <a:pt x="53" y="164"/>
                  </a:lnTo>
                  <a:lnTo>
                    <a:pt x="53" y="153"/>
                  </a:lnTo>
                  <a:lnTo>
                    <a:pt x="53" y="142"/>
                  </a:lnTo>
                  <a:lnTo>
                    <a:pt x="53" y="132"/>
                  </a:lnTo>
                  <a:lnTo>
                    <a:pt x="53" y="121"/>
                  </a:lnTo>
                  <a:lnTo>
                    <a:pt x="51" y="111"/>
                  </a:lnTo>
                  <a:lnTo>
                    <a:pt x="51" y="101"/>
                  </a:lnTo>
                  <a:lnTo>
                    <a:pt x="51" y="94"/>
                  </a:lnTo>
                  <a:lnTo>
                    <a:pt x="49" y="86"/>
                  </a:lnTo>
                  <a:lnTo>
                    <a:pt x="49" y="78"/>
                  </a:lnTo>
                  <a:lnTo>
                    <a:pt x="49" y="71"/>
                  </a:lnTo>
                  <a:lnTo>
                    <a:pt x="47" y="65"/>
                  </a:lnTo>
                  <a:lnTo>
                    <a:pt x="47" y="59"/>
                  </a:lnTo>
                  <a:lnTo>
                    <a:pt x="47" y="54"/>
                  </a:lnTo>
                  <a:lnTo>
                    <a:pt x="46" y="48"/>
                  </a:lnTo>
                  <a:lnTo>
                    <a:pt x="44" y="38"/>
                  </a:lnTo>
                  <a:lnTo>
                    <a:pt x="42" y="31"/>
                  </a:lnTo>
                  <a:lnTo>
                    <a:pt x="40" y="23"/>
                  </a:lnTo>
                  <a:lnTo>
                    <a:pt x="40" y="17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2" y="2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61" y="0"/>
                  </a:lnTo>
                  <a:lnTo>
                    <a:pt x="69" y="0"/>
                  </a:lnTo>
                  <a:lnTo>
                    <a:pt x="78" y="2"/>
                  </a:lnTo>
                  <a:lnTo>
                    <a:pt x="88" y="6"/>
                  </a:lnTo>
                  <a:lnTo>
                    <a:pt x="101" y="10"/>
                  </a:lnTo>
                  <a:lnTo>
                    <a:pt x="101" y="48"/>
                  </a:lnTo>
                  <a:lnTo>
                    <a:pt x="101" y="82"/>
                  </a:lnTo>
                  <a:lnTo>
                    <a:pt x="101" y="117"/>
                  </a:lnTo>
                  <a:lnTo>
                    <a:pt x="99" y="147"/>
                  </a:lnTo>
                  <a:lnTo>
                    <a:pt x="99" y="178"/>
                  </a:lnTo>
                  <a:lnTo>
                    <a:pt x="99" y="207"/>
                  </a:lnTo>
                  <a:lnTo>
                    <a:pt x="99" y="233"/>
                  </a:lnTo>
                  <a:lnTo>
                    <a:pt x="99" y="258"/>
                  </a:lnTo>
                  <a:lnTo>
                    <a:pt x="99" y="283"/>
                  </a:lnTo>
                  <a:lnTo>
                    <a:pt x="99" y="304"/>
                  </a:lnTo>
                  <a:lnTo>
                    <a:pt x="99" y="323"/>
                  </a:lnTo>
                  <a:lnTo>
                    <a:pt x="99" y="342"/>
                  </a:lnTo>
                  <a:lnTo>
                    <a:pt x="97" y="358"/>
                  </a:lnTo>
                  <a:lnTo>
                    <a:pt x="97" y="373"/>
                  </a:lnTo>
                  <a:lnTo>
                    <a:pt x="97" y="386"/>
                  </a:lnTo>
                  <a:lnTo>
                    <a:pt x="95" y="398"/>
                  </a:lnTo>
                  <a:lnTo>
                    <a:pt x="95" y="407"/>
                  </a:lnTo>
                  <a:lnTo>
                    <a:pt x="95" y="417"/>
                  </a:lnTo>
                  <a:lnTo>
                    <a:pt x="93" y="425"/>
                  </a:lnTo>
                  <a:lnTo>
                    <a:pt x="93" y="434"/>
                  </a:lnTo>
                  <a:lnTo>
                    <a:pt x="93" y="442"/>
                  </a:lnTo>
                  <a:lnTo>
                    <a:pt x="93" y="447"/>
                  </a:lnTo>
                  <a:lnTo>
                    <a:pt x="93" y="455"/>
                  </a:lnTo>
                  <a:lnTo>
                    <a:pt x="93" y="461"/>
                  </a:lnTo>
                  <a:lnTo>
                    <a:pt x="93" y="465"/>
                  </a:lnTo>
                  <a:lnTo>
                    <a:pt x="93" y="470"/>
                  </a:lnTo>
                  <a:lnTo>
                    <a:pt x="93" y="474"/>
                  </a:lnTo>
                  <a:lnTo>
                    <a:pt x="93" y="478"/>
                  </a:lnTo>
                  <a:lnTo>
                    <a:pt x="93" y="480"/>
                  </a:lnTo>
                  <a:lnTo>
                    <a:pt x="95" y="482"/>
                  </a:lnTo>
                  <a:lnTo>
                    <a:pt x="95" y="484"/>
                  </a:lnTo>
                  <a:lnTo>
                    <a:pt x="95" y="486"/>
                  </a:lnTo>
                  <a:lnTo>
                    <a:pt x="97" y="486"/>
                  </a:lnTo>
                  <a:lnTo>
                    <a:pt x="99" y="486"/>
                  </a:lnTo>
                  <a:lnTo>
                    <a:pt x="103" y="486"/>
                  </a:lnTo>
                  <a:lnTo>
                    <a:pt x="107" y="484"/>
                  </a:lnTo>
                  <a:lnTo>
                    <a:pt x="113" y="482"/>
                  </a:lnTo>
                  <a:lnTo>
                    <a:pt x="118" y="480"/>
                  </a:lnTo>
                  <a:lnTo>
                    <a:pt x="126" y="476"/>
                  </a:lnTo>
                  <a:lnTo>
                    <a:pt x="134" y="472"/>
                  </a:lnTo>
                  <a:lnTo>
                    <a:pt x="143" y="469"/>
                  </a:lnTo>
                  <a:lnTo>
                    <a:pt x="153" y="463"/>
                  </a:lnTo>
                  <a:lnTo>
                    <a:pt x="164" y="457"/>
                  </a:lnTo>
                  <a:lnTo>
                    <a:pt x="176" y="451"/>
                  </a:lnTo>
                  <a:lnTo>
                    <a:pt x="189" y="444"/>
                  </a:lnTo>
                  <a:lnTo>
                    <a:pt x="202" y="436"/>
                  </a:lnTo>
                  <a:lnTo>
                    <a:pt x="218" y="426"/>
                  </a:lnTo>
                  <a:lnTo>
                    <a:pt x="235" y="419"/>
                  </a:lnTo>
                  <a:lnTo>
                    <a:pt x="247" y="434"/>
                  </a:lnTo>
                  <a:lnTo>
                    <a:pt x="227" y="449"/>
                  </a:lnTo>
                  <a:lnTo>
                    <a:pt x="210" y="465"/>
                  </a:lnTo>
                  <a:lnTo>
                    <a:pt x="193" y="478"/>
                  </a:lnTo>
                  <a:lnTo>
                    <a:pt x="178" y="491"/>
                  </a:lnTo>
                  <a:lnTo>
                    <a:pt x="162" y="505"/>
                  </a:lnTo>
                  <a:lnTo>
                    <a:pt x="149" y="516"/>
                  </a:lnTo>
                  <a:lnTo>
                    <a:pt x="135" y="526"/>
                  </a:lnTo>
                  <a:lnTo>
                    <a:pt x="124" y="537"/>
                  </a:lnTo>
                  <a:lnTo>
                    <a:pt x="114" y="545"/>
                  </a:lnTo>
                  <a:lnTo>
                    <a:pt x="105" y="555"/>
                  </a:lnTo>
                  <a:lnTo>
                    <a:pt x="97" y="562"/>
                  </a:lnTo>
                  <a:lnTo>
                    <a:pt x="90" y="570"/>
                  </a:lnTo>
                  <a:lnTo>
                    <a:pt x="84" y="576"/>
                  </a:lnTo>
                  <a:lnTo>
                    <a:pt x="78" y="581"/>
                  </a:lnTo>
                  <a:lnTo>
                    <a:pt x="74" y="587"/>
                  </a:lnTo>
                  <a:lnTo>
                    <a:pt x="70" y="591"/>
                  </a:lnTo>
                  <a:lnTo>
                    <a:pt x="70" y="591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157"/>
            <p:cNvSpPr/>
            <p:nvPr/>
          </p:nvSpPr>
          <p:spPr bwMode="auto">
            <a:xfrm>
              <a:off x="5730875" y="2703513"/>
              <a:ext cx="307975" cy="558800"/>
            </a:xfrm>
            <a:custGeom>
              <a:avLst/>
              <a:gdLst>
                <a:gd name="T0" fmla="*/ 79 w 387"/>
                <a:gd name="T1" fmla="*/ 629 h 704"/>
                <a:gd name="T2" fmla="*/ 119 w 387"/>
                <a:gd name="T3" fmla="*/ 591 h 704"/>
                <a:gd name="T4" fmla="*/ 159 w 387"/>
                <a:gd name="T5" fmla="*/ 543 h 704"/>
                <a:gd name="T6" fmla="*/ 199 w 387"/>
                <a:gd name="T7" fmla="*/ 488 h 704"/>
                <a:gd name="T8" fmla="*/ 234 w 387"/>
                <a:gd name="T9" fmla="*/ 425 h 704"/>
                <a:gd name="T10" fmla="*/ 265 w 387"/>
                <a:gd name="T11" fmla="*/ 356 h 704"/>
                <a:gd name="T12" fmla="*/ 288 w 387"/>
                <a:gd name="T13" fmla="*/ 283 h 704"/>
                <a:gd name="T14" fmla="*/ 305 w 387"/>
                <a:gd name="T15" fmla="*/ 211 h 704"/>
                <a:gd name="T16" fmla="*/ 312 w 387"/>
                <a:gd name="T17" fmla="*/ 165 h 704"/>
                <a:gd name="T18" fmla="*/ 316 w 387"/>
                <a:gd name="T19" fmla="*/ 134 h 704"/>
                <a:gd name="T20" fmla="*/ 320 w 387"/>
                <a:gd name="T21" fmla="*/ 111 h 704"/>
                <a:gd name="T22" fmla="*/ 322 w 387"/>
                <a:gd name="T23" fmla="*/ 92 h 704"/>
                <a:gd name="T24" fmla="*/ 322 w 387"/>
                <a:gd name="T25" fmla="*/ 79 h 704"/>
                <a:gd name="T26" fmla="*/ 320 w 387"/>
                <a:gd name="T27" fmla="*/ 63 h 704"/>
                <a:gd name="T28" fmla="*/ 314 w 387"/>
                <a:gd name="T29" fmla="*/ 31 h 704"/>
                <a:gd name="T30" fmla="*/ 312 w 387"/>
                <a:gd name="T31" fmla="*/ 10 h 704"/>
                <a:gd name="T32" fmla="*/ 314 w 387"/>
                <a:gd name="T33" fmla="*/ 2 h 704"/>
                <a:gd name="T34" fmla="*/ 324 w 387"/>
                <a:gd name="T35" fmla="*/ 2 h 704"/>
                <a:gd name="T36" fmla="*/ 341 w 387"/>
                <a:gd name="T37" fmla="*/ 12 h 704"/>
                <a:gd name="T38" fmla="*/ 364 w 387"/>
                <a:gd name="T39" fmla="*/ 29 h 704"/>
                <a:gd name="T40" fmla="*/ 381 w 387"/>
                <a:gd name="T41" fmla="*/ 48 h 704"/>
                <a:gd name="T42" fmla="*/ 387 w 387"/>
                <a:gd name="T43" fmla="*/ 63 h 704"/>
                <a:gd name="T44" fmla="*/ 383 w 387"/>
                <a:gd name="T45" fmla="*/ 75 h 704"/>
                <a:gd name="T46" fmla="*/ 381 w 387"/>
                <a:gd name="T47" fmla="*/ 88 h 704"/>
                <a:gd name="T48" fmla="*/ 377 w 387"/>
                <a:gd name="T49" fmla="*/ 107 h 704"/>
                <a:gd name="T50" fmla="*/ 374 w 387"/>
                <a:gd name="T51" fmla="*/ 132 h 704"/>
                <a:gd name="T52" fmla="*/ 370 w 387"/>
                <a:gd name="T53" fmla="*/ 165 h 704"/>
                <a:gd name="T54" fmla="*/ 360 w 387"/>
                <a:gd name="T55" fmla="*/ 216 h 704"/>
                <a:gd name="T56" fmla="*/ 343 w 387"/>
                <a:gd name="T57" fmla="*/ 293 h 704"/>
                <a:gd name="T58" fmla="*/ 320 w 387"/>
                <a:gd name="T59" fmla="*/ 364 h 704"/>
                <a:gd name="T60" fmla="*/ 288 w 387"/>
                <a:gd name="T61" fmla="*/ 434 h 704"/>
                <a:gd name="T62" fmla="*/ 249 w 387"/>
                <a:gd name="T63" fmla="*/ 499 h 704"/>
                <a:gd name="T64" fmla="*/ 201 w 387"/>
                <a:gd name="T65" fmla="*/ 561 h 704"/>
                <a:gd name="T66" fmla="*/ 152 w 387"/>
                <a:gd name="T67" fmla="*/ 614 h 704"/>
                <a:gd name="T68" fmla="*/ 104 w 387"/>
                <a:gd name="T69" fmla="*/ 654 h 704"/>
                <a:gd name="T70" fmla="*/ 64 w 387"/>
                <a:gd name="T71" fmla="*/ 679 h 704"/>
                <a:gd name="T72" fmla="*/ 43 w 387"/>
                <a:gd name="T73" fmla="*/ 691 h 704"/>
                <a:gd name="T74" fmla="*/ 25 w 387"/>
                <a:gd name="T75" fmla="*/ 698 h 704"/>
                <a:gd name="T76" fmla="*/ 14 w 387"/>
                <a:gd name="T77" fmla="*/ 702 h 704"/>
                <a:gd name="T78" fmla="*/ 0 w 387"/>
                <a:gd name="T79" fmla="*/ 704 h 704"/>
                <a:gd name="T80" fmla="*/ 0 w 387"/>
                <a:gd name="T81" fmla="*/ 700 h 704"/>
                <a:gd name="T82" fmla="*/ 4 w 387"/>
                <a:gd name="T83" fmla="*/ 694 h 704"/>
                <a:gd name="T84" fmla="*/ 14 w 387"/>
                <a:gd name="T85" fmla="*/ 685 h 704"/>
                <a:gd name="T86" fmla="*/ 27 w 387"/>
                <a:gd name="T87" fmla="*/ 673 h 704"/>
                <a:gd name="T88" fmla="*/ 44 w 387"/>
                <a:gd name="T89" fmla="*/ 658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87" h="704">
                  <a:moveTo>
                    <a:pt x="50" y="652"/>
                  </a:moveTo>
                  <a:lnTo>
                    <a:pt x="65" y="641"/>
                  </a:lnTo>
                  <a:lnTo>
                    <a:pt x="79" y="629"/>
                  </a:lnTo>
                  <a:lnTo>
                    <a:pt x="92" y="618"/>
                  </a:lnTo>
                  <a:lnTo>
                    <a:pt x="106" y="605"/>
                  </a:lnTo>
                  <a:lnTo>
                    <a:pt x="119" y="591"/>
                  </a:lnTo>
                  <a:lnTo>
                    <a:pt x="132" y="576"/>
                  </a:lnTo>
                  <a:lnTo>
                    <a:pt x="146" y="561"/>
                  </a:lnTo>
                  <a:lnTo>
                    <a:pt x="159" y="543"/>
                  </a:lnTo>
                  <a:lnTo>
                    <a:pt x="173" y="526"/>
                  </a:lnTo>
                  <a:lnTo>
                    <a:pt x="186" y="507"/>
                  </a:lnTo>
                  <a:lnTo>
                    <a:pt x="199" y="488"/>
                  </a:lnTo>
                  <a:lnTo>
                    <a:pt x="211" y="469"/>
                  </a:lnTo>
                  <a:lnTo>
                    <a:pt x="222" y="448"/>
                  </a:lnTo>
                  <a:lnTo>
                    <a:pt x="234" y="425"/>
                  </a:lnTo>
                  <a:lnTo>
                    <a:pt x="245" y="404"/>
                  </a:lnTo>
                  <a:lnTo>
                    <a:pt x="257" y="379"/>
                  </a:lnTo>
                  <a:lnTo>
                    <a:pt x="265" y="356"/>
                  </a:lnTo>
                  <a:lnTo>
                    <a:pt x="272" y="331"/>
                  </a:lnTo>
                  <a:lnTo>
                    <a:pt x="280" y="308"/>
                  </a:lnTo>
                  <a:lnTo>
                    <a:pt x="288" y="283"/>
                  </a:lnTo>
                  <a:lnTo>
                    <a:pt x="295" y="259"/>
                  </a:lnTo>
                  <a:lnTo>
                    <a:pt x="301" y="234"/>
                  </a:lnTo>
                  <a:lnTo>
                    <a:pt x="305" y="211"/>
                  </a:lnTo>
                  <a:lnTo>
                    <a:pt x="310" y="186"/>
                  </a:lnTo>
                  <a:lnTo>
                    <a:pt x="312" y="174"/>
                  </a:lnTo>
                  <a:lnTo>
                    <a:pt x="312" y="165"/>
                  </a:lnTo>
                  <a:lnTo>
                    <a:pt x="314" y="153"/>
                  </a:lnTo>
                  <a:lnTo>
                    <a:pt x="316" y="144"/>
                  </a:lnTo>
                  <a:lnTo>
                    <a:pt x="316" y="134"/>
                  </a:lnTo>
                  <a:lnTo>
                    <a:pt x="318" y="127"/>
                  </a:lnTo>
                  <a:lnTo>
                    <a:pt x="318" y="119"/>
                  </a:lnTo>
                  <a:lnTo>
                    <a:pt x="320" y="111"/>
                  </a:lnTo>
                  <a:lnTo>
                    <a:pt x="320" y="104"/>
                  </a:lnTo>
                  <a:lnTo>
                    <a:pt x="322" y="98"/>
                  </a:lnTo>
                  <a:lnTo>
                    <a:pt x="322" y="92"/>
                  </a:lnTo>
                  <a:lnTo>
                    <a:pt x="322" y="86"/>
                  </a:lnTo>
                  <a:lnTo>
                    <a:pt x="322" y="83"/>
                  </a:lnTo>
                  <a:lnTo>
                    <a:pt x="322" y="79"/>
                  </a:lnTo>
                  <a:lnTo>
                    <a:pt x="322" y="75"/>
                  </a:lnTo>
                  <a:lnTo>
                    <a:pt x="324" y="73"/>
                  </a:lnTo>
                  <a:lnTo>
                    <a:pt x="320" y="63"/>
                  </a:lnTo>
                  <a:lnTo>
                    <a:pt x="318" y="54"/>
                  </a:lnTo>
                  <a:lnTo>
                    <a:pt x="316" y="42"/>
                  </a:lnTo>
                  <a:lnTo>
                    <a:pt x="314" y="31"/>
                  </a:lnTo>
                  <a:lnTo>
                    <a:pt x="312" y="21"/>
                  </a:lnTo>
                  <a:lnTo>
                    <a:pt x="312" y="14"/>
                  </a:lnTo>
                  <a:lnTo>
                    <a:pt x="312" y="10"/>
                  </a:lnTo>
                  <a:lnTo>
                    <a:pt x="312" y="6"/>
                  </a:lnTo>
                  <a:lnTo>
                    <a:pt x="312" y="4"/>
                  </a:lnTo>
                  <a:lnTo>
                    <a:pt x="314" y="2"/>
                  </a:lnTo>
                  <a:lnTo>
                    <a:pt x="316" y="0"/>
                  </a:lnTo>
                  <a:lnTo>
                    <a:pt x="320" y="0"/>
                  </a:lnTo>
                  <a:lnTo>
                    <a:pt x="324" y="2"/>
                  </a:lnTo>
                  <a:lnTo>
                    <a:pt x="330" y="4"/>
                  </a:lnTo>
                  <a:lnTo>
                    <a:pt x="335" y="8"/>
                  </a:lnTo>
                  <a:lnTo>
                    <a:pt x="341" y="12"/>
                  </a:lnTo>
                  <a:lnTo>
                    <a:pt x="349" y="16"/>
                  </a:lnTo>
                  <a:lnTo>
                    <a:pt x="356" y="21"/>
                  </a:lnTo>
                  <a:lnTo>
                    <a:pt x="364" y="29"/>
                  </a:lnTo>
                  <a:lnTo>
                    <a:pt x="370" y="37"/>
                  </a:lnTo>
                  <a:lnTo>
                    <a:pt x="376" y="42"/>
                  </a:lnTo>
                  <a:lnTo>
                    <a:pt x="381" y="48"/>
                  </a:lnTo>
                  <a:lnTo>
                    <a:pt x="383" y="54"/>
                  </a:lnTo>
                  <a:lnTo>
                    <a:pt x="385" y="60"/>
                  </a:lnTo>
                  <a:lnTo>
                    <a:pt x="387" y="63"/>
                  </a:lnTo>
                  <a:lnTo>
                    <a:pt x="385" y="69"/>
                  </a:lnTo>
                  <a:lnTo>
                    <a:pt x="385" y="71"/>
                  </a:lnTo>
                  <a:lnTo>
                    <a:pt x="383" y="75"/>
                  </a:lnTo>
                  <a:lnTo>
                    <a:pt x="383" y="79"/>
                  </a:lnTo>
                  <a:lnTo>
                    <a:pt x="383" y="83"/>
                  </a:lnTo>
                  <a:lnTo>
                    <a:pt x="381" y="88"/>
                  </a:lnTo>
                  <a:lnTo>
                    <a:pt x="381" y="94"/>
                  </a:lnTo>
                  <a:lnTo>
                    <a:pt x="379" y="100"/>
                  </a:lnTo>
                  <a:lnTo>
                    <a:pt x="377" y="107"/>
                  </a:lnTo>
                  <a:lnTo>
                    <a:pt x="377" y="115"/>
                  </a:lnTo>
                  <a:lnTo>
                    <a:pt x="376" y="125"/>
                  </a:lnTo>
                  <a:lnTo>
                    <a:pt x="374" y="132"/>
                  </a:lnTo>
                  <a:lnTo>
                    <a:pt x="372" y="144"/>
                  </a:lnTo>
                  <a:lnTo>
                    <a:pt x="372" y="153"/>
                  </a:lnTo>
                  <a:lnTo>
                    <a:pt x="370" y="165"/>
                  </a:lnTo>
                  <a:lnTo>
                    <a:pt x="368" y="178"/>
                  </a:lnTo>
                  <a:lnTo>
                    <a:pt x="364" y="190"/>
                  </a:lnTo>
                  <a:lnTo>
                    <a:pt x="360" y="216"/>
                  </a:lnTo>
                  <a:lnTo>
                    <a:pt x="355" y="243"/>
                  </a:lnTo>
                  <a:lnTo>
                    <a:pt x="349" y="268"/>
                  </a:lnTo>
                  <a:lnTo>
                    <a:pt x="343" y="293"/>
                  </a:lnTo>
                  <a:lnTo>
                    <a:pt x="335" y="316"/>
                  </a:lnTo>
                  <a:lnTo>
                    <a:pt x="328" y="341"/>
                  </a:lnTo>
                  <a:lnTo>
                    <a:pt x="320" y="364"/>
                  </a:lnTo>
                  <a:lnTo>
                    <a:pt x="310" y="389"/>
                  </a:lnTo>
                  <a:lnTo>
                    <a:pt x="299" y="412"/>
                  </a:lnTo>
                  <a:lnTo>
                    <a:pt x="288" y="434"/>
                  </a:lnTo>
                  <a:lnTo>
                    <a:pt x="276" y="457"/>
                  </a:lnTo>
                  <a:lnTo>
                    <a:pt x="263" y="478"/>
                  </a:lnTo>
                  <a:lnTo>
                    <a:pt x="249" y="499"/>
                  </a:lnTo>
                  <a:lnTo>
                    <a:pt x="234" y="520"/>
                  </a:lnTo>
                  <a:lnTo>
                    <a:pt x="219" y="542"/>
                  </a:lnTo>
                  <a:lnTo>
                    <a:pt x="201" y="561"/>
                  </a:lnTo>
                  <a:lnTo>
                    <a:pt x="184" y="580"/>
                  </a:lnTo>
                  <a:lnTo>
                    <a:pt x="169" y="599"/>
                  </a:lnTo>
                  <a:lnTo>
                    <a:pt x="152" y="614"/>
                  </a:lnTo>
                  <a:lnTo>
                    <a:pt x="136" y="629"/>
                  </a:lnTo>
                  <a:lnTo>
                    <a:pt x="119" y="643"/>
                  </a:lnTo>
                  <a:lnTo>
                    <a:pt x="104" y="654"/>
                  </a:lnTo>
                  <a:lnTo>
                    <a:pt x="88" y="666"/>
                  </a:lnTo>
                  <a:lnTo>
                    <a:pt x="71" y="673"/>
                  </a:lnTo>
                  <a:lnTo>
                    <a:pt x="64" y="679"/>
                  </a:lnTo>
                  <a:lnTo>
                    <a:pt x="56" y="683"/>
                  </a:lnTo>
                  <a:lnTo>
                    <a:pt x="48" y="687"/>
                  </a:lnTo>
                  <a:lnTo>
                    <a:pt x="43" y="691"/>
                  </a:lnTo>
                  <a:lnTo>
                    <a:pt x="37" y="693"/>
                  </a:lnTo>
                  <a:lnTo>
                    <a:pt x="31" y="696"/>
                  </a:lnTo>
                  <a:lnTo>
                    <a:pt x="25" y="698"/>
                  </a:lnTo>
                  <a:lnTo>
                    <a:pt x="21" y="700"/>
                  </a:lnTo>
                  <a:lnTo>
                    <a:pt x="18" y="702"/>
                  </a:lnTo>
                  <a:lnTo>
                    <a:pt x="14" y="702"/>
                  </a:lnTo>
                  <a:lnTo>
                    <a:pt x="8" y="704"/>
                  </a:lnTo>
                  <a:lnTo>
                    <a:pt x="2" y="704"/>
                  </a:lnTo>
                  <a:lnTo>
                    <a:pt x="0" y="704"/>
                  </a:lnTo>
                  <a:lnTo>
                    <a:pt x="0" y="702"/>
                  </a:lnTo>
                  <a:lnTo>
                    <a:pt x="0" y="702"/>
                  </a:lnTo>
                  <a:lnTo>
                    <a:pt x="0" y="700"/>
                  </a:lnTo>
                  <a:lnTo>
                    <a:pt x="2" y="698"/>
                  </a:lnTo>
                  <a:lnTo>
                    <a:pt x="2" y="696"/>
                  </a:lnTo>
                  <a:lnTo>
                    <a:pt x="4" y="694"/>
                  </a:lnTo>
                  <a:lnTo>
                    <a:pt x="8" y="691"/>
                  </a:lnTo>
                  <a:lnTo>
                    <a:pt x="10" y="689"/>
                  </a:lnTo>
                  <a:lnTo>
                    <a:pt x="14" y="685"/>
                  </a:lnTo>
                  <a:lnTo>
                    <a:pt x="18" y="681"/>
                  </a:lnTo>
                  <a:lnTo>
                    <a:pt x="21" y="677"/>
                  </a:lnTo>
                  <a:lnTo>
                    <a:pt x="27" y="673"/>
                  </a:lnTo>
                  <a:lnTo>
                    <a:pt x="33" y="668"/>
                  </a:lnTo>
                  <a:lnTo>
                    <a:pt x="39" y="664"/>
                  </a:lnTo>
                  <a:lnTo>
                    <a:pt x="44" y="658"/>
                  </a:lnTo>
                  <a:lnTo>
                    <a:pt x="50" y="652"/>
                  </a:lnTo>
                  <a:lnTo>
                    <a:pt x="50" y="652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9" name="Freeform 146"/>
          <p:cNvSpPr/>
          <p:nvPr/>
        </p:nvSpPr>
        <p:spPr bwMode="auto">
          <a:xfrm>
            <a:off x="5483456" y="1702857"/>
            <a:ext cx="224403" cy="187616"/>
          </a:xfrm>
          <a:custGeom>
            <a:avLst/>
            <a:gdLst>
              <a:gd name="T0" fmla="*/ 0 w 122"/>
              <a:gd name="T1" fmla="*/ 9 h 101"/>
              <a:gd name="T2" fmla="*/ 2 w 122"/>
              <a:gd name="T3" fmla="*/ 7 h 101"/>
              <a:gd name="T4" fmla="*/ 3 w 122"/>
              <a:gd name="T5" fmla="*/ 5 h 101"/>
              <a:gd name="T6" fmla="*/ 7 w 122"/>
              <a:gd name="T7" fmla="*/ 3 h 101"/>
              <a:gd name="T8" fmla="*/ 11 w 122"/>
              <a:gd name="T9" fmla="*/ 2 h 101"/>
              <a:gd name="T10" fmla="*/ 15 w 122"/>
              <a:gd name="T11" fmla="*/ 2 h 101"/>
              <a:gd name="T12" fmla="*/ 21 w 122"/>
              <a:gd name="T13" fmla="*/ 2 h 101"/>
              <a:gd name="T14" fmla="*/ 26 w 122"/>
              <a:gd name="T15" fmla="*/ 0 h 101"/>
              <a:gd name="T16" fmla="*/ 34 w 122"/>
              <a:gd name="T17" fmla="*/ 0 h 101"/>
              <a:gd name="T18" fmla="*/ 46 w 122"/>
              <a:gd name="T19" fmla="*/ 2 h 101"/>
              <a:gd name="T20" fmla="*/ 59 w 122"/>
              <a:gd name="T21" fmla="*/ 2 h 101"/>
              <a:gd name="T22" fmla="*/ 70 w 122"/>
              <a:gd name="T23" fmla="*/ 5 h 101"/>
              <a:gd name="T24" fmla="*/ 84 w 122"/>
              <a:gd name="T25" fmla="*/ 9 h 101"/>
              <a:gd name="T26" fmla="*/ 93 w 122"/>
              <a:gd name="T27" fmla="*/ 15 h 101"/>
              <a:gd name="T28" fmla="*/ 101 w 122"/>
              <a:gd name="T29" fmla="*/ 23 h 101"/>
              <a:gd name="T30" fmla="*/ 111 w 122"/>
              <a:gd name="T31" fmla="*/ 32 h 101"/>
              <a:gd name="T32" fmla="*/ 116 w 122"/>
              <a:gd name="T33" fmla="*/ 42 h 101"/>
              <a:gd name="T34" fmla="*/ 120 w 122"/>
              <a:gd name="T35" fmla="*/ 53 h 101"/>
              <a:gd name="T36" fmla="*/ 122 w 122"/>
              <a:gd name="T37" fmla="*/ 65 h 101"/>
              <a:gd name="T38" fmla="*/ 122 w 122"/>
              <a:gd name="T39" fmla="*/ 70 h 101"/>
              <a:gd name="T40" fmla="*/ 122 w 122"/>
              <a:gd name="T41" fmla="*/ 74 h 101"/>
              <a:gd name="T42" fmla="*/ 122 w 122"/>
              <a:gd name="T43" fmla="*/ 80 h 101"/>
              <a:gd name="T44" fmla="*/ 122 w 122"/>
              <a:gd name="T45" fmla="*/ 84 h 101"/>
              <a:gd name="T46" fmla="*/ 120 w 122"/>
              <a:gd name="T47" fmla="*/ 88 h 101"/>
              <a:gd name="T48" fmla="*/ 118 w 122"/>
              <a:gd name="T49" fmla="*/ 91 h 101"/>
              <a:gd name="T50" fmla="*/ 116 w 122"/>
              <a:gd name="T51" fmla="*/ 95 h 101"/>
              <a:gd name="T52" fmla="*/ 115 w 122"/>
              <a:gd name="T53" fmla="*/ 97 h 101"/>
              <a:gd name="T54" fmla="*/ 111 w 122"/>
              <a:gd name="T55" fmla="*/ 99 h 101"/>
              <a:gd name="T56" fmla="*/ 109 w 122"/>
              <a:gd name="T57" fmla="*/ 99 h 101"/>
              <a:gd name="T58" fmla="*/ 105 w 122"/>
              <a:gd name="T59" fmla="*/ 101 h 101"/>
              <a:gd name="T60" fmla="*/ 101 w 122"/>
              <a:gd name="T61" fmla="*/ 101 h 101"/>
              <a:gd name="T62" fmla="*/ 95 w 122"/>
              <a:gd name="T63" fmla="*/ 101 h 101"/>
              <a:gd name="T64" fmla="*/ 92 w 122"/>
              <a:gd name="T65" fmla="*/ 99 h 101"/>
              <a:gd name="T66" fmla="*/ 86 w 122"/>
              <a:gd name="T67" fmla="*/ 97 h 101"/>
              <a:gd name="T68" fmla="*/ 80 w 122"/>
              <a:gd name="T69" fmla="*/ 95 h 101"/>
              <a:gd name="T70" fmla="*/ 76 w 122"/>
              <a:gd name="T71" fmla="*/ 91 h 101"/>
              <a:gd name="T72" fmla="*/ 70 w 122"/>
              <a:gd name="T73" fmla="*/ 86 h 101"/>
              <a:gd name="T74" fmla="*/ 65 w 122"/>
              <a:gd name="T75" fmla="*/ 82 h 101"/>
              <a:gd name="T76" fmla="*/ 59 w 122"/>
              <a:gd name="T77" fmla="*/ 76 h 101"/>
              <a:gd name="T78" fmla="*/ 51 w 122"/>
              <a:gd name="T79" fmla="*/ 70 h 101"/>
              <a:gd name="T80" fmla="*/ 44 w 122"/>
              <a:gd name="T81" fmla="*/ 65 h 101"/>
              <a:gd name="T82" fmla="*/ 38 w 122"/>
              <a:gd name="T83" fmla="*/ 59 h 101"/>
              <a:gd name="T84" fmla="*/ 32 w 122"/>
              <a:gd name="T85" fmla="*/ 55 h 101"/>
              <a:gd name="T86" fmla="*/ 28 w 122"/>
              <a:gd name="T87" fmla="*/ 49 h 101"/>
              <a:gd name="T88" fmla="*/ 25 w 122"/>
              <a:gd name="T89" fmla="*/ 44 h 101"/>
              <a:gd name="T90" fmla="*/ 21 w 122"/>
              <a:gd name="T91" fmla="*/ 38 h 101"/>
              <a:gd name="T92" fmla="*/ 17 w 122"/>
              <a:gd name="T93" fmla="*/ 34 h 101"/>
              <a:gd name="T94" fmla="*/ 13 w 122"/>
              <a:gd name="T95" fmla="*/ 28 h 101"/>
              <a:gd name="T96" fmla="*/ 9 w 122"/>
              <a:gd name="T97" fmla="*/ 25 h 101"/>
              <a:gd name="T98" fmla="*/ 5 w 122"/>
              <a:gd name="T99" fmla="*/ 21 h 101"/>
              <a:gd name="T100" fmla="*/ 3 w 122"/>
              <a:gd name="T101" fmla="*/ 17 h 101"/>
              <a:gd name="T102" fmla="*/ 2 w 122"/>
              <a:gd name="T103" fmla="*/ 15 h 101"/>
              <a:gd name="T104" fmla="*/ 0 w 122"/>
              <a:gd name="T105" fmla="*/ 13 h 101"/>
              <a:gd name="T106" fmla="*/ 0 w 122"/>
              <a:gd name="T107" fmla="*/ 9 h 101"/>
              <a:gd name="T108" fmla="*/ 0 w 122"/>
              <a:gd name="T109" fmla="*/ 9 h 101"/>
              <a:gd name="T110" fmla="*/ 0 w 122"/>
              <a:gd name="T111" fmla="*/ 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2" h="101">
                <a:moveTo>
                  <a:pt x="0" y="9"/>
                </a:moveTo>
                <a:lnTo>
                  <a:pt x="2" y="7"/>
                </a:lnTo>
                <a:lnTo>
                  <a:pt x="3" y="5"/>
                </a:lnTo>
                <a:lnTo>
                  <a:pt x="7" y="3"/>
                </a:lnTo>
                <a:lnTo>
                  <a:pt x="11" y="2"/>
                </a:lnTo>
                <a:lnTo>
                  <a:pt x="15" y="2"/>
                </a:lnTo>
                <a:lnTo>
                  <a:pt x="21" y="2"/>
                </a:lnTo>
                <a:lnTo>
                  <a:pt x="26" y="0"/>
                </a:lnTo>
                <a:lnTo>
                  <a:pt x="34" y="0"/>
                </a:lnTo>
                <a:lnTo>
                  <a:pt x="46" y="2"/>
                </a:lnTo>
                <a:lnTo>
                  <a:pt x="59" y="2"/>
                </a:lnTo>
                <a:lnTo>
                  <a:pt x="70" y="5"/>
                </a:lnTo>
                <a:lnTo>
                  <a:pt x="84" y="9"/>
                </a:lnTo>
                <a:lnTo>
                  <a:pt x="93" y="15"/>
                </a:lnTo>
                <a:lnTo>
                  <a:pt x="101" y="23"/>
                </a:lnTo>
                <a:lnTo>
                  <a:pt x="111" y="32"/>
                </a:lnTo>
                <a:lnTo>
                  <a:pt x="116" y="42"/>
                </a:lnTo>
                <a:lnTo>
                  <a:pt x="120" y="53"/>
                </a:lnTo>
                <a:lnTo>
                  <a:pt x="122" y="65"/>
                </a:lnTo>
                <a:lnTo>
                  <a:pt x="122" y="70"/>
                </a:lnTo>
                <a:lnTo>
                  <a:pt x="122" y="74"/>
                </a:lnTo>
                <a:lnTo>
                  <a:pt x="122" y="80"/>
                </a:lnTo>
                <a:lnTo>
                  <a:pt x="122" y="84"/>
                </a:lnTo>
                <a:lnTo>
                  <a:pt x="120" y="88"/>
                </a:lnTo>
                <a:lnTo>
                  <a:pt x="118" y="91"/>
                </a:lnTo>
                <a:lnTo>
                  <a:pt x="116" y="95"/>
                </a:lnTo>
                <a:lnTo>
                  <a:pt x="115" y="97"/>
                </a:lnTo>
                <a:lnTo>
                  <a:pt x="111" y="99"/>
                </a:lnTo>
                <a:lnTo>
                  <a:pt x="109" y="99"/>
                </a:lnTo>
                <a:lnTo>
                  <a:pt x="105" y="101"/>
                </a:lnTo>
                <a:lnTo>
                  <a:pt x="101" y="101"/>
                </a:lnTo>
                <a:lnTo>
                  <a:pt x="95" y="101"/>
                </a:lnTo>
                <a:lnTo>
                  <a:pt x="92" y="99"/>
                </a:lnTo>
                <a:lnTo>
                  <a:pt x="86" y="97"/>
                </a:lnTo>
                <a:lnTo>
                  <a:pt x="80" y="95"/>
                </a:lnTo>
                <a:lnTo>
                  <a:pt x="76" y="91"/>
                </a:lnTo>
                <a:lnTo>
                  <a:pt x="70" y="86"/>
                </a:lnTo>
                <a:lnTo>
                  <a:pt x="65" y="82"/>
                </a:lnTo>
                <a:lnTo>
                  <a:pt x="59" y="76"/>
                </a:lnTo>
                <a:lnTo>
                  <a:pt x="51" y="70"/>
                </a:lnTo>
                <a:lnTo>
                  <a:pt x="44" y="65"/>
                </a:lnTo>
                <a:lnTo>
                  <a:pt x="38" y="59"/>
                </a:lnTo>
                <a:lnTo>
                  <a:pt x="32" y="55"/>
                </a:lnTo>
                <a:lnTo>
                  <a:pt x="28" y="49"/>
                </a:lnTo>
                <a:lnTo>
                  <a:pt x="25" y="44"/>
                </a:lnTo>
                <a:lnTo>
                  <a:pt x="21" y="38"/>
                </a:lnTo>
                <a:lnTo>
                  <a:pt x="17" y="34"/>
                </a:lnTo>
                <a:lnTo>
                  <a:pt x="13" y="28"/>
                </a:lnTo>
                <a:lnTo>
                  <a:pt x="9" y="25"/>
                </a:lnTo>
                <a:lnTo>
                  <a:pt x="5" y="21"/>
                </a:lnTo>
                <a:lnTo>
                  <a:pt x="3" y="17"/>
                </a:lnTo>
                <a:lnTo>
                  <a:pt x="2" y="15"/>
                </a:lnTo>
                <a:lnTo>
                  <a:pt x="0" y="13"/>
                </a:lnTo>
                <a:lnTo>
                  <a:pt x="0" y="9"/>
                </a:lnTo>
                <a:lnTo>
                  <a:pt x="0" y="9"/>
                </a:lnTo>
                <a:lnTo>
                  <a:pt x="0" y="9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0" name="Freeform 147"/>
          <p:cNvSpPr/>
          <p:nvPr/>
        </p:nvSpPr>
        <p:spPr bwMode="auto">
          <a:xfrm>
            <a:off x="5310556" y="2114873"/>
            <a:ext cx="235438" cy="209688"/>
          </a:xfrm>
          <a:custGeom>
            <a:avLst/>
            <a:gdLst>
              <a:gd name="T0" fmla="*/ 2 w 128"/>
              <a:gd name="T1" fmla="*/ 4 h 113"/>
              <a:gd name="T2" fmla="*/ 6 w 128"/>
              <a:gd name="T3" fmla="*/ 2 h 113"/>
              <a:gd name="T4" fmla="*/ 11 w 128"/>
              <a:gd name="T5" fmla="*/ 0 h 113"/>
              <a:gd name="T6" fmla="*/ 19 w 128"/>
              <a:gd name="T7" fmla="*/ 0 h 113"/>
              <a:gd name="T8" fmla="*/ 27 w 128"/>
              <a:gd name="T9" fmla="*/ 0 h 113"/>
              <a:gd name="T10" fmla="*/ 32 w 128"/>
              <a:gd name="T11" fmla="*/ 0 h 113"/>
              <a:gd name="T12" fmla="*/ 38 w 128"/>
              <a:gd name="T13" fmla="*/ 0 h 113"/>
              <a:gd name="T14" fmla="*/ 44 w 128"/>
              <a:gd name="T15" fmla="*/ 2 h 113"/>
              <a:gd name="T16" fmla="*/ 52 w 128"/>
              <a:gd name="T17" fmla="*/ 6 h 113"/>
              <a:gd name="T18" fmla="*/ 61 w 128"/>
              <a:gd name="T19" fmla="*/ 8 h 113"/>
              <a:gd name="T20" fmla="*/ 69 w 128"/>
              <a:gd name="T21" fmla="*/ 12 h 113"/>
              <a:gd name="T22" fmla="*/ 78 w 128"/>
              <a:gd name="T23" fmla="*/ 16 h 113"/>
              <a:gd name="T24" fmla="*/ 90 w 128"/>
              <a:gd name="T25" fmla="*/ 21 h 113"/>
              <a:gd name="T26" fmla="*/ 97 w 128"/>
              <a:gd name="T27" fmla="*/ 27 h 113"/>
              <a:gd name="T28" fmla="*/ 105 w 128"/>
              <a:gd name="T29" fmla="*/ 33 h 113"/>
              <a:gd name="T30" fmla="*/ 113 w 128"/>
              <a:gd name="T31" fmla="*/ 39 h 113"/>
              <a:gd name="T32" fmla="*/ 119 w 128"/>
              <a:gd name="T33" fmla="*/ 42 h 113"/>
              <a:gd name="T34" fmla="*/ 122 w 128"/>
              <a:gd name="T35" fmla="*/ 48 h 113"/>
              <a:gd name="T36" fmla="*/ 124 w 128"/>
              <a:gd name="T37" fmla="*/ 54 h 113"/>
              <a:gd name="T38" fmla="*/ 126 w 128"/>
              <a:gd name="T39" fmla="*/ 58 h 113"/>
              <a:gd name="T40" fmla="*/ 128 w 128"/>
              <a:gd name="T41" fmla="*/ 63 h 113"/>
              <a:gd name="T42" fmla="*/ 128 w 128"/>
              <a:gd name="T43" fmla="*/ 71 h 113"/>
              <a:gd name="T44" fmla="*/ 126 w 128"/>
              <a:gd name="T45" fmla="*/ 79 h 113"/>
              <a:gd name="T46" fmla="*/ 126 w 128"/>
              <a:gd name="T47" fmla="*/ 88 h 113"/>
              <a:gd name="T48" fmla="*/ 122 w 128"/>
              <a:gd name="T49" fmla="*/ 96 h 113"/>
              <a:gd name="T50" fmla="*/ 122 w 128"/>
              <a:gd name="T51" fmla="*/ 100 h 113"/>
              <a:gd name="T52" fmla="*/ 120 w 128"/>
              <a:gd name="T53" fmla="*/ 104 h 113"/>
              <a:gd name="T54" fmla="*/ 119 w 128"/>
              <a:gd name="T55" fmla="*/ 107 h 113"/>
              <a:gd name="T56" fmla="*/ 117 w 128"/>
              <a:gd name="T57" fmla="*/ 109 h 113"/>
              <a:gd name="T58" fmla="*/ 113 w 128"/>
              <a:gd name="T59" fmla="*/ 111 h 113"/>
              <a:gd name="T60" fmla="*/ 111 w 128"/>
              <a:gd name="T61" fmla="*/ 113 h 113"/>
              <a:gd name="T62" fmla="*/ 107 w 128"/>
              <a:gd name="T63" fmla="*/ 113 h 113"/>
              <a:gd name="T64" fmla="*/ 103 w 128"/>
              <a:gd name="T65" fmla="*/ 113 h 113"/>
              <a:gd name="T66" fmla="*/ 97 w 128"/>
              <a:gd name="T67" fmla="*/ 113 h 113"/>
              <a:gd name="T68" fmla="*/ 92 w 128"/>
              <a:gd name="T69" fmla="*/ 111 h 113"/>
              <a:gd name="T70" fmla="*/ 88 w 128"/>
              <a:gd name="T71" fmla="*/ 109 h 113"/>
              <a:gd name="T72" fmla="*/ 82 w 128"/>
              <a:gd name="T73" fmla="*/ 107 h 113"/>
              <a:gd name="T74" fmla="*/ 76 w 128"/>
              <a:gd name="T75" fmla="*/ 102 h 113"/>
              <a:gd name="T76" fmla="*/ 71 w 128"/>
              <a:gd name="T77" fmla="*/ 98 h 113"/>
              <a:gd name="T78" fmla="*/ 63 w 128"/>
              <a:gd name="T79" fmla="*/ 92 h 113"/>
              <a:gd name="T80" fmla="*/ 55 w 128"/>
              <a:gd name="T81" fmla="*/ 84 h 113"/>
              <a:gd name="T82" fmla="*/ 42 w 128"/>
              <a:gd name="T83" fmla="*/ 69 h 113"/>
              <a:gd name="T84" fmla="*/ 34 w 128"/>
              <a:gd name="T85" fmla="*/ 62 h 113"/>
              <a:gd name="T86" fmla="*/ 29 w 128"/>
              <a:gd name="T87" fmla="*/ 54 h 113"/>
              <a:gd name="T88" fmla="*/ 23 w 128"/>
              <a:gd name="T89" fmla="*/ 48 h 113"/>
              <a:gd name="T90" fmla="*/ 17 w 128"/>
              <a:gd name="T91" fmla="*/ 42 h 113"/>
              <a:gd name="T92" fmla="*/ 13 w 128"/>
              <a:gd name="T93" fmla="*/ 35 h 113"/>
              <a:gd name="T94" fmla="*/ 9 w 128"/>
              <a:gd name="T95" fmla="*/ 29 h 113"/>
              <a:gd name="T96" fmla="*/ 8 w 128"/>
              <a:gd name="T97" fmla="*/ 25 h 113"/>
              <a:gd name="T98" fmla="*/ 6 w 128"/>
              <a:gd name="T99" fmla="*/ 19 h 113"/>
              <a:gd name="T100" fmla="*/ 4 w 128"/>
              <a:gd name="T101" fmla="*/ 18 h 113"/>
              <a:gd name="T102" fmla="*/ 2 w 128"/>
              <a:gd name="T103" fmla="*/ 14 h 113"/>
              <a:gd name="T104" fmla="*/ 0 w 128"/>
              <a:gd name="T105" fmla="*/ 10 h 113"/>
              <a:gd name="T106" fmla="*/ 0 w 128"/>
              <a:gd name="T107" fmla="*/ 8 h 113"/>
              <a:gd name="T108" fmla="*/ 0 w 128"/>
              <a:gd name="T109" fmla="*/ 6 h 113"/>
              <a:gd name="T110" fmla="*/ 2 w 128"/>
              <a:gd name="T111" fmla="*/ 4 h 113"/>
              <a:gd name="T112" fmla="*/ 2 w 128"/>
              <a:gd name="T113" fmla="*/ 4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8" h="113">
                <a:moveTo>
                  <a:pt x="2" y="4"/>
                </a:moveTo>
                <a:lnTo>
                  <a:pt x="6" y="2"/>
                </a:lnTo>
                <a:lnTo>
                  <a:pt x="11" y="0"/>
                </a:lnTo>
                <a:lnTo>
                  <a:pt x="19" y="0"/>
                </a:lnTo>
                <a:lnTo>
                  <a:pt x="27" y="0"/>
                </a:lnTo>
                <a:lnTo>
                  <a:pt x="32" y="0"/>
                </a:lnTo>
                <a:lnTo>
                  <a:pt x="38" y="0"/>
                </a:lnTo>
                <a:lnTo>
                  <a:pt x="44" y="2"/>
                </a:lnTo>
                <a:lnTo>
                  <a:pt x="52" y="6"/>
                </a:lnTo>
                <a:lnTo>
                  <a:pt x="61" y="8"/>
                </a:lnTo>
                <a:lnTo>
                  <a:pt x="69" y="12"/>
                </a:lnTo>
                <a:lnTo>
                  <a:pt x="78" y="16"/>
                </a:lnTo>
                <a:lnTo>
                  <a:pt x="90" y="21"/>
                </a:lnTo>
                <a:lnTo>
                  <a:pt x="97" y="27"/>
                </a:lnTo>
                <a:lnTo>
                  <a:pt x="105" y="33"/>
                </a:lnTo>
                <a:lnTo>
                  <a:pt x="113" y="39"/>
                </a:lnTo>
                <a:lnTo>
                  <a:pt x="119" y="42"/>
                </a:lnTo>
                <a:lnTo>
                  <a:pt x="122" y="48"/>
                </a:lnTo>
                <a:lnTo>
                  <a:pt x="124" y="54"/>
                </a:lnTo>
                <a:lnTo>
                  <a:pt x="126" y="58"/>
                </a:lnTo>
                <a:lnTo>
                  <a:pt x="128" y="63"/>
                </a:lnTo>
                <a:lnTo>
                  <a:pt x="128" y="71"/>
                </a:lnTo>
                <a:lnTo>
                  <a:pt x="126" y="79"/>
                </a:lnTo>
                <a:lnTo>
                  <a:pt x="126" y="88"/>
                </a:lnTo>
                <a:lnTo>
                  <a:pt x="122" y="96"/>
                </a:lnTo>
                <a:lnTo>
                  <a:pt x="122" y="100"/>
                </a:lnTo>
                <a:lnTo>
                  <a:pt x="120" y="104"/>
                </a:lnTo>
                <a:lnTo>
                  <a:pt x="119" y="107"/>
                </a:lnTo>
                <a:lnTo>
                  <a:pt x="117" y="109"/>
                </a:lnTo>
                <a:lnTo>
                  <a:pt x="113" y="111"/>
                </a:lnTo>
                <a:lnTo>
                  <a:pt x="111" y="113"/>
                </a:lnTo>
                <a:lnTo>
                  <a:pt x="107" y="113"/>
                </a:lnTo>
                <a:lnTo>
                  <a:pt x="103" y="113"/>
                </a:lnTo>
                <a:lnTo>
                  <a:pt x="97" y="113"/>
                </a:lnTo>
                <a:lnTo>
                  <a:pt x="92" y="111"/>
                </a:lnTo>
                <a:lnTo>
                  <a:pt x="88" y="109"/>
                </a:lnTo>
                <a:lnTo>
                  <a:pt x="82" y="107"/>
                </a:lnTo>
                <a:lnTo>
                  <a:pt x="76" y="102"/>
                </a:lnTo>
                <a:lnTo>
                  <a:pt x="71" y="98"/>
                </a:lnTo>
                <a:lnTo>
                  <a:pt x="63" y="92"/>
                </a:lnTo>
                <a:lnTo>
                  <a:pt x="55" y="84"/>
                </a:lnTo>
                <a:lnTo>
                  <a:pt x="42" y="69"/>
                </a:lnTo>
                <a:lnTo>
                  <a:pt x="34" y="62"/>
                </a:lnTo>
                <a:lnTo>
                  <a:pt x="29" y="54"/>
                </a:lnTo>
                <a:lnTo>
                  <a:pt x="23" y="48"/>
                </a:lnTo>
                <a:lnTo>
                  <a:pt x="17" y="42"/>
                </a:lnTo>
                <a:lnTo>
                  <a:pt x="13" y="35"/>
                </a:lnTo>
                <a:lnTo>
                  <a:pt x="9" y="29"/>
                </a:lnTo>
                <a:lnTo>
                  <a:pt x="8" y="25"/>
                </a:lnTo>
                <a:lnTo>
                  <a:pt x="6" y="19"/>
                </a:lnTo>
                <a:lnTo>
                  <a:pt x="4" y="18"/>
                </a:lnTo>
                <a:lnTo>
                  <a:pt x="2" y="14"/>
                </a:lnTo>
                <a:lnTo>
                  <a:pt x="0" y="10"/>
                </a:lnTo>
                <a:lnTo>
                  <a:pt x="0" y="8"/>
                </a:lnTo>
                <a:lnTo>
                  <a:pt x="0" y="6"/>
                </a:lnTo>
                <a:lnTo>
                  <a:pt x="2" y="4"/>
                </a:lnTo>
                <a:lnTo>
                  <a:pt x="2" y="4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1" name="Freeform 148"/>
          <p:cNvSpPr/>
          <p:nvPr/>
        </p:nvSpPr>
        <p:spPr bwMode="auto">
          <a:xfrm>
            <a:off x="5306878" y="2401813"/>
            <a:ext cx="364194" cy="680563"/>
          </a:xfrm>
          <a:custGeom>
            <a:avLst/>
            <a:gdLst>
              <a:gd name="T0" fmla="*/ 182 w 197"/>
              <a:gd name="T1" fmla="*/ 71 h 371"/>
              <a:gd name="T2" fmla="*/ 176 w 197"/>
              <a:gd name="T3" fmla="*/ 86 h 371"/>
              <a:gd name="T4" fmla="*/ 170 w 197"/>
              <a:gd name="T5" fmla="*/ 105 h 371"/>
              <a:gd name="T6" fmla="*/ 163 w 197"/>
              <a:gd name="T7" fmla="*/ 126 h 371"/>
              <a:gd name="T8" fmla="*/ 155 w 197"/>
              <a:gd name="T9" fmla="*/ 149 h 371"/>
              <a:gd name="T10" fmla="*/ 144 w 197"/>
              <a:gd name="T11" fmla="*/ 188 h 371"/>
              <a:gd name="T12" fmla="*/ 124 w 197"/>
              <a:gd name="T13" fmla="*/ 245 h 371"/>
              <a:gd name="T14" fmla="*/ 117 w 197"/>
              <a:gd name="T15" fmla="*/ 274 h 371"/>
              <a:gd name="T16" fmla="*/ 107 w 197"/>
              <a:gd name="T17" fmla="*/ 299 h 371"/>
              <a:gd name="T18" fmla="*/ 101 w 197"/>
              <a:gd name="T19" fmla="*/ 321 h 371"/>
              <a:gd name="T20" fmla="*/ 94 w 197"/>
              <a:gd name="T21" fmla="*/ 339 h 371"/>
              <a:gd name="T22" fmla="*/ 88 w 197"/>
              <a:gd name="T23" fmla="*/ 352 h 371"/>
              <a:gd name="T24" fmla="*/ 82 w 197"/>
              <a:gd name="T25" fmla="*/ 362 h 371"/>
              <a:gd name="T26" fmla="*/ 78 w 197"/>
              <a:gd name="T27" fmla="*/ 367 h 371"/>
              <a:gd name="T28" fmla="*/ 75 w 197"/>
              <a:gd name="T29" fmla="*/ 371 h 371"/>
              <a:gd name="T30" fmla="*/ 67 w 197"/>
              <a:gd name="T31" fmla="*/ 369 h 371"/>
              <a:gd name="T32" fmla="*/ 59 w 197"/>
              <a:gd name="T33" fmla="*/ 364 h 371"/>
              <a:gd name="T34" fmla="*/ 48 w 197"/>
              <a:gd name="T35" fmla="*/ 354 h 371"/>
              <a:gd name="T36" fmla="*/ 33 w 197"/>
              <a:gd name="T37" fmla="*/ 341 h 371"/>
              <a:gd name="T38" fmla="*/ 19 w 197"/>
              <a:gd name="T39" fmla="*/ 327 h 371"/>
              <a:gd name="T40" fmla="*/ 10 w 197"/>
              <a:gd name="T41" fmla="*/ 314 h 371"/>
              <a:gd name="T42" fmla="*/ 2 w 197"/>
              <a:gd name="T43" fmla="*/ 304 h 371"/>
              <a:gd name="T44" fmla="*/ 0 w 197"/>
              <a:gd name="T45" fmla="*/ 295 h 371"/>
              <a:gd name="T46" fmla="*/ 2 w 197"/>
              <a:gd name="T47" fmla="*/ 287 h 371"/>
              <a:gd name="T48" fmla="*/ 6 w 197"/>
              <a:gd name="T49" fmla="*/ 281 h 371"/>
              <a:gd name="T50" fmla="*/ 13 w 197"/>
              <a:gd name="T51" fmla="*/ 278 h 371"/>
              <a:gd name="T52" fmla="*/ 25 w 197"/>
              <a:gd name="T53" fmla="*/ 274 h 371"/>
              <a:gd name="T54" fmla="*/ 31 w 197"/>
              <a:gd name="T55" fmla="*/ 270 h 371"/>
              <a:gd name="T56" fmla="*/ 38 w 197"/>
              <a:gd name="T57" fmla="*/ 262 h 371"/>
              <a:gd name="T58" fmla="*/ 46 w 197"/>
              <a:gd name="T59" fmla="*/ 251 h 371"/>
              <a:gd name="T60" fmla="*/ 57 w 197"/>
              <a:gd name="T61" fmla="*/ 235 h 371"/>
              <a:gd name="T62" fmla="*/ 69 w 197"/>
              <a:gd name="T63" fmla="*/ 216 h 371"/>
              <a:gd name="T64" fmla="*/ 82 w 197"/>
              <a:gd name="T65" fmla="*/ 193 h 371"/>
              <a:gd name="T66" fmla="*/ 96 w 197"/>
              <a:gd name="T67" fmla="*/ 167 h 371"/>
              <a:gd name="T68" fmla="*/ 113 w 197"/>
              <a:gd name="T69" fmla="*/ 134 h 371"/>
              <a:gd name="T70" fmla="*/ 128 w 197"/>
              <a:gd name="T71" fmla="*/ 104 h 371"/>
              <a:gd name="T72" fmla="*/ 144 w 197"/>
              <a:gd name="T73" fmla="*/ 77 h 371"/>
              <a:gd name="T74" fmla="*/ 155 w 197"/>
              <a:gd name="T75" fmla="*/ 54 h 371"/>
              <a:gd name="T76" fmla="*/ 166 w 197"/>
              <a:gd name="T77" fmla="*/ 35 h 371"/>
              <a:gd name="T78" fmla="*/ 176 w 197"/>
              <a:gd name="T79" fmla="*/ 19 h 371"/>
              <a:gd name="T80" fmla="*/ 182 w 197"/>
              <a:gd name="T81" fmla="*/ 8 h 371"/>
              <a:gd name="T82" fmla="*/ 188 w 197"/>
              <a:gd name="T83" fmla="*/ 2 h 371"/>
              <a:gd name="T84" fmla="*/ 191 w 197"/>
              <a:gd name="T85" fmla="*/ 0 h 371"/>
              <a:gd name="T86" fmla="*/ 195 w 197"/>
              <a:gd name="T87" fmla="*/ 6 h 371"/>
              <a:gd name="T88" fmla="*/ 195 w 197"/>
              <a:gd name="T89" fmla="*/ 19 h 371"/>
              <a:gd name="T90" fmla="*/ 191 w 197"/>
              <a:gd name="T91" fmla="*/ 38 h 371"/>
              <a:gd name="T92" fmla="*/ 184 w 197"/>
              <a:gd name="T93" fmla="*/ 63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97" h="371">
                <a:moveTo>
                  <a:pt x="184" y="63"/>
                </a:moveTo>
                <a:lnTo>
                  <a:pt x="182" y="71"/>
                </a:lnTo>
                <a:lnTo>
                  <a:pt x="178" y="79"/>
                </a:lnTo>
                <a:lnTo>
                  <a:pt x="176" y="86"/>
                </a:lnTo>
                <a:lnTo>
                  <a:pt x="172" y="96"/>
                </a:lnTo>
                <a:lnTo>
                  <a:pt x="170" y="105"/>
                </a:lnTo>
                <a:lnTo>
                  <a:pt x="166" y="117"/>
                </a:lnTo>
                <a:lnTo>
                  <a:pt x="163" y="126"/>
                </a:lnTo>
                <a:lnTo>
                  <a:pt x="159" y="138"/>
                </a:lnTo>
                <a:lnTo>
                  <a:pt x="155" y="149"/>
                </a:lnTo>
                <a:lnTo>
                  <a:pt x="151" y="161"/>
                </a:lnTo>
                <a:lnTo>
                  <a:pt x="144" y="188"/>
                </a:lnTo>
                <a:lnTo>
                  <a:pt x="134" y="214"/>
                </a:lnTo>
                <a:lnTo>
                  <a:pt x="124" y="245"/>
                </a:lnTo>
                <a:lnTo>
                  <a:pt x="121" y="260"/>
                </a:lnTo>
                <a:lnTo>
                  <a:pt x="117" y="274"/>
                </a:lnTo>
                <a:lnTo>
                  <a:pt x="113" y="287"/>
                </a:lnTo>
                <a:lnTo>
                  <a:pt x="107" y="299"/>
                </a:lnTo>
                <a:lnTo>
                  <a:pt x="103" y="310"/>
                </a:lnTo>
                <a:lnTo>
                  <a:pt x="101" y="321"/>
                </a:lnTo>
                <a:lnTo>
                  <a:pt x="98" y="331"/>
                </a:lnTo>
                <a:lnTo>
                  <a:pt x="94" y="339"/>
                </a:lnTo>
                <a:lnTo>
                  <a:pt x="90" y="346"/>
                </a:lnTo>
                <a:lnTo>
                  <a:pt x="88" y="352"/>
                </a:lnTo>
                <a:lnTo>
                  <a:pt x="86" y="358"/>
                </a:lnTo>
                <a:lnTo>
                  <a:pt x="82" y="362"/>
                </a:lnTo>
                <a:lnTo>
                  <a:pt x="80" y="365"/>
                </a:lnTo>
                <a:lnTo>
                  <a:pt x="78" y="367"/>
                </a:lnTo>
                <a:lnTo>
                  <a:pt x="77" y="369"/>
                </a:lnTo>
                <a:lnTo>
                  <a:pt x="75" y="371"/>
                </a:lnTo>
                <a:lnTo>
                  <a:pt x="71" y="369"/>
                </a:lnTo>
                <a:lnTo>
                  <a:pt x="67" y="369"/>
                </a:lnTo>
                <a:lnTo>
                  <a:pt x="63" y="367"/>
                </a:lnTo>
                <a:lnTo>
                  <a:pt x="59" y="364"/>
                </a:lnTo>
                <a:lnTo>
                  <a:pt x="54" y="360"/>
                </a:lnTo>
                <a:lnTo>
                  <a:pt x="48" y="354"/>
                </a:lnTo>
                <a:lnTo>
                  <a:pt x="40" y="348"/>
                </a:lnTo>
                <a:lnTo>
                  <a:pt x="33" y="341"/>
                </a:lnTo>
                <a:lnTo>
                  <a:pt x="25" y="333"/>
                </a:lnTo>
                <a:lnTo>
                  <a:pt x="19" y="327"/>
                </a:lnTo>
                <a:lnTo>
                  <a:pt x="13" y="320"/>
                </a:lnTo>
                <a:lnTo>
                  <a:pt x="10" y="314"/>
                </a:lnTo>
                <a:lnTo>
                  <a:pt x="6" y="310"/>
                </a:lnTo>
                <a:lnTo>
                  <a:pt x="2" y="304"/>
                </a:lnTo>
                <a:lnTo>
                  <a:pt x="0" y="299"/>
                </a:lnTo>
                <a:lnTo>
                  <a:pt x="0" y="295"/>
                </a:lnTo>
                <a:lnTo>
                  <a:pt x="0" y="291"/>
                </a:lnTo>
                <a:lnTo>
                  <a:pt x="2" y="287"/>
                </a:lnTo>
                <a:lnTo>
                  <a:pt x="4" y="283"/>
                </a:lnTo>
                <a:lnTo>
                  <a:pt x="6" y="281"/>
                </a:lnTo>
                <a:lnTo>
                  <a:pt x="10" y="279"/>
                </a:lnTo>
                <a:lnTo>
                  <a:pt x="13" y="278"/>
                </a:lnTo>
                <a:lnTo>
                  <a:pt x="19" y="276"/>
                </a:lnTo>
                <a:lnTo>
                  <a:pt x="25" y="274"/>
                </a:lnTo>
                <a:lnTo>
                  <a:pt x="27" y="272"/>
                </a:lnTo>
                <a:lnTo>
                  <a:pt x="31" y="270"/>
                </a:lnTo>
                <a:lnTo>
                  <a:pt x="34" y="266"/>
                </a:lnTo>
                <a:lnTo>
                  <a:pt x="38" y="262"/>
                </a:lnTo>
                <a:lnTo>
                  <a:pt x="42" y="256"/>
                </a:lnTo>
                <a:lnTo>
                  <a:pt x="46" y="251"/>
                </a:lnTo>
                <a:lnTo>
                  <a:pt x="52" y="243"/>
                </a:lnTo>
                <a:lnTo>
                  <a:pt x="57" y="235"/>
                </a:lnTo>
                <a:lnTo>
                  <a:pt x="63" y="226"/>
                </a:lnTo>
                <a:lnTo>
                  <a:pt x="69" y="216"/>
                </a:lnTo>
                <a:lnTo>
                  <a:pt x="75" y="205"/>
                </a:lnTo>
                <a:lnTo>
                  <a:pt x="82" y="193"/>
                </a:lnTo>
                <a:lnTo>
                  <a:pt x="88" y="180"/>
                </a:lnTo>
                <a:lnTo>
                  <a:pt x="96" y="167"/>
                </a:lnTo>
                <a:lnTo>
                  <a:pt x="105" y="151"/>
                </a:lnTo>
                <a:lnTo>
                  <a:pt x="113" y="134"/>
                </a:lnTo>
                <a:lnTo>
                  <a:pt x="121" y="119"/>
                </a:lnTo>
                <a:lnTo>
                  <a:pt x="128" y="104"/>
                </a:lnTo>
                <a:lnTo>
                  <a:pt x="136" y="90"/>
                </a:lnTo>
                <a:lnTo>
                  <a:pt x="144" y="77"/>
                </a:lnTo>
                <a:lnTo>
                  <a:pt x="149" y="63"/>
                </a:lnTo>
                <a:lnTo>
                  <a:pt x="155" y="54"/>
                </a:lnTo>
                <a:lnTo>
                  <a:pt x="161" y="42"/>
                </a:lnTo>
                <a:lnTo>
                  <a:pt x="166" y="35"/>
                </a:lnTo>
                <a:lnTo>
                  <a:pt x="170" y="27"/>
                </a:lnTo>
                <a:lnTo>
                  <a:pt x="176" y="19"/>
                </a:lnTo>
                <a:lnTo>
                  <a:pt x="180" y="14"/>
                </a:lnTo>
                <a:lnTo>
                  <a:pt x="182" y="8"/>
                </a:lnTo>
                <a:lnTo>
                  <a:pt x="186" y="6"/>
                </a:lnTo>
                <a:lnTo>
                  <a:pt x="188" y="2"/>
                </a:lnTo>
                <a:lnTo>
                  <a:pt x="189" y="0"/>
                </a:lnTo>
                <a:lnTo>
                  <a:pt x="191" y="0"/>
                </a:lnTo>
                <a:lnTo>
                  <a:pt x="195" y="2"/>
                </a:lnTo>
                <a:lnTo>
                  <a:pt x="195" y="6"/>
                </a:lnTo>
                <a:lnTo>
                  <a:pt x="197" y="12"/>
                </a:lnTo>
                <a:lnTo>
                  <a:pt x="195" y="19"/>
                </a:lnTo>
                <a:lnTo>
                  <a:pt x="193" y="27"/>
                </a:lnTo>
                <a:lnTo>
                  <a:pt x="191" y="38"/>
                </a:lnTo>
                <a:lnTo>
                  <a:pt x="188" y="50"/>
                </a:lnTo>
                <a:lnTo>
                  <a:pt x="184" y="63"/>
                </a:lnTo>
                <a:lnTo>
                  <a:pt x="184" y="63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2" name="Freeform 150"/>
          <p:cNvSpPr/>
          <p:nvPr/>
        </p:nvSpPr>
        <p:spPr bwMode="auto">
          <a:xfrm>
            <a:off x="6351633" y="1721252"/>
            <a:ext cx="518700" cy="147149"/>
          </a:xfrm>
          <a:custGeom>
            <a:avLst/>
            <a:gdLst>
              <a:gd name="T0" fmla="*/ 228 w 282"/>
              <a:gd name="T1" fmla="*/ 58 h 81"/>
              <a:gd name="T2" fmla="*/ 205 w 282"/>
              <a:gd name="T3" fmla="*/ 63 h 81"/>
              <a:gd name="T4" fmla="*/ 178 w 282"/>
              <a:gd name="T5" fmla="*/ 69 h 81"/>
              <a:gd name="T6" fmla="*/ 148 w 282"/>
              <a:gd name="T7" fmla="*/ 73 h 81"/>
              <a:gd name="T8" fmla="*/ 111 w 282"/>
              <a:gd name="T9" fmla="*/ 77 h 81"/>
              <a:gd name="T10" fmla="*/ 81 w 282"/>
              <a:gd name="T11" fmla="*/ 81 h 81"/>
              <a:gd name="T12" fmla="*/ 56 w 282"/>
              <a:gd name="T13" fmla="*/ 81 h 81"/>
              <a:gd name="T14" fmla="*/ 37 w 282"/>
              <a:gd name="T15" fmla="*/ 77 h 81"/>
              <a:gd name="T16" fmla="*/ 23 w 282"/>
              <a:gd name="T17" fmla="*/ 73 h 81"/>
              <a:gd name="T18" fmla="*/ 12 w 282"/>
              <a:gd name="T19" fmla="*/ 69 h 81"/>
              <a:gd name="T20" fmla="*/ 4 w 282"/>
              <a:gd name="T21" fmla="*/ 63 h 81"/>
              <a:gd name="T22" fmla="*/ 0 w 282"/>
              <a:gd name="T23" fmla="*/ 59 h 81"/>
              <a:gd name="T24" fmla="*/ 0 w 282"/>
              <a:gd name="T25" fmla="*/ 58 h 81"/>
              <a:gd name="T26" fmla="*/ 4 w 282"/>
              <a:gd name="T27" fmla="*/ 56 h 81"/>
              <a:gd name="T28" fmla="*/ 8 w 282"/>
              <a:gd name="T29" fmla="*/ 52 h 81"/>
              <a:gd name="T30" fmla="*/ 18 w 282"/>
              <a:gd name="T31" fmla="*/ 50 h 81"/>
              <a:gd name="T32" fmla="*/ 27 w 282"/>
              <a:gd name="T33" fmla="*/ 46 h 81"/>
              <a:gd name="T34" fmla="*/ 41 w 282"/>
              <a:gd name="T35" fmla="*/ 42 h 81"/>
              <a:gd name="T36" fmla="*/ 56 w 282"/>
              <a:gd name="T37" fmla="*/ 37 h 81"/>
              <a:gd name="T38" fmla="*/ 75 w 282"/>
              <a:gd name="T39" fmla="*/ 33 h 81"/>
              <a:gd name="T40" fmla="*/ 104 w 282"/>
              <a:gd name="T41" fmla="*/ 23 h 81"/>
              <a:gd name="T42" fmla="*/ 140 w 282"/>
              <a:gd name="T43" fmla="*/ 16 h 81"/>
              <a:gd name="T44" fmla="*/ 171 w 282"/>
              <a:gd name="T45" fmla="*/ 10 h 81"/>
              <a:gd name="T46" fmla="*/ 198 w 282"/>
              <a:gd name="T47" fmla="*/ 6 h 81"/>
              <a:gd name="T48" fmla="*/ 219 w 282"/>
              <a:gd name="T49" fmla="*/ 2 h 81"/>
              <a:gd name="T50" fmla="*/ 234 w 282"/>
              <a:gd name="T51" fmla="*/ 0 h 81"/>
              <a:gd name="T52" fmla="*/ 247 w 282"/>
              <a:gd name="T53" fmla="*/ 0 h 81"/>
              <a:gd name="T54" fmla="*/ 265 w 282"/>
              <a:gd name="T55" fmla="*/ 4 h 81"/>
              <a:gd name="T56" fmla="*/ 272 w 282"/>
              <a:gd name="T57" fmla="*/ 8 h 81"/>
              <a:gd name="T58" fmla="*/ 278 w 282"/>
              <a:gd name="T59" fmla="*/ 12 h 81"/>
              <a:gd name="T60" fmla="*/ 280 w 282"/>
              <a:gd name="T61" fmla="*/ 17 h 81"/>
              <a:gd name="T62" fmla="*/ 282 w 282"/>
              <a:gd name="T63" fmla="*/ 25 h 81"/>
              <a:gd name="T64" fmla="*/ 278 w 282"/>
              <a:gd name="T65" fmla="*/ 33 h 81"/>
              <a:gd name="T66" fmla="*/ 270 w 282"/>
              <a:gd name="T67" fmla="*/ 40 h 81"/>
              <a:gd name="T68" fmla="*/ 257 w 282"/>
              <a:gd name="T69" fmla="*/ 48 h 81"/>
              <a:gd name="T70" fmla="*/ 240 w 282"/>
              <a:gd name="T71" fmla="*/ 5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2" h="81">
                <a:moveTo>
                  <a:pt x="240" y="54"/>
                </a:moveTo>
                <a:lnTo>
                  <a:pt x="228" y="58"/>
                </a:lnTo>
                <a:lnTo>
                  <a:pt x="219" y="59"/>
                </a:lnTo>
                <a:lnTo>
                  <a:pt x="205" y="63"/>
                </a:lnTo>
                <a:lnTo>
                  <a:pt x="192" y="65"/>
                </a:lnTo>
                <a:lnTo>
                  <a:pt x="178" y="69"/>
                </a:lnTo>
                <a:lnTo>
                  <a:pt x="163" y="71"/>
                </a:lnTo>
                <a:lnTo>
                  <a:pt x="148" y="73"/>
                </a:lnTo>
                <a:lnTo>
                  <a:pt x="131" y="75"/>
                </a:lnTo>
                <a:lnTo>
                  <a:pt x="111" y="77"/>
                </a:lnTo>
                <a:lnTo>
                  <a:pt x="96" y="81"/>
                </a:lnTo>
                <a:lnTo>
                  <a:pt x="81" y="81"/>
                </a:lnTo>
                <a:lnTo>
                  <a:pt x="67" y="81"/>
                </a:lnTo>
                <a:lnTo>
                  <a:pt x="56" y="81"/>
                </a:lnTo>
                <a:lnTo>
                  <a:pt x="46" y="81"/>
                </a:lnTo>
                <a:lnTo>
                  <a:pt x="37" y="77"/>
                </a:lnTo>
                <a:lnTo>
                  <a:pt x="29" y="75"/>
                </a:lnTo>
                <a:lnTo>
                  <a:pt x="23" y="73"/>
                </a:lnTo>
                <a:lnTo>
                  <a:pt x="16" y="71"/>
                </a:lnTo>
                <a:lnTo>
                  <a:pt x="12" y="69"/>
                </a:lnTo>
                <a:lnTo>
                  <a:pt x="8" y="67"/>
                </a:lnTo>
                <a:lnTo>
                  <a:pt x="4" y="63"/>
                </a:lnTo>
                <a:lnTo>
                  <a:pt x="2" y="61"/>
                </a:lnTo>
                <a:lnTo>
                  <a:pt x="0" y="59"/>
                </a:lnTo>
                <a:lnTo>
                  <a:pt x="0" y="58"/>
                </a:lnTo>
                <a:lnTo>
                  <a:pt x="0" y="58"/>
                </a:lnTo>
                <a:lnTo>
                  <a:pt x="2" y="56"/>
                </a:lnTo>
                <a:lnTo>
                  <a:pt x="4" y="56"/>
                </a:lnTo>
                <a:lnTo>
                  <a:pt x="6" y="54"/>
                </a:lnTo>
                <a:lnTo>
                  <a:pt x="8" y="52"/>
                </a:lnTo>
                <a:lnTo>
                  <a:pt x="12" y="52"/>
                </a:lnTo>
                <a:lnTo>
                  <a:pt x="18" y="50"/>
                </a:lnTo>
                <a:lnTo>
                  <a:pt x="21" y="48"/>
                </a:lnTo>
                <a:lnTo>
                  <a:pt x="27" y="46"/>
                </a:lnTo>
                <a:lnTo>
                  <a:pt x="33" y="44"/>
                </a:lnTo>
                <a:lnTo>
                  <a:pt x="41" y="42"/>
                </a:lnTo>
                <a:lnTo>
                  <a:pt x="48" y="40"/>
                </a:lnTo>
                <a:lnTo>
                  <a:pt x="56" y="37"/>
                </a:lnTo>
                <a:lnTo>
                  <a:pt x="66" y="35"/>
                </a:lnTo>
                <a:lnTo>
                  <a:pt x="75" y="33"/>
                </a:lnTo>
                <a:lnTo>
                  <a:pt x="85" y="29"/>
                </a:lnTo>
                <a:lnTo>
                  <a:pt x="104" y="23"/>
                </a:lnTo>
                <a:lnTo>
                  <a:pt x="123" y="19"/>
                </a:lnTo>
                <a:lnTo>
                  <a:pt x="140" y="16"/>
                </a:lnTo>
                <a:lnTo>
                  <a:pt x="155" y="14"/>
                </a:lnTo>
                <a:lnTo>
                  <a:pt x="171" y="10"/>
                </a:lnTo>
                <a:lnTo>
                  <a:pt x="186" y="8"/>
                </a:lnTo>
                <a:lnTo>
                  <a:pt x="198" y="6"/>
                </a:lnTo>
                <a:lnTo>
                  <a:pt x="209" y="4"/>
                </a:lnTo>
                <a:lnTo>
                  <a:pt x="219" y="2"/>
                </a:lnTo>
                <a:lnTo>
                  <a:pt x="226" y="0"/>
                </a:lnTo>
                <a:lnTo>
                  <a:pt x="234" y="0"/>
                </a:lnTo>
                <a:lnTo>
                  <a:pt x="242" y="0"/>
                </a:lnTo>
                <a:lnTo>
                  <a:pt x="247" y="0"/>
                </a:lnTo>
                <a:lnTo>
                  <a:pt x="253" y="0"/>
                </a:lnTo>
                <a:lnTo>
                  <a:pt x="265" y="4"/>
                </a:lnTo>
                <a:lnTo>
                  <a:pt x="268" y="6"/>
                </a:lnTo>
                <a:lnTo>
                  <a:pt x="272" y="8"/>
                </a:lnTo>
                <a:lnTo>
                  <a:pt x="274" y="10"/>
                </a:lnTo>
                <a:lnTo>
                  <a:pt x="278" y="12"/>
                </a:lnTo>
                <a:lnTo>
                  <a:pt x="278" y="16"/>
                </a:lnTo>
                <a:lnTo>
                  <a:pt x="280" y="17"/>
                </a:lnTo>
                <a:lnTo>
                  <a:pt x="280" y="21"/>
                </a:lnTo>
                <a:lnTo>
                  <a:pt x="282" y="25"/>
                </a:lnTo>
                <a:lnTo>
                  <a:pt x="280" y="29"/>
                </a:lnTo>
                <a:lnTo>
                  <a:pt x="278" y="33"/>
                </a:lnTo>
                <a:lnTo>
                  <a:pt x="276" y="37"/>
                </a:lnTo>
                <a:lnTo>
                  <a:pt x="270" y="40"/>
                </a:lnTo>
                <a:lnTo>
                  <a:pt x="265" y="44"/>
                </a:lnTo>
                <a:lnTo>
                  <a:pt x="257" y="48"/>
                </a:lnTo>
                <a:lnTo>
                  <a:pt x="249" y="50"/>
                </a:lnTo>
                <a:lnTo>
                  <a:pt x="240" y="54"/>
                </a:lnTo>
                <a:lnTo>
                  <a:pt x="240" y="54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3" name="Freeform 152"/>
          <p:cNvSpPr/>
          <p:nvPr/>
        </p:nvSpPr>
        <p:spPr bwMode="auto">
          <a:xfrm>
            <a:off x="6038941" y="2482744"/>
            <a:ext cx="194973" cy="279582"/>
          </a:xfrm>
          <a:custGeom>
            <a:avLst/>
            <a:gdLst>
              <a:gd name="T0" fmla="*/ 71 w 105"/>
              <a:gd name="T1" fmla="*/ 153 h 153"/>
              <a:gd name="T2" fmla="*/ 69 w 105"/>
              <a:gd name="T3" fmla="*/ 151 h 153"/>
              <a:gd name="T4" fmla="*/ 65 w 105"/>
              <a:gd name="T5" fmla="*/ 147 h 153"/>
              <a:gd name="T6" fmla="*/ 61 w 105"/>
              <a:gd name="T7" fmla="*/ 144 h 153"/>
              <a:gd name="T8" fmla="*/ 58 w 105"/>
              <a:gd name="T9" fmla="*/ 138 h 153"/>
              <a:gd name="T10" fmla="*/ 54 w 105"/>
              <a:gd name="T11" fmla="*/ 132 h 153"/>
              <a:gd name="T12" fmla="*/ 48 w 105"/>
              <a:gd name="T13" fmla="*/ 123 h 153"/>
              <a:gd name="T14" fmla="*/ 42 w 105"/>
              <a:gd name="T15" fmla="*/ 113 h 153"/>
              <a:gd name="T16" fmla="*/ 36 w 105"/>
              <a:gd name="T17" fmla="*/ 103 h 153"/>
              <a:gd name="T18" fmla="*/ 31 w 105"/>
              <a:gd name="T19" fmla="*/ 92 h 153"/>
              <a:gd name="T20" fmla="*/ 25 w 105"/>
              <a:gd name="T21" fmla="*/ 82 h 153"/>
              <a:gd name="T22" fmla="*/ 19 w 105"/>
              <a:gd name="T23" fmla="*/ 73 h 153"/>
              <a:gd name="T24" fmla="*/ 15 w 105"/>
              <a:gd name="T25" fmla="*/ 63 h 153"/>
              <a:gd name="T26" fmla="*/ 12 w 105"/>
              <a:gd name="T27" fmla="*/ 54 h 153"/>
              <a:gd name="T28" fmla="*/ 8 w 105"/>
              <a:gd name="T29" fmla="*/ 46 h 153"/>
              <a:gd name="T30" fmla="*/ 6 w 105"/>
              <a:gd name="T31" fmla="*/ 38 h 153"/>
              <a:gd name="T32" fmla="*/ 4 w 105"/>
              <a:gd name="T33" fmla="*/ 33 h 153"/>
              <a:gd name="T34" fmla="*/ 2 w 105"/>
              <a:gd name="T35" fmla="*/ 25 h 153"/>
              <a:gd name="T36" fmla="*/ 0 w 105"/>
              <a:gd name="T37" fmla="*/ 21 h 153"/>
              <a:gd name="T38" fmla="*/ 0 w 105"/>
              <a:gd name="T39" fmla="*/ 16 h 153"/>
              <a:gd name="T40" fmla="*/ 0 w 105"/>
              <a:gd name="T41" fmla="*/ 12 h 153"/>
              <a:gd name="T42" fmla="*/ 0 w 105"/>
              <a:gd name="T43" fmla="*/ 10 h 153"/>
              <a:gd name="T44" fmla="*/ 0 w 105"/>
              <a:gd name="T45" fmla="*/ 6 h 153"/>
              <a:gd name="T46" fmla="*/ 2 w 105"/>
              <a:gd name="T47" fmla="*/ 4 h 153"/>
              <a:gd name="T48" fmla="*/ 4 w 105"/>
              <a:gd name="T49" fmla="*/ 2 h 153"/>
              <a:gd name="T50" fmla="*/ 6 w 105"/>
              <a:gd name="T51" fmla="*/ 2 h 153"/>
              <a:gd name="T52" fmla="*/ 8 w 105"/>
              <a:gd name="T53" fmla="*/ 0 h 153"/>
              <a:gd name="T54" fmla="*/ 12 w 105"/>
              <a:gd name="T55" fmla="*/ 2 h 153"/>
              <a:gd name="T56" fmla="*/ 15 w 105"/>
              <a:gd name="T57" fmla="*/ 2 h 153"/>
              <a:gd name="T58" fmla="*/ 21 w 105"/>
              <a:gd name="T59" fmla="*/ 4 h 153"/>
              <a:gd name="T60" fmla="*/ 29 w 105"/>
              <a:gd name="T61" fmla="*/ 8 h 153"/>
              <a:gd name="T62" fmla="*/ 36 w 105"/>
              <a:gd name="T63" fmla="*/ 10 h 153"/>
              <a:gd name="T64" fmla="*/ 46 w 105"/>
              <a:gd name="T65" fmla="*/ 16 h 153"/>
              <a:gd name="T66" fmla="*/ 54 w 105"/>
              <a:gd name="T67" fmla="*/ 19 h 153"/>
              <a:gd name="T68" fmla="*/ 63 w 105"/>
              <a:gd name="T69" fmla="*/ 25 h 153"/>
              <a:gd name="T70" fmla="*/ 69 w 105"/>
              <a:gd name="T71" fmla="*/ 31 h 153"/>
              <a:gd name="T72" fmla="*/ 77 w 105"/>
              <a:gd name="T73" fmla="*/ 38 h 153"/>
              <a:gd name="T74" fmla="*/ 82 w 105"/>
              <a:gd name="T75" fmla="*/ 46 h 153"/>
              <a:gd name="T76" fmla="*/ 90 w 105"/>
              <a:gd name="T77" fmla="*/ 54 h 153"/>
              <a:gd name="T78" fmla="*/ 94 w 105"/>
              <a:gd name="T79" fmla="*/ 63 h 153"/>
              <a:gd name="T80" fmla="*/ 100 w 105"/>
              <a:gd name="T81" fmla="*/ 75 h 153"/>
              <a:gd name="T82" fmla="*/ 102 w 105"/>
              <a:gd name="T83" fmla="*/ 84 h 153"/>
              <a:gd name="T84" fmla="*/ 103 w 105"/>
              <a:gd name="T85" fmla="*/ 94 h 153"/>
              <a:gd name="T86" fmla="*/ 105 w 105"/>
              <a:gd name="T87" fmla="*/ 103 h 153"/>
              <a:gd name="T88" fmla="*/ 105 w 105"/>
              <a:gd name="T89" fmla="*/ 111 h 153"/>
              <a:gd name="T90" fmla="*/ 105 w 105"/>
              <a:gd name="T91" fmla="*/ 119 h 153"/>
              <a:gd name="T92" fmla="*/ 103 w 105"/>
              <a:gd name="T93" fmla="*/ 126 h 153"/>
              <a:gd name="T94" fmla="*/ 102 w 105"/>
              <a:gd name="T95" fmla="*/ 132 h 153"/>
              <a:gd name="T96" fmla="*/ 100 w 105"/>
              <a:gd name="T97" fmla="*/ 138 h 153"/>
              <a:gd name="T98" fmla="*/ 96 w 105"/>
              <a:gd name="T99" fmla="*/ 142 h 153"/>
              <a:gd name="T100" fmla="*/ 90 w 105"/>
              <a:gd name="T101" fmla="*/ 146 h 153"/>
              <a:gd name="T102" fmla="*/ 86 w 105"/>
              <a:gd name="T103" fmla="*/ 147 h 153"/>
              <a:gd name="T104" fmla="*/ 82 w 105"/>
              <a:gd name="T105" fmla="*/ 149 h 153"/>
              <a:gd name="T106" fmla="*/ 80 w 105"/>
              <a:gd name="T107" fmla="*/ 151 h 153"/>
              <a:gd name="T108" fmla="*/ 77 w 105"/>
              <a:gd name="T109" fmla="*/ 153 h 153"/>
              <a:gd name="T110" fmla="*/ 73 w 105"/>
              <a:gd name="T111" fmla="*/ 153 h 153"/>
              <a:gd name="T112" fmla="*/ 71 w 105"/>
              <a:gd name="T113" fmla="*/ 153 h 153"/>
              <a:gd name="T114" fmla="*/ 71 w 105"/>
              <a:gd name="T115" fmla="*/ 153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5" h="153">
                <a:moveTo>
                  <a:pt x="71" y="153"/>
                </a:moveTo>
                <a:lnTo>
                  <a:pt x="69" y="151"/>
                </a:lnTo>
                <a:lnTo>
                  <a:pt x="65" y="147"/>
                </a:lnTo>
                <a:lnTo>
                  <a:pt x="61" y="144"/>
                </a:lnTo>
                <a:lnTo>
                  <a:pt x="58" y="138"/>
                </a:lnTo>
                <a:lnTo>
                  <a:pt x="54" y="132"/>
                </a:lnTo>
                <a:lnTo>
                  <a:pt x="48" y="123"/>
                </a:lnTo>
                <a:lnTo>
                  <a:pt x="42" y="113"/>
                </a:lnTo>
                <a:lnTo>
                  <a:pt x="36" y="103"/>
                </a:lnTo>
                <a:lnTo>
                  <a:pt x="31" y="92"/>
                </a:lnTo>
                <a:lnTo>
                  <a:pt x="25" y="82"/>
                </a:lnTo>
                <a:lnTo>
                  <a:pt x="19" y="73"/>
                </a:lnTo>
                <a:lnTo>
                  <a:pt x="15" y="63"/>
                </a:lnTo>
                <a:lnTo>
                  <a:pt x="12" y="54"/>
                </a:lnTo>
                <a:lnTo>
                  <a:pt x="8" y="46"/>
                </a:lnTo>
                <a:lnTo>
                  <a:pt x="6" y="38"/>
                </a:lnTo>
                <a:lnTo>
                  <a:pt x="4" y="33"/>
                </a:lnTo>
                <a:lnTo>
                  <a:pt x="2" y="25"/>
                </a:lnTo>
                <a:lnTo>
                  <a:pt x="0" y="21"/>
                </a:lnTo>
                <a:lnTo>
                  <a:pt x="0" y="16"/>
                </a:lnTo>
                <a:lnTo>
                  <a:pt x="0" y="12"/>
                </a:lnTo>
                <a:lnTo>
                  <a:pt x="0" y="10"/>
                </a:lnTo>
                <a:lnTo>
                  <a:pt x="0" y="6"/>
                </a:lnTo>
                <a:lnTo>
                  <a:pt x="2" y="4"/>
                </a:lnTo>
                <a:lnTo>
                  <a:pt x="4" y="2"/>
                </a:lnTo>
                <a:lnTo>
                  <a:pt x="6" y="2"/>
                </a:lnTo>
                <a:lnTo>
                  <a:pt x="8" y="0"/>
                </a:lnTo>
                <a:lnTo>
                  <a:pt x="12" y="2"/>
                </a:lnTo>
                <a:lnTo>
                  <a:pt x="15" y="2"/>
                </a:lnTo>
                <a:lnTo>
                  <a:pt x="21" y="4"/>
                </a:lnTo>
                <a:lnTo>
                  <a:pt x="29" y="8"/>
                </a:lnTo>
                <a:lnTo>
                  <a:pt x="36" y="10"/>
                </a:lnTo>
                <a:lnTo>
                  <a:pt x="46" y="16"/>
                </a:lnTo>
                <a:lnTo>
                  <a:pt x="54" y="19"/>
                </a:lnTo>
                <a:lnTo>
                  <a:pt x="63" y="25"/>
                </a:lnTo>
                <a:lnTo>
                  <a:pt x="69" y="31"/>
                </a:lnTo>
                <a:lnTo>
                  <a:pt x="77" y="38"/>
                </a:lnTo>
                <a:lnTo>
                  <a:pt x="82" y="46"/>
                </a:lnTo>
                <a:lnTo>
                  <a:pt x="90" y="54"/>
                </a:lnTo>
                <a:lnTo>
                  <a:pt x="94" y="63"/>
                </a:lnTo>
                <a:lnTo>
                  <a:pt x="100" y="75"/>
                </a:lnTo>
                <a:lnTo>
                  <a:pt x="102" y="84"/>
                </a:lnTo>
                <a:lnTo>
                  <a:pt x="103" y="94"/>
                </a:lnTo>
                <a:lnTo>
                  <a:pt x="105" y="103"/>
                </a:lnTo>
                <a:lnTo>
                  <a:pt x="105" y="111"/>
                </a:lnTo>
                <a:lnTo>
                  <a:pt x="105" y="119"/>
                </a:lnTo>
                <a:lnTo>
                  <a:pt x="103" y="126"/>
                </a:lnTo>
                <a:lnTo>
                  <a:pt x="102" y="132"/>
                </a:lnTo>
                <a:lnTo>
                  <a:pt x="100" y="138"/>
                </a:lnTo>
                <a:lnTo>
                  <a:pt x="96" y="142"/>
                </a:lnTo>
                <a:lnTo>
                  <a:pt x="90" y="146"/>
                </a:lnTo>
                <a:lnTo>
                  <a:pt x="86" y="147"/>
                </a:lnTo>
                <a:lnTo>
                  <a:pt x="82" y="149"/>
                </a:lnTo>
                <a:lnTo>
                  <a:pt x="80" y="151"/>
                </a:lnTo>
                <a:lnTo>
                  <a:pt x="77" y="153"/>
                </a:lnTo>
                <a:lnTo>
                  <a:pt x="73" y="153"/>
                </a:lnTo>
                <a:lnTo>
                  <a:pt x="71" y="153"/>
                </a:lnTo>
                <a:lnTo>
                  <a:pt x="71" y="153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4" name="Freeform 153"/>
          <p:cNvSpPr/>
          <p:nvPr/>
        </p:nvSpPr>
        <p:spPr bwMode="auto">
          <a:xfrm>
            <a:off x="5836613" y="2052336"/>
            <a:ext cx="224403" cy="103004"/>
          </a:xfrm>
          <a:custGeom>
            <a:avLst/>
            <a:gdLst>
              <a:gd name="T0" fmla="*/ 0 w 121"/>
              <a:gd name="T1" fmla="*/ 21 h 55"/>
              <a:gd name="T2" fmla="*/ 11 w 121"/>
              <a:gd name="T3" fmla="*/ 19 h 55"/>
              <a:gd name="T4" fmla="*/ 23 w 121"/>
              <a:gd name="T5" fmla="*/ 17 h 55"/>
              <a:gd name="T6" fmla="*/ 34 w 121"/>
              <a:gd name="T7" fmla="*/ 13 h 55"/>
              <a:gd name="T8" fmla="*/ 44 w 121"/>
              <a:gd name="T9" fmla="*/ 11 h 55"/>
              <a:gd name="T10" fmla="*/ 54 w 121"/>
              <a:gd name="T11" fmla="*/ 10 h 55"/>
              <a:gd name="T12" fmla="*/ 61 w 121"/>
              <a:gd name="T13" fmla="*/ 10 h 55"/>
              <a:gd name="T14" fmla="*/ 71 w 121"/>
              <a:gd name="T15" fmla="*/ 8 h 55"/>
              <a:gd name="T16" fmla="*/ 77 w 121"/>
              <a:gd name="T17" fmla="*/ 6 h 55"/>
              <a:gd name="T18" fmla="*/ 84 w 121"/>
              <a:gd name="T19" fmla="*/ 4 h 55"/>
              <a:gd name="T20" fmla="*/ 90 w 121"/>
              <a:gd name="T21" fmla="*/ 4 h 55"/>
              <a:gd name="T22" fmla="*/ 94 w 121"/>
              <a:gd name="T23" fmla="*/ 2 h 55"/>
              <a:gd name="T24" fmla="*/ 100 w 121"/>
              <a:gd name="T25" fmla="*/ 2 h 55"/>
              <a:gd name="T26" fmla="*/ 101 w 121"/>
              <a:gd name="T27" fmla="*/ 0 h 55"/>
              <a:gd name="T28" fmla="*/ 105 w 121"/>
              <a:gd name="T29" fmla="*/ 0 h 55"/>
              <a:gd name="T30" fmla="*/ 107 w 121"/>
              <a:gd name="T31" fmla="*/ 0 h 55"/>
              <a:gd name="T32" fmla="*/ 107 w 121"/>
              <a:gd name="T33" fmla="*/ 0 h 55"/>
              <a:gd name="T34" fmla="*/ 111 w 121"/>
              <a:gd name="T35" fmla="*/ 0 h 55"/>
              <a:gd name="T36" fmla="*/ 113 w 121"/>
              <a:gd name="T37" fmla="*/ 0 h 55"/>
              <a:gd name="T38" fmla="*/ 115 w 121"/>
              <a:gd name="T39" fmla="*/ 2 h 55"/>
              <a:gd name="T40" fmla="*/ 117 w 121"/>
              <a:gd name="T41" fmla="*/ 4 h 55"/>
              <a:gd name="T42" fmla="*/ 119 w 121"/>
              <a:gd name="T43" fmla="*/ 8 h 55"/>
              <a:gd name="T44" fmla="*/ 121 w 121"/>
              <a:gd name="T45" fmla="*/ 11 h 55"/>
              <a:gd name="T46" fmla="*/ 121 w 121"/>
              <a:gd name="T47" fmla="*/ 13 h 55"/>
              <a:gd name="T48" fmla="*/ 121 w 121"/>
              <a:gd name="T49" fmla="*/ 17 h 55"/>
              <a:gd name="T50" fmla="*/ 121 w 121"/>
              <a:gd name="T51" fmla="*/ 21 h 55"/>
              <a:gd name="T52" fmla="*/ 119 w 121"/>
              <a:gd name="T53" fmla="*/ 23 h 55"/>
              <a:gd name="T54" fmla="*/ 115 w 121"/>
              <a:gd name="T55" fmla="*/ 29 h 55"/>
              <a:gd name="T56" fmla="*/ 113 w 121"/>
              <a:gd name="T57" fmla="*/ 34 h 55"/>
              <a:gd name="T58" fmla="*/ 111 w 121"/>
              <a:gd name="T59" fmla="*/ 34 h 55"/>
              <a:gd name="T60" fmla="*/ 107 w 121"/>
              <a:gd name="T61" fmla="*/ 36 h 55"/>
              <a:gd name="T62" fmla="*/ 105 w 121"/>
              <a:gd name="T63" fmla="*/ 38 h 55"/>
              <a:gd name="T64" fmla="*/ 100 w 121"/>
              <a:gd name="T65" fmla="*/ 40 h 55"/>
              <a:gd name="T66" fmla="*/ 96 w 121"/>
              <a:gd name="T67" fmla="*/ 42 h 55"/>
              <a:gd name="T68" fmla="*/ 90 w 121"/>
              <a:gd name="T69" fmla="*/ 42 h 55"/>
              <a:gd name="T70" fmla="*/ 84 w 121"/>
              <a:gd name="T71" fmla="*/ 44 h 55"/>
              <a:gd name="T72" fmla="*/ 78 w 121"/>
              <a:gd name="T73" fmla="*/ 46 h 55"/>
              <a:gd name="T74" fmla="*/ 71 w 121"/>
              <a:gd name="T75" fmla="*/ 48 h 55"/>
              <a:gd name="T76" fmla="*/ 61 w 121"/>
              <a:gd name="T77" fmla="*/ 48 h 55"/>
              <a:gd name="T78" fmla="*/ 54 w 121"/>
              <a:gd name="T79" fmla="*/ 50 h 55"/>
              <a:gd name="T80" fmla="*/ 44 w 121"/>
              <a:gd name="T81" fmla="*/ 52 h 55"/>
              <a:gd name="T82" fmla="*/ 34 w 121"/>
              <a:gd name="T83" fmla="*/ 52 h 55"/>
              <a:gd name="T84" fmla="*/ 23 w 121"/>
              <a:gd name="T85" fmla="*/ 53 h 55"/>
              <a:gd name="T86" fmla="*/ 11 w 121"/>
              <a:gd name="T87" fmla="*/ 53 h 55"/>
              <a:gd name="T88" fmla="*/ 0 w 121"/>
              <a:gd name="T89" fmla="*/ 55 h 55"/>
              <a:gd name="T90" fmla="*/ 0 w 121"/>
              <a:gd name="T91" fmla="*/ 21 h 55"/>
              <a:gd name="T92" fmla="*/ 0 w 121"/>
              <a:gd name="T93" fmla="*/ 21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1" h="55">
                <a:moveTo>
                  <a:pt x="0" y="21"/>
                </a:moveTo>
                <a:lnTo>
                  <a:pt x="11" y="19"/>
                </a:lnTo>
                <a:lnTo>
                  <a:pt x="23" y="17"/>
                </a:lnTo>
                <a:lnTo>
                  <a:pt x="34" y="13"/>
                </a:lnTo>
                <a:lnTo>
                  <a:pt x="44" y="11"/>
                </a:lnTo>
                <a:lnTo>
                  <a:pt x="54" y="10"/>
                </a:lnTo>
                <a:lnTo>
                  <a:pt x="61" y="10"/>
                </a:lnTo>
                <a:lnTo>
                  <a:pt x="71" y="8"/>
                </a:lnTo>
                <a:lnTo>
                  <a:pt x="77" y="6"/>
                </a:lnTo>
                <a:lnTo>
                  <a:pt x="84" y="4"/>
                </a:lnTo>
                <a:lnTo>
                  <a:pt x="90" y="4"/>
                </a:lnTo>
                <a:lnTo>
                  <a:pt x="94" y="2"/>
                </a:lnTo>
                <a:lnTo>
                  <a:pt x="100" y="2"/>
                </a:lnTo>
                <a:lnTo>
                  <a:pt x="101" y="0"/>
                </a:lnTo>
                <a:lnTo>
                  <a:pt x="105" y="0"/>
                </a:lnTo>
                <a:lnTo>
                  <a:pt x="107" y="0"/>
                </a:lnTo>
                <a:lnTo>
                  <a:pt x="107" y="0"/>
                </a:lnTo>
                <a:lnTo>
                  <a:pt x="111" y="0"/>
                </a:lnTo>
                <a:lnTo>
                  <a:pt x="113" y="0"/>
                </a:lnTo>
                <a:lnTo>
                  <a:pt x="115" y="2"/>
                </a:lnTo>
                <a:lnTo>
                  <a:pt x="117" y="4"/>
                </a:lnTo>
                <a:lnTo>
                  <a:pt x="119" y="8"/>
                </a:lnTo>
                <a:lnTo>
                  <a:pt x="121" y="11"/>
                </a:lnTo>
                <a:lnTo>
                  <a:pt x="121" y="13"/>
                </a:lnTo>
                <a:lnTo>
                  <a:pt x="121" y="17"/>
                </a:lnTo>
                <a:lnTo>
                  <a:pt x="121" y="21"/>
                </a:lnTo>
                <a:lnTo>
                  <a:pt x="119" y="23"/>
                </a:lnTo>
                <a:lnTo>
                  <a:pt x="115" y="29"/>
                </a:lnTo>
                <a:lnTo>
                  <a:pt x="113" y="34"/>
                </a:lnTo>
                <a:lnTo>
                  <a:pt x="111" y="34"/>
                </a:lnTo>
                <a:lnTo>
                  <a:pt x="107" y="36"/>
                </a:lnTo>
                <a:lnTo>
                  <a:pt x="105" y="38"/>
                </a:lnTo>
                <a:lnTo>
                  <a:pt x="100" y="40"/>
                </a:lnTo>
                <a:lnTo>
                  <a:pt x="96" y="42"/>
                </a:lnTo>
                <a:lnTo>
                  <a:pt x="90" y="42"/>
                </a:lnTo>
                <a:lnTo>
                  <a:pt x="84" y="44"/>
                </a:lnTo>
                <a:lnTo>
                  <a:pt x="78" y="46"/>
                </a:lnTo>
                <a:lnTo>
                  <a:pt x="71" y="48"/>
                </a:lnTo>
                <a:lnTo>
                  <a:pt x="61" y="48"/>
                </a:lnTo>
                <a:lnTo>
                  <a:pt x="54" y="50"/>
                </a:lnTo>
                <a:lnTo>
                  <a:pt x="44" y="52"/>
                </a:lnTo>
                <a:lnTo>
                  <a:pt x="34" y="52"/>
                </a:lnTo>
                <a:lnTo>
                  <a:pt x="23" y="53"/>
                </a:lnTo>
                <a:lnTo>
                  <a:pt x="11" y="53"/>
                </a:lnTo>
                <a:lnTo>
                  <a:pt x="0" y="55"/>
                </a:lnTo>
                <a:lnTo>
                  <a:pt x="0" y="21"/>
                </a:lnTo>
                <a:lnTo>
                  <a:pt x="0" y="21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5" name="Freeform 154"/>
          <p:cNvSpPr/>
          <p:nvPr/>
        </p:nvSpPr>
        <p:spPr bwMode="auto">
          <a:xfrm>
            <a:off x="5843970" y="2309846"/>
            <a:ext cx="239118" cy="91969"/>
          </a:xfrm>
          <a:custGeom>
            <a:avLst/>
            <a:gdLst>
              <a:gd name="T0" fmla="*/ 130 w 130"/>
              <a:gd name="T1" fmla="*/ 0 h 49"/>
              <a:gd name="T2" fmla="*/ 130 w 130"/>
              <a:gd name="T3" fmla="*/ 28 h 49"/>
              <a:gd name="T4" fmla="*/ 96 w 130"/>
              <a:gd name="T5" fmla="*/ 32 h 49"/>
              <a:gd name="T6" fmla="*/ 61 w 130"/>
              <a:gd name="T7" fmla="*/ 38 h 49"/>
              <a:gd name="T8" fmla="*/ 46 w 130"/>
              <a:gd name="T9" fmla="*/ 40 h 49"/>
              <a:gd name="T10" fmla="*/ 29 w 130"/>
              <a:gd name="T11" fmla="*/ 44 h 49"/>
              <a:gd name="T12" fmla="*/ 13 w 130"/>
              <a:gd name="T13" fmla="*/ 45 h 49"/>
              <a:gd name="T14" fmla="*/ 0 w 130"/>
              <a:gd name="T15" fmla="*/ 49 h 49"/>
              <a:gd name="T16" fmla="*/ 0 w 130"/>
              <a:gd name="T17" fmla="*/ 15 h 49"/>
              <a:gd name="T18" fmla="*/ 65 w 130"/>
              <a:gd name="T19" fmla="*/ 7 h 49"/>
              <a:gd name="T20" fmla="*/ 130 w 130"/>
              <a:gd name="T21" fmla="*/ 0 h 49"/>
              <a:gd name="T22" fmla="*/ 130 w 130"/>
              <a:gd name="T23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0" h="49">
                <a:moveTo>
                  <a:pt x="130" y="0"/>
                </a:moveTo>
                <a:lnTo>
                  <a:pt x="130" y="28"/>
                </a:lnTo>
                <a:lnTo>
                  <a:pt x="96" y="32"/>
                </a:lnTo>
                <a:lnTo>
                  <a:pt x="61" y="38"/>
                </a:lnTo>
                <a:lnTo>
                  <a:pt x="46" y="40"/>
                </a:lnTo>
                <a:lnTo>
                  <a:pt x="29" y="44"/>
                </a:lnTo>
                <a:lnTo>
                  <a:pt x="13" y="45"/>
                </a:lnTo>
                <a:lnTo>
                  <a:pt x="0" y="49"/>
                </a:lnTo>
                <a:lnTo>
                  <a:pt x="0" y="15"/>
                </a:lnTo>
                <a:lnTo>
                  <a:pt x="65" y="7"/>
                </a:lnTo>
                <a:lnTo>
                  <a:pt x="130" y="0"/>
                </a:lnTo>
                <a:lnTo>
                  <a:pt x="130" y="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6" name="Freeform 157"/>
          <p:cNvSpPr/>
          <p:nvPr/>
        </p:nvSpPr>
        <p:spPr bwMode="auto">
          <a:xfrm>
            <a:off x="5943294" y="1835291"/>
            <a:ext cx="713671" cy="1294907"/>
          </a:xfrm>
          <a:custGeom>
            <a:avLst/>
            <a:gdLst>
              <a:gd name="T0" fmla="*/ 79 w 387"/>
              <a:gd name="T1" fmla="*/ 629 h 704"/>
              <a:gd name="T2" fmla="*/ 119 w 387"/>
              <a:gd name="T3" fmla="*/ 591 h 704"/>
              <a:gd name="T4" fmla="*/ 159 w 387"/>
              <a:gd name="T5" fmla="*/ 543 h 704"/>
              <a:gd name="T6" fmla="*/ 199 w 387"/>
              <a:gd name="T7" fmla="*/ 488 h 704"/>
              <a:gd name="T8" fmla="*/ 234 w 387"/>
              <a:gd name="T9" fmla="*/ 425 h 704"/>
              <a:gd name="T10" fmla="*/ 265 w 387"/>
              <a:gd name="T11" fmla="*/ 356 h 704"/>
              <a:gd name="T12" fmla="*/ 288 w 387"/>
              <a:gd name="T13" fmla="*/ 283 h 704"/>
              <a:gd name="T14" fmla="*/ 305 w 387"/>
              <a:gd name="T15" fmla="*/ 211 h 704"/>
              <a:gd name="T16" fmla="*/ 312 w 387"/>
              <a:gd name="T17" fmla="*/ 165 h 704"/>
              <a:gd name="T18" fmla="*/ 316 w 387"/>
              <a:gd name="T19" fmla="*/ 134 h 704"/>
              <a:gd name="T20" fmla="*/ 320 w 387"/>
              <a:gd name="T21" fmla="*/ 111 h 704"/>
              <a:gd name="T22" fmla="*/ 322 w 387"/>
              <a:gd name="T23" fmla="*/ 92 h 704"/>
              <a:gd name="T24" fmla="*/ 322 w 387"/>
              <a:gd name="T25" fmla="*/ 79 h 704"/>
              <a:gd name="T26" fmla="*/ 320 w 387"/>
              <a:gd name="T27" fmla="*/ 63 h 704"/>
              <a:gd name="T28" fmla="*/ 314 w 387"/>
              <a:gd name="T29" fmla="*/ 31 h 704"/>
              <a:gd name="T30" fmla="*/ 312 w 387"/>
              <a:gd name="T31" fmla="*/ 10 h 704"/>
              <a:gd name="T32" fmla="*/ 314 w 387"/>
              <a:gd name="T33" fmla="*/ 2 h 704"/>
              <a:gd name="T34" fmla="*/ 324 w 387"/>
              <a:gd name="T35" fmla="*/ 2 h 704"/>
              <a:gd name="T36" fmla="*/ 341 w 387"/>
              <a:gd name="T37" fmla="*/ 12 h 704"/>
              <a:gd name="T38" fmla="*/ 364 w 387"/>
              <a:gd name="T39" fmla="*/ 29 h 704"/>
              <a:gd name="T40" fmla="*/ 381 w 387"/>
              <a:gd name="T41" fmla="*/ 48 h 704"/>
              <a:gd name="T42" fmla="*/ 387 w 387"/>
              <a:gd name="T43" fmla="*/ 63 h 704"/>
              <a:gd name="T44" fmla="*/ 383 w 387"/>
              <a:gd name="T45" fmla="*/ 75 h 704"/>
              <a:gd name="T46" fmla="*/ 381 w 387"/>
              <a:gd name="T47" fmla="*/ 88 h 704"/>
              <a:gd name="T48" fmla="*/ 377 w 387"/>
              <a:gd name="T49" fmla="*/ 107 h 704"/>
              <a:gd name="T50" fmla="*/ 374 w 387"/>
              <a:gd name="T51" fmla="*/ 132 h 704"/>
              <a:gd name="T52" fmla="*/ 370 w 387"/>
              <a:gd name="T53" fmla="*/ 165 h 704"/>
              <a:gd name="T54" fmla="*/ 360 w 387"/>
              <a:gd name="T55" fmla="*/ 216 h 704"/>
              <a:gd name="T56" fmla="*/ 343 w 387"/>
              <a:gd name="T57" fmla="*/ 293 h 704"/>
              <a:gd name="T58" fmla="*/ 320 w 387"/>
              <a:gd name="T59" fmla="*/ 364 h 704"/>
              <a:gd name="T60" fmla="*/ 288 w 387"/>
              <a:gd name="T61" fmla="*/ 434 h 704"/>
              <a:gd name="T62" fmla="*/ 249 w 387"/>
              <a:gd name="T63" fmla="*/ 499 h 704"/>
              <a:gd name="T64" fmla="*/ 201 w 387"/>
              <a:gd name="T65" fmla="*/ 561 h 704"/>
              <a:gd name="T66" fmla="*/ 152 w 387"/>
              <a:gd name="T67" fmla="*/ 614 h 704"/>
              <a:gd name="T68" fmla="*/ 104 w 387"/>
              <a:gd name="T69" fmla="*/ 654 h 704"/>
              <a:gd name="T70" fmla="*/ 64 w 387"/>
              <a:gd name="T71" fmla="*/ 679 h 704"/>
              <a:gd name="T72" fmla="*/ 43 w 387"/>
              <a:gd name="T73" fmla="*/ 691 h 704"/>
              <a:gd name="T74" fmla="*/ 25 w 387"/>
              <a:gd name="T75" fmla="*/ 698 h 704"/>
              <a:gd name="T76" fmla="*/ 14 w 387"/>
              <a:gd name="T77" fmla="*/ 702 h 704"/>
              <a:gd name="T78" fmla="*/ 0 w 387"/>
              <a:gd name="T79" fmla="*/ 704 h 704"/>
              <a:gd name="T80" fmla="*/ 0 w 387"/>
              <a:gd name="T81" fmla="*/ 700 h 704"/>
              <a:gd name="T82" fmla="*/ 4 w 387"/>
              <a:gd name="T83" fmla="*/ 694 h 704"/>
              <a:gd name="T84" fmla="*/ 14 w 387"/>
              <a:gd name="T85" fmla="*/ 685 h 704"/>
              <a:gd name="T86" fmla="*/ 27 w 387"/>
              <a:gd name="T87" fmla="*/ 673 h 704"/>
              <a:gd name="T88" fmla="*/ 44 w 387"/>
              <a:gd name="T89" fmla="*/ 658 h 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87" h="704">
                <a:moveTo>
                  <a:pt x="50" y="652"/>
                </a:moveTo>
                <a:lnTo>
                  <a:pt x="65" y="641"/>
                </a:lnTo>
                <a:lnTo>
                  <a:pt x="79" y="629"/>
                </a:lnTo>
                <a:lnTo>
                  <a:pt x="92" y="618"/>
                </a:lnTo>
                <a:lnTo>
                  <a:pt x="106" y="605"/>
                </a:lnTo>
                <a:lnTo>
                  <a:pt x="119" y="591"/>
                </a:lnTo>
                <a:lnTo>
                  <a:pt x="132" y="576"/>
                </a:lnTo>
                <a:lnTo>
                  <a:pt x="146" y="561"/>
                </a:lnTo>
                <a:lnTo>
                  <a:pt x="159" y="543"/>
                </a:lnTo>
                <a:lnTo>
                  <a:pt x="173" y="526"/>
                </a:lnTo>
                <a:lnTo>
                  <a:pt x="186" y="507"/>
                </a:lnTo>
                <a:lnTo>
                  <a:pt x="199" y="488"/>
                </a:lnTo>
                <a:lnTo>
                  <a:pt x="211" y="469"/>
                </a:lnTo>
                <a:lnTo>
                  <a:pt x="222" y="448"/>
                </a:lnTo>
                <a:lnTo>
                  <a:pt x="234" y="425"/>
                </a:lnTo>
                <a:lnTo>
                  <a:pt x="245" y="404"/>
                </a:lnTo>
                <a:lnTo>
                  <a:pt x="257" y="379"/>
                </a:lnTo>
                <a:lnTo>
                  <a:pt x="265" y="356"/>
                </a:lnTo>
                <a:lnTo>
                  <a:pt x="272" y="331"/>
                </a:lnTo>
                <a:lnTo>
                  <a:pt x="280" y="308"/>
                </a:lnTo>
                <a:lnTo>
                  <a:pt x="288" y="283"/>
                </a:lnTo>
                <a:lnTo>
                  <a:pt x="295" y="259"/>
                </a:lnTo>
                <a:lnTo>
                  <a:pt x="301" y="234"/>
                </a:lnTo>
                <a:lnTo>
                  <a:pt x="305" y="211"/>
                </a:lnTo>
                <a:lnTo>
                  <a:pt x="310" y="186"/>
                </a:lnTo>
                <a:lnTo>
                  <a:pt x="312" y="174"/>
                </a:lnTo>
                <a:lnTo>
                  <a:pt x="312" y="165"/>
                </a:lnTo>
                <a:lnTo>
                  <a:pt x="314" y="153"/>
                </a:lnTo>
                <a:lnTo>
                  <a:pt x="316" y="144"/>
                </a:lnTo>
                <a:lnTo>
                  <a:pt x="316" y="134"/>
                </a:lnTo>
                <a:lnTo>
                  <a:pt x="318" y="127"/>
                </a:lnTo>
                <a:lnTo>
                  <a:pt x="318" y="119"/>
                </a:lnTo>
                <a:lnTo>
                  <a:pt x="320" y="111"/>
                </a:lnTo>
                <a:lnTo>
                  <a:pt x="320" y="104"/>
                </a:lnTo>
                <a:lnTo>
                  <a:pt x="322" y="98"/>
                </a:lnTo>
                <a:lnTo>
                  <a:pt x="322" y="92"/>
                </a:lnTo>
                <a:lnTo>
                  <a:pt x="322" y="86"/>
                </a:lnTo>
                <a:lnTo>
                  <a:pt x="322" y="83"/>
                </a:lnTo>
                <a:lnTo>
                  <a:pt x="322" y="79"/>
                </a:lnTo>
                <a:lnTo>
                  <a:pt x="322" y="75"/>
                </a:lnTo>
                <a:lnTo>
                  <a:pt x="324" y="73"/>
                </a:lnTo>
                <a:lnTo>
                  <a:pt x="320" y="63"/>
                </a:lnTo>
                <a:lnTo>
                  <a:pt x="318" y="54"/>
                </a:lnTo>
                <a:lnTo>
                  <a:pt x="316" y="42"/>
                </a:lnTo>
                <a:lnTo>
                  <a:pt x="314" y="31"/>
                </a:lnTo>
                <a:lnTo>
                  <a:pt x="312" y="21"/>
                </a:lnTo>
                <a:lnTo>
                  <a:pt x="312" y="14"/>
                </a:lnTo>
                <a:lnTo>
                  <a:pt x="312" y="10"/>
                </a:lnTo>
                <a:lnTo>
                  <a:pt x="312" y="6"/>
                </a:lnTo>
                <a:lnTo>
                  <a:pt x="312" y="4"/>
                </a:lnTo>
                <a:lnTo>
                  <a:pt x="314" y="2"/>
                </a:lnTo>
                <a:lnTo>
                  <a:pt x="316" y="0"/>
                </a:lnTo>
                <a:lnTo>
                  <a:pt x="320" y="0"/>
                </a:lnTo>
                <a:lnTo>
                  <a:pt x="324" y="2"/>
                </a:lnTo>
                <a:lnTo>
                  <a:pt x="330" y="4"/>
                </a:lnTo>
                <a:lnTo>
                  <a:pt x="335" y="8"/>
                </a:lnTo>
                <a:lnTo>
                  <a:pt x="341" y="12"/>
                </a:lnTo>
                <a:lnTo>
                  <a:pt x="349" y="16"/>
                </a:lnTo>
                <a:lnTo>
                  <a:pt x="356" y="21"/>
                </a:lnTo>
                <a:lnTo>
                  <a:pt x="364" y="29"/>
                </a:lnTo>
                <a:lnTo>
                  <a:pt x="370" y="37"/>
                </a:lnTo>
                <a:lnTo>
                  <a:pt x="376" y="42"/>
                </a:lnTo>
                <a:lnTo>
                  <a:pt x="381" y="48"/>
                </a:lnTo>
                <a:lnTo>
                  <a:pt x="383" y="54"/>
                </a:lnTo>
                <a:lnTo>
                  <a:pt x="385" y="60"/>
                </a:lnTo>
                <a:lnTo>
                  <a:pt x="387" y="63"/>
                </a:lnTo>
                <a:lnTo>
                  <a:pt x="385" y="69"/>
                </a:lnTo>
                <a:lnTo>
                  <a:pt x="385" y="71"/>
                </a:lnTo>
                <a:lnTo>
                  <a:pt x="383" y="75"/>
                </a:lnTo>
                <a:lnTo>
                  <a:pt x="383" y="79"/>
                </a:lnTo>
                <a:lnTo>
                  <a:pt x="383" y="83"/>
                </a:lnTo>
                <a:lnTo>
                  <a:pt x="381" y="88"/>
                </a:lnTo>
                <a:lnTo>
                  <a:pt x="381" y="94"/>
                </a:lnTo>
                <a:lnTo>
                  <a:pt x="379" y="100"/>
                </a:lnTo>
                <a:lnTo>
                  <a:pt x="377" y="107"/>
                </a:lnTo>
                <a:lnTo>
                  <a:pt x="377" y="115"/>
                </a:lnTo>
                <a:lnTo>
                  <a:pt x="376" y="125"/>
                </a:lnTo>
                <a:lnTo>
                  <a:pt x="374" y="132"/>
                </a:lnTo>
                <a:lnTo>
                  <a:pt x="372" y="144"/>
                </a:lnTo>
                <a:lnTo>
                  <a:pt x="372" y="153"/>
                </a:lnTo>
                <a:lnTo>
                  <a:pt x="370" y="165"/>
                </a:lnTo>
                <a:lnTo>
                  <a:pt x="368" y="178"/>
                </a:lnTo>
                <a:lnTo>
                  <a:pt x="364" y="190"/>
                </a:lnTo>
                <a:lnTo>
                  <a:pt x="360" y="216"/>
                </a:lnTo>
                <a:lnTo>
                  <a:pt x="355" y="243"/>
                </a:lnTo>
                <a:lnTo>
                  <a:pt x="349" y="268"/>
                </a:lnTo>
                <a:lnTo>
                  <a:pt x="343" y="293"/>
                </a:lnTo>
                <a:lnTo>
                  <a:pt x="335" y="316"/>
                </a:lnTo>
                <a:lnTo>
                  <a:pt x="328" y="341"/>
                </a:lnTo>
                <a:lnTo>
                  <a:pt x="320" y="364"/>
                </a:lnTo>
                <a:lnTo>
                  <a:pt x="310" y="389"/>
                </a:lnTo>
                <a:lnTo>
                  <a:pt x="299" y="412"/>
                </a:lnTo>
                <a:lnTo>
                  <a:pt x="288" y="434"/>
                </a:lnTo>
                <a:lnTo>
                  <a:pt x="276" y="457"/>
                </a:lnTo>
                <a:lnTo>
                  <a:pt x="263" y="478"/>
                </a:lnTo>
                <a:lnTo>
                  <a:pt x="249" y="499"/>
                </a:lnTo>
                <a:lnTo>
                  <a:pt x="234" y="520"/>
                </a:lnTo>
                <a:lnTo>
                  <a:pt x="219" y="542"/>
                </a:lnTo>
                <a:lnTo>
                  <a:pt x="201" y="561"/>
                </a:lnTo>
                <a:lnTo>
                  <a:pt x="184" y="580"/>
                </a:lnTo>
                <a:lnTo>
                  <a:pt x="169" y="599"/>
                </a:lnTo>
                <a:lnTo>
                  <a:pt x="152" y="614"/>
                </a:lnTo>
                <a:lnTo>
                  <a:pt x="136" y="629"/>
                </a:lnTo>
                <a:lnTo>
                  <a:pt x="119" y="643"/>
                </a:lnTo>
                <a:lnTo>
                  <a:pt x="104" y="654"/>
                </a:lnTo>
                <a:lnTo>
                  <a:pt x="88" y="666"/>
                </a:lnTo>
                <a:lnTo>
                  <a:pt x="71" y="673"/>
                </a:lnTo>
                <a:lnTo>
                  <a:pt x="64" y="679"/>
                </a:lnTo>
                <a:lnTo>
                  <a:pt x="56" y="683"/>
                </a:lnTo>
                <a:lnTo>
                  <a:pt x="48" y="687"/>
                </a:lnTo>
                <a:lnTo>
                  <a:pt x="43" y="691"/>
                </a:lnTo>
                <a:lnTo>
                  <a:pt x="37" y="693"/>
                </a:lnTo>
                <a:lnTo>
                  <a:pt x="31" y="696"/>
                </a:lnTo>
                <a:lnTo>
                  <a:pt x="25" y="698"/>
                </a:lnTo>
                <a:lnTo>
                  <a:pt x="21" y="700"/>
                </a:lnTo>
                <a:lnTo>
                  <a:pt x="18" y="702"/>
                </a:lnTo>
                <a:lnTo>
                  <a:pt x="14" y="702"/>
                </a:lnTo>
                <a:lnTo>
                  <a:pt x="8" y="704"/>
                </a:lnTo>
                <a:lnTo>
                  <a:pt x="2" y="704"/>
                </a:lnTo>
                <a:lnTo>
                  <a:pt x="0" y="704"/>
                </a:lnTo>
                <a:lnTo>
                  <a:pt x="0" y="702"/>
                </a:lnTo>
                <a:lnTo>
                  <a:pt x="0" y="702"/>
                </a:lnTo>
                <a:lnTo>
                  <a:pt x="0" y="700"/>
                </a:lnTo>
                <a:lnTo>
                  <a:pt x="2" y="698"/>
                </a:lnTo>
                <a:lnTo>
                  <a:pt x="2" y="696"/>
                </a:lnTo>
                <a:lnTo>
                  <a:pt x="4" y="694"/>
                </a:lnTo>
                <a:lnTo>
                  <a:pt x="8" y="691"/>
                </a:lnTo>
                <a:lnTo>
                  <a:pt x="10" y="689"/>
                </a:lnTo>
                <a:lnTo>
                  <a:pt x="14" y="685"/>
                </a:lnTo>
                <a:lnTo>
                  <a:pt x="18" y="681"/>
                </a:lnTo>
                <a:lnTo>
                  <a:pt x="21" y="677"/>
                </a:lnTo>
                <a:lnTo>
                  <a:pt x="27" y="673"/>
                </a:lnTo>
                <a:lnTo>
                  <a:pt x="33" y="668"/>
                </a:lnTo>
                <a:lnTo>
                  <a:pt x="39" y="664"/>
                </a:lnTo>
                <a:lnTo>
                  <a:pt x="44" y="658"/>
                </a:lnTo>
                <a:lnTo>
                  <a:pt x="50" y="652"/>
                </a:lnTo>
                <a:lnTo>
                  <a:pt x="50" y="652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7" name="任意多边形 106"/>
          <p:cNvSpPr/>
          <p:nvPr/>
        </p:nvSpPr>
        <p:spPr>
          <a:xfrm>
            <a:off x="6046302" y="1909979"/>
            <a:ext cx="179895" cy="462406"/>
          </a:xfrm>
          <a:custGeom>
            <a:avLst/>
            <a:gdLst>
              <a:gd name="connsiteX0" fmla="*/ 69895 w 179895"/>
              <a:gd name="connsiteY0" fmla="*/ 0 h 462406"/>
              <a:gd name="connsiteX1" fmla="*/ 179895 w 179895"/>
              <a:gd name="connsiteY1" fmla="*/ 7413 h 462406"/>
              <a:gd name="connsiteX2" fmla="*/ 176578 w 179895"/>
              <a:gd name="connsiteY2" fmla="*/ 14066 h 462406"/>
              <a:gd name="connsiteX3" fmla="*/ 172900 w 179895"/>
              <a:gd name="connsiteY3" fmla="*/ 21446 h 462406"/>
              <a:gd name="connsiteX4" fmla="*/ 169221 w 179895"/>
              <a:gd name="connsiteY4" fmla="*/ 32516 h 462406"/>
              <a:gd name="connsiteX5" fmla="*/ 165542 w 179895"/>
              <a:gd name="connsiteY5" fmla="*/ 38051 h 462406"/>
              <a:gd name="connsiteX6" fmla="*/ 165542 w 179895"/>
              <a:gd name="connsiteY6" fmla="*/ 52811 h 462406"/>
              <a:gd name="connsiteX7" fmla="*/ 158185 w 179895"/>
              <a:gd name="connsiteY7" fmla="*/ 74952 h 462406"/>
              <a:gd name="connsiteX8" fmla="*/ 154506 w 179895"/>
              <a:gd name="connsiteY8" fmla="*/ 102627 h 462406"/>
              <a:gd name="connsiteX9" fmla="*/ 150827 w 179895"/>
              <a:gd name="connsiteY9" fmla="*/ 133992 h 462406"/>
              <a:gd name="connsiteX10" fmla="*/ 139791 w 179895"/>
              <a:gd name="connsiteY10" fmla="*/ 198568 h 462406"/>
              <a:gd name="connsiteX11" fmla="*/ 126916 w 179895"/>
              <a:gd name="connsiteY11" fmla="*/ 261299 h 462406"/>
              <a:gd name="connsiteX12" fmla="*/ 123237 w 179895"/>
              <a:gd name="connsiteY12" fmla="*/ 288974 h 462406"/>
              <a:gd name="connsiteX13" fmla="*/ 115880 w 179895"/>
              <a:gd name="connsiteY13" fmla="*/ 318494 h 462406"/>
              <a:gd name="connsiteX14" fmla="*/ 104843 w 179895"/>
              <a:gd name="connsiteY14" fmla="*/ 346170 h 462406"/>
              <a:gd name="connsiteX15" fmla="*/ 99325 w 179895"/>
              <a:gd name="connsiteY15" fmla="*/ 373845 h 462406"/>
              <a:gd name="connsiteX16" fmla="*/ 95647 w 179895"/>
              <a:gd name="connsiteY16" fmla="*/ 388605 h 462406"/>
              <a:gd name="connsiteX17" fmla="*/ 91968 w 179895"/>
              <a:gd name="connsiteY17" fmla="*/ 399675 h 462406"/>
              <a:gd name="connsiteX18" fmla="*/ 84610 w 179895"/>
              <a:gd name="connsiteY18" fmla="*/ 408901 h 462406"/>
              <a:gd name="connsiteX19" fmla="*/ 80932 w 179895"/>
              <a:gd name="connsiteY19" fmla="*/ 419971 h 462406"/>
              <a:gd name="connsiteX20" fmla="*/ 73574 w 179895"/>
              <a:gd name="connsiteY20" fmla="*/ 427351 h 462406"/>
              <a:gd name="connsiteX21" fmla="*/ 69895 w 179895"/>
              <a:gd name="connsiteY21" fmla="*/ 438421 h 462406"/>
              <a:gd name="connsiteX22" fmla="*/ 62538 w 179895"/>
              <a:gd name="connsiteY22" fmla="*/ 443956 h 462406"/>
              <a:gd name="connsiteX23" fmla="*/ 57020 w 179895"/>
              <a:gd name="connsiteY23" fmla="*/ 447646 h 462406"/>
              <a:gd name="connsiteX24" fmla="*/ 53341 w 179895"/>
              <a:gd name="connsiteY24" fmla="*/ 455026 h 462406"/>
              <a:gd name="connsiteX25" fmla="*/ 45984 w 179895"/>
              <a:gd name="connsiteY25" fmla="*/ 458716 h 462406"/>
              <a:gd name="connsiteX26" fmla="*/ 38626 w 179895"/>
              <a:gd name="connsiteY26" fmla="*/ 462406 h 462406"/>
              <a:gd name="connsiteX27" fmla="*/ 31269 w 179895"/>
              <a:gd name="connsiteY27" fmla="*/ 462406 h 462406"/>
              <a:gd name="connsiteX28" fmla="*/ 23911 w 179895"/>
              <a:gd name="connsiteY28" fmla="*/ 462406 h 462406"/>
              <a:gd name="connsiteX29" fmla="*/ 14715 w 179895"/>
              <a:gd name="connsiteY29" fmla="*/ 462406 h 462406"/>
              <a:gd name="connsiteX30" fmla="*/ 7357 w 179895"/>
              <a:gd name="connsiteY30" fmla="*/ 462406 h 462406"/>
              <a:gd name="connsiteX31" fmla="*/ 0 w 179895"/>
              <a:gd name="connsiteY31" fmla="*/ 458716 h 462406"/>
              <a:gd name="connsiteX32" fmla="*/ 0 w 179895"/>
              <a:gd name="connsiteY32" fmla="*/ 451336 h 462406"/>
              <a:gd name="connsiteX33" fmla="*/ 3678 w 179895"/>
              <a:gd name="connsiteY33" fmla="*/ 440266 h 462406"/>
              <a:gd name="connsiteX34" fmla="*/ 3678 w 179895"/>
              <a:gd name="connsiteY34" fmla="*/ 434731 h 462406"/>
              <a:gd name="connsiteX35" fmla="*/ 7357 w 179895"/>
              <a:gd name="connsiteY35" fmla="*/ 419971 h 462406"/>
              <a:gd name="connsiteX36" fmla="*/ 7357 w 179895"/>
              <a:gd name="connsiteY36" fmla="*/ 408901 h 462406"/>
              <a:gd name="connsiteX37" fmla="*/ 11036 w 179895"/>
              <a:gd name="connsiteY37" fmla="*/ 395985 h 462406"/>
              <a:gd name="connsiteX38" fmla="*/ 14715 w 179895"/>
              <a:gd name="connsiteY38" fmla="*/ 381225 h 462406"/>
              <a:gd name="connsiteX39" fmla="*/ 16554 w 179895"/>
              <a:gd name="connsiteY39" fmla="*/ 366465 h 462406"/>
              <a:gd name="connsiteX40" fmla="*/ 16554 w 179895"/>
              <a:gd name="connsiteY40" fmla="*/ 349860 h 462406"/>
              <a:gd name="connsiteX41" fmla="*/ 20233 w 179895"/>
              <a:gd name="connsiteY41" fmla="*/ 331410 h 462406"/>
              <a:gd name="connsiteX42" fmla="*/ 23911 w 179895"/>
              <a:gd name="connsiteY42" fmla="*/ 314804 h 462406"/>
              <a:gd name="connsiteX43" fmla="*/ 27590 w 179895"/>
              <a:gd name="connsiteY43" fmla="*/ 292664 h 462406"/>
              <a:gd name="connsiteX44" fmla="*/ 31269 w 179895"/>
              <a:gd name="connsiteY44" fmla="*/ 272369 h 462406"/>
              <a:gd name="connsiteX45" fmla="*/ 34948 w 179895"/>
              <a:gd name="connsiteY45" fmla="*/ 250229 h 462406"/>
              <a:gd name="connsiteX46" fmla="*/ 42305 w 179895"/>
              <a:gd name="connsiteY46" fmla="*/ 226243 h 462406"/>
              <a:gd name="connsiteX47" fmla="*/ 45984 w 179895"/>
              <a:gd name="connsiteY47" fmla="*/ 204103 h 462406"/>
              <a:gd name="connsiteX48" fmla="*/ 49662 w 179895"/>
              <a:gd name="connsiteY48" fmla="*/ 180118 h 462406"/>
              <a:gd name="connsiteX49" fmla="*/ 53341 w 179895"/>
              <a:gd name="connsiteY49" fmla="*/ 156133 h 462406"/>
              <a:gd name="connsiteX50" fmla="*/ 57020 w 179895"/>
              <a:gd name="connsiteY50" fmla="*/ 133992 h 462406"/>
              <a:gd name="connsiteX51" fmla="*/ 58859 w 179895"/>
              <a:gd name="connsiteY51" fmla="*/ 117387 h 462406"/>
              <a:gd name="connsiteX52" fmla="*/ 62538 w 179895"/>
              <a:gd name="connsiteY52" fmla="*/ 98937 h 462406"/>
              <a:gd name="connsiteX53" fmla="*/ 62538 w 179895"/>
              <a:gd name="connsiteY53" fmla="*/ 80487 h 462406"/>
              <a:gd name="connsiteX54" fmla="*/ 66217 w 179895"/>
              <a:gd name="connsiteY54" fmla="*/ 67571 h 462406"/>
              <a:gd name="connsiteX55" fmla="*/ 66217 w 179895"/>
              <a:gd name="connsiteY55" fmla="*/ 52811 h 462406"/>
              <a:gd name="connsiteX56" fmla="*/ 69895 w 179895"/>
              <a:gd name="connsiteY56" fmla="*/ 38051 h 462406"/>
              <a:gd name="connsiteX57" fmla="*/ 69895 w 179895"/>
              <a:gd name="connsiteY57" fmla="*/ 28826 h 462406"/>
              <a:gd name="connsiteX58" fmla="*/ 69895 w 179895"/>
              <a:gd name="connsiteY58" fmla="*/ 17756 h 462406"/>
              <a:gd name="connsiteX59" fmla="*/ 69895 w 179895"/>
              <a:gd name="connsiteY59" fmla="*/ 6686 h 462406"/>
              <a:gd name="connsiteX60" fmla="*/ 69895 w 179895"/>
              <a:gd name="connsiteY60" fmla="*/ 0 h 46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79895" h="462406">
                <a:moveTo>
                  <a:pt x="69895" y="0"/>
                </a:moveTo>
                <a:lnTo>
                  <a:pt x="179895" y="7413"/>
                </a:lnTo>
                <a:lnTo>
                  <a:pt x="176578" y="14066"/>
                </a:lnTo>
                <a:lnTo>
                  <a:pt x="172900" y="21446"/>
                </a:lnTo>
                <a:lnTo>
                  <a:pt x="169221" y="32516"/>
                </a:lnTo>
                <a:lnTo>
                  <a:pt x="165542" y="38051"/>
                </a:lnTo>
                <a:lnTo>
                  <a:pt x="165542" y="52811"/>
                </a:lnTo>
                <a:lnTo>
                  <a:pt x="158185" y="74952"/>
                </a:lnTo>
                <a:lnTo>
                  <a:pt x="154506" y="102627"/>
                </a:lnTo>
                <a:lnTo>
                  <a:pt x="150827" y="133992"/>
                </a:lnTo>
                <a:lnTo>
                  <a:pt x="139791" y="198568"/>
                </a:lnTo>
                <a:lnTo>
                  <a:pt x="126916" y="261299"/>
                </a:lnTo>
                <a:lnTo>
                  <a:pt x="123237" y="288974"/>
                </a:lnTo>
                <a:lnTo>
                  <a:pt x="115880" y="318494"/>
                </a:lnTo>
                <a:lnTo>
                  <a:pt x="104843" y="346170"/>
                </a:lnTo>
                <a:lnTo>
                  <a:pt x="99325" y="373845"/>
                </a:lnTo>
                <a:lnTo>
                  <a:pt x="95647" y="388605"/>
                </a:lnTo>
                <a:lnTo>
                  <a:pt x="91968" y="399675"/>
                </a:lnTo>
                <a:lnTo>
                  <a:pt x="84610" y="408901"/>
                </a:lnTo>
                <a:lnTo>
                  <a:pt x="80932" y="419971"/>
                </a:lnTo>
                <a:lnTo>
                  <a:pt x="73574" y="427351"/>
                </a:lnTo>
                <a:lnTo>
                  <a:pt x="69895" y="438421"/>
                </a:lnTo>
                <a:lnTo>
                  <a:pt x="62538" y="443956"/>
                </a:lnTo>
                <a:lnTo>
                  <a:pt x="57020" y="447646"/>
                </a:lnTo>
                <a:lnTo>
                  <a:pt x="53341" y="455026"/>
                </a:lnTo>
                <a:lnTo>
                  <a:pt x="45984" y="458716"/>
                </a:lnTo>
                <a:lnTo>
                  <a:pt x="38626" y="462406"/>
                </a:lnTo>
                <a:lnTo>
                  <a:pt x="31269" y="462406"/>
                </a:lnTo>
                <a:lnTo>
                  <a:pt x="23911" y="462406"/>
                </a:lnTo>
                <a:lnTo>
                  <a:pt x="14715" y="462406"/>
                </a:lnTo>
                <a:lnTo>
                  <a:pt x="7357" y="462406"/>
                </a:lnTo>
                <a:lnTo>
                  <a:pt x="0" y="458716"/>
                </a:lnTo>
                <a:lnTo>
                  <a:pt x="0" y="451336"/>
                </a:lnTo>
                <a:lnTo>
                  <a:pt x="3678" y="440266"/>
                </a:lnTo>
                <a:lnTo>
                  <a:pt x="3678" y="434731"/>
                </a:lnTo>
                <a:lnTo>
                  <a:pt x="7357" y="419971"/>
                </a:lnTo>
                <a:lnTo>
                  <a:pt x="7357" y="408901"/>
                </a:lnTo>
                <a:lnTo>
                  <a:pt x="11036" y="395985"/>
                </a:lnTo>
                <a:lnTo>
                  <a:pt x="14715" y="381225"/>
                </a:lnTo>
                <a:lnTo>
                  <a:pt x="16554" y="366465"/>
                </a:lnTo>
                <a:lnTo>
                  <a:pt x="16554" y="349860"/>
                </a:lnTo>
                <a:lnTo>
                  <a:pt x="20233" y="331410"/>
                </a:lnTo>
                <a:lnTo>
                  <a:pt x="23911" y="314804"/>
                </a:lnTo>
                <a:lnTo>
                  <a:pt x="27590" y="292664"/>
                </a:lnTo>
                <a:lnTo>
                  <a:pt x="31269" y="272369"/>
                </a:lnTo>
                <a:lnTo>
                  <a:pt x="34948" y="250229"/>
                </a:lnTo>
                <a:lnTo>
                  <a:pt x="42305" y="226243"/>
                </a:lnTo>
                <a:lnTo>
                  <a:pt x="45984" y="204103"/>
                </a:lnTo>
                <a:lnTo>
                  <a:pt x="49662" y="180118"/>
                </a:lnTo>
                <a:lnTo>
                  <a:pt x="53341" y="156133"/>
                </a:lnTo>
                <a:lnTo>
                  <a:pt x="57020" y="133992"/>
                </a:lnTo>
                <a:lnTo>
                  <a:pt x="58859" y="117387"/>
                </a:lnTo>
                <a:lnTo>
                  <a:pt x="62538" y="98937"/>
                </a:lnTo>
                <a:lnTo>
                  <a:pt x="62538" y="80487"/>
                </a:lnTo>
                <a:lnTo>
                  <a:pt x="66217" y="67571"/>
                </a:lnTo>
                <a:lnTo>
                  <a:pt x="66217" y="52811"/>
                </a:lnTo>
                <a:lnTo>
                  <a:pt x="69895" y="38051"/>
                </a:lnTo>
                <a:lnTo>
                  <a:pt x="69895" y="28826"/>
                </a:lnTo>
                <a:lnTo>
                  <a:pt x="69895" y="17756"/>
                </a:lnTo>
                <a:lnTo>
                  <a:pt x="69895" y="6686"/>
                </a:lnTo>
                <a:lnTo>
                  <a:pt x="69895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任意多边形 107"/>
          <p:cNvSpPr/>
          <p:nvPr/>
        </p:nvSpPr>
        <p:spPr>
          <a:xfrm>
            <a:off x="6331744" y="2198746"/>
            <a:ext cx="648950" cy="200770"/>
          </a:xfrm>
          <a:custGeom>
            <a:avLst/>
            <a:gdLst>
              <a:gd name="connsiteX0" fmla="*/ 501801 w 648950"/>
              <a:gd name="connsiteY0" fmla="*/ 0 h 200770"/>
              <a:gd name="connsiteX1" fmla="*/ 509159 w 648950"/>
              <a:gd name="connsiteY1" fmla="*/ 0 h 200770"/>
              <a:gd name="connsiteX2" fmla="*/ 510998 w 648950"/>
              <a:gd name="connsiteY2" fmla="*/ 0 h 200770"/>
              <a:gd name="connsiteX3" fmla="*/ 514677 w 648950"/>
              <a:gd name="connsiteY3" fmla="*/ 0 h 200770"/>
              <a:gd name="connsiteX4" fmla="*/ 518356 w 648950"/>
              <a:gd name="connsiteY4" fmla="*/ 0 h 200770"/>
              <a:gd name="connsiteX5" fmla="*/ 522034 w 648950"/>
              <a:gd name="connsiteY5" fmla="*/ 0 h 200770"/>
              <a:gd name="connsiteX6" fmla="*/ 529392 w 648950"/>
              <a:gd name="connsiteY6" fmla="*/ 3660 h 200770"/>
              <a:gd name="connsiteX7" fmla="*/ 536749 w 648950"/>
              <a:gd name="connsiteY7" fmla="*/ 3660 h 200770"/>
              <a:gd name="connsiteX8" fmla="*/ 547785 w 648950"/>
              <a:gd name="connsiteY8" fmla="*/ 7320 h 200770"/>
              <a:gd name="connsiteX9" fmla="*/ 556982 w 648950"/>
              <a:gd name="connsiteY9" fmla="*/ 10981 h 200770"/>
              <a:gd name="connsiteX10" fmla="*/ 571697 w 648950"/>
              <a:gd name="connsiteY10" fmla="*/ 10981 h 200770"/>
              <a:gd name="connsiteX11" fmla="*/ 586412 w 648950"/>
              <a:gd name="connsiteY11" fmla="*/ 14641 h 200770"/>
              <a:gd name="connsiteX12" fmla="*/ 595609 w 648950"/>
              <a:gd name="connsiteY12" fmla="*/ 21961 h 200770"/>
              <a:gd name="connsiteX13" fmla="*/ 606645 w 648950"/>
              <a:gd name="connsiteY13" fmla="*/ 29282 h 200770"/>
              <a:gd name="connsiteX14" fmla="*/ 614002 w 648950"/>
              <a:gd name="connsiteY14" fmla="*/ 31112 h 200770"/>
              <a:gd name="connsiteX15" fmla="*/ 625038 w 648950"/>
              <a:gd name="connsiteY15" fmla="*/ 38432 h 200770"/>
              <a:gd name="connsiteX16" fmla="*/ 632396 w 648950"/>
              <a:gd name="connsiteY16" fmla="*/ 42093 h 200770"/>
              <a:gd name="connsiteX17" fmla="*/ 637914 w 648950"/>
              <a:gd name="connsiteY17" fmla="*/ 45753 h 200770"/>
              <a:gd name="connsiteX18" fmla="*/ 641593 w 648950"/>
              <a:gd name="connsiteY18" fmla="*/ 49413 h 200770"/>
              <a:gd name="connsiteX19" fmla="*/ 645271 w 648950"/>
              <a:gd name="connsiteY19" fmla="*/ 53073 h 200770"/>
              <a:gd name="connsiteX20" fmla="*/ 648950 w 648950"/>
              <a:gd name="connsiteY20" fmla="*/ 60394 h 200770"/>
              <a:gd name="connsiteX21" fmla="*/ 645271 w 648950"/>
              <a:gd name="connsiteY21" fmla="*/ 67714 h 200770"/>
              <a:gd name="connsiteX22" fmla="*/ 641593 w 648950"/>
              <a:gd name="connsiteY22" fmla="*/ 69544 h 200770"/>
              <a:gd name="connsiteX23" fmla="*/ 634235 w 648950"/>
              <a:gd name="connsiteY23" fmla="*/ 76865 h 200770"/>
              <a:gd name="connsiteX24" fmla="*/ 625038 w 648950"/>
              <a:gd name="connsiteY24" fmla="*/ 80525 h 200770"/>
              <a:gd name="connsiteX25" fmla="*/ 614002 w 648950"/>
              <a:gd name="connsiteY25" fmla="*/ 84185 h 200770"/>
              <a:gd name="connsiteX26" fmla="*/ 599287 w 648950"/>
              <a:gd name="connsiteY26" fmla="*/ 87846 h 200770"/>
              <a:gd name="connsiteX27" fmla="*/ 586412 w 648950"/>
              <a:gd name="connsiteY27" fmla="*/ 91506 h 200770"/>
              <a:gd name="connsiteX28" fmla="*/ 571697 w 648950"/>
              <a:gd name="connsiteY28" fmla="*/ 95166 h 200770"/>
              <a:gd name="connsiteX29" fmla="*/ 560661 w 648950"/>
              <a:gd name="connsiteY29" fmla="*/ 95166 h 200770"/>
              <a:gd name="connsiteX30" fmla="*/ 547785 w 648950"/>
              <a:gd name="connsiteY30" fmla="*/ 98826 h 200770"/>
              <a:gd name="connsiteX31" fmla="*/ 533071 w 648950"/>
              <a:gd name="connsiteY31" fmla="*/ 102487 h 200770"/>
              <a:gd name="connsiteX32" fmla="*/ 514677 w 648950"/>
              <a:gd name="connsiteY32" fmla="*/ 102487 h 200770"/>
              <a:gd name="connsiteX33" fmla="*/ 498123 w 648950"/>
              <a:gd name="connsiteY33" fmla="*/ 106147 h 200770"/>
              <a:gd name="connsiteX34" fmla="*/ 476050 w 648950"/>
              <a:gd name="connsiteY34" fmla="*/ 111637 h 200770"/>
              <a:gd name="connsiteX35" fmla="*/ 455817 w 648950"/>
              <a:gd name="connsiteY35" fmla="*/ 115297 h 200770"/>
              <a:gd name="connsiteX36" fmla="*/ 433745 w 648950"/>
              <a:gd name="connsiteY36" fmla="*/ 118958 h 200770"/>
              <a:gd name="connsiteX37" fmla="*/ 409833 w 648950"/>
              <a:gd name="connsiteY37" fmla="*/ 122618 h 200770"/>
              <a:gd name="connsiteX38" fmla="*/ 385922 w 648950"/>
              <a:gd name="connsiteY38" fmla="*/ 129938 h 200770"/>
              <a:gd name="connsiteX39" fmla="*/ 356492 w 648950"/>
              <a:gd name="connsiteY39" fmla="*/ 133599 h 200770"/>
              <a:gd name="connsiteX40" fmla="*/ 328902 w 648950"/>
              <a:gd name="connsiteY40" fmla="*/ 140919 h 200770"/>
              <a:gd name="connsiteX41" fmla="*/ 297632 w 648950"/>
              <a:gd name="connsiteY41" fmla="*/ 148240 h 200770"/>
              <a:gd name="connsiteX42" fmla="*/ 266363 w 648950"/>
              <a:gd name="connsiteY42" fmla="*/ 153730 h 200770"/>
              <a:gd name="connsiteX43" fmla="*/ 229576 w 648950"/>
              <a:gd name="connsiteY43" fmla="*/ 161050 h 200770"/>
              <a:gd name="connsiteX44" fmla="*/ 198307 w 648950"/>
              <a:gd name="connsiteY44" fmla="*/ 168371 h 200770"/>
              <a:gd name="connsiteX45" fmla="*/ 167038 w 648950"/>
              <a:gd name="connsiteY45" fmla="*/ 172031 h 200770"/>
              <a:gd name="connsiteX46" fmla="*/ 139448 w 648950"/>
              <a:gd name="connsiteY46" fmla="*/ 179352 h 200770"/>
              <a:gd name="connsiteX47" fmla="*/ 113696 w 648950"/>
              <a:gd name="connsiteY47" fmla="*/ 183012 h 200770"/>
              <a:gd name="connsiteX48" fmla="*/ 86106 w 648950"/>
              <a:gd name="connsiteY48" fmla="*/ 186672 h 200770"/>
              <a:gd name="connsiteX49" fmla="*/ 64034 w 648950"/>
              <a:gd name="connsiteY49" fmla="*/ 190332 h 200770"/>
              <a:gd name="connsiteX50" fmla="*/ 43801 w 648950"/>
              <a:gd name="connsiteY50" fmla="*/ 192162 h 200770"/>
              <a:gd name="connsiteX51" fmla="*/ 21729 w 648950"/>
              <a:gd name="connsiteY51" fmla="*/ 195823 h 200770"/>
              <a:gd name="connsiteX52" fmla="*/ 5174 w 648950"/>
              <a:gd name="connsiteY52" fmla="*/ 199483 h 200770"/>
              <a:gd name="connsiteX53" fmla="*/ 0 w 648950"/>
              <a:gd name="connsiteY53" fmla="*/ 200770 h 200770"/>
              <a:gd name="connsiteX54" fmla="*/ 30088 w 648950"/>
              <a:gd name="connsiteY54" fmla="*/ 109807 h 200770"/>
              <a:gd name="connsiteX55" fmla="*/ 32765 w 648950"/>
              <a:gd name="connsiteY55" fmla="*/ 109807 h 200770"/>
              <a:gd name="connsiteX56" fmla="*/ 40122 w 648950"/>
              <a:gd name="connsiteY56" fmla="*/ 111637 h 200770"/>
              <a:gd name="connsiteX57" fmla="*/ 51158 w 648950"/>
              <a:gd name="connsiteY57" fmla="*/ 111637 h 200770"/>
              <a:gd name="connsiteX58" fmla="*/ 60355 w 648950"/>
              <a:gd name="connsiteY58" fmla="*/ 111637 h 200770"/>
              <a:gd name="connsiteX59" fmla="*/ 75070 w 648950"/>
              <a:gd name="connsiteY59" fmla="*/ 111637 h 200770"/>
              <a:gd name="connsiteX60" fmla="*/ 89785 w 648950"/>
              <a:gd name="connsiteY60" fmla="*/ 109807 h 200770"/>
              <a:gd name="connsiteX61" fmla="*/ 106339 w 648950"/>
              <a:gd name="connsiteY61" fmla="*/ 106147 h 200770"/>
              <a:gd name="connsiteX62" fmla="*/ 132090 w 648950"/>
              <a:gd name="connsiteY62" fmla="*/ 98826 h 200770"/>
              <a:gd name="connsiteX63" fmla="*/ 152323 w 648950"/>
              <a:gd name="connsiteY63" fmla="*/ 95166 h 200770"/>
              <a:gd name="connsiteX64" fmla="*/ 181753 w 648950"/>
              <a:gd name="connsiteY64" fmla="*/ 87846 h 200770"/>
              <a:gd name="connsiteX65" fmla="*/ 205664 w 648950"/>
              <a:gd name="connsiteY65" fmla="*/ 80525 h 200770"/>
              <a:gd name="connsiteX66" fmla="*/ 233255 w 648950"/>
              <a:gd name="connsiteY66" fmla="*/ 69544 h 200770"/>
              <a:gd name="connsiteX67" fmla="*/ 266363 w 648950"/>
              <a:gd name="connsiteY67" fmla="*/ 64054 h 200770"/>
              <a:gd name="connsiteX68" fmla="*/ 293954 w 648950"/>
              <a:gd name="connsiteY68" fmla="*/ 56734 h 200770"/>
              <a:gd name="connsiteX69" fmla="*/ 328902 w 648950"/>
              <a:gd name="connsiteY69" fmla="*/ 45753 h 200770"/>
              <a:gd name="connsiteX70" fmla="*/ 360171 w 648950"/>
              <a:gd name="connsiteY70" fmla="*/ 38432 h 200770"/>
              <a:gd name="connsiteX71" fmla="*/ 391440 w 648950"/>
              <a:gd name="connsiteY71" fmla="*/ 29282 h 200770"/>
              <a:gd name="connsiteX72" fmla="*/ 420870 w 648950"/>
              <a:gd name="connsiteY72" fmla="*/ 21961 h 200770"/>
              <a:gd name="connsiteX73" fmla="*/ 441103 w 648950"/>
              <a:gd name="connsiteY73" fmla="*/ 14641 h 200770"/>
              <a:gd name="connsiteX74" fmla="*/ 463175 w 648950"/>
              <a:gd name="connsiteY74" fmla="*/ 10981 h 200770"/>
              <a:gd name="connsiteX75" fmla="*/ 479729 w 648950"/>
              <a:gd name="connsiteY75" fmla="*/ 7320 h 200770"/>
              <a:gd name="connsiteX76" fmla="*/ 498123 w 648950"/>
              <a:gd name="connsiteY76" fmla="*/ 3660 h 200770"/>
              <a:gd name="connsiteX77" fmla="*/ 501801 w 648950"/>
              <a:gd name="connsiteY77" fmla="*/ 0 h 20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648950" h="200770">
                <a:moveTo>
                  <a:pt x="501801" y="0"/>
                </a:moveTo>
                <a:lnTo>
                  <a:pt x="509159" y="0"/>
                </a:lnTo>
                <a:lnTo>
                  <a:pt x="510998" y="0"/>
                </a:lnTo>
                <a:lnTo>
                  <a:pt x="514677" y="0"/>
                </a:lnTo>
                <a:lnTo>
                  <a:pt x="518356" y="0"/>
                </a:lnTo>
                <a:lnTo>
                  <a:pt x="522034" y="0"/>
                </a:lnTo>
                <a:lnTo>
                  <a:pt x="529392" y="3660"/>
                </a:lnTo>
                <a:lnTo>
                  <a:pt x="536749" y="3660"/>
                </a:lnTo>
                <a:lnTo>
                  <a:pt x="547785" y="7320"/>
                </a:lnTo>
                <a:lnTo>
                  <a:pt x="556982" y="10981"/>
                </a:lnTo>
                <a:lnTo>
                  <a:pt x="571697" y="10981"/>
                </a:lnTo>
                <a:lnTo>
                  <a:pt x="586412" y="14641"/>
                </a:lnTo>
                <a:lnTo>
                  <a:pt x="595609" y="21961"/>
                </a:lnTo>
                <a:lnTo>
                  <a:pt x="606645" y="29282"/>
                </a:lnTo>
                <a:lnTo>
                  <a:pt x="614002" y="31112"/>
                </a:lnTo>
                <a:lnTo>
                  <a:pt x="625038" y="38432"/>
                </a:lnTo>
                <a:lnTo>
                  <a:pt x="632396" y="42093"/>
                </a:lnTo>
                <a:lnTo>
                  <a:pt x="637914" y="45753"/>
                </a:lnTo>
                <a:lnTo>
                  <a:pt x="641593" y="49413"/>
                </a:lnTo>
                <a:lnTo>
                  <a:pt x="645271" y="53073"/>
                </a:lnTo>
                <a:lnTo>
                  <a:pt x="648950" y="60394"/>
                </a:lnTo>
                <a:lnTo>
                  <a:pt x="645271" y="67714"/>
                </a:lnTo>
                <a:lnTo>
                  <a:pt x="641593" y="69544"/>
                </a:lnTo>
                <a:lnTo>
                  <a:pt x="634235" y="76865"/>
                </a:lnTo>
                <a:lnTo>
                  <a:pt x="625038" y="80525"/>
                </a:lnTo>
                <a:lnTo>
                  <a:pt x="614002" y="84185"/>
                </a:lnTo>
                <a:lnTo>
                  <a:pt x="599287" y="87846"/>
                </a:lnTo>
                <a:lnTo>
                  <a:pt x="586412" y="91506"/>
                </a:lnTo>
                <a:lnTo>
                  <a:pt x="571697" y="95166"/>
                </a:lnTo>
                <a:lnTo>
                  <a:pt x="560661" y="95166"/>
                </a:lnTo>
                <a:lnTo>
                  <a:pt x="547785" y="98826"/>
                </a:lnTo>
                <a:lnTo>
                  <a:pt x="533071" y="102487"/>
                </a:lnTo>
                <a:lnTo>
                  <a:pt x="514677" y="102487"/>
                </a:lnTo>
                <a:lnTo>
                  <a:pt x="498123" y="106147"/>
                </a:lnTo>
                <a:lnTo>
                  <a:pt x="476050" y="111637"/>
                </a:lnTo>
                <a:lnTo>
                  <a:pt x="455817" y="115297"/>
                </a:lnTo>
                <a:lnTo>
                  <a:pt x="433745" y="118958"/>
                </a:lnTo>
                <a:lnTo>
                  <a:pt x="409833" y="122618"/>
                </a:lnTo>
                <a:lnTo>
                  <a:pt x="385922" y="129938"/>
                </a:lnTo>
                <a:lnTo>
                  <a:pt x="356492" y="133599"/>
                </a:lnTo>
                <a:lnTo>
                  <a:pt x="328902" y="140919"/>
                </a:lnTo>
                <a:lnTo>
                  <a:pt x="297632" y="148240"/>
                </a:lnTo>
                <a:lnTo>
                  <a:pt x="266363" y="153730"/>
                </a:lnTo>
                <a:lnTo>
                  <a:pt x="229576" y="161050"/>
                </a:lnTo>
                <a:lnTo>
                  <a:pt x="198307" y="168371"/>
                </a:lnTo>
                <a:lnTo>
                  <a:pt x="167038" y="172031"/>
                </a:lnTo>
                <a:lnTo>
                  <a:pt x="139448" y="179352"/>
                </a:lnTo>
                <a:lnTo>
                  <a:pt x="113696" y="183012"/>
                </a:lnTo>
                <a:lnTo>
                  <a:pt x="86106" y="186672"/>
                </a:lnTo>
                <a:lnTo>
                  <a:pt x="64034" y="190332"/>
                </a:lnTo>
                <a:lnTo>
                  <a:pt x="43801" y="192162"/>
                </a:lnTo>
                <a:lnTo>
                  <a:pt x="21729" y="195823"/>
                </a:lnTo>
                <a:lnTo>
                  <a:pt x="5174" y="199483"/>
                </a:lnTo>
                <a:lnTo>
                  <a:pt x="0" y="200770"/>
                </a:lnTo>
                <a:lnTo>
                  <a:pt x="30088" y="109807"/>
                </a:lnTo>
                <a:lnTo>
                  <a:pt x="32765" y="109807"/>
                </a:lnTo>
                <a:lnTo>
                  <a:pt x="40122" y="111637"/>
                </a:lnTo>
                <a:lnTo>
                  <a:pt x="51158" y="111637"/>
                </a:lnTo>
                <a:lnTo>
                  <a:pt x="60355" y="111637"/>
                </a:lnTo>
                <a:lnTo>
                  <a:pt x="75070" y="111637"/>
                </a:lnTo>
                <a:lnTo>
                  <a:pt x="89785" y="109807"/>
                </a:lnTo>
                <a:lnTo>
                  <a:pt x="106339" y="106147"/>
                </a:lnTo>
                <a:lnTo>
                  <a:pt x="132090" y="98826"/>
                </a:lnTo>
                <a:lnTo>
                  <a:pt x="152323" y="95166"/>
                </a:lnTo>
                <a:lnTo>
                  <a:pt x="181753" y="87846"/>
                </a:lnTo>
                <a:lnTo>
                  <a:pt x="205664" y="80525"/>
                </a:lnTo>
                <a:lnTo>
                  <a:pt x="233255" y="69544"/>
                </a:lnTo>
                <a:lnTo>
                  <a:pt x="266363" y="64054"/>
                </a:lnTo>
                <a:lnTo>
                  <a:pt x="293954" y="56734"/>
                </a:lnTo>
                <a:lnTo>
                  <a:pt x="328902" y="45753"/>
                </a:lnTo>
                <a:lnTo>
                  <a:pt x="360171" y="38432"/>
                </a:lnTo>
                <a:lnTo>
                  <a:pt x="391440" y="29282"/>
                </a:lnTo>
                <a:lnTo>
                  <a:pt x="420870" y="21961"/>
                </a:lnTo>
                <a:lnTo>
                  <a:pt x="441103" y="14641"/>
                </a:lnTo>
                <a:lnTo>
                  <a:pt x="463175" y="10981"/>
                </a:lnTo>
                <a:lnTo>
                  <a:pt x="479729" y="7320"/>
                </a:lnTo>
                <a:lnTo>
                  <a:pt x="498123" y="3660"/>
                </a:lnTo>
                <a:lnTo>
                  <a:pt x="501801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任意多边形 108"/>
          <p:cNvSpPr/>
          <p:nvPr/>
        </p:nvSpPr>
        <p:spPr>
          <a:xfrm>
            <a:off x="5839573" y="2618195"/>
            <a:ext cx="306053" cy="291998"/>
          </a:xfrm>
          <a:custGeom>
            <a:avLst/>
            <a:gdLst>
              <a:gd name="connsiteX0" fmla="*/ 283891 w 306053"/>
              <a:gd name="connsiteY0" fmla="*/ 0 h 291998"/>
              <a:gd name="connsiteX1" fmla="*/ 306053 w 306053"/>
              <a:gd name="connsiteY1" fmla="*/ 27501 h 291998"/>
              <a:gd name="connsiteX2" fmla="*/ 269117 w 306053"/>
              <a:gd name="connsiteY2" fmla="*/ 55002 h 291998"/>
              <a:gd name="connsiteX3" fmla="*/ 237721 w 306053"/>
              <a:gd name="connsiteY3" fmla="*/ 84336 h 291998"/>
              <a:gd name="connsiteX4" fmla="*/ 206326 w 306053"/>
              <a:gd name="connsiteY4" fmla="*/ 108170 h 291998"/>
              <a:gd name="connsiteX5" fmla="*/ 178624 w 306053"/>
              <a:gd name="connsiteY5" fmla="*/ 132004 h 291998"/>
              <a:gd name="connsiteX6" fmla="*/ 149075 w 306053"/>
              <a:gd name="connsiteY6" fmla="*/ 157671 h 291998"/>
              <a:gd name="connsiteX7" fmla="*/ 125066 w 306053"/>
              <a:gd name="connsiteY7" fmla="*/ 177839 h 291998"/>
              <a:gd name="connsiteX8" fmla="*/ 99211 w 306053"/>
              <a:gd name="connsiteY8" fmla="*/ 196172 h 291998"/>
              <a:gd name="connsiteX9" fmla="*/ 78896 w 306053"/>
              <a:gd name="connsiteY9" fmla="*/ 216340 h 291998"/>
              <a:gd name="connsiteX10" fmla="*/ 60428 w 306053"/>
              <a:gd name="connsiteY10" fmla="*/ 231007 h 291998"/>
              <a:gd name="connsiteX11" fmla="*/ 43807 w 306053"/>
              <a:gd name="connsiteY11" fmla="*/ 249341 h 291998"/>
              <a:gd name="connsiteX12" fmla="*/ 29032 w 306053"/>
              <a:gd name="connsiteY12" fmla="*/ 262174 h 291998"/>
              <a:gd name="connsiteX13" fmla="*/ 16105 w 306053"/>
              <a:gd name="connsiteY13" fmla="*/ 276841 h 291998"/>
              <a:gd name="connsiteX14" fmla="*/ 5024 w 306053"/>
              <a:gd name="connsiteY14" fmla="*/ 287842 h 291998"/>
              <a:gd name="connsiteX15" fmla="*/ 0 w 306053"/>
              <a:gd name="connsiteY15" fmla="*/ 291998 h 291998"/>
              <a:gd name="connsiteX16" fmla="*/ 49552 w 306053"/>
              <a:gd name="connsiteY16" fmla="*/ 118491 h 291998"/>
              <a:gd name="connsiteX17" fmla="*/ 58581 w 306053"/>
              <a:gd name="connsiteY17" fmla="*/ 115503 h 291998"/>
              <a:gd name="connsiteX18" fmla="*/ 67815 w 306053"/>
              <a:gd name="connsiteY18" fmla="*/ 111837 h 291998"/>
              <a:gd name="connsiteX19" fmla="*/ 82590 w 306053"/>
              <a:gd name="connsiteY19" fmla="*/ 104503 h 291998"/>
              <a:gd name="connsiteX20" fmla="*/ 97364 w 306053"/>
              <a:gd name="connsiteY20" fmla="*/ 97170 h 291998"/>
              <a:gd name="connsiteX21" fmla="*/ 113985 w 306053"/>
              <a:gd name="connsiteY21" fmla="*/ 91669 h 291998"/>
              <a:gd name="connsiteX22" fmla="*/ 132453 w 306053"/>
              <a:gd name="connsiteY22" fmla="*/ 80669 h 291998"/>
              <a:gd name="connsiteX23" fmla="*/ 152768 w 306053"/>
              <a:gd name="connsiteY23" fmla="*/ 69669 h 291998"/>
              <a:gd name="connsiteX24" fmla="*/ 174930 w 306053"/>
              <a:gd name="connsiteY24" fmla="*/ 58668 h 291998"/>
              <a:gd name="connsiteX25" fmla="*/ 198938 w 306053"/>
              <a:gd name="connsiteY25" fmla="*/ 45835 h 291998"/>
              <a:gd name="connsiteX26" fmla="*/ 222947 w 306053"/>
              <a:gd name="connsiteY26" fmla="*/ 31168 h 291998"/>
              <a:gd name="connsiteX27" fmla="*/ 252496 w 306053"/>
              <a:gd name="connsiteY27" fmla="*/ 12834 h 291998"/>
              <a:gd name="connsiteX28" fmla="*/ 283891 w 306053"/>
              <a:gd name="connsiteY28" fmla="*/ 0 h 29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06053" h="291998">
                <a:moveTo>
                  <a:pt x="283891" y="0"/>
                </a:moveTo>
                <a:lnTo>
                  <a:pt x="306053" y="27501"/>
                </a:lnTo>
                <a:lnTo>
                  <a:pt x="269117" y="55002"/>
                </a:lnTo>
                <a:lnTo>
                  <a:pt x="237721" y="84336"/>
                </a:lnTo>
                <a:lnTo>
                  <a:pt x="206326" y="108170"/>
                </a:lnTo>
                <a:lnTo>
                  <a:pt x="178624" y="132004"/>
                </a:lnTo>
                <a:lnTo>
                  <a:pt x="149075" y="157671"/>
                </a:lnTo>
                <a:lnTo>
                  <a:pt x="125066" y="177839"/>
                </a:lnTo>
                <a:lnTo>
                  <a:pt x="99211" y="196172"/>
                </a:lnTo>
                <a:lnTo>
                  <a:pt x="78896" y="216340"/>
                </a:lnTo>
                <a:lnTo>
                  <a:pt x="60428" y="231007"/>
                </a:lnTo>
                <a:lnTo>
                  <a:pt x="43807" y="249341"/>
                </a:lnTo>
                <a:lnTo>
                  <a:pt x="29032" y="262174"/>
                </a:lnTo>
                <a:lnTo>
                  <a:pt x="16105" y="276841"/>
                </a:lnTo>
                <a:lnTo>
                  <a:pt x="5024" y="287842"/>
                </a:lnTo>
                <a:lnTo>
                  <a:pt x="0" y="291998"/>
                </a:lnTo>
                <a:lnTo>
                  <a:pt x="49552" y="118491"/>
                </a:lnTo>
                <a:lnTo>
                  <a:pt x="58581" y="115503"/>
                </a:lnTo>
                <a:lnTo>
                  <a:pt x="67815" y="111837"/>
                </a:lnTo>
                <a:lnTo>
                  <a:pt x="82590" y="104503"/>
                </a:lnTo>
                <a:lnTo>
                  <a:pt x="97364" y="97170"/>
                </a:lnTo>
                <a:lnTo>
                  <a:pt x="113985" y="91669"/>
                </a:lnTo>
                <a:lnTo>
                  <a:pt x="132453" y="80669"/>
                </a:lnTo>
                <a:lnTo>
                  <a:pt x="152768" y="69669"/>
                </a:lnTo>
                <a:lnTo>
                  <a:pt x="174930" y="58668"/>
                </a:lnTo>
                <a:lnTo>
                  <a:pt x="198938" y="45835"/>
                </a:lnTo>
                <a:lnTo>
                  <a:pt x="222947" y="31168"/>
                </a:lnTo>
                <a:lnTo>
                  <a:pt x="252496" y="12834"/>
                </a:lnTo>
                <a:lnTo>
                  <a:pt x="283891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任意多边形 109"/>
          <p:cNvSpPr/>
          <p:nvPr/>
        </p:nvSpPr>
        <p:spPr>
          <a:xfrm>
            <a:off x="6628530" y="2898775"/>
            <a:ext cx="506668" cy="216708"/>
          </a:xfrm>
          <a:custGeom>
            <a:avLst/>
            <a:gdLst>
              <a:gd name="connsiteX0" fmla="*/ 460615 w 506668"/>
              <a:gd name="connsiteY0" fmla="*/ 0 h 216708"/>
              <a:gd name="connsiteX1" fmla="*/ 464230 w 506668"/>
              <a:gd name="connsiteY1" fmla="*/ 16218 h 216708"/>
              <a:gd name="connsiteX2" fmla="*/ 471611 w 506668"/>
              <a:gd name="connsiteY2" fmla="*/ 38291 h 216708"/>
              <a:gd name="connsiteX3" fmla="*/ 478991 w 506668"/>
              <a:gd name="connsiteY3" fmla="*/ 53005 h 216708"/>
              <a:gd name="connsiteX4" fmla="*/ 486372 w 506668"/>
              <a:gd name="connsiteY4" fmla="*/ 65881 h 216708"/>
              <a:gd name="connsiteX5" fmla="*/ 497443 w 506668"/>
              <a:gd name="connsiteY5" fmla="*/ 76917 h 216708"/>
              <a:gd name="connsiteX6" fmla="*/ 501133 w 506668"/>
              <a:gd name="connsiteY6" fmla="*/ 80596 h 216708"/>
              <a:gd name="connsiteX7" fmla="*/ 502978 w 506668"/>
              <a:gd name="connsiteY7" fmla="*/ 87953 h 216708"/>
              <a:gd name="connsiteX8" fmla="*/ 502978 w 506668"/>
              <a:gd name="connsiteY8" fmla="*/ 93471 h 216708"/>
              <a:gd name="connsiteX9" fmla="*/ 502978 w 506668"/>
              <a:gd name="connsiteY9" fmla="*/ 97150 h 216708"/>
              <a:gd name="connsiteX10" fmla="*/ 506668 w 506668"/>
              <a:gd name="connsiteY10" fmla="*/ 104507 h 216708"/>
              <a:gd name="connsiteX11" fmla="*/ 502978 w 506668"/>
              <a:gd name="connsiteY11" fmla="*/ 108186 h 216708"/>
              <a:gd name="connsiteX12" fmla="*/ 502978 w 506668"/>
              <a:gd name="connsiteY12" fmla="*/ 115544 h 216708"/>
              <a:gd name="connsiteX13" fmla="*/ 501133 w 506668"/>
              <a:gd name="connsiteY13" fmla="*/ 122901 h 216708"/>
              <a:gd name="connsiteX14" fmla="*/ 497443 w 506668"/>
              <a:gd name="connsiteY14" fmla="*/ 126580 h 216708"/>
              <a:gd name="connsiteX15" fmla="*/ 493752 w 506668"/>
              <a:gd name="connsiteY15" fmla="*/ 133937 h 216708"/>
              <a:gd name="connsiteX16" fmla="*/ 490062 w 506668"/>
              <a:gd name="connsiteY16" fmla="*/ 135776 h 216708"/>
              <a:gd name="connsiteX17" fmla="*/ 482682 w 506668"/>
              <a:gd name="connsiteY17" fmla="*/ 143134 h 216708"/>
              <a:gd name="connsiteX18" fmla="*/ 475301 w 506668"/>
              <a:gd name="connsiteY18" fmla="*/ 146813 h 216708"/>
              <a:gd name="connsiteX19" fmla="*/ 467921 w 506668"/>
              <a:gd name="connsiteY19" fmla="*/ 150491 h 216708"/>
              <a:gd name="connsiteX20" fmla="*/ 458695 w 506668"/>
              <a:gd name="connsiteY20" fmla="*/ 157849 h 216708"/>
              <a:gd name="connsiteX21" fmla="*/ 451314 w 506668"/>
              <a:gd name="connsiteY21" fmla="*/ 161527 h 216708"/>
              <a:gd name="connsiteX22" fmla="*/ 429173 w 506668"/>
              <a:gd name="connsiteY22" fmla="*/ 172564 h 216708"/>
              <a:gd name="connsiteX23" fmla="*/ 408877 w 506668"/>
              <a:gd name="connsiteY23" fmla="*/ 181760 h 216708"/>
              <a:gd name="connsiteX24" fmla="*/ 390425 w 506668"/>
              <a:gd name="connsiteY24" fmla="*/ 189118 h 216708"/>
              <a:gd name="connsiteX25" fmla="*/ 373819 w 506668"/>
              <a:gd name="connsiteY25" fmla="*/ 196475 h 216708"/>
              <a:gd name="connsiteX26" fmla="*/ 355368 w 506668"/>
              <a:gd name="connsiteY26" fmla="*/ 203833 h 216708"/>
              <a:gd name="connsiteX27" fmla="*/ 336917 w 506668"/>
              <a:gd name="connsiteY27" fmla="*/ 207511 h 216708"/>
              <a:gd name="connsiteX28" fmla="*/ 301860 w 506668"/>
              <a:gd name="connsiteY28" fmla="*/ 213029 h 216708"/>
              <a:gd name="connsiteX29" fmla="*/ 281563 w 506668"/>
              <a:gd name="connsiteY29" fmla="*/ 216708 h 216708"/>
              <a:gd name="connsiteX30" fmla="*/ 263112 w 506668"/>
              <a:gd name="connsiteY30" fmla="*/ 216708 h 216708"/>
              <a:gd name="connsiteX31" fmla="*/ 242816 w 506668"/>
              <a:gd name="connsiteY31" fmla="*/ 216708 h 216708"/>
              <a:gd name="connsiteX32" fmla="*/ 220674 w 506668"/>
              <a:gd name="connsiteY32" fmla="*/ 216708 h 216708"/>
              <a:gd name="connsiteX33" fmla="*/ 181927 w 506668"/>
              <a:gd name="connsiteY33" fmla="*/ 213029 h 216708"/>
              <a:gd name="connsiteX34" fmla="*/ 139489 w 506668"/>
              <a:gd name="connsiteY34" fmla="*/ 207511 h 216708"/>
              <a:gd name="connsiteX35" fmla="*/ 119192 w 506668"/>
              <a:gd name="connsiteY35" fmla="*/ 203833 h 216708"/>
              <a:gd name="connsiteX36" fmla="*/ 97051 w 506668"/>
              <a:gd name="connsiteY36" fmla="*/ 200154 h 216708"/>
              <a:gd name="connsiteX37" fmla="*/ 76755 w 506668"/>
              <a:gd name="connsiteY37" fmla="*/ 196475 h 216708"/>
              <a:gd name="connsiteX38" fmla="*/ 58303 w 506668"/>
              <a:gd name="connsiteY38" fmla="*/ 189118 h 216708"/>
              <a:gd name="connsiteX39" fmla="*/ 41697 w 506668"/>
              <a:gd name="connsiteY39" fmla="*/ 181760 h 216708"/>
              <a:gd name="connsiteX40" fmla="*/ 26936 w 506668"/>
              <a:gd name="connsiteY40" fmla="*/ 174403 h 216708"/>
              <a:gd name="connsiteX41" fmla="*/ 12175 w 506668"/>
              <a:gd name="connsiteY41" fmla="*/ 168885 h 216708"/>
              <a:gd name="connsiteX42" fmla="*/ 2950 w 506668"/>
              <a:gd name="connsiteY42" fmla="*/ 161527 h 216708"/>
              <a:gd name="connsiteX43" fmla="*/ 0 w 506668"/>
              <a:gd name="connsiteY43" fmla="*/ 159321 h 216708"/>
              <a:gd name="connsiteX44" fmla="*/ 37701 w 506668"/>
              <a:gd name="connsiteY44" fmla="*/ 45343 h 216708"/>
              <a:gd name="connsiteX45" fmla="*/ 41697 w 506668"/>
              <a:gd name="connsiteY45" fmla="*/ 49327 h 216708"/>
              <a:gd name="connsiteX46" fmla="*/ 58303 w 506668"/>
              <a:gd name="connsiteY46" fmla="*/ 58523 h 216708"/>
              <a:gd name="connsiteX47" fmla="*/ 76755 w 506668"/>
              <a:gd name="connsiteY47" fmla="*/ 69560 h 216708"/>
              <a:gd name="connsiteX48" fmla="*/ 93361 w 506668"/>
              <a:gd name="connsiteY48" fmla="*/ 76917 h 216708"/>
              <a:gd name="connsiteX49" fmla="*/ 119192 w 506668"/>
              <a:gd name="connsiteY49" fmla="*/ 84274 h 216708"/>
              <a:gd name="connsiteX50" fmla="*/ 135799 w 506668"/>
              <a:gd name="connsiteY50" fmla="*/ 87953 h 216708"/>
              <a:gd name="connsiteX51" fmla="*/ 157940 w 506668"/>
              <a:gd name="connsiteY51" fmla="*/ 91632 h 216708"/>
              <a:gd name="connsiteX52" fmla="*/ 178236 w 506668"/>
              <a:gd name="connsiteY52" fmla="*/ 93471 h 216708"/>
              <a:gd name="connsiteX53" fmla="*/ 196688 w 506668"/>
              <a:gd name="connsiteY53" fmla="*/ 93471 h 216708"/>
              <a:gd name="connsiteX54" fmla="*/ 216984 w 506668"/>
              <a:gd name="connsiteY54" fmla="*/ 93471 h 216708"/>
              <a:gd name="connsiteX55" fmla="*/ 239125 w 506668"/>
              <a:gd name="connsiteY55" fmla="*/ 91632 h 216708"/>
              <a:gd name="connsiteX56" fmla="*/ 259422 w 506668"/>
              <a:gd name="connsiteY56" fmla="*/ 87953 h 216708"/>
              <a:gd name="connsiteX57" fmla="*/ 277873 w 506668"/>
              <a:gd name="connsiteY57" fmla="*/ 84274 h 216708"/>
              <a:gd name="connsiteX58" fmla="*/ 296324 w 506668"/>
              <a:gd name="connsiteY58" fmla="*/ 80596 h 216708"/>
              <a:gd name="connsiteX59" fmla="*/ 309240 w 506668"/>
              <a:gd name="connsiteY59" fmla="*/ 73238 h 216708"/>
              <a:gd name="connsiteX60" fmla="*/ 324001 w 506668"/>
              <a:gd name="connsiteY60" fmla="*/ 69560 h 216708"/>
              <a:gd name="connsiteX61" fmla="*/ 336917 w 506668"/>
              <a:gd name="connsiteY61" fmla="*/ 58523 h 216708"/>
              <a:gd name="connsiteX62" fmla="*/ 347988 w 506668"/>
              <a:gd name="connsiteY62" fmla="*/ 53005 h 216708"/>
              <a:gd name="connsiteX63" fmla="*/ 359058 w 506668"/>
              <a:gd name="connsiteY63" fmla="*/ 41969 h 216708"/>
              <a:gd name="connsiteX64" fmla="*/ 366439 w 506668"/>
              <a:gd name="connsiteY64" fmla="*/ 27254 h 216708"/>
              <a:gd name="connsiteX65" fmla="*/ 373819 w 506668"/>
              <a:gd name="connsiteY65" fmla="*/ 14379 h 216708"/>
              <a:gd name="connsiteX66" fmla="*/ 374888 w 506668"/>
              <a:gd name="connsiteY66" fmla="*/ 4791 h 216708"/>
              <a:gd name="connsiteX67" fmla="*/ 422475 w 506668"/>
              <a:gd name="connsiteY67" fmla="*/ 3550 h 216708"/>
              <a:gd name="connsiteX68" fmla="*/ 460615 w 506668"/>
              <a:gd name="connsiteY68" fmla="*/ 0 h 21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6668" h="216708">
                <a:moveTo>
                  <a:pt x="460615" y="0"/>
                </a:moveTo>
                <a:lnTo>
                  <a:pt x="464230" y="16218"/>
                </a:lnTo>
                <a:lnTo>
                  <a:pt x="471611" y="38291"/>
                </a:lnTo>
                <a:lnTo>
                  <a:pt x="478991" y="53005"/>
                </a:lnTo>
                <a:lnTo>
                  <a:pt x="486372" y="65881"/>
                </a:lnTo>
                <a:lnTo>
                  <a:pt x="497443" y="76917"/>
                </a:lnTo>
                <a:lnTo>
                  <a:pt x="501133" y="80596"/>
                </a:lnTo>
                <a:lnTo>
                  <a:pt x="502978" y="87953"/>
                </a:lnTo>
                <a:lnTo>
                  <a:pt x="502978" y="93471"/>
                </a:lnTo>
                <a:lnTo>
                  <a:pt x="502978" y="97150"/>
                </a:lnTo>
                <a:lnTo>
                  <a:pt x="506668" y="104507"/>
                </a:lnTo>
                <a:lnTo>
                  <a:pt x="502978" y="108186"/>
                </a:lnTo>
                <a:lnTo>
                  <a:pt x="502978" y="115544"/>
                </a:lnTo>
                <a:lnTo>
                  <a:pt x="501133" y="122901"/>
                </a:lnTo>
                <a:lnTo>
                  <a:pt x="497443" y="126580"/>
                </a:lnTo>
                <a:lnTo>
                  <a:pt x="493752" y="133937"/>
                </a:lnTo>
                <a:lnTo>
                  <a:pt x="490062" y="135776"/>
                </a:lnTo>
                <a:lnTo>
                  <a:pt x="482682" y="143134"/>
                </a:lnTo>
                <a:lnTo>
                  <a:pt x="475301" y="146813"/>
                </a:lnTo>
                <a:lnTo>
                  <a:pt x="467921" y="150491"/>
                </a:lnTo>
                <a:lnTo>
                  <a:pt x="458695" y="157849"/>
                </a:lnTo>
                <a:lnTo>
                  <a:pt x="451314" y="161527"/>
                </a:lnTo>
                <a:lnTo>
                  <a:pt x="429173" y="172564"/>
                </a:lnTo>
                <a:lnTo>
                  <a:pt x="408877" y="181760"/>
                </a:lnTo>
                <a:lnTo>
                  <a:pt x="390425" y="189118"/>
                </a:lnTo>
                <a:lnTo>
                  <a:pt x="373819" y="196475"/>
                </a:lnTo>
                <a:lnTo>
                  <a:pt x="355368" y="203833"/>
                </a:lnTo>
                <a:lnTo>
                  <a:pt x="336917" y="207511"/>
                </a:lnTo>
                <a:lnTo>
                  <a:pt x="301860" y="213029"/>
                </a:lnTo>
                <a:lnTo>
                  <a:pt x="281563" y="216708"/>
                </a:lnTo>
                <a:lnTo>
                  <a:pt x="263112" y="216708"/>
                </a:lnTo>
                <a:lnTo>
                  <a:pt x="242816" y="216708"/>
                </a:lnTo>
                <a:lnTo>
                  <a:pt x="220674" y="216708"/>
                </a:lnTo>
                <a:lnTo>
                  <a:pt x="181927" y="213029"/>
                </a:lnTo>
                <a:lnTo>
                  <a:pt x="139489" y="207511"/>
                </a:lnTo>
                <a:lnTo>
                  <a:pt x="119192" y="203833"/>
                </a:lnTo>
                <a:lnTo>
                  <a:pt x="97051" y="200154"/>
                </a:lnTo>
                <a:lnTo>
                  <a:pt x="76755" y="196475"/>
                </a:lnTo>
                <a:lnTo>
                  <a:pt x="58303" y="189118"/>
                </a:lnTo>
                <a:lnTo>
                  <a:pt x="41697" y="181760"/>
                </a:lnTo>
                <a:lnTo>
                  <a:pt x="26936" y="174403"/>
                </a:lnTo>
                <a:lnTo>
                  <a:pt x="12175" y="168885"/>
                </a:lnTo>
                <a:lnTo>
                  <a:pt x="2950" y="161527"/>
                </a:lnTo>
                <a:lnTo>
                  <a:pt x="0" y="159321"/>
                </a:lnTo>
                <a:lnTo>
                  <a:pt x="37701" y="45343"/>
                </a:lnTo>
                <a:lnTo>
                  <a:pt x="41697" y="49327"/>
                </a:lnTo>
                <a:lnTo>
                  <a:pt x="58303" y="58523"/>
                </a:lnTo>
                <a:lnTo>
                  <a:pt x="76755" y="69560"/>
                </a:lnTo>
                <a:lnTo>
                  <a:pt x="93361" y="76917"/>
                </a:lnTo>
                <a:lnTo>
                  <a:pt x="119192" y="84274"/>
                </a:lnTo>
                <a:lnTo>
                  <a:pt x="135799" y="87953"/>
                </a:lnTo>
                <a:lnTo>
                  <a:pt x="157940" y="91632"/>
                </a:lnTo>
                <a:lnTo>
                  <a:pt x="178236" y="93471"/>
                </a:lnTo>
                <a:lnTo>
                  <a:pt x="196688" y="93471"/>
                </a:lnTo>
                <a:lnTo>
                  <a:pt x="216984" y="93471"/>
                </a:lnTo>
                <a:lnTo>
                  <a:pt x="239125" y="91632"/>
                </a:lnTo>
                <a:lnTo>
                  <a:pt x="259422" y="87953"/>
                </a:lnTo>
                <a:lnTo>
                  <a:pt x="277873" y="84274"/>
                </a:lnTo>
                <a:lnTo>
                  <a:pt x="296324" y="80596"/>
                </a:lnTo>
                <a:lnTo>
                  <a:pt x="309240" y="73238"/>
                </a:lnTo>
                <a:lnTo>
                  <a:pt x="324001" y="69560"/>
                </a:lnTo>
                <a:lnTo>
                  <a:pt x="336917" y="58523"/>
                </a:lnTo>
                <a:lnTo>
                  <a:pt x="347988" y="53005"/>
                </a:lnTo>
                <a:lnTo>
                  <a:pt x="359058" y="41969"/>
                </a:lnTo>
                <a:lnTo>
                  <a:pt x="366439" y="27254"/>
                </a:lnTo>
                <a:lnTo>
                  <a:pt x="373819" y="14379"/>
                </a:lnTo>
                <a:lnTo>
                  <a:pt x="374888" y="4791"/>
                </a:lnTo>
                <a:lnTo>
                  <a:pt x="422475" y="3550"/>
                </a:lnTo>
                <a:lnTo>
                  <a:pt x="460615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组合 110"/>
          <p:cNvGrpSpPr/>
          <p:nvPr/>
        </p:nvGrpSpPr>
        <p:grpSpPr>
          <a:xfrm>
            <a:off x="5814541" y="1772754"/>
            <a:ext cx="452484" cy="162362"/>
            <a:chOff x="1944602" y="1717848"/>
            <a:chExt cx="452484" cy="162362"/>
          </a:xfrm>
          <a:solidFill>
            <a:srgbClr val="FF0000"/>
          </a:solidFill>
        </p:grpSpPr>
        <p:sp>
          <p:nvSpPr>
            <p:cNvPr id="112" name="任意多边形 111"/>
            <p:cNvSpPr/>
            <p:nvPr/>
          </p:nvSpPr>
          <p:spPr>
            <a:xfrm>
              <a:off x="1944602" y="1809835"/>
              <a:ext cx="61450" cy="70375"/>
            </a:xfrm>
            <a:custGeom>
              <a:avLst/>
              <a:gdLst>
                <a:gd name="connsiteX0" fmla="*/ 49668 w 61450"/>
                <a:gd name="connsiteY0" fmla="*/ 0 h 70375"/>
                <a:gd name="connsiteX1" fmla="*/ 61450 w 61450"/>
                <a:gd name="connsiteY1" fmla="*/ 3599 h 70375"/>
                <a:gd name="connsiteX2" fmla="*/ 61450 w 61450"/>
                <a:gd name="connsiteY2" fmla="*/ 56740 h 70375"/>
                <a:gd name="connsiteX3" fmla="*/ 34948 w 61450"/>
                <a:gd name="connsiteY3" fmla="*/ 62995 h 70375"/>
                <a:gd name="connsiteX4" fmla="*/ 0 w 61450"/>
                <a:gd name="connsiteY4" fmla="*/ 70375 h 70375"/>
                <a:gd name="connsiteX5" fmla="*/ 0 w 61450"/>
                <a:gd name="connsiteY5" fmla="*/ 264 h 70375"/>
                <a:gd name="connsiteX6" fmla="*/ 23912 w 61450"/>
                <a:gd name="connsiteY6" fmla="*/ 264 h 70375"/>
                <a:gd name="connsiteX7" fmla="*/ 47823 w 61450"/>
                <a:gd name="connsiteY7" fmla="*/ 264 h 70375"/>
                <a:gd name="connsiteX8" fmla="*/ 49668 w 61450"/>
                <a:gd name="connsiteY8" fmla="*/ 0 h 7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50" h="70375">
                  <a:moveTo>
                    <a:pt x="49668" y="0"/>
                  </a:moveTo>
                  <a:lnTo>
                    <a:pt x="61450" y="3599"/>
                  </a:lnTo>
                  <a:lnTo>
                    <a:pt x="61450" y="56740"/>
                  </a:lnTo>
                  <a:lnTo>
                    <a:pt x="34948" y="62995"/>
                  </a:lnTo>
                  <a:lnTo>
                    <a:pt x="0" y="70375"/>
                  </a:lnTo>
                  <a:lnTo>
                    <a:pt x="0" y="264"/>
                  </a:lnTo>
                  <a:lnTo>
                    <a:pt x="23912" y="264"/>
                  </a:lnTo>
                  <a:lnTo>
                    <a:pt x="47823" y="264"/>
                  </a:lnTo>
                  <a:lnTo>
                    <a:pt x="49668" y="0"/>
                  </a:lnTo>
                  <a:close/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任意多边形 112"/>
            <p:cNvSpPr/>
            <p:nvPr/>
          </p:nvSpPr>
          <p:spPr>
            <a:xfrm>
              <a:off x="1994271" y="1717848"/>
              <a:ext cx="402815" cy="148727"/>
            </a:xfrm>
            <a:custGeom>
              <a:avLst/>
              <a:gdLst>
                <a:gd name="connsiteX0" fmla="*/ 283257 w 402815"/>
                <a:gd name="connsiteY0" fmla="*/ 0 h 148727"/>
                <a:gd name="connsiteX1" fmla="*/ 294293 w 402815"/>
                <a:gd name="connsiteY1" fmla="*/ 0 h 148727"/>
                <a:gd name="connsiteX2" fmla="*/ 309008 w 402815"/>
                <a:gd name="connsiteY2" fmla="*/ 7380 h 148727"/>
                <a:gd name="connsiteX3" fmla="*/ 325562 w 402815"/>
                <a:gd name="connsiteY3" fmla="*/ 14760 h 148727"/>
                <a:gd name="connsiteX4" fmla="*/ 332919 w 402815"/>
                <a:gd name="connsiteY4" fmla="*/ 16605 h 148727"/>
                <a:gd name="connsiteX5" fmla="*/ 343956 w 402815"/>
                <a:gd name="connsiteY5" fmla="*/ 23985 h 148727"/>
                <a:gd name="connsiteX6" fmla="*/ 354992 w 402815"/>
                <a:gd name="connsiteY6" fmla="*/ 31365 h 148727"/>
                <a:gd name="connsiteX7" fmla="*/ 364189 w 402815"/>
                <a:gd name="connsiteY7" fmla="*/ 38746 h 148727"/>
                <a:gd name="connsiteX8" fmla="*/ 371546 w 402815"/>
                <a:gd name="connsiteY8" fmla="*/ 46126 h 148727"/>
                <a:gd name="connsiteX9" fmla="*/ 382582 w 402815"/>
                <a:gd name="connsiteY9" fmla="*/ 53506 h 148727"/>
                <a:gd name="connsiteX10" fmla="*/ 386261 w 402815"/>
                <a:gd name="connsiteY10" fmla="*/ 59041 h 148727"/>
                <a:gd name="connsiteX11" fmla="*/ 393618 w 402815"/>
                <a:gd name="connsiteY11" fmla="*/ 66421 h 148727"/>
                <a:gd name="connsiteX12" fmla="*/ 397297 w 402815"/>
                <a:gd name="connsiteY12" fmla="*/ 73801 h 148727"/>
                <a:gd name="connsiteX13" fmla="*/ 400976 w 402815"/>
                <a:gd name="connsiteY13" fmla="*/ 77491 h 148727"/>
                <a:gd name="connsiteX14" fmla="*/ 402815 w 402815"/>
                <a:gd name="connsiteY14" fmla="*/ 81181 h 148727"/>
                <a:gd name="connsiteX15" fmla="*/ 402815 w 402815"/>
                <a:gd name="connsiteY15" fmla="*/ 84871 h 148727"/>
                <a:gd name="connsiteX16" fmla="*/ 402815 w 402815"/>
                <a:gd name="connsiteY16" fmla="*/ 95941 h 148727"/>
                <a:gd name="connsiteX17" fmla="*/ 397297 w 402815"/>
                <a:gd name="connsiteY17" fmla="*/ 105166 h 148727"/>
                <a:gd name="connsiteX18" fmla="*/ 389940 w 402815"/>
                <a:gd name="connsiteY18" fmla="*/ 116236 h 148727"/>
                <a:gd name="connsiteX19" fmla="*/ 382582 w 402815"/>
                <a:gd name="connsiteY19" fmla="*/ 123617 h 148727"/>
                <a:gd name="connsiteX20" fmla="*/ 375225 w 402815"/>
                <a:gd name="connsiteY20" fmla="*/ 127307 h 148727"/>
                <a:gd name="connsiteX21" fmla="*/ 371546 w 402815"/>
                <a:gd name="connsiteY21" fmla="*/ 127307 h 148727"/>
                <a:gd name="connsiteX22" fmla="*/ 367867 w 402815"/>
                <a:gd name="connsiteY22" fmla="*/ 134687 h 148727"/>
                <a:gd name="connsiteX23" fmla="*/ 364189 w 402815"/>
                <a:gd name="connsiteY23" fmla="*/ 136532 h 148727"/>
                <a:gd name="connsiteX24" fmla="*/ 362349 w 402815"/>
                <a:gd name="connsiteY24" fmla="*/ 143912 h 148727"/>
                <a:gd name="connsiteX25" fmla="*/ 361987 w 402815"/>
                <a:gd name="connsiteY25" fmla="*/ 144639 h 148727"/>
                <a:gd name="connsiteX26" fmla="*/ 251987 w 402815"/>
                <a:gd name="connsiteY26" fmla="*/ 137226 h 148727"/>
                <a:gd name="connsiteX27" fmla="*/ 251987 w 402815"/>
                <a:gd name="connsiteY27" fmla="*/ 136532 h 148727"/>
                <a:gd name="connsiteX28" fmla="*/ 251987 w 402815"/>
                <a:gd name="connsiteY28" fmla="*/ 130997 h 148727"/>
                <a:gd name="connsiteX29" fmla="*/ 251987 w 402815"/>
                <a:gd name="connsiteY29" fmla="*/ 127307 h 148727"/>
                <a:gd name="connsiteX30" fmla="*/ 248309 w 402815"/>
                <a:gd name="connsiteY30" fmla="*/ 123617 h 148727"/>
                <a:gd name="connsiteX31" fmla="*/ 240951 w 402815"/>
                <a:gd name="connsiteY31" fmla="*/ 119926 h 148727"/>
                <a:gd name="connsiteX32" fmla="*/ 235433 w 402815"/>
                <a:gd name="connsiteY32" fmla="*/ 119926 h 148727"/>
                <a:gd name="connsiteX33" fmla="*/ 228076 w 402815"/>
                <a:gd name="connsiteY33" fmla="*/ 119926 h 148727"/>
                <a:gd name="connsiteX34" fmla="*/ 217040 w 402815"/>
                <a:gd name="connsiteY34" fmla="*/ 119926 h 148727"/>
                <a:gd name="connsiteX35" fmla="*/ 202325 w 402815"/>
                <a:gd name="connsiteY35" fmla="*/ 123617 h 148727"/>
                <a:gd name="connsiteX36" fmla="*/ 185770 w 402815"/>
                <a:gd name="connsiteY36" fmla="*/ 123617 h 148727"/>
                <a:gd name="connsiteX37" fmla="*/ 167377 w 402815"/>
                <a:gd name="connsiteY37" fmla="*/ 127307 h 148727"/>
                <a:gd name="connsiteX38" fmla="*/ 150823 w 402815"/>
                <a:gd name="connsiteY38" fmla="*/ 127307 h 148727"/>
                <a:gd name="connsiteX39" fmla="*/ 125072 w 402815"/>
                <a:gd name="connsiteY39" fmla="*/ 130997 h 148727"/>
                <a:gd name="connsiteX40" fmla="*/ 104839 w 402815"/>
                <a:gd name="connsiteY40" fmla="*/ 134687 h 148727"/>
                <a:gd name="connsiteX41" fmla="*/ 75409 w 402815"/>
                <a:gd name="connsiteY41" fmla="*/ 136532 h 148727"/>
                <a:gd name="connsiteX42" fmla="*/ 47818 w 402815"/>
                <a:gd name="connsiteY42" fmla="*/ 143912 h 148727"/>
                <a:gd name="connsiteX43" fmla="*/ 16549 w 402815"/>
                <a:gd name="connsiteY43" fmla="*/ 147602 h 148727"/>
                <a:gd name="connsiteX44" fmla="*/ 11782 w 402815"/>
                <a:gd name="connsiteY44" fmla="*/ 148727 h 148727"/>
                <a:gd name="connsiteX45" fmla="*/ 11782 w 402815"/>
                <a:gd name="connsiteY45" fmla="*/ 95586 h 148727"/>
                <a:gd name="connsiteX46" fmla="*/ 0 w 402815"/>
                <a:gd name="connsiteY46" fmla="*/ 91987 h 148727"/>
                <a:gd name="connsiteX47" fmla="*/ 23907 w 402815"/>
                <a:gd name="connsiteY47" fmla="*/ 88561 h 148727"/>
                <a:gd name="connsiteX48" fmla="*/ 47818 w 402815"/>
                <a:gd name="connsiteY48" fmla="*/ 84871 h 148727"/>
                <a:gd name="connsiteX49" fmla="*/ 73569 w 402815"/>
                <a:gd name="connsiteY49" fmla="*/ 81181 h 148727"/>
                <a:gd name="connsiteX50" fmla="*/ 97481 w 402815"/>
                <a:gd name="connsiteY50" fmla="*/ 77491 h 148727"/>
                <a:gd name="connsiteX51" fmla="*/ 117714 w 402815"/>
                <a:gd name="connsiteY51" fmla="*/ 70111 h 148727"/>
                <a:gd name="connsiteX52" fmla="*/ 143465 w 402815"/>
                <a:gd name="connsiteY52" fmla="*/ 62731 h 148727"/>
                <a:gd name="connsiteX53" fmla="*/ 160019 w 402815"/>
                <a:gd name="connsiteY53" fmla="*/ 55351 h 148727"/>
                <a:gd name="connsiteX54" fmla="*/ 178413 w 402815"/>
                <a:gd name="connsiteY54" fmla="*/ 49816 h 148727"/>
                <a:gd name="connsiteX55" fmla="*/ 196807 w 402815"/>
                <a:gd name="connsiteY55" fmla="*/ 46126 h 148727"/>
                <a:gd name="connsiteX56" fmla="*/ 209682 w 402815"/>
                <a:gd name="connsiteY56" fmla="*/ 38746 h 148727"/>
                <a:gd name="connsiteX57" fmla="*/ 224397 w 402815"/>
                <a:gd name="connsiteY57" fmla="*/ 31365 h 148727"/>
                <a:gd name="connsiteX58" fmla="*/ 235433 w 402815"/>
                <a:gd name="connsiteY58" fmla="*/ 27675 h 148727"/>
                <a:gd name="connsiteX59" fmla="*/ 240951 w 402815"/>
                <a:gd name="connsiteY59" fmla="*/ 20295 h 148727"/>
                <a:gd name="connsiteX60" fmla="*/ 248309 w 402815"/>
                <a:gd name="connsiteY60" fmla="*/ 14760 h 148727"/>
                <a:gd name="connsiteX61" fmla="*/ 263024 w 402815"/>
                <a:gd name="connsiteY61" fmla="*/ 11070 h 148727"/>
                <a:gd name="connsiteX62" fmla="*/ 274060 w 402815"/>
                <a:gd name="connsiteY62" fmla="*/ 3690 h 148727"/>
                <a:gd name="connsiteX63" fmla="*/ 283257 w 402815"/>
                <a:gd name="connsiteY63" fmla="*/ 0 h 14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02815" h="148727">
                  <a:moveTo>
                    <a:pt x="283257" y="0"/>
                  </a:moveTo>
                  <a:lnTo>
                    <a:pt x="294293" y="0"/>
                  </a:lnTo>
                  <a:lnTo>
                    <a:pt x="309008" y="7380"/>
                  </a:lnTo>
                  <a:lnTo>
                    <a:pt x="325562" y="14760"/>
                  </a:lnTo>
                  <a:lnTo>
                    <a:pt x="332919" y="16605"/>
                  </a:lnTo>
                  <a:lnTo>
                    <a:pt x="343956" y="23985"/>
                  </a:lnTo>
                  <a:lnTo>
                    <a:pt x="354992" y="31365"/>
                  </a:lnTo>
                  <a:lnTo>
                    <a:pt x="364189" y="38746"/>
                  </a:lnTo>
                  <a:lnTo>
                    <a:pt x="371546" y="46126"/>
                  </a:lnTo>
                  <a:lnTo>
                    <a:pt x="382582" y="53506"/>
                  </a:lnTo>
                  <a:lnTo>
                    <a:pt x="386261" y="59041"/>
                  </a:lnTo>
                  <a:lnTo>
                    <a:pt x="393618" y="66421"/>
                  </a:lnTo>
                  <a:lnTo>
                    <a:pt x="397297" y="73801"/>
                  </a:lnTo>
                  <a:lnTo>
                    <a:pt x="400976" y="77491"/>
                  </a:lnTo>
                  <a:lnTo>
                    <a:pt x="402815" y="81181"/>
                  </a:lnTo>
                  <a:lnTo>
                    <a:pt x="402815" y="84871"/>
                  </a:lnTo>
                  <a:lnTo>
                    <a:pt x="402815" y="95941"/>
                  </a:lnTo>
                  <a:lnTo>
                    <a:pt x="397297" y="105166"/>
                  </a:lnTo>
                  <a:lnTo>
                    <a:pt x="389940" y="116236"/>
                  </a:lnTo>
                  <a:lnTo>
                    <a:pt x="382582" y="123617"/>
                  </a:lnTo>
                  <a:lnTo>
                    <a:pt x="375225" y="127307"/>
                  </a:lnTo>
                  <a:lnTo>
                    <a:pt x="371546" y="127307"/>
                  </a:lnTo>
                  <a:lnTo>
                    <a:pt x="367867" y="134687"/>
                  </a:lnTo>
                  <a:lnTo>
                    <a:pt x="364189" y="136532"/>
                  </a:lnTo>
                  <a:lnTo>
                    <a:pt x="362349" y="143912"/>
                  </a:lnTo>
                  <a:lnTo>
                    <a:pt x="361987" y="144639"/>
                  </a:lnTo>
                  <a:lnTo>
                    <a:pt x="251987" y="137226"/>
                  </a:lnTo>
                  <a:lnTo>
                    <a:pt x="251987" y="136532"/>
                  </a:lnTo>
                  <a:lnTo>
                    <a:pt x="251987" y="130997"/>
                  </a:lnTo>
                  <a:lnTo>
                    <a:pt x="251987" y="127307"/>
                  </a:lnTo>
                  <a:lnTo>
                    <a:pt x="248309" y="123617"/>
                  </a:lnTo>
                  <a:lnTo>
                    <a:pt x="240951" y="119926"/>
                  </a:lnTo>
                  <a:lnTo>
                    <a:pt x="235433" y="119926"/>
                  </a:lnTo>
                  <a:lnTo>
                    <a:pt x="228076" y="119926"/>
                  </a:lnTo>
                  <a:lnTo>
                    <a:pt x="217040" y="119926"/>
                  </a:lnTo>
                  <a:lnTo>
                    <a:pt x="202325" y="123617"/>
                  </a:lnTo>
                  <a:lnTo>
                    <a:pt x="185770" y="123617"/>
                  </a:lnTo>
                  <a:lnTo>
                    <a:pt x="167377" y="127307"/>
                  </a:lnTo>
                  <a:lnTo>
                    <a:pt x="150823" y="127307"/>
                  </a:lnTo>
                  <a:lnTo>
                    <a:pt x="125072" y="130997"/>
                  </a:lnTo>
                  <a:lnTo>
                    <a:pt x="104839" y="134687"/>
                  </a:lnTo>
                  <a:lnTo>
                    <a:pt x="75409" y="136532"/>
                  </a:lnTo>
                  <a:lnTo>
                    <a:pt x="47818" y="143912"/>
                  </a:lnTo>
                  <a:lnTo>
                    <a:pt x="16549" y="147602"/>
                  </a:lnTo>
                  <a:lnTo>
                    <a:pt x="11782" y="148727"/>
                  </a:lnTo>
                  <a:lnTo>
                    <a:pt x="11782" y="95586"/>
                  </a:lnTo>
                  <a:lnTo>
                    <a:pt x="0" y="91987"/>
                  </a:lnTo>
                  <a:lnTo>
                    <a:pt x="23907" y="88561"/>
                  </a:lnTo>
                  <a:lnTo>
                    <a:pt x="47818" y="84871"/>
                  </a:lnTo>
                  <a:lnTo>
                    <a:pt x="73569" y="81181"/>
                  </a:lnTo>
                  <a:lnTo>
                    <a:pt x="97481" y="77491"/>
                  </a:lnTo>
                  <a:lnTo>
                    <a:pt x="117714" y="70111"/>
                  </a:lnTo>
                  <a:lnTo>
                    <a:pt x="143465" y="62731"/>
                  </a:lnTo>
                  <a:lnTo>
                    <a:pt x="160019" y="55351"/>
                  </a:lnTo>
                  <a:lnTo>
                    <a:pt x="178413" y="49816"/>
                  </a:lnTo>
                  <a:lnTo>
                    <a:pt x="196807" y="46126"/>
                  </a:lnTo>
                  <a:lnTo>
                    <a:pt x="209682" y="38746"/>
                  </a:lnTo>
                  <a:lnTo>
                    <a:pt x="224397" y="31365"/>
                  </a:lnTo>
                  <a:lnTo>
                    <a:pt x="235433" y="27675"/>
                  </a:lnTo>
                  <a:lnTo>
                    <a:pt x="240951" y="20295"/>
                  </a:lnTo>
                  <a:lnTo>
                    <a:pt x="248309" y="14760"/>
                  </a:lnTo>
                  <a:lnTo>
                    <a:pt x="263024" y="11070"/>
                  </a:lnTo>
                  <a:lnTo>
                    <a:pt x="274060" y="3690"/>
                  </a:lnTo>
                  <a:lnTo>
                    <a:pt x="283257" y="0"/>
                  </a:lnTo>
                  <a:close/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4" name="任意多边形 113"/>
          <p:cNvSpPr/>
          <p:nvPr/>
        </p:nvSpPr>
        <p:spPr>
          <a:xfrm>
            <a:off x="5689464" y="1850005"/>
            <a:ext cx="199660" cy="1129366"/>
          </a:xfrm>
          <a:custGeom>
            <a:avLst/>
            <a:gdLst>
              <a:gd name="connsiteX0" fmla="*/ 81260 w 199660"/>
              <a:gd name="connsiteY0" fmla="*/ 0 h 1129366"/>
              <a:gd name="connsiteX1" fmla="*/ 86800 w 199660"/>
              <a:gd name="connsiteY1" fmla="*/ 0 h 1129366"/>
              <a:gd name="connsiteX2" fmla="*/ 97881 w 199660"/>
              <a:gd name="connsiteY2" fmla="*/ 0 h 1129366"/>
              <a:gd name="connsiteX3" fmla="*/ 112655 w 199660"/>
              <a:gd name="connsiteY3" fmla="*/ 0 h 1129366"/>
              <a:gd name="connsiteX4" fmla="*/ 127430 w 199660"/>
              <a:gd name="connsiteY4" fmla="*/ 0 h 1129366"/>
              <a:gd name="connsiteX5" fmla="*/ 144051 w 199660"/>
              <a:gd name="connsiteY5" fmla="*/ 3667 h 1129366"/>
              <a:gd name="connsiteX6" fmla="*/ 162519 w 199660"/>
              <a:gd name="connsiteY6" fmla="*/ 11000 h 1129366"/>
              <a:gd name="connsiteX7" fmla="*/ 174745 w 199660"/>
              <a:gd name="connsiteY7" fmla="*/ 14735 h 1129366"/>
              <a:gd name="connsiteX8" fmla="*/ 172900 w 199660"/>
              <a:gd name="connsiteY8" fmla="*/ 14999 h 1129366"/>
              <a:gd name="connsiteX9" fmla="*/ 148989 w 199660"/>
              <a:gd name="connsiteY9" fmla="*/ 14999 h 1129366"/>
              <a:gd name="connsiteX10" fmla="*/ 125077 w 199660"/>
              <a:gd name="connsiteY10" fmla="*/ 14999 h 1129366"/>
              <a:gd name="connsiteX11" fmla="*/ 125077 w 199660"/>
              <a:gd name="connsiteY11" fmla="*/ 85110 h 1129366"/>
              <a:gd name="connsiteX12" fmla="*/ 160025 w 199660"/>
              <a:gd name="connsiteY12" fmla="*/ 77730 h 1129366"/>
              <a:gd name="connsiteX13" fmla="*/ 186527 w 199660"/>
              <a:gd name="connsiteY13" fmla="*/ 71475 h 1129366"/>
              <a:gd name="connsiteX14" fmla="*/ 186527 w 199660"/>
              <a:gd name="connsiteY14" fmla="*/ 88003 h 1129366"/>
              <a:gd name="connsiteX15" fmla="*/ 186527 w 199660"/>
              <a:gd name="connsiteY15" fmla="*/ 150338 h 1129366"/>
              <a:gd name="connsiteX16" fmla="*/ 186527 w 199660"/>
              <a:gd name="connsiteY16" fmla="*/ 214506 h 1129366"/>
              <a:gd name="connsiteX17" fmla="*/ 182834 w 199660"/>
              <a:gd name="connsiteY17" fmla="*/ 269508 h 1129366"/>
              <a:gd name="connsiteX18" fmla="*/ 182834 w 199660"/>
              <a:gd name="connsiteY18" fmla="*/ 326343 h 1129366"/>
              <a:gd name="connsiteX19" fmla="*/ 182834 w 199660"/>
              <a:gd name="connsiteY19" fmla="*/ 379511 h 1129366"/>
              <a:gd name="connsiteX20" fmla="*/ 182834 w 199660"/>
              <a:gd name="connsiteY20" fmla="*/ 427179 h 1129366"/>
              <a:gd name="connsiteX21" fmla="*/ 182834 w 199660"/>
              <a:gd name="connsiteY21" fmla="*/ 473014 h 1129366"/>
              <a:gd name="connsiteX22" fmla="*/ 182834 w 199660"/>
              <a:gd name="connsiteY22" fmla="*/ 518848 h 1129366"/>
              <a:gd name="connsiteX23" fmla="*/ 182834 w 199660"/>
              <a:gd name="connsiteY23" fmla="*/ 557350 h 1129366"/>
              <a:gd name="connsiteX24" fmla="*/ 182834 w 199660"/>
              <a:gd name="connsiteY24" fmla="*/ 592184 h 1129366"/>
              <a:gd name="connsiteX25" fmla="*/ 182834 w 199660"/>
              <a:gd name="connsiteY25" fmla="*/ 627018 h 1129366"/>
              <a:gd name="connsiteX26" fmla="*/ 179140 w 199660"/>
              <a:gd name="connsiteY26" fmla="*/ 656352 h 1129366"/>
              <a:gd name="connsiteX27" fmla="*/ 179140 w 199660"/>
              <a:gd name="connsiteY27" fmla="*/ 683853 h 1129366"/>
              <a:gd name="connsiteX28" fmla="*/ 179140 w 199660"/>
              <a:gd name="connsiteY28" fmla="*/ 707687 h 1129366"/>
              <a:gd name="connsiteX29" fmla="*/ 175447 w 199660"/>
              <a:gd name="connsiteY29" fmla="*/ 729688 h 1129366"/>
              <a:gd name="connsiteX30" fmla="*/ 175447 w 199660"/>
              <a:gd name="connsiteY30" fmla="*/ 746188 h 1129366"/>
              <a:gd name="connsiteX31" fmla="*/ 175447 w 199660"/>
              <a:gd name="connsiteY31" fmla="*/ 764522 h 1129366"/>
              <a:gd name="connsiteX32" fmla="*/ 171753 w 199660"/>
              <a:gd name="connsiteY32" fmla="*/ 779189 h 1129366"/>
              <a:gd name="connsiteX33" fmla="*/ 171753 w 199660"/>
              <a:gd name="connsiteY33" fmla="*/ 795690 h 1129366"/>
              <a:gd name="connsiteX34" fmla="*/ 171753 w 199660"/>
              <a:gd name="connsiteY34" fmla="*/ 810357 h 1129366"/>
              <a:gd name="connsiteX35" fmla="*/ 171753 w 199660"/>
              <a:gd name="connsiteY35" fmla="*/ 819524 h 1129366"/>
              <a:gd name="connsiteX36" fmla="*/ 171753 w 199660"/>
              <a:gd name="connsiteY36" fmla="*/ 834191 h 1129366"/>
              <a:gd name="connsiteX37" fmla="*/ 171753 w 199660"/>
              <a:gd name="connsiteY37" fmla="*/ 845191 h 1129366"/>
              <a:gd name="connsiteX38" fmla="*/ 171753 w 199660"/>
              <a:gd name="connsiteY38" fmla="*/ 852525 h 1129366"/>
              <a:gd name="connsiteX39" fmla="*/ 171753 w 199660"/>
              <a:gd name="connsiteY39" fmla="*/ 861692 h 1129366"/>
              <a:gd name="connsiteX40" fmla="*/ 171753 w 199660"/>
              <a:gd name="connsiteY40" fmla="*/ 869025 h 1129366"/>
              <a:gd name="connsiteX41" fmla="*/ 171753 w 199660"/>
              <a:gd name="connsiteY41" fmla="*/ 876359 h 1129366"/>
              <a:gd name="connsiteX42" fmla="*/ 171753 w 199660"/>
              <a:gd name="connsiteY42" fmla="*/ 880026 h 1129366"/>
              <a:gd name="connsiteX43" fmla="*/ 175447 w 199660"/>
              <a:gd name="connsiteY43" fmla="*/ 883692 h 1129366"/>
              <a:gd name="connsiteX44" fmla="*/ 175447 w 199660"/>
              <a:gd name="connsiteY44" fmla="*/ 887359 h 1129366"/>
              <a:gd name="connsiteX45" fmla="*/ 175447 w 199660"/>
              <a:gd name="connsiteY45" fmla="*/ 891026 h 1129366"/>
              <a:gd name="connsiteX46" fmla="*/ 179140 w 199660"/>
              <a:gd name="connsiteY46" fmla="*/ 891026 h 1129366"/>
              <a:gd name="connsiteX47" fmla="*/ 182834 w 199660"/>
              <a:gd name="connsiteY47" fmla="*/ 891026 h 1129366"/>
              <a:gd name="connsiteX48" fmla="*/ 190221 w 199660"/>
              <a:gd name="connsiteY48" fmla="*/ 891026 h 1129366"/>
              <a:gd name="connsiteX49" fmla="*/ 197608 w 199660"/>
              <a:gd name="connsiteY49" fmla="*/ 887359 h 1129366"/>
              <a:gd name="connsiteX50" fmla="*/ 199660 w 199660"/>
              <a:gd name="connsiteY50" fmla="*/ 886680 h 1129366"/>
              <a:gd name="connsiteX51" fmla="*/ 150108 w 199660"/>
              <a:gd name="connsiteY51" fmla="*/ 1060187 h 1129366"/>
              <a:gd name="connsiteX52" fmla="*/ 144051 w 199660"/>
              <a:gd name="connsiteY52" fmla="*/ 1065198 h 1129366"/>
              <a:gd name="connsiteX53" fmla="*/ 136664 w 199660"/>
              <a:gd name="connsiteY53" fmla="*/ 1076198 h 1129366"/>
              <a:gd name="connsiteX54" fmla="*/ 129276 w 199660"/>
              <a:gd name="connsiteY54" fmla="*/ 1083532 h 1129366"/>
              <a:gd name="connsiteX55" fmla="*/ 123736 w 199660"/>
              <a:gd name="connsiteY55" fmla="*/ 1094532 h 1129366"/>
              <a:gd name="connsiteX56" fmla="*/ 116349 w 199660"/>
              <a:gd name="connsiteY56" fmla="*/ 1103699 h 1129366"/>
              <a:gd name="connsiteX57" fmla="*/ 108962 w 199660"/>
              <a:gd name="connsiteY57" fmla="*/ 1111032 h 1129366"/>
              <a:gd name="connsiteX58" fmla="*/ 101574 w 199660"/>
              <a:gd name="connsiteY58" fmla="*/ 1118366 h 1129366"/>
              <a:gd name="connsiteX59" fmla="*/ 97881 w 199660"/>
              <a:gd name="connsiteY59" fmla="*/ 1122033 h 1129366"/>
              <a:gd name="connsiteX60" fmla="*/ 90494 w 199660"/>
              <a:gd name="connsiteY60" fmla="*/ 1125699 h 1129366"/>
              <a:gd name="connsiteX61" fmla="*/ 86800 w 199660"/>
              <a:gd name="connsiteY61" fmla="*/ 1129366 h 1129366"/>
              <a:gd name="connsiteX62" fmla="*/ 84953 w 199660"/>
              <a:gd name="connsiteY62" fmla="*/ 1129366 h 1129366"/>
              <a:gd name="connsiteX63" fmla="*/ 81260 w 199660"/>
              <a:gd name="connsiteY63" fmla="*/ 1129366 h 1129366"/>
              <a:gd name="connsiteX64" fmla="*/ 73872 w 199660"/>
              <a:gd name="connsiteY64" fmla="*/ 1125699 h 1129366"/>
              <a:gd name="connsiteX65" fmla="*/ 66485 w 199660"/>
              <a:gd name="connsiteY65" fmla="*/ 1122033 h 1129366"/>
              <a:gd name="connsiteX66" fmla="*/ 59098 w 199660"/>
              <a:gd name="connsiteY66" fmla="*/ 1118366 h 1129366"/>
              <a:gd name="connsiteX67" fmla="*/ 51711 w 199660"/>
              <a:gd name="connsiteY67" fmla="*/ 1111032 h 1129366"/>
              <a:gd name="connsiteX68" fmla="*/ 44323 w 199660"/>
              <a:gd name="connsiteY68" fmla="*/ 1103699 h 1129366"/>
              <a:gd name="connsiteX69" fmla="*/ 38783 w 199660"/>
              <a:gd name="connsiteY69" fmla="*/ 1094532 h 1129366"/>
              <a:gd name="connsiteX70" fmla="*/ 31396 w 199660"/>
              <a:gd name="connsiteY70" fmla="*/ 1083532 h 1129366"/>
              <a:gd name="connsiteX71" fmla="*/ 24009 w 199660"/>
              <a:gd name="connsiteY71" fmla="*/ 1072531 h 1129366"/>
              <a:gd name="connsiteX72" fmla="*/ 16621 w 199660"/>
              <a:gd name="connsiteY72" fmla="*/ 1061531 h 1129366"/>
              <a:gd name="connsiteX73" fmla="*/ 9234 w 199660"/>
              <a:gd name="connsiteY73" fmla="*/ 1052364 h 1129366"/>
              <a:gd name="connsiteX74" fmla="*/ 5540 w 199660"/>
              <a:gd name="connsiteY74" fmla="*/ 1041364 h 1129366"/>
              <a:gd name="connsiteX75" fmla="*/ 3694 w 199660"/>
              <a:gd name="connsiteY75" fmla="*/ 1030363 h 1129366"/>
              <a:gd name="connsiteX76" fmla="*/ 3694 w 199660"/>
              <a:gd name="connsiteY76" fmla="*/ 1023030 h 1129366"/>
              <a:gd name="connsiteX77" fmla="*/ 0 w 199660"/>
              <a:gd name="connsiteY77" fmla="*/ 1013863 h 1129366"/>
              <a:gd name="connsiteX78" fmla="*/ 0 w 199660"/>
              <a:gd name="connsiteY78" fmla="*/ 1006529 h 1129366"/>
              <a:gd name="connsiteX79" fmla="*/ 0 w 199660"/>
              <a:gd name="connsiteY79" fmla="*/ 999196 h 1129366"/>
              <a:gd name="connsiteX80" fmla="*/ 3694 w 199660"/>
              <a:gd name="connsiteY80" fmla="*/ 991862 h 1129366"/>
              <a:gd name="connsiteX81" fmla="*/ 5540 w 199660"/>
              <a:gd name="connsiteY81" fmla="*/ 984529 h 1129366"/>
              <a:gd name="connsiteX82" fmla="*/ 9234 w 199660"/>
              <a:gd name="connsiteY82" fmla="*/ 979028 h 1129366"/>
              <a:gd name="connsiteX83" fmla="*/ 16621 w 199660"/>
              <a:gd name="connsiteY83" fmla="*/ 968028 h 1129366"/>
              <a:gd name="connsiteX84" fmla="*/ 24009 w 199660"/>
              <a:gd name="connsiteY84" fmla="*/ 960695 h 1129366"/>
              <a:gd name="connsiteX85" fmla="*/ 31396 w 199660"/>
              <a:gd name="connsiteY85" fmla="*/ 953361 h 1129366"/>
              <a:gd name="connsiteX86" fmla="*/ 38783 w 199660"/>
              <a:gd name="connsiteY86" fmla="*/ 942361 h 1129366"/>
              <a:gd name="connsiteX87" fmla="*/ 42477 w 199660"/>
              <a:gd name="connsiteY87" fmla="*/ 938694 h 1129366"/>
              <a:gd name="connsiteX88" fmla="*/ 44323 w 199660"/>
              <a:gd name="connsiteY88" fmla="*/ 933194 h 1129366"/>
              <a:gd name="connsiteX89" fmla="*/ 48017 w 199660"/>
              <a:gd name="connsiteY89" fmla="*/ 925860 h 1129366"/>
              <a:gd name="connsiteX90" fmla="*/ 55404 w 199660"/>
              <a:gd name="connsiteY90" fmla="*/ 918527 h 1129366"/>
              <a:gd name="connsiteX91" fmla="*/ 59098 w 199660"/>
              <a:gd name="connsiteY91" fmla="*/ 907526 h 1129366"/>
              <a:gd name="connsiteX92" fmla="*/ 59098 w 199660"/>
              <a:gd name="connsiteY92" fmla="*/ 898359 h 1129366"/>
              <a:gd name="connsiteX93" fmla="*/ 62791 w 199660"/>
              <a:gd name="connsiteY93" fmla="*/ 887359 h 1129366"/>
              <a:gd name="connsiteX94" fmla="*/ 66485 w 199660"/>
              <a:gd name="connsiteY94" fmla="*/ 872692 h 1129366"/>
              <a:gd name="connsiteX95" fmla="*/ 70179 w 199660"/>
              <a:gd name="connsiteY95" fmla="*/ 859858 h 1129366"/>
              <a:gd name="connsiteX96" fmla="*/ 73872 w 199660"/>
              <a:gd name="connsiteY96" fmla="*/ 845191 h 1129366"/>
              <a:gd name="connsiteX97" fmla="*/ 73872 w 199660"/>
              <a:gd name="connsiteY97" fmla="*/ 826857 h 1129366"/>
              <a:gd name="connsiteX98" fmla="*/ 77566 w 199660"/>
              <a:gd name="connsiteY98" fmla="*/ 810357 h 1129366"/>
              <a:gd name="connsiteX99" fmla="*/ 81260 w 199660"/>
              <a:gd name="connsiteY99" fmla="*/ 792023 h 1129366"/>
              <a:gd name="connsiteX100" fmla="*/ 81260 w 199660"/>
              <a:gd name="connsiteY100" fmla="*/ 771856 h 1129366"/>
              <a:gd name="connsiteX101" fmla="*/ 84953 w 199660"/>
              <a:gd name="connsiteY101" fmla="*/ 749855 h 1129366"/>
              <a:gd name="connsiteX102" fmla="*/ 84953 w 199660"/>
              <a:gd name="connsiteY102" fmla="*/ 729688 h 1129366"/>
              <a:gd name="connsiteX103" fmla="*/ 86800 w 199660"/>
              <a:gd name="connsiteY103" fmla="*/ 683853 h 1129366"/>
              <a:gd name="connsiteX104" fmla="*/ 90494 w 199660"/>
              <a:gd name="connsiteY104" fmla="*/ 638019 h 1129366"/>
              <a:gd name="connsiteX105" fmla="*/ 90494 w 199660"/>
              <a:gd name="connsiteY105" fmla="*/ 592184 h 1129366"/>
              <a:gd name="connsiteX106" fmla="*/ 94187 w 199660"/>
              <a:gd name="connsiteY106" fmla="*/ 542683 h 1129366"/>
              <a:gd name="connsiteX107" fmla="*/ 97881 w 199660"/>
              <a:gd name="connsiteY107" fmla="*/ 449180 h 1129366"/>
              <a:gd name="connsiteX108" fmla="*/ 101574 w 199660"/>
              <a:gd name="connsiteY108" fmla="*/ 350177 h 1129366"/>
              <a:gd name="connsiteX109" fmla="*/ 97881 w 199660"/>
              <a:gd name="connsiteY109" fmla="*/ 326343 h 1129366"/>
              <a:gd name="connsiteX110" fmla="*/ 97881 w 199660"/>
              <a:gd name="connsiteY110" fmla="*/ 300675 h 1129366"/>
              <a:gd name="connsiteX111" fmla="*/ 97881 w 199660"/>
              <a:gd name="connsiteY111" fmla="*/ 280508 h 1129366"/>
              <a:gd name="connsiteX112" fmla="*/ 97881 w 199660"/>
              <a:gd name="connsiteY112" fmla="*/ 260341 h 1129366"/>
              <a:gd name="connsiteX113" fmla="*/ 97881 w 199660"/>
              <a:gd name="connsiteY113" fmla="*/ 242007 h 1129366"/>
              <a:gd name="connsiteX114" fmla="*/ 97881 w 199660"/>
              <a:gd name="connsiteY114" fmla="*/ 221840 h 1129366"/>
              <a:gd name="connsiteX115" fmla="*/ 94187 w 199660"/>
              <a:gd name="connsiteY115" fmla="*/ 203506 h 1129366"/>
              <a:gd name="connsiteX116" fmla="*/ 94187 w 199660"/>
              <a:gd name="connsiteY116" fmla="*/ 185172 h 1129366"/>
              <a:gd name="connsiteX117" fmla="*/ 94187 w 199660"/>
              <a:gd name="connsiteY117" fmla="*/ 172338 h 1129366"/>
              <a:gd name="connsiteX118" fmla="*/ 90494 w 199660"/>
              <a:gd name="connsiteY118" fmla="*/ 157671 h 1129366"/>
              <a:gd name="connsiteX119" fmla="*/ 90494 w 199660"/>
              <a:gd name="connsiteY119" fmla="*/ 143004 h 1129366"/>
              <a:gd name="connsiteX120" fmla="*/ 90494 w 199660"/>
              <a:gd name="connsiteY120" fmla="*/ 130170 h 1129366"/>
              <a:gd name="connsiteX121" fmla="*/ 86800 w 199660"/>
              <a:gd name="connsiteY121" fmla="*/ 119170 h 1129366"/>
              <a:gd name="connsiteX122" fmla="*/ 86800 w 199660"/>
              <a:gd name="connsiteY122" fmla="*/ 108170 h 1129366"/>
              <a:gd name="connsiteX123" fmla="*/ 86800 w 199660"/>
              <a:gd name="connsiteY123" fmla="*/ 99003 h 1129366"/>
              <a:gd name="connsiteX124" fmla="*/ 84953 w 199660"/>
              <a:gd name="connsiteY124" fmla="*/ 88003 h 1129366"/>
              <a:gd name="connsiteX125" fmla="*/ 81260 w 199660"/>
              <a:gd name="connsiteY125" fmla="*/ 69669 h 1129366"/>
              <a:gd name="connsiteX126" fmla="*/ 77566 w 199660"/>
              <a:gd name="connsiteY126" fmla="*/ 56835 h 1129366"/>
              <a:gd name="connsiteX127" fmla="*/ 73872 w 199660"/>
              <a:gd name="connsiteY127" fmla="*/ 42168 h 1129366"/>
              <a:gd name="connsiteX128" fmla="*/ 73872 w 199660"/>
              <a:gd name="connsiteY128" fmla="*/ 31168 h 1129366"/>
              <a:gd name="connsiteX129" fmla="*/ 73872 w 199660"/>
              <a:gd name="connsiteY129" fmla="*/ 22001 h 1129366"/>
              <a:gd name="connsiteX130" fmla="*/ 73872 w 199660"/>
              <a:gd name="connsiteY130" fmla="*/ 14667 h 1129366"/>
              <a:gd name="connsiteX131" fmla="*/ 73872 w 199660"/>
              <a:gd name="connsiteY131" fmla="*/ 7334 h 1129366"/>
              <a:gd name="connsiteX132" fmla="*/ 77566 w 199660"/>
              <a:gd name="connsiteY132" fmla="*/ 3667 h 1129366"/>
              <a:gd name="connsiteX133" fmla="*/ 81260 w 199660"/>
              <a:gd name="connsiteY133" fmla="*/ 0 h 1129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199660" h="1129366">
                <a:moveTo>
                  <a:pt x="81260" y="0"/>
                </a:moveTo>
                <a:lnTo>
                  <a:pt x="86800" y="0"/>
                </a:lnTo>
                <a:lnTo>
                  <a:pt x="97881" y="0"/>
                </a:lnTo>
                <a:lnTo>
                  <a:pt x="112655" y="0"/>
                </a:lnTo>
                <a:lnTo>
                  <a:pt x="127430" y="0"/>
                </a:lnTo>
                <a:lnTo>
                  <a:pt x="144051" y="3667"/>
                </a:lnTo>
                <a:lnTo>
                  <a:pt x="162519" y="11000"/>
                </a:lnTo>
                <a:lnTo>
                  <a:pt x="174745" y="14735"/>
                </a:lnTo>
                <a:lnTo>
                  <a:pt x="172900" y="14999"/>
                </a:lnTo>
                <a:lnTo>
                  <a:pt x="148989" y="14999"/>
                </a:lnTo>
                <a:lnTo>
                  <a:pt x="125077" y="14999"/>
                </a:lnTo>
                <a:lnTo>
                  <a:pt x="125077" y="85110"/>
                </a:lnTo>
                <a:lnTo>
                  <a:pt x="160025" y="77730"/>
                </a:lnTo>
                <a:lnTo>
                  <a:pt x="186527" y="71475"/>
                </a:lnTo>
                <a:lnTo>
                  <a:pt x="186527" y="88003"/>
                </a:lnTo>
                <a:lnTo>
                  <a:pt x="186527" y="150338"/>
                </a:lnTo>
                <a:lnTo>
                  <a:pt x="186527" y="214506"/>
                </a:lnTo>
                <a:lnTo>
                  <a:pt x="182834" y="269508"/>
                </a:lnTo>
                <a:lnTo>
                  <a:pt x="182834" y="326343"/>
                </a:lnTo>
                <a:lnTo>
                  <a:pt x="182834" y="379511"/>
                </a:lnTo>
                <a:lnTo>
                  <a:pt x="182834" y="427179"/>
                </a:lnTo>
                <a:lnTo>
                  <a:pt x="182834" y="473014"/>
                </a:lnTo>
                <a:lnTo>
                  <a:pt x="182834" y="518848"/>
                </a:lnTo>
                <a:lnTo>
                  <a:pt x="182834" y="557350"/>
                </a:lnTo>
                <a:lnTo>
                  <a:pt x="182834" y="592184"/>
                </a:lnTo>
                <a:lnTo>
                  <a:pt x="182834" y="627018"/>
                </a:lnTo>
                <a:lnTo>
                  <a:pt x="179140" y="656352"/>
                </a:lnTo>
                <a:lnTo>
                  <a:pt x="179140" y="683853"/>
                </a:lnTo>
                <a:lnTo>
                  <a:pt x="179140" y="707687"/>
                </a:lnTo>
                <a:lnTo>
                  <a:pt x="175447" y="729688"/>
                </a:lnTo>
                <a:lnTo>
                  <a:pt x="175447" y="746188"/>
                </a:lnTo>
                <a:lnTo>
                  <a:pt x="175447" y="764522"/>
                </a:lnTo>
                <a:lnTo>
                  <a:pt x="171753" y="779189"/>
                </a:lnTo>
                <a:lnTo>
                  <a:pt x="171753" y="795690"/>
                </a:lnTo>
                <a:lnTo>
                  <a:pt x="171753" y="810357"/>
                </a:lnTo>
                <a:lnTo>
                  <a:pt x="171753" y="819524"/>
                </a:lnTo>
                <a:lnTo>
                  <a:pt x="171753" y="834191"/>
                </a:lnTo>
                <a:lnTo>
                  <a:pt x="171753" y="845191"/>
                </a:lnTo>
                <a:lnTo>
                  <a:pt x="171753" y="852525"/>
                </a:lnTo>
                <a:lnTo>
                  <a:pt x="171753" y="861692"/>
                </a:lnTo>
                <a:lnTo>
                  <a:pt x="171753" y="869025"/>
                </a:lnTo>
                <a:lnTo>
                  <a:pt x="171753" y="876359"/>
                </a:lnTo>
                <a:lnTo>
                  <a:pt x="171753" y="880026"/>
                </a:lnTo>
                <a:lnTo>
                  <a:pt x="175447" y="883692"/>
                </a:lnTo>
                <a:lnTo>
                  <a:pt x="175447" y="887359"/>
                </a:lnTo>
                <a:lnTo>
                  <a:pt x="175447" y="891026"/>
                </a:lnTo>
                <a:lnTo>
                  <a:pt x="179140" y="891026"/>
                </a:lnTo>
                <a:lnTo>
                  <a:pt x="182834" y="891026"/>
                </a:lnTo>
                <a:lnTo>
                  <a:pt x="190221" y="891026"/>
                </a:lnTo>
                <a:lnTo>
                  <a:pt x="197608" y="887359"/>
                </a:lnTo>
                <a:lnTo>
                  <a:pt x="199660" y="886680"/>
                </a:lnTo>
                <a:lnTo>
                  <a:pt x="150108" y="1060187"/>
                </a:lnTo>
                <a:lnTo>
                  <a:pt x="144051" y="1065198"/>
                </a:lnTo>
                <a:lnTo>
                  <a:pt x="136664" y="1076198"/>
                </a:lnTo>
                <a:lnTo>
                  <a:pt x="129276" y="1083532"/>
                </a:lnTo>
                <a:lnTo>
                  <a:pt x="123736" y="1094532"/>
                </a:lnTo>
                <a:lnTo>
                  <a:pt x="116349" y="1103699"/>
                </a:lnTo>
                <a:lnTo>
                  <a:pt x="108962" y="1111032"/>
                </a:lnTo>
                <a:lnTo>
                  <a:pt x="101574" y="1118366"/>
                </a:lnTo>
                <a:lnTo>
                  <a:pt x="97881" y="1122033"/>
                </a:lnTo>
                <a:lnTo>
                  <a:pt x="90494" y="1125699"/>
                </a:lnTo>
                <a:lnTo>
                  <a:pt x="86800" y="1129366"/>
                </a:lnTo>
                <a:lnTo>
                  <a:pt x="84953" y="1129366"/>
                </a:lnTo>
                <a:lnTo>
                  <a:pt x="81260" y="1129366"/>
                </a:lnTo>
                <a:lnTo>
                  <a:pt x="73872" y="1125699"/>
                </a:lnTo>
                <a:lnTo>
                  <a:pt x="66485" y="1122033"/>
                </a:lnTo>
                <a:lnTo>
                  <a:pt x="59098" y="1118366"/>
                </a:lnTo>
                <a:lnTo>
                  <a:pt x="51711" y="1111032"/>
                </a:lnTo>
                <a:lnTo>
                  <a:pt x="44323" y="1103699"/>
                </a:lnTo>
                <a:lnTo>
                  <a:pt x="38783" y="1094532"/>
                </a:lnTo>
                <a:lnTo>
                  <a:pt x="31396" y="1083532"/>
                </a:lnTo>
                <a:lnTo>
                  <a:pt x="24009" y="1072531"/>
                </a:lnTo>
                <a:lnTo>
                  <a:pt x="16621" y="1061531"/>
                </a:lnTo>
                <a:lnTo>
                  <a:pt x="9234" y="1052364"/>
                </a:lnTo>
                <a:lnTo>
                  <a:pt x="5540" y="1041364"/>
                </a:lnTo>
                <a:lnTo>
                  <a:pt x="3694" y="1030363"/>
                </a:lnTo>
                <a:lnTo>
                  <a:pt x="3694" y="1023030"/>
                </a:lnTo>
                <a:lnTo>
                  <a:pt x="0" y="1013863"/>
                </a:lnTo>
                <a:lnTo>
                  <a:pt x="0" y="1006529"/>
                </a:lnTo>
                <a:lnTo>
                  <a:pt x="0" y="999196"/>
                </a:lnTo>
                <a:lnTo>
                  <a:pt x="3694" y="991862"/>
                </a:lnTo>
                <a:lnTo>
                  <a:pt x="5540" y="984529"/>
                </a:lnTo>
                <a:lnTo>
                  <a:pt x="9234" y="979028"/>
                </a:lnTo>
                <a:lnTo>
                  <a:pt x="16621" y="968028"/>
                </a:lnTo>
                <a:lnTo>
                  <a:pt x="24009" y="960695"/>
                </a:lnTo>
                <a:lnTo>
                  <a:pt x="31396" y="953361"/>
                </a:lnTo>
                <a:lnTo>
                  <a:pt x="38783" y="942361"/>
                </a:lnTo>
                <a:lnTo>
                  <a:pt x="42477" y="938694"/>
                </a:lnTo>
                <a:lnTo>
                  <a:pt x="44323" y="933194"/>
                </a:lnTo>
                <a:lnTo>
                  <a:pt x="48017" y="925860"/>
                </a:lnTo>
                <a:lnTo>
                  <a:pt x="55404" y="918527"/>
                </a:lnTo>
                <a:lnTo>
                  <a:pt x="59098" y="907526"/>
                </a:lnTo>
                <a:lnTo>
                  <a:pt x="59098" y="898359"/>
                </a:lnTo>
                <a:lnTo>
                  <a:pt x="62791" y="887359"/>
                </a:lnTo>
                <a:lnTo>
                  <a:pt x="66485" y="872692"/>
                </a:lnTo>
                <a:lnTo>
                  <a:pt x="70179" y="859858"/>
                </a:lnTo>
                <a:lnTo>
                  <a:pt x="73872" y="845191"/>
                </a:lnTo>
                <a:lnTo>
                  <a:pt x="73872" y="826857"/>
                </a:lnTo>
                <a:lnTo>
                  <a:pt x="77566" y="810357"/>
                </a:lnTo>
                <a:lnTo>
                  <a:pt x="81260" y="792023"/>
                </a:lnTo>
                <a:lnTo>
                  <a:pt x="81260" y="771856"/>
                </a:lnTo>
                <a:lnTo>
                  <a:pt x="84953" y="749855"/>
                </a:lnTo>
                <a:lnTo>
                  <a:pt x="84953" y="729688"/>
                </a:lnTo>
                <a:lnTo>
                  <a:pt x="86800" y="683853"/>
                </a:lnTo>
                <a:lnTo>
                  <a:pt x="90494" y="638019"/>
                </a:lnTo>
                <a:lnTo>
                  <a:pt x="90494" y="592184"/>
                </a:lnTo>
                <a:lnTo>
                  <a:pt x="94187" y="542683"/>
                </a:lnTo>
                <a:lnTo>
                  <a:pt x="97881" y="449180"/>
                </a:lnTo>
                <a:lnTo>
                  <a:pt x="101574" y="350177"/>
                </a:lnTo>
                <a:lnTo>
                  <a:pt x="97881" y="326343"/>
                </a:lnTo>
                <a:lnTo>
                  <a:pt x="97881" y="300675"/>
                </a:lnTo>
                <a:lnTo>
                  <a:pt x="97881" y="280508"/>
                </a:lnTo>
                <a:lnTo>
                  <a:pt x="97881" y="260341"/>
                </a:lnTo>
                <a:lnTo>
                  <a:pt x="97881" y="242007"/>
                </a:lnTo>
                <a:lnTo>
                  <a:pt x="97881" y="221840"/>
                </a:lnTo>
                <a:lnTo>
                  <a:pt x="94187" y="203506"/>
                </a:lnTo>
                <a:lnTo>
                  <a:pt x="94187" y="185172"/>
                </a:lnTo>
                <a:lnTo>
                  <a:pt x="94187" y="172338"/>
                </a:lnTo>
                <a:lnTo>
                  <a:pt x="90494" y="157671"/>
                </a:lnTo>
                <a:lnTo>
                  <a:pt x="90494" y="143004"/>
                </a:lnTo>
                <a:lnTo>
                  <a:pt x="90494" y="130170"/>
                </a:lnTo>
                <a:lnTo>
                  <a:pt x="86800" y="119170"/>
                </a:lnTo>
                <a:lnTo>
                  <a:pt x="86800" y="108170"/>
                </a:lnTo>
                <a:lnTo>
                  <a:pt x="86800" y="99003"/>
                </a:lnTo>
                <a:lnTo>
                  <a:pt x="84953" y="88003"/>
                </a:lnTo>
                <a:lnTo>
                  <a:pt x="81260" y="69669"/>
                </a:lnTo>
                <a:lnTo>
                  <a:pt x="77566" y="56835"/>
                </a:lnTo>
                <a:lnTo>
                  <a:pt x="73872" y="42168"/>
                </a:lnTo>
                <a:lnTo>
                  <a:pt x="73872" y="31168"/>
                </a:lnTo>
                <a:lnTo>
                  <a:pt x="73872" y="22001"/>
                </a:lnTo>
                <a:lnTo>
                  <a:pt x="73872" y="14667"/>
                </a:lnTo>
                <a:lnTo>
                  <a:pt x="73872" y="7334"/>
                </a:lnTo>
                <a:lnTo>
                  <a:pt x="77566" y="3667"/>
                </a:lnTo>
                <a:lnTo>
                  <a:pt x="81260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任意多边形 114"/>
          <p:cNvSpPr/>
          <p:nvPr/>
        </p:nvSpPr>
        <p:spPr>
          <a:xfrm>
            <a:off x="6233915" y="2052335"/>
            <a:ext cx="158185" cy="364194"/>
          </a:xfrm>
          <a:custGeom>
            <a:avLst/>
            <a:gdLst>
              <a:gd name="connsiteX0" fmla="*/ 57020 w 158185"/>
              <a:gd name="connsiteY0" fmla="*/ 0 h 364194"/>
              <a:gd name="connsiteX1" fmla="*/ 64378 w 158185"/>
              <a:gd name="connsiteY1" fmla="*/ 0 h 364194"/>
              <a:gd name="connsiteX2" fmla="*/ 68056 w 158185"/>
              <a:gd name="connsiteY2" fmla="*/ 0 h 364194"/>
              <a:gd name="connsiteX3" fmla="*/ 75414 w 158185"/>
              <a:gd name="connsiteY3" fmla="*/ 0 h 364194"/>
              <a:gd name="connsiteX4" fmla="*/ 80932 w 158185"/>
              <a:gd name="connsiteY4" fmla="*/ 0 h 364194"/>
              <a:gd name="connsiteX5" fmla="*/ 99326 w 158185"/>
              <a:gd name="connsiteY5" fmla="*/ 0 h 364194"/>
              <a:gd name="connsiteX6" fmla="*/ 114040 w 158185"/>
              <a:gd name="connsiteY6" fmla="*/ 3660 h 364194"/>
              <a:gd name="connsiteX7" fmla="*/ 123237 w 158185"/>
              <a:gd name="connsiteY7" fmla="*/ 10981 h 364194"/>
              <a:gd name="connsiteX8" fmla="*/ 134273 w 158185"/>
              <a:gd name="connsiteY8" fmla="*/ 14641 h 364194"/>
              <a:gd name="connsiteX9" fmla="*/ 145310 w 158185"/>
              <a:gd name="connsiteY9" fmla="*/ 27452 h 364194"/>
              <a:gd name="connsiteX10" fmla="*/ 152667 w 158185"/>
              <a:gd name="connsiteY10" fmla="*/ 38433 h 364194"/>
              <a:gd name="connsiteX11" fmla="*/ 158185 w 158185"/>
              <a:gd name="connsiteY11" fmla="*/ 49413 h 364194"/>
              <a:gd name="connsiteX12" fmla="*/ 158185 w 158185"/>
              <a:gd name="connsiteY12" fmla="*/ 62224 h 364194"/>
              <a:gd name="connsiteX13" fmla="*/ 158185 w 158185"/>
              <a:gd name="connsiteY13" fmla="*/ 65884 h 364194"/>
              <a:gd name="connsiteX14" fmla="*/ 158185 w 158185"/>
              <a:gd name="connsiteY14" fmla="*/ 76865 h 364194"/>
              <a:gd name="connsiteX15" fmla="*/ 156346 w 158185"/>
              <a:gd name="connsiteY15" fmla="*/ 87846 h 364194"/>
              <a:gd name="connsiteX16" fmla="*/ 152667 w 158185"/>
              <a:gd name="connsiteY16" fmla="*/ 96996 h 364194"/>
              <a:gd name="connsiteX17" fmla="*/ 148988 w 158185"/>
              <a:gd name="connsiteY17" fmla="*/ 111637 h 364194"/>
              <a:gd name="connsiteX18" fmla="*/ 145310 w 158185"/>
              <a:gd name="connsiteY18" fmla="*/ 126278 h 364194"/>
              <a:gd name="connsiteX19" fmla="*/ 141631 w 158185"/>
              <a:gd name="connsiteY19" fmla="*/ 142750 h 364194"/>
              <a:gd name="connsiteX20" fmla="*/ 134273 w 158185"/>
              <a:gd name="connsiteY20" fmla="*/ 161051 h 364194"/>
              <a:gd name="connsiteX21" fmla="*/ 130595 w 158185"/>
              <a:gd name="connsiteY21" fmla="*/ 181182 h 364194"/>
              <a:gd name="connsiteX22" fmla="*/ 126916 w 158185"/>
              <a:gd name="connsiteY22" fmla="*/ 199483 h 364194"/>
              <a:gd name="connsiteX23" fmla="*/ 123237 w 158185"/>
              <a:gd name="connsiteY23" fmla="*/ 214124 h 364194"/>
              <a:gd name="connsiteX24" fmla="*/ 123237 w 158185"/>
              <a:gd name="connsiteY24" fmla="*/ 223275 h 364194"/>
              <a:gd name="connsiteX25" fmla="*/ 123237 w 158185"/>
              <a:gd name="connsiteY25" fmla="*/ 234256 h 364194"/>
              <a:gd name="connsiteX26" fmla="*/ 123237 w 158185"/>
              <a:gd name="connsiteY26" fmla="*/ 245236 h 364194"/>
              <a:gd name="connsiteX27" fmla="*/ 126916 w 158185"/>
              <a:gd name="connsiteY27" fmla="*/ 248897 h 364194"/>
              <a:gd name="connsiteX28" fmla="*/ 126916 w 158185"/>
              <a:gd name="connsiteY28" fmla="*/ 256217 h 364194"/>
              <a:gd name="connsiteX29" fmla="*/ 127918 w 158185"/>
              <a:gd name="connsiteY29" fmla="*/ 256217 h 364194"/>
              <a:gd name="connsiteX30" fmla="*/ 97830 w 158185"/>
              <a:gd name="connsiteY30" fmla="*/ 347180 h 364194"/>
              <a:gd name="connsiteX31" fmla="*/ 88289 w 158185"/>
              <a:gd name="connsiteY31" fmla="*/ 349553 h 364194"/>
              <a:gd name="connsiteX32" fmla="*/ 75414 w 158185"/>
              <a:gd name="connsiteY32" fmla="*/ 353213 h 364194"/>
              <a:gd name="connsiteX33" fmla="*/ 64378 w 158185"/>
              <a:gd name="connsiteY33" fmla="*/ 353213 h 364194"/>
              <a:gd name="connsiteX34" fmla="*/ 53342 w 158185"/>
              <a:gd name="connsiteY34" fmla="*/ 356874 h 364194"/>
              <a:gd name="connsiteX35" fmla="*/ 45984 w 158185"/>
              <a:gd name="connsiteY35" fmla="*/ 356874 h 364194"/>
              <a:gd name="connsiteX36" fmla="*/ 38627 w 158185"/>
              <a:gd name="connsiteY36" fmla="*/ 360534 h 364194"/>
              <a:gd name="connsiteX37" fmla="*/ 34948 w 158185"/>
              <a:gd name="connsiteY37" fmla="*/ 360534 h 364194"/>
              <a:gd name="connsiteX38" fmla="*/ 29430 w 158185"/>
              <a:gd name="connsiteY38" fmla="*/ 364194 h 364194"/>
              <a:gd name="connsiteX39" fmla="*/ 25751 w 158185"/>
              <a:gd name="connsiteY39" fmla="*/ 364194 h 364194"/>
              <a:gd name="connsiteX40" fmla="*/ 22072 w 158185"/>
              <a:gd name="connsiteY40" fmla="*/ 360534 h 364194"/>
              <a:gd name="connsiteX41" fmla="*/ 18394 w 158185"/>
              <a:gd name="connsiteY41" fmla="*/ 356874 h 364194"/>
              <a:gd name="connsiteX42" fmla="*/ 14715 w 158185"/>
              <a:gd name="connsiteY42" fmla="*/ 349553 h 364194"/>
              <a:gd name="connsiteX43" fmla="*/ 11036 w 158185"/>
              <a:gd name="connsiteY43" fmla="*/ 338572 h 364194"/>
              <a:gd name="connsiteX44" fmla="*/ 7358 w 158185"/>
              <a:gd name="connsiteY44" fmla="*/ 329422 h 364194"/>
              <a:gd name="connsiteX45" fmla="*/ 3679 w 158185"/>
              <a:gd name="connsiteY45" fmla="*/ 314781 h 364194"/>
              <a:gd name="connsiteX46" fmla="*/ 3679 w 158185"/>
              <a:gd name="connsiteY46" fmla="*/ 303800 h 364194"/>
              <a:gd name="connsiteX47" fmla="*/ 0 w 158185"/>
              <a:gd name="connsiteY47" fmla="*/ 294650 h 364194"/>
              <a:gd name="connsiteX48" fmla="*/ 0 w 158185"/>
              <a:gd name="connsiteY48" fmla="*/ 283669 h 364194"/>
              <a:gd name="connsiteX49" fmla="*/ 0 w 158185"/>
              <a:gd name="connsiteY49" fmla="*/ 272688 h 364194"/>
              <a:gd name="connsiteX50" fmla="*/ 3679 w 158185"/>
              <a:gd name="connsiteY50" fmla="*/ 265368 h 364194"/>
              <a:gd name="connsiteX51" fmla="*/ 7358 w 158185"/>
              <a:gd name="connsiteY51" fmla="*/ 256217 h 364194"/>
              <a:gd name="connsiteX52" fmla="*/ 14715 w 158185"/>
              <a:gd name="connsiteY52" fmla="*/ 248897 h 364194"/>
              <a:gd name="connsiteX53" fmla="*/ 22072 w 158185"/>
              <a:gd name="connsiteY53" fmla="*/ 237916 h 364194"/>
              <a:gd name="connsiteX54" fmla="*/ 34948 w 158185"/>
              <a:gd name="connsiteY54" fmla="*/ 219615 h 364194"/>
              <a:gd name="connsiteX55" fmla="*/ 49663 w 158185"/>
              <a:gd name="connsiteY55" fmla="*/ 203144 h 364194"/>
              <a:gd name="connsiteX56" fmla="*/ 53342 w 158185"/>
              <a:gd name="connsiteY56" fmla="*/ 192163 h 364194"/>
              <a:gd name="connsiteX57" fmla="*/ 60699 w 158185"/>
              <a:gd name="connsiteY57" fmla="*/ 177522 h 364194"/>
              <a:gd name="connsiteX58" fmla="*/ 64378 w 158185"/>
              <a:gd name="connsiteY58" fmla="*/ 168371 h 364194"/>
              <a:gd name="connsiteX59" fmla="*/ 68056 w 158185"/>
              <a:gd name="connsiteY59" fmla="*/ 153730 h 364194"/>
              <a:gd name="connsiteX60" fmla="*/ 71735 w 158185"/>
              <a:gd name="connsiteY60" fmla="*/ 126278 h 364194"/>
              <a:gd name="connsiteX61" fmla="*/ 71735 w 158185"/>
              <a:gd name="connsiteY61" fmla="*/ 100657 h 364194"/>
              <a:gd name="connsiteX62" fmla="*/ 71735 w 158185"/>
              <a:gd name="connsiteY62" fmla="*/ 80525 h 364194"/>
              <a:gd name="connsiteX63" fmla="*/ 68056 w 158185"/>
              <a:gd name="connsiteY63" fmla="*/ 62224 h 364194"/>
              <a:gd name="connsiteX64" fmla="*/ 60699 w 158185"/>
              <a:gd name="connsiteY64" fmla="*/ 45753 h 364194"/>
              <a:gd name="connsiteX65" fmla="*/ 57020 w 158185"/>
              <a:gd name="connsiteY65" fmla="*/ 27452 h 364194"/>
              <a:gd name="connsiteX66" fmla="*/ 53342 w 158185"/>
              <a:gd name="connsiteY66" fmla="*/ 20131 h 364194"/>
              <a:gd name="connsiteX67" fmla="*/ 53342 w 158185"/>
              <a:gd name="connsiteY67" fmla="*/ 18301 h 364194"/>
              <a:gd name="connsiteX68" fmla="*/ 49663 w 158185"/>
              <a:gd name="connsiteY68" fmla="*/ 10981 h 364194"/>
              <a:gd name="connsiteX69" fmla="*/ 49663 w 158185"/>
              <a:gd name="connsiteY69" fmla="*/ 7321 h 364194"/>
              <a:gd name="connsiteX70" fmla="*/ 53342 w 158185"/>
              <a:gd name="connsiteY70" fmla="*/ 7321 h 364194"/>
              <a:gd name="connsiteX71" fmla="*/ 53342 w 158185"/>
              <a:gd name="connsiteY71" fmla="*/ 3660 h 364194"/>
              <a:gd name="connsiteX72" fmla="*/ 57020 w 158185"/>
              <a:gd name="connsiteY72" fmla="*/ 0 h 364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58185" h="364194">
                <a:moveTo>
                  <a:pt x="57020" y="0"/>
                </a:moveTo>
                <a:lnTo>
                  <a:pt x="64378" y="0"/>
                </a:lnTo>
                <a:lnTo>
                  <a:pt x="68056" y="0"/>
                </a:lnTo>
                <a:lnTo>
                  <a:pt x="75414" y="0"/>
                </a:lnTo>
                <a:lnTo>
                  <a:pt x="80932" y="0"/>
                </a:lnTo>
                <a:lnTo>
                  <a:pt x="99326" y="0"/>
                </a:lnTo>
                <a:lnTo>
                  <a:pt x="114040" y="3660"/>
                </a:lnTo>
                <a:lnTo>
                  <a:pt x="123237" y="10981"/>
                </a:lnTo>
                <a:lnTo>
                  <a:pt x="134273" y="14641"/>
                </a:lnTo>
                <a:lnTo>
                  <a:pt x="145310" y="27452"/>
                </a:lnTo>
                <a:lnTo>
                  <a:pt x="152667" y="38433"/>
                </a:lnTo>
                <a:lnTo>
                  <a:pt x="158185" y="49413"/>
                </a:lnTo>
                <a:lnTo>
                  <a:pt x="158185" y="62224"/>
                </a:lnTo>
                <a:lnTo>
                  <a:pt x="158185" y="65884"/>
                </a:lnTo>
                <a:lnTo>
                  <a:pt x="158185" y="76865"/>
                </a:lnTo>
                <a:lnTo>
                  <a:pt x="156346" y="87846"/>
                </a:lnTo>
                <a:lnTo>
                  <a:pt x="152667" y="96996"/>
                </a:lnTo>
                <a:lnTo>
                  <a:pt x="148988" y="111637"/>
                </a:lnTo>
                <a:lnTo>
                  <a:pt x="145310" y="126278"/>
                </a:lnTo>
                <a:lnTo>
                  <a:pt x="141631" y="142750"/>
                </a:lnTo>
                <a:lnTo>
                  <a:pt x="134273" y="161051"/>
                </a:lnTo>
                <a:lnTo>
                  <a:pt x="130595" y="181182"/>
                </a:lnTo>
                <a:lnTo>
                  <a:pt x="126916" y="199483"/>
                </a:lnTo>
                <a:lnTo>
                  <a:pt x="123237" y="214124"/>
                </a:lnTo>
                <a:lnTo>
                  <a:pt x="123237" y="223275"/>
                </a:lnTo>
                <a:lnTo>
                  <a:pt x="123237" y="234256"/>
                </a:lnTo>
                <a:lnTo>
                  <a:pt x="123237" y="245236"/>
                </a:lnTo>
                <a:lnTo>
                  <a:pt x="126916" y="248897"/>
                </a:lnTo>
                <a:lnTo>
                  <a:pt x="126916" y="256217"/>
                </a:lnTo>
                <a:lnTo>
                  <a:pt x="127918" y="256217"/>
                </a:lnTo>
                <a:lnTo>
                  <a:pt x="97830" y="347180"/>
                </a:lnTo>
                <a:lnTo>
                  <a:pt x="88289" y="349553"/>
                </a:lnTo>
                <a:lnTo>
                  <a:pt x="75414" y="353213"/>
                </a:lnTo>
                <a:lnTo>
                  <a:pt x="64378" y="353213"/>
                </a:lnTo>
                <a:lnTo>
                  <a:pt x="53342" y="356874"/>
                </a:lnTo>
                <a:lnTo>
                  <a:pt x="45984" y="356874"/>
                </a:lnTo>
                <a:lnTo>
                  <a:pt x="38627" y="360534"/>
                </a:lnTo>
                <a:lnTo>
                  <a:pt x="34948" y="360534"/>
                </a:lnTo>
                <a:lnTo>
                  <a:pt x="29430" y="364194"/>
                </a:lnTo>
                <a:lnTo>
                  <a:pt x="25751" y="364194"/>
                </a:lnTo>
                <a:lnTo>
                  <a:pt x="22072" y="360534"/>
                </a:lnTo>
                <a:lnTo>
                  <a:pt x="18394" y="356874"/>
                </a:lnTo>
                <a:lnTo>
                  <a:pt x="14715" y="349553"/>
                </a:lnTo>
                <a:lnTo>
                  <a:pt x="11036" y="338572"/>
                </a:lnTo>
                <a:lnTo>
                  <a:pt x="7358" y="329422"/>
                </a:lnTo>
                <a:lnTo>
                  <a:pt x="3679" y="314781"/>
                </a:lnTo>
                <a:lnTo>
                  <a:pt x="3679" y="303800"/>
                </a:lnTo>
                <a:lnTo>
                  <a:pt x="0" y="294650"/>
                </a:lnTo>
                <a:lnTo>
                  <a:pt x="0" y="283669"/>
                </a:lnTo>
                <a:lnTo>
                  <a:pt x="0" y="272688"/>
                </a:lnTo>
                <a:lnTo>
                  <a:pt x="3679" y="265368"/>
                </a:lnTo>
                <a:lnTo>
                  <a:pt x="7358" y="256217"/>
                </a:lnTo>
                <a:lnTo>
                  <a:pt x="14715" y="248897"/>
                </a:lnTo>
                <a:lnTo>
                  <a:pt x="22072" y="237916"/>
                </a:lnTo>
                <a:lnTo>
                  <a:pt x="34948" y="219615"/>
                </a:lnTo>
                <a:lnTo>
                  <a:pt x="49663" y="203144"/>
                </a:lnTo>
                <a:lnTo>
                  <a:pt x="53342" y="192163"/>
                </a:lnTo>
                <a:lnTo>
                  <a:pt x="60699" y="177522"/>
                </a:lnTo>
                <a:lnTo>
                  <a:pt x="64378" y="168371"/>
                </a:lnTo>
                <a:lnTo>
                  <a:pt x="68056" y="153730"/>
                </a:lnTo>
                <a:lnTo>
                  <a:pt x="71735" y="126278"/>
                </a:lnTo>
                <a:lnTo>
                  <a:pt x="71735" y="100657"/>
                </a:lnTo>
                <a:lnTo>
                  <a:pt x="71735" y="80525"/>
                </a:lnTo>
                <a:lnTo>
                  <a:pt x="68056" y="62224"/>
                </a:lnTo>
                <a:lnTo>
                  <a:pt x="60699" y="45753"/>
                </a:lnTo>
                <a:lnTo>
                  <a:pt x="57020" y="27452"/>
                </a:lnTo>
                <a:lnTo>
                  <a:pt x="53342" y="20131"/>
                </a:lnTo>
                <a:lnTo>
                  <a:pt x="53342" y="18301"/>
                </a:lnTo>
                <a:lnTo>
                  <a:pt x="49663" y="10981"/>
                </a:lnTo>
                <a:lnTo>
                  <a:pt x="49663" y="7321"/>
                </a:lnTo>
                <a:lnTo>
                  <a:pt x="53342" y="7321"/>
                </a:lnTo>
                <a:lnTo>
                  <a:pt x="53342" y="3660"/>
                </a:lnTo>
                <a:lnTo>
                  <a:pt x="57020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任意多边形 115"/>
          <p:cNvSpPr/>
          <p:nvPr/>
        </p:nvSpPr>
        <p:spPr>
          <a:xfrm>
            <a:off x="6546605" y="2475387"/>
            <a:ext cx="119627" cy="582709"/>
          </a:xfrm>
          <a:custGeom>
            <a:avLst/>
            <a:gdLst>
              <a:gd name="connsiteX0" fmla="*/ 23987 w 119627"/>
              <a:gd name="connsiteY0" fmla="*/ 0 h 582709"/>
              <a:gd name="connsiteX1" fmla="*/ 27677 w 119627"/>
              <a:gd name="connsiteY1" fmla="*/ 0 h 582709"/>
              <a:gd name="connsiteX2" fmla="*/ 35057 w 119627"/>
              <a:gd name="connsiteY2" fmla="*/ 0 h 582709"/>
              <a:gd name="connsiteX3" fmla="*/ 38748 w 119627"/>
              <a:gd name="connsiteY3" fmla="*/ 0 h 582709"/>
              <a:gd name="connsiteX4" fmla="*/ 46128 w 119627"/>
              <a:gd name="connsiteY4" fmla="*/ 3679 h 582709"/>
              <a:gd name="connsiteX5" fmla="*/ 51664 w 119627"/>
              <a:gd name="connsiteY5" fmla="*/ 7358 h 582709"/>
              <a:gd name="connsiteX6" fmla="*/ 59044 w 119627"/>
              <a:gd name="connsiteY6" fmla="*/ 11036 h 582709"/>
              <a:gd name="connsiteX7" fmla="*/ 66425 w 119627"/>
              <a:gd name="connsiteY7" fmla="*/ 18394 h 582709"/>
              <a:gd name="connsiteX8" fmla="*/ 77495 w 119627"/>
              <a:gd name="connsiteY8" fmla="*/ 29430 h 582709"/>
              <a:gd name="connsiteX9" fmla="*/ 84876 w 119627"/>
              <a:gd name="connsiteY9" fmla="*/ 36787 h 582709"/>
              <a:gd name="connsiteX10" fmla="*/ 90411 w 119627"/>
              <a:gd name="connsiteY10" fmla="*/ 42305 h 582709"/>
              <a:gd name="connsiteX11" fmla="*/ 94101 w 119627"/>
              <a:gd name="connsiteY11" fmla="*/ 49663 h 582709"/>
              <a:gd name="connsiteX12" fmla="*/ 101482 w 119627"/>
              <a:gd name="connsiteY12" fmla="*/ 53341 h 582709"/>
              <a:gd name="connsiteX13" fmla="*/ 101482 w 119627"/>
              <a:gd name="connsiteY13" fmla="*/ 60699 h 582709"/>
              <a:gd name="connsiteX14" fmla="*/ 105172 w 119627"/>
              <a:gd name="connsiteY14" fmla="*/ 64378 h 582709"/>
              <a:gd name="connsiteX15" fmla="*/ 105172 w 119627"/>
              <a:gd name="connsiteY15" fmla="*/ 68056 h 582709"/>
              <a:gd name="connsiteX16" fmla="*/ 105172 w 119627"/>
              <a:gd name="connsiteY16" fmla="*/ 71735 h 582709"/>
              <a:gd name="connsiteX17" fmla="*/ 105172 w 119627"/>
              <a:gd name="connsiteY17" fmla="*/ 80932 h 582709"/>
              <a:gd name="connsiteX18" fmla="*/ 101482 w 119627"/>
              <a:gd name="connsiteY18" fmla="*/ 88289 h 582709"/>
              <a:gd name="connsiteX19" fmla="*/ 101482 w 119627"/>
              <a:gd name="connsiteY19" fmla="*/ 99325 h 582709"/>
              <a:gd name="connsiteX20" fmla="*/ 97792 w 119627"/>
              <a:gd name="connsiteY20" fmla="*/ 114040 h 582709"/>
              <a:gd name="connsiteX21" fmla="*/ 94101 w 119627"/>
              <a:gd name="connsiteY21" fmla="*/ 126916 h 582709"/>
              <a:gd name="connsiteX22" fmla="*/ 94101 w 119627"/>
              <a:gd name="connsiteY22" fmla="*/ 141631 h 582709"/>
              <a:gd name="connsiteX23" fmla="*/ 90411 w 119627"/>
              <a:gd name="connsiteY23" fmla="*/ 158185 h 582709"/>
              <a:gd name="connsiteX24" fmla="*/ 81186 w 119627"/>
              <a:gd name="connsiteY24" fmla="*/ 196811 h 582709"/>
              <a:gd name="connsiteX25" fmla="*/ 73805 w 119627"/>
              <a:gd name="connsiteY25" fmla="*/ 233598 h 582709"/>
              <a:gd name="connsiteX26" fmla="*/ 70115 w 119627"/>
              <a:gd name="connsiteY26" fmla="*/ 268546 h 582709"/>
              <a:gd name="connsiteX27" fmla="*/ 66425 w 119627"/>
              <a:gd name="connsiteY27" fmla="*/ 299815 h 582709"/>
              <a:gd name="connsiteX28" fmla="*/ 70115 w 119627"/>
              <a:gd name="connsiteY28" fmla="*/ 327406 h 582709"/>
              <a:gd name="connsiteX29" fmla="*/ 73805 w 119627"/>
              <a:gd name="connsiteY29" fmla="*/ 358675 h 582709"/>
              <a:gd name="connsiteX30" fmla="*/ 81186 w 119627"/>
              <a:gd name="connsiteY30" fmla="*/ 391783 h 582709"/>
              <a:gd name="connsiteX31" fmla="*/ 90411 w 119627"/>
              <a:gd name="connsiteY31" fmla="*/ 423052 h 582709"/>
              <a:gd name="connsiteX32" fmla="*/ 94101 w 119627"/>
              <a:gd name="connsiteY32" fmla="*/ 437767 h 582709"/>
              <a:gd name="connsiteX33" fmla="*/ 101482 w 119627"/>
              <a:gd name="connsiteY33" fmla="*/ 450642 h 582709"/>
              <a:gd name="connsiteX34" fmla="*/ 112553 w 119627"/>
              <a:gd name="connsiteY34" fmla="*/ 461679 h 582709"/>
              <a:gd name="connsiteX35" fmla="*/ 119627 w 119627"/>
              <a:gd name="connsiteY35" fmla="*/ 468731 h 582709"/>
              <a:gd name="connsiteX36" fmla="*/ 81926 w 119627"/>
              <a:gd name="connsiteY36" fmla="*/ 582709 h 582709"/>
              <a:gd name="connsiteX37" fmla="*/ 70115 w 119627"/>
              <a:gd name="connsiteY37" fmla="*/ 573879 h 582709"/>
              <a:gd name="connsiteX38" fmla="*/ 59044 w 119627"/>
              <a:gd name="connsiteY38" fmla="*/ 562843 h 582709"/>
              <a:gd name="connsiteX39" fmla="*/ 49818 w 119627"/>
              <a:gd name="connsiteY39" fmla="*/ 553646 h 582709"/>
              <a:gd name="connsiteX40" fmla="*/ 42438 w 119627"/>
              <a:gd name="connsiteY40" fmla="*/ 538932 h 582709"/>
              <a:gd name="connsiteX41" fmla="*/ 35057 w 119627"/>
              <a:gd name="connsiteY41" fmla="*/ 524217 h 582709"/>
              <a:gd name="connsiteX42" fmla="*/ 27677 w 119627"/>
              <a:gd name="connsiteY42" fmla="*/ 515020 h 582709"/>
              <a:gd name="connsiteX43" fmla="*/ 23987 w 119627"/>
              <a:gd name="connsiteY43" fmla="*/ 496626 h 582709"/>
              <a:gd name="connsiteX44" fmla="*/ 20296 w 119627"/>
              <a:gd name="connsiteY44" fmla="*/ 481911 h 582709"/>
              <a:gd name="connsiteX45" fmla="*/ 16606 w 119627"/>
              <a:gd name="connsiteY45" fmla="*/ 469036 h 582709"/>
              <a:gd name="connsiteX46" fmla="*/ 16606 w 119627"/>
              <a:gd name="connsiteY46" fmla="*/ 450642 h 582709"/>
              <a:gd name="connsiteX47" fmla="*/ 12916 w 119627"/>
              <a:gd name="connsiteY47" fmla="*/ 430410 h 582709"/>
              <a:gd name="connsiteX48" fmla="*/ 9226 w 119627"/>
              <a:gd name="connsiteY48" fmla="*/ 408337 h 582709"/>
              <a:gd name="connsiteX49" fmla="*/ 9226 w 119627"/>
              <a:gd name="connsiteY49" fmla="*/ 384426 h 582709"/>
              <a:gd name="connsiteX50" fmla="*/ 7381 w 119627"/>
              <a:gd name="connsiteY50" fmla="*/ 356835 h 582709"/>
              <a:gd name="connsiteX51" fmla="*/ 7381 w 119627"/>
              <a:gd name="connsiteY51" fmla="*/ 327406 h 582709"/>
              <a:gd name="connsiteX52" fmla="*/ 7381 w 119627"/>
              <a:gd name="connsiteY52" fmla="*/ 299815 h 582709"/>
              <a:gd name="connsiteX53" fmla="*/ 3690 w 119627"/>
              <a:gd name="connsiteY53" fmla="*/ 268546 h 582709"/>
              <a:gd name="connsiteX54" fmla="*/ 3690 w 119627"/>
              <a:gd name="connsiteY54" fmla="*/ 239116 h 582709"/>
              <a:gd name="connsiteX55" fmla="*/ 0 w 119627"/>
              <a:gd name="connsiteY55" fmla="*/ 211526 h 582709"/>
              <a:gd name="connsiteX56" fmla="*/ 0 w 119627"/>
              <a:gd name="connsiteY56" fmla="*/ 187614 h 582709"/>
              <a:gd name="connsiteX57" fmla="*/ 0 w 119627"/>
              <a:gd name="connsiteY57" fmla="*/ 161863 h 582709"/>
              <a:gd name="connsiteX58" fmla="*/ 3690 w 119627"/>
              <a:gd name="connsiteY58" fmla="*/ 137952 h 582709"/>
              <a:gd name="connsiteX59" fmla="*/ 3690 w 119627"/>
              <a:gd name="connsiteY59" fmla="*/ 117719 h 582709"/>
              <a:gd name="connsiteX60" fmla="*/ 7381 w 119627"/>
              <a:gd name="connsiteY60" fmla="*/ 95647 h 582709"/>
              <a:gd name="connsiteX61" fmla="*/ 7381 w 119627"/>
              <a:gd name="connsiteY61" fmla="*/ 77253 h 582709"/>
              <a:gd name="connsiteX62" fmla="*/ 7381 w 119627"/>
              <a:gd name="connsiteY62" fmla="*/ 60699 h 582709"/>
              <a:gd name="connsiteX63" fmla="*/ 9226 w 119627"/>
              <a:gd name="connsiteY63" fmla="*/ 45984 h 582709"/>
              <a:gd name="connsiteX64" fmla="*/ 9226 w 119627"/>
              <a:gd name="connsiteY64" fmla="*/ 33109 h 582709"/>
              <a:gd name="connsiteX65" fmla="*/ 12916 w 119627"/>
              <a:gd name="connsiteY65" fmla="*/ 22072 h 582709"/>
              <a:gd name="connsiteX66" fmla="*/ 16606 w 119627"/>
              <a:gd name="connsiteY66" fmla="*/ 14715 h 582709"/>
              <a:gd name="connsiteX67" fmla="*/ 16606 w 119627"/>
              <a:gd name="connsiteY67" fmla="*/ 7358 h 582709"/>
              <a:gd name="connsiteX68" fmla="*/ 20296 w 119627"/>
              <a:gd name="connsiteY68" fmla="*/ 3679 h 582709"/>
              <a:gd name="connsiteX69" fmla="*/ 23987 w 119627"/>
              <a:gd name="connsiteY69" fmla="*/ 0 h 582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19627" h="582709">
                <a:moveTo>
                  <a:pt x="23987" y="0"/>
                </a:moveTo>
                <a:lnTo>
                  <a:pt x="27677" y="0"/>
                </a:lnTo>
                <a:lnTo>
                  <a:pt x="35057" y="0"/>
                </a:lnTo>
                <a:lnTo>
                  <a:pt x="38748" y="0"/>
                </a:lnTo>
                <a:lnTo>
                  <a:pt x="46128" y="3679"/>
                </a:lnTo>
                <a:lnTo>
                  <a:pt x="51664" y="7358"/>
                </a:lnTo>
                <a:lnTo>
                  <a:pt x="59044" y="11036"/>
                </a:lnTo>
                <a:lnTo>
                  <a:pt x="66425" y="18394"/>
                </a:lnTo>
                <a:lnTo>
                  <a:pt x="77495" y="29430"/>
                </a:lnTo>
                <a:lnTo>
                  <a:pt x="84876" y="36787"/>
                </a:lnTo>
                <a:lnTo>
                  <a:pt x="90411" y="42305"/>
                </a:lnTo>
                <a:lnTo>
                  <a:pt x="94101" y="49663"/>
                </a:lnTo>
                <a:lnTo>
                  <a:pt x="101482" y="53341"/>
                </a:lnTo>
                <a:lnTo>
                  <a:pt x="101482" y="60699"/>
                </a:lnTo>
                <a:lnTo>
                  <a:pt x="105172" y="64378"/>
                </a:lnTo>
                <a:lnTo>
                  <a:pt x="105172" y="68056"/>
                </a:lnTo>
                <a:lnTo>
                  <a:pt x="105172" y="71735"/>
                </a:lnTo>
                <a:lnTo>
                  <a:pt x="105172" y="80932"/>
                </a:lnTo>
                <a:lnTo>
                  <a:pt x="101482" y="88289"/>
                </a:lnTo>
                <a:lnTo>
                  <a:pt x="101482" y="99325"/>
                </a:lnTo>
                <a:lnTo>
                  <a:pt x="97792" y="114040"/>
                </a:lnTo>
                <a:lnTo>
                  <a:pt x="94101" y="126916"/>
                </a:lnTo>
                <a:lnTo>
                  <a:pt x="94101" y="141631"/>
                </a:lnTo>
                <a:lnTo>
                  <a:pt x="90411" y="158185"/>
                </a:lnTo>
                <a:lnTo>
                  <a:pt x="81186" y="196811"/>
                </a:lnTo>
                <a:lnTo>
                  <a:pt x="73805" y="233598"/>
                </a:lnTo>
                <a:lnTo>
                  <a:pt x="70115" y="268546"/>
                </a:lnTo>
                <a:lnTo>
                  <a:pt x="66425" y="299815"/>
                </a:lnTo>
                <a:lnTo>
                  <a:pt x="70115" y="327406"/>
                </a:lnTo>
                <a:lnTo>
                  <a:pt x="73805" y="358675"/>
                </a:lnTo>
                <a:lnTo>
                  <a:pt x="81186" y="391783"/>
                </a:lnTo>
                <a:lnTo>
                  <a:pt x="90411" y="423052"/>
                </a:lnTo>
                <a:lnTo>
                  <a:pt x="94101" y="437767"/>
                </a:lnTo>
                <a:lnTo>
                  <a:pt x="101482" y="450642"/>
                </a:lnTo>
                <a:lnTo>
                  <a:pt x="112553" y="461679"/>
                </a:lnTo>
                <a:lnTo>
                  <a:pt x="119627" y="468731"/>
                </a:lnTo>
                <a:lnTo>
                  <a:pt x="81926" y="582709"/>
                </a:lnTo>
                <a:lnTo>
                  <a:pt x="70115" y="573879"/>
                </a:lnTo>
                <a:lnTo>
                  <a:pt x="59044" y="562843"/>
                </a:lnTo>
                <a:lnTo>
                  <a:pt x="49818" y="553646"/>
                </a:lnTo>
                <a:lnTo>
                  <a:pt x="42438" y="538932"/>
                </a:lnTo>
                <a:lnTo>
                  <a:pt x="35057" y="524217"/>
                </a:lnTo>
                <a:lnTo>
                  <a:pt x="27677" y="515020"/>
                </a:lnTo>
                <a:lnTo>
                  <a:pt x="23987" y="496626"/>
                </a:lnTo>
                <a:lnTo>
                  <a:pt x="20296" y="481911"/>
                </a:lnTo>
                <a:lnTo>
                  <a:pt x="16606" y="469036"/>
                </a:lnTo>
                <a:lnTo>
                  <a:pt x="16606" y="450642"/>
                </a:lnTo>
                <a:lnTo>
                  <a:pt x="12916" y="430410"/>
                </a:lnTo>
                <a:lnTo>
                  <a:pt x="9226" y="408337"/>
                </a:lnTo>
                <a:lnTo>
                  <a:pt x="9226" y="384426"/>
                </a:lnTo>
                <a:lnTo>
                  <a:pt x="7381" y="356835"/>
                </a:lnTo>
                <a:lnTo>
                  <a:pt x="7381" y="327406"/>
                </a:lnTo>
                <a:lnTo>
                  <a:pt x="7381" y="299815"/>
                </a:lnTo>
                <a:lnTo>
                  <a:pt x="3690" y="268546"/>
                </a:lnTo>
                <a:lnTo>
                  <a:pt x="3690" y="239116"/>
                </a:lnTo>
                <a:lnTo>
                  <a:pt x="0" y="211526"/>
                </a:lnTo>
                <a:lnTo>
                  <a:pt x="0" y="187614"/>
                </a:lnTo>
                <a:lnTo>
                  <a:pt x="0" y="161863"/>
                </a:lnTo>
                <a:lnTo>
                  <a:pt x="3690" y="137952"/>
                </a:lnTo>
                <a:lnTo>
                  <a:pt x="3690" y="117719"/>
                </a:lnTo>
                <a:lnTo>
                  <a:pt x="7381" y="95647"/>
                </a:lnTo>
                <a:lnTo>
                  <a:pt x="7381" y="77253"/>
                </a:lnTo>
                <a:lnTo>
                  <a:pt x="7381" y="60699"/>
                </a:lnTo>
                <a:lnTo>
                  <a:pt x="9226" y="45984"/>
                </a:lnTo>
                <a:lnTo>
                  <a:pt x="9226" y="33109"/>
                </a:lnTo>
                <a:lnTo>
                  <a:pt x="12916" y="22072"/>
                </a:lnTo>
                <a:lnTo>
                  <a:pt x="16606" y="14715"/>
                </a:lnTo>
                <a:lnTo>
                  <a:pt x="16606" y="7358"/>
                </a:lnTo>
                <a:lnTo>
                  <a:pt x="20296" y="3679"/>
                </a:lnTo>
                <a:lnTo>
                  <a:pt x="23987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任意多边形 116"/>
          <p:cNvSpPr/>
          <p:nvPr/>
        </p:nvSpPr>
        <p:spPr>
          <a:xfrm>
            <a:off x="7003419" y="2686913"/>
            <a:ext cx="85727" cy="216653"/>
          </a:xfrm>
          <a:custGeom>
            <a:avLst/>
            <a:gdLst>
              <a:gd name="connsiteX0" fmla="*/ 50595 w 85727"/>
              <a:gd name="connsiteY0" fmla="*/ 0 h 216653"/>
              <a:gd name="connsiteX1" fmla="*/ 54285 w 85727"/>
              <a:gd name="connsiteY1" fmla="*/ 7358 h 216653"/>
              <a:gd name="connsiteX2" fmla="*/ 57975 w 85727"/>
              <a:gd name="connsiteY2" fmla="*/ 14715 h 216653"/>
              <a:gd name="connsiteX3" fmla="*/ 57975 w 85727"/>
              <a:gd name="connsiteY3" fmla="*/ 25751 h 216653"/>
              <a:gd name="connsiteX4" fmla="*/ 61665 w 85727"/>
              <a:gd name="connsiteY4" fmla="*/ 31269 h 216653"/>
              <a:gd name="connsiteX5" fmla="*/ 61665 w 85727"/>
              <a:gd name="connsiteY5" fmla="*/ 38627 h 216653"/>
              <a:gd name="connsiteX6" fmla="*/ 65356 w 85727"/>
              <a:gd name="connsiteY6" fmla="*/ 45984 h 216653"/>
              <a:gd name="connsiteX7" fmla="*/ 65356 w 85727"/>
              <a:gd name="connsiteY7" fmla="*/ 57020 h 216653"/>
              <a:gd name="connsiteX8" fmla="*/ 65356 w 85727"/>
              <a:gd name="connsiteY8" fmla="*/ 66217 h 216653"/>
              <a:gd name="connsiteX9" fmla="*/ 69046 w 85727"/>
              <a:gd name="connsiteY9" fmla="*/ 77253 h 216653"/>
              <a:gd name="connsiteX10" fmla="*/ 69046 w 85727"/>
              <a:gd name="connsiteY10" fmla="*/ 88289 h 216653"/>
              <a:gd name="connsiteX11" fmla="*/ 72736 w 85727"/>
              <a:gd name="connsiteY11" fmla="*/ 103004 h 216653"/>
              <a:gd name="connsiteX12" fmla="*/ 72736 w 85727"/>
              <a:gd name="connsiteY12" fmla="*/ 115880 h 216653"/>
              <a:gd name="connsiteX13" fmla="*/ 76426 w 85727"/>
              <a:gd name="connsiteY13" fmla="*/ 134273 h 216653"/>
              <a:gd name="connsiteX14" fmla="*/ 76426 w 85727"/>
              <a:gd name="connsiteY14" fmla="*/ 161863 h 216653"/>
              <a:gd name="connsiteX15" fmla="*/ 83807 w 85727"/>
              <a:gd name="connsiteY15" fmla="*/ 185775 h 216653"/>
              <a:gd name="connsiteX16" fmla="*/ 85652 w 85727"/>
              <a:gd name="connsiteY16" fmla="*/ 211526 h 216653"/>
              <a:gd name="connsiteX17" fmla="*/ 85727 w 85727"/>
              <a:gd name="connsiteY17" fmla="*/ 211862 h 216653"/>
              <a:gd name="connsiteX18" fmla="*/ 47587 w 85727"/>
              <a:gd name="connsiteY18" fmla="*/ 215412 h 216653"/>
              <a:gd name="connsiteX19" fmla="*/ 0 w 85727"/>
              <a:gd name="connsiteY19" fmla="*/ 216653 h 216653"/>
              <a:gd name="connsiteX20" fmla="*/ 2622 w 85727"/>
              <a:gd name="connsiteY20" fmla="*/ 193133 h 216653"/>
              <a:gd name="connsiteX21" fmla="*/ 8157 w 85727"/>
              <a:gd name="connsiteY21" fmla="*/ 161863 h 216653"/>
              <a:gd name="connsiteX22" fmla="*/ 15537 w 85727"/>
              <a:gd name="connsiteY22" fmla="*/ 126916 h 216653"/>
              <a:gd name="connsiteX23" fmla="*/ 19228 w 85727"/>
              <a:gd name="connsiteY23" fmla="*/ 88289 h 216653"/>
              <a:gd name="connsiteX24" fmla="*/ 22918 w 85727"/>
              <a:gd name="connsiteY24" fmla="*/ 66217 h 216653"/>
              <a:gd name="connsiteX25" fmla="*/ 26608 w 85727"/>
              <a:gd name="connsiteY25" fmla="*/ 49663 h 216653"/>
              <a:gd name="connsiteX26" fmla="*/ 30298 w 85727"/>
              <a:gd name="connsiteY26" fmla="*/ 34948 h 216653"/>
              <a:gd name="connsiteX27" fmla="*/ 33989 w 85727"/>
              <a:gd name="connsiteY27" fmla="*/ 25751 h 216653"/>
              <a:gd name="connsiteX28" fmla="*/ 37679 w 85727"/>
              <a:gd name="connsiteY28" fmla="*/ 14715 h 216653"/>
              <a:gd name="connsiteX29" fmla="*/ 41369 w 85727"/>
              <a:gd name="connsiteY29" fmla="*/ 7358 h 216653"/>
              <a:gd name="connsiteX30" fmla="*/ 45059 w 85727"/>
              <a:gd name="connsiteY30" fmla="*/ 3679 h 216653"/>
              <a:gd name="connsiteX31" fmla="*/ 50595 w 85727"/>
              <a:gd name="connsiteY31" fmla="*/ 0 h 21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727" h="216653">
                <a:moveTo>
                  <a:pt x="50595" y="0"/>
                </a:moveTo>
                <a:lnTo>
                  <a:pt x="54285" y="7358"/>
                </a:lnTo>
                <a:lnTo>
                  <a:pt x="57975" y="14715"/>
                </a:lnTo>
                <a:lnTo>
                  <a:pt x="57975" y="25751"/>
                </a:lnTo>
                <a:lnTo>
                  <a:pt x="61665" y="31269"/>
                </a:lnTo>
                <a:lnTo>
                  <a:pt x="61665" y="38627"/>
                </a:lnTo>
                <a:lnTo>
                  <a:pt x="65356" y="45984"/>
                </a:lnTo>
                <a:lnTo>
                  <a:pt x="65356" y="57020"/>
                </a:lnTo>
                <a:lnTo>
                  <a:pt x="65356" y="66217"/>
                </a:lnTo>
                <a:lnTo>
                  <a:pt x="69046" y="77253"/>
                </a:lnTo>
                <a:lnTo>
                  <a:pt x="69046" y="88289"/>
                </a:lnTo>
                <a:lnTo>
                  <a:pt x="72736" y="103004"/>
                </a:lnTo>
                <a:lnTo>
                  <a:pt x="72736" y="115880"/>
                </a:lnTo>
                <a:lnTo>
                  <a:pt x="76426" y="134273"/>
                </a:lnTo>
                <a:lnTo>
                  <a:pt x="76426" y="161863"/>
                </a:lnTo>
                <a:lnTo>
                  <a:pt x="83807" y="185775"/>
                </a:lnTo>
                <a:lnTo>
                  <a:pt x="85652" y="211526"/>
                </a:lnTo>
                <a:lnTo>
                  <a:pt x="85727" y="211862"/>
                </a:lnTo>
                <a:lnTo>
                  <a:pt x="47587" y="215412"/>
                </a:lnTo>
                <a:lnTo>
                  <a:pt x="0" y="216653"/>
                </a:lnTo>
                <a:lnTo>
                  <a:pt x="2622" y="193133"/>
                </a:lnTo>
                <a:lnTo>
                  <a:pt x="8157" y="161863"/>
                </a:lnTo>
                <a:lnTo>
                  <a:pt x="15537" y="126916"/>
                </a:lnTo>
                <a:lnTo>
                  <a:pt x="19228" y="88289"/>
                </a:lnTo>
                <a:lnTo>
                  <a:pt x="22918" y="66217"/>
                </a:lnTo>
                <a:lnTo>
                  <a:pt x="26608" y="49663"/>
                </a:lnTo>
                <a:lnTo>
                  <a:pt x="30298" y="34948"/>
                </a:lnTo>
                <a:lnTo>
                  <a:pt x="33989" y="25751"/>
                </a:lnTo>
                <a:lnTo>
                  <a:pt x="37679" y="14715"/>
                </a:lnTo>
                <a:lnTo>
                  <a:pt x="41369" y="7358"/>
                </a:lnTo>
                <a:lnTo>
                  <a:pt x="45059" y="3679"/>
                </a:lnTo>
                <a:lnTo>
                  <a:pt x="50595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7" name="组合 126"/>
          <p:cNvGrpSpPr/>
          <p:nvPr/>
        </p:nvGrpSpPr>
        <p:grpSpPr>
          <a:xfrm>
            <a:off x="8130876" y="1249765"/>
            <a:ext cx="152824" cy="232116"/>
            <a:chOff x="8130875" y="1249765"/>
            <a:chExt cx="715963" cy="1087438"/>
          </a:xfrm>
          <a:solidFill>
            <a:schemeClr val="tx1"/>
          </a:solidFill>
        </p:grpSpPr>
        <p:sp>
          <p:nvSpPr>
            <p:cNvPr id="77" name="Freeform 25"/>
            <p:cNvSpPr>
              <a:spLocks/>
            </p:cNvSpPr>
            <p:nvPr/>
          </p:nvSpPr>
          <p:spPr bwMode="auto">
            <a:xfrm>
              <a:off x="8364238" y="1413277"/>
              <a:ext cx="441325" cy="307975"/>
            </a:xfrm>
            <a:custGeom>
              <a:avLst/>
              <a:gdLst>
                <a:gd name="T0" fmla="*/ 0 w 558"/>
                <a:gd name="T1" fmla="*/ 312 h 388"/>
                <a:gd name="T2" fmla="*/ 19 w 558"/>
                <a:gd name="T3" fmla="*/ 295 h 388"/>
                <a:gd name="T4" fmla="*/ 33 w 558"/>
                <a:gd name="T5" fmla="*/ 285 h 388"/>
                <a:gd name="T6" fmla="*/ 38 w 558"/>
                <a:gd name="T7" fmla="*/ 277 h 388"/>
                <a:gd name="T8" fmla="*/ 44 w 558"/>
                <a:gd name="T9" fmla="*/ 270 h 388"/>
                <a:gd name="T10" fmla="*/ 48 w 558"/>
                <a:gd name="T11" fmla="*/ 257 h 388"/>
                <a:gd name="T12" fmla="*/ 54 w 558"/>
                <a:gd name="T13" fmla="*/ 236 h 388"/>
                <a:gd name="T14" fmla="*/ 59 w 558"/>
                <a:gd name="T15" fmla="*/ 209 h 388"/>
                <a:gd name="T16" fmla="*/ 63 w 558"/>
                <a:gd name="T17" fmla="*/ 177 h 388"/>
                <a:gd name="T18" fmla="*/ 65 w 558"/>
                <a:gd name="T19" fmla="*/ 108 h 388"/>
                <a:gd name="T20" fmla="*/ 59 w 558"/>
                <a:gd name="T21" fmla="*/ 42 h 388"/>
                <a:gd name="T22" fmla="*/ 69 w 558"/>
                <a:gd name="T23" fmla="*/ 0 h 388"/>
                <a:gd name="T24" fmla="*/ 162 w 558"/>
                <a:gd name="T25" fmla="*/ 108 h 388"/>
                <a:gd name="T26" fmla="*/ 143 w 558"/>
                <a:gd name="T27" fmla="*/ 127 h 388"/>
                <a:gd name="T28" fmla="*/ 134 w 558"/>
                <a:gd name="T29" fmla="*/ 143 h 388"/>
                <a:gd name="T30" fmla="*/ 130 w 558"/>
                <a:gd name="T31" fmla="*/ 152 h 388"/>
                <a:gd name="T32" fmla="*/ 128 w 558"/>
                <a:gd name="T33" fmla="*/ 167 h 388"/>
                <a:gd name="T34" fmla="*/ 124 w 558"/>
                <a:gd name="T35" fmla="*/ 190 h 388"/>
                <a:gd name="T36" fmla="*/ 120 w 558"/>
                <a:gd name="T37" fmla="*/ 219 h 388"/>
                <a:gd name="T38" fmla="*/ 116 w 558"/>
                <a:gd name="T39" fmla="*/ 257 h 388"/>
                <a:gd name="T40" fmla="*/ 134 w 558"/>
                <a:gd name="T41" fmla="*/ 283 h 388"/>
                <a:gd name="T42" fmla="*/ 185 w 558"/>
                <a:gd name="T43" fmla="*/ 279 h 388"/>
                <a:gd name="T44" fmla="*/ 234 w 558"/>
                <a:gd name="T45" fmla="*/ 274 h 388"/>
                <a:gd name="T46" fmla="*/ 276 w 558"/>
                <a:gd name="T47" fmla="*/ 270 h 388"/>
                <a:gd name="T48" fmla="*/ 314 w 558"/>
                <a:gd name="T49" fmla="*/ 266 h 388"/>
                <a:gd name="T50" fmla="*/ 347 w 558"/>
                <a:gd name="T51" fmla="*/ 262 h 388"/>
                <a:gd name="T52" fmla="*/ 375 w 558"/>
                <a:gd name="T53" fmla="*/ 258 h 388"/>
                <a:gd name="T54" fmla="*/ 398 w 558"/>
                <a:gd name="T55" fmla="*/ 255 h 388"/>
                <a:gd name="T56" fmla="*/ 415 w 558"/>
                <a:gd name="T57" fmla="*/ 253 h 388"/>
                <a:gd name="T58" fmla="*/ 428 w 558"/>
                <a:gd name="T59" fmla="*/ 251 h 388"/>
                <a:gd name="T60" fmla="*/ 436 w 558"/>
                <a:gd name="T61" fmla="*/ 247 h 388"/>
                <a:gd name="T62" fmla="*/ 447 w 558"/>
                <a:gd name="T63" fmla="*/ 245 h 388"/>
                <a:gd name="T64" fmla="*/ 466 w 558"/>
                <a:gd name="T65" fmla="*/ 238 h 388"/>
                <a:gd name="T66" fmla="*/ 487 w 558"/>
                <a:gd name="T67" fmla="*/ 222 h 388"/>
                <a:gd name="T68" fmla="*/ 558 w 558"/>
                <a:gd name="T69" fmla="*/ 293 h 388"/>
                <a:gd name="T70" fmla="*/ 483 w 558"/>
                <a:gd name="T71" fmla="*/ 300 h 388"/>
                <a:gd name="T72" fmla="*/ 415 w 558"/>
                <a:gd name="T73" fmla="*/ 308 h 388"/>
                <a:gd name="T74" fmla="*/ 354 w 558"/>
                <a:gd name="T75" fmla="*/ 315 h 388"/>
                <a:gd name="T76" fmla="*/ 301 w 558"/>
                <a:gd name="T77" fmla="*/ 323 h 388"/>
                <a:gd name="T78" fmla="*/ 253 w 558"/>
                <a:gd name="T79" fmla="*/ 327 h 388"/>
                <a:gd name="T80" fmla="*/ 215 w 558"/>
                <a:gd name="T81" fmla="*/ 333 h 388"/>
                <a:gd name="T82" fmla="*/ 183 w 558"/>
                <a:gd name="T83" fmla="*/ 336 h 388"/>
                <a:gd name="T84" fmla="*/ 158 w 558"/>
                <a:gd name="T85" fmla="*/ 340 h 388"/>
                <a:gd name="T86" fmla="*/ 139 w 558"/>
                <a:gd name="T87" fmla="*/ 342 h 388"/>
                <a:gd name="T88" fmla="*/ 130 w 558"/>
                <a:gd name="T89" fmla="*/ 342 h 388"/>
                <a:gd name="T90" fmla="*/ 124 w 558"/>
                <a:gd name="T91" fmla="*/ 344 h 388"/>
                <a:gd name="T92" fmla="*/ 105 w 558"/>
                <a:gd name="T93" fmla="*/ 353 h 388"/>
                <a:gd name="T94" fmla="*/ 75 w 558"/>
                <a:gd name="T95" fmla="*/ 376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58" h="388">
                  <a:moveTo>
                    <a:pt x="63" y="388"/>
                  </a:moveTo>
                  <a:lnTo>
                    <a:pt x="31" y="350"/>
                  </a:lnTo>
                  <a:lnTo>
                    <a:pt x="0" y="312"/>
                  </a:lnTo>
                  <a:lnTo>
                    <a:pt x="6" y="304"/>
                  </a:lnTo>
                  <a:lnTo>
                    <a:pt x="14" y="298"/>
                  </a:lnTo>
                  <a:lnTo>
                    <a:pt x="19" y="295"/>
                  </a:lnTo>
                  <a:lnTo>
                    <a:pt x="23" y="291"/>
                  </a:lnTo>
                  <a:lnTo>
                    <a:pt x="29" y="287"/>
                  </a:lnTo>
                  <a:lnTo>
                    <a:pt x="33" y="285"/>
                  </a:lnTo>
                  <a:lnTo>
                    <a:pt x="35" y="281"/>
                  </a:lnTo>
                  <a:lnTo>
                    <a:pt x="38" y="279"/>
                  </a:lnTo>
                  <a:lnTo>
                    <a:pt x="38" y="277"/>
                  </a:lnTo>
                  <a:lnTo>
                    <a:pt x="40" y="276"/>
                  </a:lnTo>
                  <a:lnTo>
                    <a:pt x="42" y="274"/>
                  </a:lnTo>
                  <a:lnTo>
                    <a:pt x="44" y="270"/>
                  </a:lnTo>
                  <a:lnTo>
                    <a:pt x="46" y="266"/>
                  </a:lnTo>
                  <a:lnTo>
                    <a:pt x="48" y="260"/>
                  </a:lnTo>
                  <a:lnTo>
                    <a:pt x="48" y="257"/>
                  </a:lnTo>
                  <a:lnTo>
                    <a:pt x="50" y="249"/>
                  </a:lnTo>
                  <a:lnTo>
                    <a:pt x="52" y="243"/>
                  </a:lnTo>
                  <a:lnTo>
                    <a:pt x="54" y="236"/>
                  </a:lnTo>
                  <a:lnTo>
                    <a:pt x="56" y="228"/>
                  </a:lnTo>
                  <a:lnTo>
                    <a:pt x="57" y="219"/>
                  </a:lnTo>
                  <a:lnTo>
                    <a:pt x="59" y="209"/>
                  </a:lnTo>
                  <a:lnTo>
                    <a:pt x="61" y="200"/>
                  </a:lnTo>
                  <a:lnTo>
                    <a:pt x="61" y="188"/>
                  </a:lnTo>
                  <a:lnTo>
                    <a:pt x="63" y="177"/>
                  </a:lnTo>
                  <a:lnTo>
                    <a:pt x="65" y="154"/>
                  </a:lnTo>
                  <a:lnTo>
                    <a:pt x="65" y="131"/>
                  </a:lnTo>
                  <a:lnTo>
                    <a:pt x="65" y="108"/>
                  </a:lnTo>
                  <a:lnTo>
                    <a:pt x="63" y="85"/>
                  </a:lnTo>
                  <a:lnTo>
                    <a:pt x="61" y="65"/>
                  </a:lnTo>
                  <a:lnTo>
                    <a:pt x="59" y="42"/>
                  </a:lnTo>
                  <a:lnTo>
                    <a:pt x="56" y="21"/>
                  </a:lnTo>
                  <a:lnTo>
                    <a:pt x="50" y="0"/>
                  </a:lnTo>
                  <a:lnTo>
                    <a:pt x="69" y="0"/>
                  </a:lnTo>
                  <a:lnTo>
                    <a:pt x="120" y="49"/>
                  </a:lnTo>
                  <a:lnTo>
                    <a:pt x="172" y="101"/>
                  </a:lnTo>
                  <a:lnTo>
                    <a:pt x="162" y="108"/>
                  </a:lnTo>
                  <a:lnTo>
                    <a:pt x="154" y="116"/>
                  </a:lnTo>
                  <a:lnTo>
                    <a:pt x="149" y="122"/>
                  </a:lnTo>
                  <a:lnTo>
                    <a:pt x="143" y="127"/>
                  </a:lnTo>
                  <a:lnTo>
                    <a:pt x="139" y="133"/>
                  </a:lnTo>
                  <a:lnTo>
                    <a:pt x="135" y="139"/>
                  </a:lnTo>
                  <a:lnTo>
                    <a:pt x="134" y="143"/>
                  </a:lnTo>
                  <a:lnTo>
                    <a:pt x="134" y="146"/>
                  </a:lnTo>
                  <a:lnTo>
                    <a:pt x="132" y="148"/>
                  </a:lnTo>
                  <a:lnTo>
                    <a:pt x="130" y="152"/>
                  </a:lnTo>
                  <a:lnTo>
                    <a:pt x="130" y="156"/>
                  </a:lnTo>
                  <a:lnTo>
                    <a:pt x="128" y="162"/>
                  </a:lnTo>
                  <a:lnTo>
                    <a:pt x="128" y="167"/>
                  </a:lnTo>
                  <a:lnTo>
                    <a:pt x="126" y="173"/>
                  </a:lnTo>
                  <a:lnTo>
                    <a:pt x="124" y="181"/>
                  </a:lnTo>
                  <a:lnTo>
                    <a:pt x="124" y="190"/>
                  </a:lnTo>
                  <a:lnTo>
                    <a:pt x="122" y="198"/>
                  </a:lnTo>
                  <a:lnTo>
                    <a:pt x="120" y="209"/>
                  </a:lnTo>
                  <a:lnTo>
                    <a:pt x="120" y="219"/>
                  </a:lnTo>
                  <a:lnTo>
                    <a:pt x="118" y="230"/>
                  </a:lnTo>
                  <a:lnTo>
                    <a:pt x="118" y="243"/>
                  </a:lnTo>
                  <a:lnTo>
                    <a:pt x="116" y="257"/>
                  </a:lnTo>
                  <a:lnTo>
                    <a:pt x="114" y="270"/>
                  </a:lnTo>
                  <a:lnTo>
                    <a:pt x="114" y="285"/>
                  </a:lnTo>
                  <a:lnTo>
                    <a:pt x="134" y="283"/>
                  </a:lnTo>
                  <a:lnTo>
                    <a:pt x="151" y="281"/>
                  </a:lnTo>
                  <a:lnTo>
                    <a:pt x="168" y="279"/>
                  </a:lnTo>
                  <a:lnTo>
                    <a:pt x="185" y="279"/>
                  </a:lnTo>
                  <a:lnTo>
                    <a:pt x="202" y="277"/>
                  </a:lnTo>
                  <a:lnTo>
                    <a:pt x="217" y="276"/>
                  </a:lnTo>
                  <a:lnTo>
                    <a:pt x="234" y="274"/>
                  </a:lnTo>
                  <a:lnTo>
                    <a:pt x="248" y="272"/>
                  </a:lnTo>
                  <a:lnTo>
                    <a:pt x="263" y="270"/>
                  </a:lnTo>
                  <a:lnTo>
                    <a:pt x="276" y="270"/>
                  </a:lnTo>
                  <a:lnTo>
                    <a:pt x="289" y="268"/>
                  </a:lnTo>
                  <a:lnTo>
                    <a:pt x="303" y="266"/>
                  </a:lnTo>
                  <a:lnTo>
                    <a:pt x="314" y="266"/>
                  </a:lnTo>
                  <a:lnTo>
                    <a:pt x="326" y="264"/>
                  </a:lnTo>
                  <a:lnTo>
                    <a:pt x="337" y="262"/>
                  </a:lnTo>
                  <a:lnTo>
                    <a:pt x="347" y="262"/>
                  </a:lnTo>
                  <a:lnTo>
                    <a:pt x="356" y="260"/>
                  </a:lnTo>
                  <a:lnTo>
                    <a:pt x="366" y="258"/>
                  </a:lnTo>
                  <a:lnTo>
                    <a:pt x="375" y="258"/>
                  </a:lnTo>
                  <a:lnTo>
                    <a:pt x="383" y="257"/>
                  </a:lnTo>
                  <a:lnTo>
                    <a:pt x="390" y="257"/>
                  </a:lnTo>
                  <a:lnTo>
                    <a:pt x="398" y="255"/>
                  </a:lnTo>
                  <a:lnTo>
                    <a:pt x="404" y="255"/>
                  </a:lnTo>
                  <a:lnTo>
                    <a:pt x="409" y="253"/>
                  </a:lnTo>
                  <a:lnTo>
                    <a:pt x="415" y="253"/>
                  </a:lnTo>
                  <a:lnTo>
                    <a:pt x="421" y="251"/>
                  </a:lnTo>
                  <a:lnTo>
                    <a:pt x="424" y="251"/>
                  </a:lnTo>
                  <a:lnTo>
                    <a:pt x="428" y="251"/>
                  </a:lnTo>
                  <a:lnTo>
                    <a:pt x="432" y="249"/>
                  </a:lnTo>
                  <a:lnTo>
                    <a:pt x="434" y="249"/>
                  </a:lnTo>
                  <a:lnTo>
                    <a:pt x="436" y="247"/>
                  </a:lnTo>
                  <a:lnTo>
                    <a:pt x="438" y="247"/>
                  </a:lnTo>
                  <a:lnTo>
                    <a:pt x="442" y="247"/>
                  </a:lnTo>
                  <a:lnTo>
                    <a:pt x="447" y="245"/>
                  </a:lnTo>
                  <a:lnTo>
                    <a:pt x="453" y="245"/>
                  </a:lnTo>
                  <a:lnTo>
                    <a:pt x="461" y="241"/>
                  </a:lnTo>
                  <a:lnTo>
                    <a:pt x="466" y="238"/>
                  </a:lnTo>
                  <a:lnTo>
                    <a:pt x="474" y="234"/>
                  </a:lnTo>
                  <a:lnTo>
                    <a:pt x="482" y="228"/>
                  </a:lnTo>
                  <a:lnTo>
                    <a:pt x="487" y="222"/>
                  </a:lnTo>
                  <a:lnTo>
                    <a:pt x="523" y="243"/>
                  </a:lnTo>
                  <a:lnTo>
                    <a:pt x="558" y="266"/>
                  </a:lnTo>
                  <a:lnTo>
                    <a:pt x="558" y="293"/>
                  </a:lnTo>
                  <a:lnTo>
                    <a:pt x="531" y="295"/>
                  </a:lnTo>
                  <a:lnTo>
                    <a:pt x="506" y="298"/>
                  </a:lnTo>
                  <a:lnTo>
                    <a:pt x="483" y="300"/>
                  </a:lnTo>
                  <a:lnTo>
                    <a:pt x="459" y="304"/>
                  </a:lnTo>
                  <a:lnTo>
                    <a:pt x="436" y="306"/>
                  </a:lnTo>
                  <a:lnTo>
                    <a:pt x="415" y="308"/>
                  </a:lnTo>
                  <a:lnTo>
                    <a:pt x="394" y="312"/>
                  </a:lnTo>
                  <a:lnTo>
                    <a:pt x="373" y="314"/>
                  </a:lnTo>
                  <a:lnTo>
                    <a:pt x="354" y="315"/>
                  </a:lnTo>
                  <a:lnTo>
                    <a:pt x="335" y="317"/>
                  </a:lnTo>
                  <a:lnTo>
                    <a:pt x="318" y="319"/>
                  </a:lnTo>
                  <a:lnTo>
                    <a:pt x="301" y="323"/>
                  </a:lnTo>
                  <a:lnTo>
                    <a:pt x="284" y="325"/>
                  </a:lnTo>
                  <a:lnTo>
                    <a:pt x="269" y="327"/>
                  </a:lnTo>
                  <a:lnTo>
                    <a:pt x="253" y="327"/>
                  </a:lnTo>
                  <a:lnTo>
                    <a:pt x="240" y="329"/>
                  </a:lnTo>
                  <a:lnTo>
                    <a:pt x="227" y="331"/>
                  </a:lnTo>
                  <a:lnTo>
                    <a:pt x="215" y="333"/>
                  </a:lnTo>
                  <a:lnTo>
                    <a:pt x="204" y="334"/>
                  </a:lnTo>
                  <a:lnTo>
                    <a:pt x="192" y="334"/>
                  </a:lnTo>
                  <a:lnTo>
                    <a:pt x="183" y="336"/>
                  </a:lnTo>
                  <a:lnTo>
                    <a:pt x="173" y="338"/>
                  </a:lnTo>
                  <a:lnTo>
                    <a:pt x="166" y="338"/>
                  </a:lnTo>
                  <a:lnTo>
                    <a:pt x="158" y="340"/>
                  </a:lnTo>
                  <a:lnTo>
                    <a:pt x="151" y="340"/>
                  </a:lnTo>
                  <a:lnTo>
                    <a:pt x="145" y="340"/>
                  </a:lnTo>
                  <a:lnTo>
                    <a:pt x="139" y="342"/>
                  </a:lnTo>
                  <a:lnTo>
                    <a:pt x="135" y="342"/>
                  </a:lnTo>
                  <a:lnTo>
                    <a:pt x="132" y="342"/>
                  </a:lnTo>
                  <a:lnTo>
                    <a:pt x="130" y="342"/>
                  </a:lnTo>
                  <a:lnTo>
                    <a:pt x="128" y="342"/>
                  </a:lnTo>
                  <a:lnTo>
                    <a:pt x="126" y="342"/>
                  </a:lnTo>
                  <a:lnTo>
                    <a:pt x="124" y="344"/>
                  </a:lnTo>
                  <a:lnTo>
                    <a:pt x="118" y="346"/>
                  </a:lnTo>
                  <a:lnTo>
                    <a:pt x="113" y="348"/>
                  </a:lnTo>
                  <a:lnTo>
                    <a:pt x="105" y="353"/>
                  </a:lnTo>
                  <a:lnTo>
                    <a:pt x="95" y="359"/>
                  </a:lnTo>
                  <a:lnTo>
                    <a:pt x="86" y="367"/>
                  </a:lnTo>
                  <a:lnTo>
                    <a:pt x="75" y="376"/>
                  </a:lnTo>
                  <a:lnTo>
                    <a:pt x="63" y="388"/>
                  </a:lnTo>
                  <a:lnTo>
                    <a:pt x="63" y="388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"/>
            <p:cNvSpPr>
              <a:spLocks/>
            </p:cNvSpPr>
            <p:nvPr/>
          </p:nvSpPr>
          <p:spPr bwMode="auto">
            <a:xfrm>
              <a:off x="8388050" y="1249765"/>
              <a:ext cx="387350" cy="101600"/>
            </a:xfrm>
            <a:custGeom>
              <a:avLst/>
              <a:gdLst>
                <a:gd name="T0" fmla="*/ 0 w 489"/>
                <a:gd name="T1" fmla="*/ 70 h 127"/>
                <a:gd name="T2" fmla="*/ 21 w 489"/>
                <a:gd name="T3" fmla="*/ 68 h 127"/>
                <a:gd name="T4" fmla="*/ 42 w 489"/>
                <a:gd name="T5" fmla="*/ 66 h 127"/>
                <a:gd name="T6" fmla="*/ 61 w 489"/>
                <a:gd name="T7" fmla="*/ 64 h 127"/>
                <a:gd name="T8" fmla="*/ 80 w 489"/>
                <a:gd name="T9" fmla="*/ 61 h 127"/>
                <a:gd name="T10" fmla="*/ 97 w 489"/>
                <a:gd name="T11" fmla="*/ 59 h 127"/>
                <a:gd name="T12" fmla="*/ 114 w 489"/>
                <a:gd name="T13" fmla="*/ 57 h 127"/>
                <a:gd name="T14" fmla="*/ 131 w 489"/>
                <a:gd name="T15" fmla="*/ 55 h 127"/>
                <a:gd name="T16" fmla="*/ 148 w 489"/>
                <a:gd name="T17" fmla="*/ 53 h 127"/>
                <a:gd name="T18" fmla="*/ 163 w 489"/>
                <a:gd name="T19" fmla="*/ 51 h 127"/>
                <a:gd name="T20" fmla="*/ 179 w 489"/>
                <a:gd name="T21" fmla="*/ 49 h 127"/>
                <a:gd name="T22" fmla="*/ 194 w 489"/>
                <a:gd name="T23" fmla="*/ 49 h 127"/>
                <a:gd name="T24" fmla="*/ 207 w 489"/>
                <a:gd name="T25" fmla="*/ 47 h 127"/>
                <a:gd name="T26" fmla="*/ 220 w 489"/>
                <a:gd name="T27" fmla="*/ 45 h 127"/>
                <a:gd name="T28" fmla="*/ 234 w 489"/>
                <a:gd name="T29" fmla="*/ 43 h 127"/>
                <a:gd name="T30" fmla="*/ 245 w 489"/>
                <a:gd name="T31" fmla="*/ 42 h 127"/>
                <a:gd name="T32" fmla="*/ 257 w 489"/>
                <a:gd name="T33" fmla="*/ 42 h 127"/>
                <a:gd name="T34" fmla="*/ 268 w 489"/>
                <a:gd name="T35" fmla="*/ 40 h 127"/>
                <a:gd name="T36" fmla="*/ 277 w 489"/>
                <a:gd name="T37" fmla="*/ 38 h 127"/>
                <a:gd name="T38" fmla="*/ 287 w 489"/>
                <a:gd name="T39" fmla="*/ 38 h 127"/>
                <a:gd name="T40" fmla="*/ 296 w 489"/>
                <a:gd name="T41" fmla="*/ 36 h 127"/>
                <a:gd name="T42" fmla="*/ 304 w 489"/>
                <a:gd name="T43" fmla="*/ 36 h 127"/>
                <a:gd name="T44" fmla="*/ 312 w 489"/>
                <a:gd name="T45" fmla="*/ 34 h 127"/>
                <a:gd name="T46" fmla="*/ 319 w 489"/>
                <a:gd name="T47" fmla="*/ 34 h 127"/>
                <a:gd name="T48" fmla="*/ 325 w 489"/>
                <a:gd name="T49" fmla="*/ 32 h 127"/>
                <a:gd name="T50" fmla="*/ 333 w 489"/>
                <a:gd name="T51" fmla="*/ 32 h 127"/>
                <a:gd name="T52" fmla="*/ 336 w 489"/>
                <a:gd name="T53" fmla="*/ 30 h 127"/>
                <a:gd name="T54" fmla="*/ 342 w 489"/>
                <a:gd name="T55" fmla="*/ 30 h 127"/>
                <a:gd name="T56" fmla="*/ 346 w 489"/>
                <a:gd name="T57" fmla="*/ 28 h 127"/>
                <a:gd name="T58" fmla="*/ 350 w 489"/>
                <a:gd name="T59" fmla="*/ 28 h 127"/>
                <a:gd name="T60" fmla="*/ 352 w 489"/>
                <a:gd name="T61" fmla="*/ 28 h 127"/>
                <a:gd name="T62" fmla="*/ 354 w 489"/>
                <a:gd name="T63" fmla="*/ 26 h 127"/>
                <a:gd name="T64" fmla="*/ 355 w 489"/>
                <a:gd name="T65" fmla="*/ 26 h 127"/>
                <a:gd name="T66" fmla="*/ 359 w 489"/>
                <a:gd name="T67" fmla="*/ 24 h 127"/>
                <a:gd name="T68" fmla="*/ 363 w 489"/>
                <a:gd name="T69" fmla="*/ 21 h 127"/>
                <a:gd name="T70" fmla="*/ 367 w 489"/>
                <a:gd name="T71" fmla="*/ 19 h 127"/>
                <a:gd name="T72" fmla="*/ 374 w 489"/>
                <a:gd name="T73" fmla="*/ 15 h 127"/>
                <a:gd name="T74" fmla="*/ 380 w 489"/>
                <a:gd name="T75" fmla="*/ 13 h 127"/>
                <a:gd name="T76" fmla="*/ 388 w 489"/>
                <a:gd name="T77" fmla="*/ 9 h 127"/>
                <a:gd name="T78" fmla="*/ 397 w 489"/>
                <a:gd name="T79" fmla="*/ 5 h 127"/>
                <a:gd name="T80" fmla="*/ 407 w 489"/>
                <a:gd name="T81" fmla="*/ 0 h 127"/>
                <a:gd name="T82" fmla="*/ 445 w 489"/>
                <a:gd name="T83" fmla="*/ 19 h 127"/>
                <a:gd name="T84" fmla="*/ 483 w 489"/>
                <a:gd name="T85" fmla="*/ 40 h 127"/>
                <a:gd name="T86" fmla="*/ 489 w 489"/>
                <a:gd name="T87" fmla="*/ 70 h 127"/>
                <a:gd name="T88" fmla="*/ 321 w 489"/>
                <a:gd name="T89" fmla="*/ 89 h 127"/>
                <a:gd name="T90" fmla="*/ 152 w 489"/>
                <a:gd name="T91" fmla="*/ 108 h 127"/>
                <a:gd name="T92" fmla="*/ 148 w 489"/>
                <a:gd name="T93" fmla="*/ 110 h 127"/>
                <a:gd name="T94" fmla="*/ 141 w 489"/>
                <a:gd name="T95" fmla="*/ 110 h 127"/>
                <a:gd name="T96" fmla="*/ 133 w 489"/>
                <a:gd name="T97" fmla="*/ 112 h 127"/>
                <a:gd name="T98" fmla="*/ 125 w 489"/>
                <a:gd name="T99" fmla="*/ 114 h 127"/>
                <a:gd name="T100" fmla="*/ 116 w 489"/>
                <a:gd name="T101" fmla="*/ 116 h 127"/>
                <a:gd name="T102" fmla="*/ 106 w 489"/>
                <a:gd name="T103" fmla="*/ 119 h 127"/>
                <a:gd name="T104" fmla="*/ 95 w 489"/>
                <a:gd name="T105" fmla="*/ 123 h 127"/>
                <a:gd name="T106" fmla="*/ 83 w 489"/>
                <a:gd name="T107" fmla="*/ 127 h 127"/>
                <a:gd name="T108" fmla="*/ 42 w 489"/>
                <a:gd name="T109" fmla="*/ 99 h 127"/>
                <a:gd name="T110" fmla="*/ 0 w 489"/>
                <a:gd name="T111" fmla="*/ 70 h 127"/>
                <a:gd name="T112" fmla="*/ 0 w 489"/>
                <a:gd name="T113" fmla="*/ 7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89" h="127">
                  <a:moveTo>
                    <a:pt x="0" y="70"/>
                  </a:moveTo>
                  <a:lnTo>
                    <a:pt x="21" y="68"/>
                  </a:lnTo>
                  <a:lnTo>
                    <a:pt x="42" y="66"/>
                  </a:lnTo>
                  <a:lnTo>
                    <a:pt x="61" y="64"/>
                  </a:lnTo>
                  <a:lnTo>
                    <a:pt x="80" y="61"/>
                  </a:lnTo>
                  <a:lnTo>
                    <a:pt x="97" y="59"/>
                  </a:lnTo>
                  <a:lnTo>
                    <a:pt x="114" y="57"/>
                  </a:lnTo>
                  <a:lnTo>
                    <a:pt x="131" y="55"/>
                  </a:lnTo>
                  <a:lnTo>
                    <a:pt x="148" y="53"/>
                  </a:lnTo>
                  <a:lnTo>
                    <a:pt x="163" y="51"/>
                  </a:lnTo>
                  <a:lnTo>
                    <a:pt x="179" y="49"/>
                  </a:lnTo>
                  <a:lnTo>
                    <a:pt x="194" y="49"/>
                  </a:lnTo>
                  <a:lnTo>
                    <a:pt x="207" y="47"/>
                  </a:lnTo>
                  <a:lnTo>
                    <a:pt x="220" y="45"/>
                  </a:lnTo>
                  <a:lnTo>
                    <a:pt x="234" y="43"/>
                  </a:lnTo>
                  <a:lnTo>
                    <a:pt x="245" y="42"/>
                  </a:lnTo>
                  <a:lnTo>
                    <a:pt x="257" y="42"/>
                  </a:lnTo>
                  <a:lnTo>
                    <a:pt x="268" y="40"/>
                  </a:lnTo>
                  <a:lnTo>
                    <a:pt x="277" y="38"/>
                  </a:lnTo>
                  <a:lnTo>
                    <a:pt x="287" y="38"/>
                  </a:lnTo>
                  <a:lnTo>
                    <a:pt x="296" y="36"/>
                  </a:lnTo>
                  <a:lnTo>
                    <a:pt x="304" y="36"/>
                  </a:lnTo>
                  <a:lnTo>
                    <a:pt x="312" y="34"/>
                  </a:lnTo>
                  <a:lnTo>
                    <a:pt x="319" y="34"/>
                  </a:lnTo>
                  <a:lnTo>
                    <a:pt x="325" y="32"/>
                  </a:lnTo>
                  <a:lnTo>
                    <a:pt x="333" y="32"/>
                  </a:lnTo>
                  <a:lnTo>
                    <a:pt x="336" y="30"/>
                  </a:lnTo>
                  <a:lnTo>
                    <a:pt x="342" y="30"/>
                  </a:lnTo>
                  <a:lnTo>
                    <a:pt x="346" y="28"/>
                  </a:lnTo>
                  <a:lnTo>
                    <a:pt x="350" y="28"/>
                  </a:lnTo>
                  <a:lnTo>
                    <a:pt x="352" y="28"/>
                  </a:lnTo>
                  <a:lnTo>
                    <a:pt x="354" y="26"/>
                  </a:lnTo>
                  <a:lnTo>
                    <a:pt x="355" y="26"/>
                  </a:lnTo>
                  <a:lnTo>
                    <a:pt x="359" y="24"/>
                  </a:lnTo>
                  <a:lnTo>
                    <a:pt x="363" y="21"/>
                  </a:lnTo>
                  <a:lnTo>
                    <a:pt x="367" y="19"/>
                  </a:lnTo>
                  <a:lnTo>
                    <a:pt x="374" y="15"/>
                  </a:lnTo>
                  <a:lnTo>
                    <a:pt x="380" y="13"/>
                  </a:lnTo>
                  <a:lnTo>
                    <a:pt x="388" y="9"/>
                  </a:lnTo>
                  <a:lnTo>
                    <a:pt x="397" y="5"/>
                  </a:lnTo>
                  <a:lnTo>
                    <a:pt x="407" y="0"/>
                  </a:lnTo>
                  <a:lnTo>
                    <a:pt x="445" y="19"/>
                  </a:lnTo>
                  <a:lnTo>
                    <a:pt x="483" y="40"/>
                  </a:lnTo>
                  <a:lnTo>
                    <a:pt x="489" y="70"/>
                  </a:lnTo>
                  <a:lnTo>
                    <a:pt x="321" y="89"/>
                  </a:lnTo>
                  <a:lnTo>
                    <a:pt x="152" y="108"/>
                  </a:lnTo>
                  <a:lnTo>
                    <a:pt x="148" y="110"/>
                  </a:lnTo>
                  <a:lnTo>
                    <a:pt x="141" y="110"/>
                  </a:lnTo>
                  <a:lnTo>
                    <a:pt x="133" y="112"/>
                  </a:lnTo>
                  <a:lnTo>
                    <a:pt x="125" y="114"/>
                  </a:lnTo>
                  <a:lnTo>
                    <a:pt x="116" y="116"/>
                  </a:lnTo>
                  <a:lnTo>
                    <a:pt x="106" y="119"/>
                  </a:lnTo>
                  <a:lnTo>
                    <a:pt x="95" y="123"/>
                  </a:lnTo>
                  <a:lnTo>
                    <a:pt x="83" y="127"/>
                  </a:lnTo>
                  <a:lnTo>
                    <a:pt x="42" y="99"/>
                  </a:lnTo>
                  <a:lnTo>
                    <a:pt x="0" y="70"/>
                  </a:lnTo>
                  <a:lnTo>
                    <a:pt x="0" y="70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"/>
            <p:cNvSpPr>
              <a:spLocks/>
            </p:cNvSpPr>
            <p:nvPr/>
          </p:nvSpPr>
          <p:spPr bwMode="auto">
            <a:xfrm>
              <a:off x="8549975" y="1721252"/>
              <a:ext cx="296863" cy="581025"/>
            </a:xfrm>
            <a:custGeom>
              <a:avLst/>
              <a:gdLst>
                <a:gd name="T0" fmla="*/ 362 w 375"/>
                <a:gd name="T1" fmla="*/ 714 h 731"/>
                <a:gd name="T2" fmla="*/ 333 w 375"/>
                <a:gd name="T3" fmla="*/ 720 h 731"/>
                <a:gd name="T4" fmla="*/ 301 w 375"/>
                <a:gd name="T5" fmla="*/ 724 h 731"/>
                <a:gd name="T6" fmla="*/ 263 w 375"/>
                <a:gd name="T7" fmla="*/ 729 h 731"/>
                <a:gd name="T8" fmla="*/ 139 w 375"/>
                <a:gd name="T9" fmla="*/ 731 h 731"/>
                <a:gd name="T10" fmla="*/ 116 w 375"/>
                <a:gd name="T11" fmla="*/ 728 h 731"/>
                <a:gd name="T12" fmla="*/ 95 w 375"/>
                <a:gd name="T13" fmla="*/ 720 h 731"/>
                <a:gd name="T14" fmla="*/ 76 w 375"/>
                <a:gd name="T15" fmla="*/ 710 h 731"/>
                <a:gd name="T16" fmla="*/ 63 w 375"/>
                <a:gd name="T17" fmla="*/ 697 h 731"/>
                <a:gd name="T18" fmla="*/ 50 w 375"/>
                <a:gd name="T19" fmla="*/ 680 h 731"/>
                <a:gd name="T20" fmla="*/ 42 w 375"/>
                <a:gd name="T21" fmla="*/ 661 h 731"/>
                <a:gd name="T22" fmla="*/ 36 w 375"/>
                <a:gd name="T23" fmla="*/ 636 h 731"/>
                <a:gd name="T24" fmla="*/ 33 w 375"/>
                <a:gd name="T25" fmla="*/ 610 h 731"/>
                <a:gd name="T26" fmla="*/ 31 w 375"/>
                <a:gd name="T27" fmla="*/ 148 h 731"/>
                <a:gd name="T28" fmla="*/ 27 w 375"/>
                <a:gd name="T29" fmla="*/ 112 h 731"/>
                <a:gd name="T30" fmla="*/ 19 w 375"/>
                <a:gd name="T31" fmla="*/ 70 h 731"/>
                <a:gd name="T32" fmla="*/ 8 w 375"/>
                <a:gd name="T33" fmla="*/ 24 h 731"/>
                <a:gd name="T34" fmla="*/ 19 w 375"/>
                <a:gd name="T35" fmla="*/ 0 h 731"/>
                <a:gd name="T36" fmla="*/ 128 w 375"/>
                <a:gd name="T37" fmla="*/ 127 h 731"/>
                <a:gd name="T38" fmla="*/ 114 w 375"/>
                <a:gd name="T39" fmla="*/ 148 h 731"/>
                <a:gd name="T40" fmla="*/ 107 w 375"/>
                <a:gd name="T41" fmla="*/ 167 h 731"/>
                <a:gd name="T42" fmla="*/ 103 w 375"/>
                <a:gd name="T43" fmla="*/ 182 h 731"/>
                <a:gd name="T44" fmla="*/ 101 w 375"/>
                <a:gd name="T45" fmla="*/ 197 h 731"/>
                <a:gd name="T46" fmla="*/ 101 w 375"/>
                <a:gd name="T47" fmla="*/ 201 h 731"/>
                <a:gd name="T48" fmla="*/ 101 w 375"/>
                <a:gd name="T49" fmla="*/ 209 h 731"/>
                <a:gd name="T50" fmla="*/ 101 w 375"/>
                <a:gd name="T51" fmla="*/ 220 h 731"/>
                <a:gd name="T52" fmla="*/ 101 w 375"/>
                <a:gd name="T53" fmla="*/ 232 h 731"/>
                <a:gd name="T54" fmla="*/ 101 w 375"/>
                <a:gd name="T55" fmla="*/ 249 h 731"/>
                <a:gd name="T56" fmla="*/ 101 w 375"/>
                <a:gd name="T57" fmla="*/ 266 h 731"/>
                <a:gd name="T58" fmla="*/ 101 w 375"/>
                <a:gd name="T59" fmla="*/ 287 h 731"/>
                <a:gd name="T60" fmla="*/ 101 w 375"/>
                <a:gd name="T61" fmla="*/ 311 h 731"/>
                <a:gd name="T62" fmla="*/ 101 w 375"/>
                <a:gd name="T63" fmla="*/ 338 h 731"/>
                <a:gd name="T64" fmla="*/ 101 w 375"/>
                <a:gd name="T65" fmla="*/ 366 h 731"/>
                <a:gd name="T66" fmla="*/ 101 w 375"/>
                <a:gd name="T67" fmla="*/ 399 h 731"/>
                <a:gd name="T68" fmla="*/ 101 w 375"/>
                <a:gd name="T69" fmla="*/ 433 h 731"/>
                <a:gd name="T70" fmla="*/ 101 w 375"/>
                <a:gd name="T71" fmla="*/ 469 h 731"/>
                <a:gd name="T72" fmla="*/ 101 w 375"/>
                <a:gd name="T73" fmla="*/ 509 h 731"/>
                <a:gd name="T74" fmla="*/ 101 w 375"/>
                <a:gd name="T75" fmla="*/ 553 h 731"/>
                <a:gd name="T76" fmla="*/ 101 w 375"/>
                <a:gd name="T77" fmla="*/ 598 h 731"/>
                <a:gd name="T78" fmla="*/ 103 w 375"/>
                <a:gd name="T79" fmla="*/ 621 h 731"/>
                <a:gd name="T80" fmla="*/ 107 w 375"/>
                <a:gd name="T81" fmla="*/ 633 h 731"/>
                <a:gd name="T82" fmla="*/ 113 w 375"/>
                <a:gd name="T83" fmla="*/ 644 h 731"/>
                <a:gd name="T84" fmla="*/ 120 w 375"/>
                <a:gd name="T85" fmla="*/ 653 h 731"/>
                <a:gd name="T86" fmla="*/ 130 w 375"/>
                <a:gd name="T87" fmla="*/ 661 h 731"/>
                <a:gd name="T88" fmla="*/ 139 w 375"/>
                <a:gd name="T89" fmla="*/ 665 h 731"/>
                <a:gd name="T90" fmla="*/ 152 w 375"/>
                <a:gd name="T91" fmla="*/ 667 h 731"/>
                <a:gd name="T92" fmla="*/ 223 w 375"/>
                <a:gd name="T93" fmla="*/ 667 h 731"/>
                <a:gd name="T94" fmla="*/ 244 w 375"/>
                <a:gd name="T95" fmla="*/ 667 h 731"/>
                <a:gd name="T96" fmla="*/ 263 w 375"/>
                <a:gd name="T97" fmla="*/ 663 h 731"/>
                <a:gd name="T98" fmla="*/ 278 w 375"/>
                <a:gd name="T99" fmla="*/ 657 h 731"/>
                <a:gd name="T100" fmla="*/ 291 w 375"/>
                <a:gd name="T101" fmla="*/ 648 h 731"/>
                <a:gd name="T102" fmla="*/ 337 w 375"/>
                <a:gd name="T103" fmla="*/ 393 h 731"/>
                <a:gd name="T104" fmla="*/ 375 w 375"/>
                <a:gd name="T105" fmla="*/ 712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5" h="731">
                  <a:moveTo>
                    <a:pt x="375" y="712"/>
                  </a:moveTo>
                  <a:lnTo>
                    <a:pt x="362" y="714"/>
                  </a:lnTo>
                  <a:lnTo>
                    <a:pt x="348" y="716"/>
                  </a:lnTo>
                  <a:lnTo>
                    <a:pt x="333" y="720"/>
                  </a:lnTo>
                  <a:lnTo>
                    <a:pt x="318" y="722"/>
                  </a:lnTo>
                  <a:lnTo>
                    <a:pt x="301" y="724"/>
                  </a:lnTo>
                  <a:lnTo>
                    <a:pt x="282" y="726"/>
                  </a:lnTo>
                  <a:lnTo>
                    <a:pt x="263" y="729"/>
                  </a:lnTo>
                  <a:lnTo>
                    <a:pt x="242" y="731"/>
                  </a:lnTo>
                  <a:lnTo>
                    <a:pt x="139" y="731"/>
                  </a:lnTo>
                  <a:lnTo>
                    <a:pt x="128" y="729"/>
                  </a:lnTo>
                  <a:lnTo>
                    <a:pt x="116" y="728"/>
                  </a:lnTo>
                  <a:lnTo>
                    <a:pt x="105" y="724"/>
                  </a:lnTo>
                  <a:lnTo>
                    <a:pt x="95" y="720"/>
                  </a:lnTo>
                  <a:lnTo>
                    <a:pt x="86" y="716"/>
                  </a:lnTo>
                  <a:lnTo>
                    <a:pt x="76" y="710"/>
                  </a:lnTo>
                  <a:lnTo>
                    <a:pt x="69" y="705"/>
                  </a:lnTo>
                  <a:lnTo>
                    <a:pt x="63" y="697"/>
                  </a:lnTo>
                  <a:lnTo>
                    <a:pt x="55" y="690"/>
                  </a:lnTo>
                  <a:lnTo>
                    <a:pt x="50" y="680"/>
                  </a:lnTo>
                  <a:lnTo>
                    <a:pt x="46" y="671"/>
                  </a:lnTo>
                  <a:lnTo>
                    <a:pt x="42" y="661"/>
                  </a:lnTo>
                  <a:lnTo>
                    <a:pt x="38" y="650"/>
                  </a:lnTo>
                  <a:lnTo>
                    <a:pt x="36" y="636"/>
                  </a:lnTo>
                  <a:lnTo>
                    <a:pt x="33" y="625"/>
                  </a:lnTo>
                  <a:lnTo>
                    <a:pt x="33" y="610"/>
                  </a:lnTo>
                  <a:lnTo>
                    <a:pt x="33" y="165"/>
                  </a:lnTo>
                  <a:lnTo>
                    <a:pt x="31" y="148"/>
                  </a:lnTo>
                  <a:lnTo>
                    <a:pt x="31" y="131"/>
                  </a:lnTo>
                  <a:lnTo>
                    <a:pt x="27" y="112"/>
                  </a:lnTo>
                  <a:lnTo>
                    <a:pt x="23" y="91"/>
                  </a:lnTo>
                  <a:lnTo>
                    <a:pt x="19" y="70"/>
                  </a:lnTo>
                  <a:lnTo>
                    <a:pt x="14" y="49"/>
                  </a:lnTo>
                  <a:lnTo>
                    <a:pt x="8" y="24"/>
                  </a:lnTo>
                  <a:lnTo>
                    <a:pt x="0" y="0"/>
                  </a:lnTo>
                  <a:lnTo>
                    <a:pt x="19" y="0"/>
                  </a:lnTo>
                  <a:lnTo>
                    <a:pt x="73" y="62"/>
                  </a:lnTo>
                  <a:lnTo>
                    <a:pt x="128" y="127"/>
                  </a:lnTo>
                  <a:lnTo>
                    <a:pt x="120" y="138"/>
                  </a:lnTo>
                  <a:lnTo>
                    <a:pt x="114" y="148"/>
                  </a:lnTo>
                  <a:lnTo>
                    <a:pt x="111" y="157"/>
                  </a:lnTo>
                  <a:lnTo>
                    <a:pt x="107" y="167"/>
                  </a:lnTo>
                  <a:lnTo>
                    <a:pt x="105" y="175"/>
                  </a:lnTo>
                  <a:lnTo>
                    <a:pt x="103" y="182"/>
                  </a:lnTo>
                  <a:lnTo>
                    <a:pt x="103" y="190"/>
                  </a:lnTo>
                  <a:lnTo>
                    <a:pt x="101" y="197"/>
                  </a:lnTo>
                  <a:lnTo>
                    <a:pt x="101" y="199"/>
                  </a:lnTo>
                  <a:lnTo>
                    <a:pt x="101" y="201"/>
                  </a:lnTo>
                  <a:lnTo>
                    <a:pt x="101" y="205"/>
                  </a:lnTo>
                  <a:lnTo>
                    <a:pt x="101" y="209"/>
                  </a:lnTo>
                  <a:lnTo>
                    <a:pt x="101" y="214"/>
                  </a:lnTo>
                  <a:lnTo>
                    <a:pt x="101" y="220"/>
                  </a:lnTo>
                  <a:lnTo>
                    <a:pt x="101" y="226"/>
                  </a:lnTo>
                  <a:lnTo>
                    <a:pt x="101" y="232"/>
                  </a:lnTo>
                  <a:lnTo>
                    <a:pt x="101" y="239"/>
                  </a:lnTo>
                  <a:lnTo>
                    <a:pt x="101" y="249"/>
                  </a:lnTo>
                  <a:lnTo>
                    <a:pt x="101" y="256"/>
                  </a:lnTo>
                  <a:lnTo>
                    <a:pt x="101" y="266"/>
                  </a:lnTo>
                  <a:lnTo>
                    <a:pt x="101" y="277"/>
                  </a:lnTo>
                  <a:lnTo>
                    <a:pt x="101" y="287"/>
                  </a:lnTo>
                  <a:lnTo>
                    <a:pt x="101" y="298"/>
                  </a:lnTo>
                  <a:lnTo>
                    <a:pt x="101" y="311"/>
                  </a:lnTo>
                  <a:lnTo>
                    <a:pt x="101" y="325"/>
                  </a:lnTo>
                  <a:lnTo>
                    <a:pt x="101" y="338"/>
                  </a:lnTo>
                  <a:lnTo>
                    <a:pt x="101" y="351"/>
                  </a:lnTo>
                  <a:lnTo>
                    <a:pt x="101" y="366"/>
                  </a:lnTo>
                  <a:lnTo>
                    <a:pt x="101" y="382"/>
                  </a:lnTo>
                  <a:lnTo>
                    <a:pt x="101" y="399"/>
                  </a:lnTo>
                  <a:lnTo>
                    <a:pt x="101" y="416"/>
                  </a:lnTo>
                  <a:lnTo>
                    <a:pt x="101" y="433"/>
                  </a:lnTo>
                  <a:lnTo>
                    <a:pt x="101" y="450"/>
                  </a:lnTo>
                  <a:lnTo>
                    <a:pt x="101" y="469"/>
                  </a:lnTo>
                  <a:lnTo>
                    <a:pt x="101" y="490"/>
                  </a:lnTo>
                  <a:lnTo>
                    <a:pt x="101" y="509"/>
                  </a:lnTo>
                  <a:lnTo>
                    <a:pt x="101" y="530"/>
                  </a:lnTo>
                  <a:lnTo>
                    <a:pt x="101" y="553"/>
                  </a:lnTo>
                  <a:lnTo>
                    <a:pt x="101" y="574"/>
                  </a:lnTo>
                  <a:lnTo>
                    <a:pt x="101" y="598"/>
                  </a:lnTo>
                  <a:lnTo>
                    <a:pt x="103" y="614"/>
                  </a:lnTo>
                  <a:lnTo>
                    <a:pt x="103" y="621"/>
                  </a:lnTo>
                  <a:lnTo>
                    <a:pt x="105" y="627"/>
                  </a:lnTo>
                  <a:lnTo>
                    <a:pt x="107" y="633"/>
                  </a:lnTo>
                  <a:lnTo>
                    <a:pt x="111" y="638"/>
                  </a:lnTo>
                  <a:lnTo>
                    <a:pt x="113" y="644"/>
                  </a:lnTo>
                  <a:lnTo>
                    <a:pt x="116" y="650"/>
                  </a:lnTo>
                  <a:lnTo>
                    <a:pt x="120" y="653"/>
                  </a:lnTo>
                  <a:lnTo>
                    <a:pt x="124" y="657"/>
                  </a:lnTo>
                  <a:lnTo>
                    <a:pt x="130" y="661"/>
                  </a:lnTo>
                  <a:lnTo>
                    <a:pt x="133" y="663"/>
                  </a:lnTo>
                  <a:lnTo>
                    <a:pt x="139" y="665"/>
                  </a:lnTo>
                  <a:lnTo>
                    <a:pt x="145" y="667"/>
                  </a:lnTo>
                  <a:lnTo>
                    <a:pt x="152" y="667"/>
                  </a:lnTo>
                  <a:lnTo>
                    <a:pt x="158" y="667"/>
                  </a:lnTo>
                  <a:lnTo>
                    <a:pt x="223" y="667"/>
                  </a:lnTo>
                  <a:lnTo>
                    <a:pt x="234" y="667"/>
                  </a:lnTo>
                  <a:lnTo>
                    <a:pt x="244" y="667"/>
                  </a:lnTo>
                  <a:lnTo>
                    <a:pt x="253" y="665"/>
                  </a:lnTo>
                  <a:lnTo>
                    <a:pt x="263" y="663"/>
                  </a:lnTo>
                  <a:lnTo>
                    <a:pt x="270" y="659"/>
                  </a:lnTo>
                  <a:lnTo>
                    <a:pt x="278" y="657"/>
                  </a:lnTo>
                  <a:lnTo>
                    <a:pt x="286" y="653"/>
                  </a:lnTo>
                  <a:lnTo>
                    <a:pt x="291" y="648"/>
                  </a:lnTo>
                  <a:lnTo>
                    <a:pt x="305" y="393"/>
                  </a:lnTo>
                  <a:lnTo>
                    <a:pt x="337" y="393"/>
                  </a:lnTo>
                  <a:lnTo>
                    <a:pt x="356" y="553"/>
                  </a:lnTo>
                  <a:lnTo>
                    <a:pt x="375" y="712"/>
                  </a:lnTo>
                  <a:lnTo>
                    <a:pt x="375" y="712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1"/>
            <p:cNvSpPr>
              <a:spLocks/>
            </p:cNvSpPr>
            <p:nvPr/>
          </p:nvSpPr>
          <p:spPr bwMode="auto">
            <a:xfrm>
              <a:off x="8130875" y="1306915"/>
              <a:ext cx="514350" cy="1030288"/>
            </a:xfrm>
            <a:custGeom>
              <a:avLst/>
              <a:gdLst>
                <a:gd name="T0" fmla="*/ 475 w 646"/>
                <a:gd name="T1" fmla="*/ 815 h 1298"/>
                <a:gd name="T2" fmla="*/ 450 w 646"/>
                <a:gd name="T3" fmla="*/ 863 h 1298"/>
                <a:gd name="T4" fmla="*/ 422 w 646"/>
                <a:gd name="T5" fmla="*/ 912 h 1298"/>
                <a:gd name="T6" fmla="*/ 387 w 646"/>
                <a:gd name="T7" fmla="*/ 960 h 1298"/>
                <a:gd name="T8" fmla="*/ 349 w 646"/>
                <a:gd name="T9" fmla="*/ 1007 h 1298"/>
                <a:gd name="T10" fmla="*/ 306 w 646"/>
                <a:gd name="T11" fmla="*/ 1057 h 1298"/>
                <a:gd name="T12" fmla="*/ 258 w 646"/>
                <a:gd name="T13" fmla="*/ 1104 h 1298"/>
                <a:gd name="T14" fmla="*/ 207 w 646"/>
                <a:gd name="T15" fmla="*/ 1154 h 1298"/>
                <a:gd name="T16" fmla="*/ 152 w 646"/>
                <a:gd name="T17" fmla="*/ 1201 h 1298"/>
                <a:gd name="T18" fmla="*/ 91 w 646"/>
                <a:gd name="T19" fmla="*/ 1251 h 1298"/>
                <a:gd name="T20" fmla="*/ 26 w 646"/>
                <a:gd name="T21" fmla="*/ 1298 h 1298"/>
                <a:gd name="T22" fmla="*/ 41 w 646"/>
                <a:gd name="T23" fmla="*/ 1239 h 1298"/>
                <a:gd name="T24" fmla="*/ 152 w 646"/>
                <a:gd name="T25" fmla="*/ 1137 h 1298"/>
                <a:gd name="T26" fmla="*/ 247 w 646"/>
                <a:gd name="T27" fmla="*/ 1038 h 1298"/>
                <a:gd name="T28" fmla="*/ 325 w 646"/>
                <a:gd name="T29" fmla="*/ 941 h 1298"/>
                <a:gd name="T30" fmla="*/ 359 w 646"/>
                <a:gd name="T31" fmla="*/ 893 h 1298"/>
                <a:gd name="T32" fmla="*/ 387 w 646"/>
                <a:gd name="T33" fmla="*/ 846 h 1298"/>
                <a:gd name="T34" fmla="*/ 412 w 646"/>
                <a:gd name="T35" fmla="*/ 798 h 1298"/>
                <a:gd name="T36" fmla="*/ 431 w 646"/>
                <a:gd name="T37" fmla="*/ 751 h 1298"/>
                <a:gd name="T38" fmla="*/ 479 w 646"/>
                <a:gd name="T39" fmla="*/ 601 h 1298"/>
                <a:gd name="T40" fmla="*/ 502 w 646"/>
                <a:gd name="T41" fmla="*/ 513 h 1298"/>
                <a:gd name="T42" fmla="*/ 521 w 646"/>
                <a:gd name="T43" fmla="*/ 430 h 1298"/>
                <a:gd name="T44" fmla="*/ 534 w 646"/>
                <a:gd name="T45" fmla="*/ 350 h 1298"/>
                <a:gd name="T46" fmla="*/ 542 w 646"/>
                <a:gd name="T47" fmla="*/ 276 h 1298"/>
                <a:gd name="T48" fmla="*/ 545 w 646"/>
                <a:gd name="T49" fmla="*/ 207 h 1298"/>
                <a:gd name="T50" fmla="*/ 549 w 646"/>
                <a:gd name="T51" fmla="*/ 144 h 1298"/>
                <a:gd name="T52" fmla="*/ 549 w 646"/>
                <a:gd name="T53" fmla="*/ 91 h 1298"/>
                <a:gd name="T54" fmla="*/ 549 w 646"/>
                <a:gd name="T55" fmla="*/ 42 h 1298"/>
                <a:gd name="T56" fmla="*/ 545 w 646"/>
                <a:gd name="T57" fmla="*/ 0 h 1298"/>
                <a:gd name="T58" fmla="*/ 642 w 646"/>
                <a:gd name="T59" fmla="*/ 91 h 1298"/>
                <a:gd name="T60" fmla="*/ 633 w 646"/>
                <a:gd name="T61" fmla="*/ 110 h 1298"/>
                <a:gd name="T62" fmla="*/ 629 w 646"/>
                <a:gd name="T63" fmla="*/ 129 h 1298"/>
                <a:gd name="T64" fmla="*/ 625 w 646"/>
                <a:gd name="T65" fmla="*/ 143 h 1298"/>
                <a:gd name="T66" fmla="*/ 621 w 646"/>
                <a:gd name="T67" fmla="*/ 165 h 1298"/>
                <a:gd name="T68" fmla="*/ 618 w 646"/>
                <a:gd name="T69" fmla="*/ 198 h 1298"/>
                <a:gd name="T70" fmla="*/ 614 w 646"/>
                <a:gd name="T71" fmla="*/ 241 h 1298"/>
                <a:gd name="T72" fmla="*/ 612 w 646"/>
                <a:gd name="T73" fmla="*/ 295 h 1298"/>
                <a:gd name="T74" fmla="*/ 608 w 646"/>
                <a:gd name="T75" fmla="*/ 361 h 1298"/>
                <a:gd name="T76" fmla="*/ 597 w 646"/>
                <a:gd name="T77" fmla="*/ 433 h 1298"/>
                <a:gd name="T78" fmla="*/ 580 w 646"/>
                <a:gd name="T79" fmla="*/ 511 h 1298"/>
                <a:gd name="T80" fmla="*/ 555 w 646"/>
                <a:gd name="T81" fmla="*/ 595 h 1298"/>
                <a:gd name="T82" fmla="*/ 524 w 646"/>
                <a:gd name="T83" fmla="*/ 686 h 1298"/>
                <a:gd name="T84" fmla="*/ 488 w 646"/>
                <a:gd name="T85" fmla="*/ 783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6" h="1298">
                  <a:moveTo>
                    <a:pt x="488" y="783"/>
                  </a:moveTo>
                  <a:lnTo>
                    <a:pt x="483" y="800"/>
                  </a:lnTo>
                  <a:lnTo>
                    <a:pt x="475" y="815"/>
                  </a:lnTo>
                  <a:lnTo>
                    <a:pt x="467" y="832"/>
                  </a:lnTo>
                  <a:lnTo>
                    <a:pt x="458" y="848"/>
                  </a:lnTo>
                  <a:lnTo>
                    <a:pt x="450" y="863"/>
                  </a:lnTo>
                  <a:lnTo>
                    <a:pt x="441" y="880"/>
                  </a:lnTo>
                  <a:lnTo>
                    <a:pt x="431" y="895"/>
                  </a:lnTo>
                  <a:lnTo>
                    <a:pt x="422" y="912"/>
                  </a:lnTo>
                  <a:lnTo>
                    <a:pt x="410" y="927"/>
                  </a:lnTo>
                  <a:lnTo>
                    <a:pt x="399" y="945"/>
                  </a:lnTo>
                  <a:lnTo>
                    <a:pt x="387" y="960"/>
                  </a:lnTo>
                  <a:lnTo>
                    <a:pt x="374" y="977"/>
                  </a:lnTo>
                  <a:lnTo>
                    <a:pt x="363" y="992"/>
                  </a:lnTo>
                  <a:lnTo>
                    <a:pt x="349" y="1007"/>
                  </a:lnTo>
                  <a:lnTo>
                    <a:pt x="336" y="1024"/>
                  </a:lnTo>
                  <a:lnTo>
                    <a:pt x="321" y="1040"/>
                  </a:lnTo>
                  <a:lnTo>
                    <a:pt x="306" y="1057"/>
                  </a:lnTo>
                  <a:lnTo>
                    <a:pt x="290" y="1072"/>
                  </a:lnTo>
                  <a:lnTo>
                    <a:pt x="275" y="1089"/>
                  </a:lnTo>
                  <a:lnTo>
                    <a:pt x="258" y="1104"/>
                  </a:lnTo>
                  <a:lnTo>
                    <a:pt x="243" y="1121"/>
                  </a:lnTo>
                  <a:lnTo>
                    <a:pt x="226" y="1137"/>
                  </a:lnTo>
                  <a:lnTo>
                    <a:pt x="207" y="1154"/>
                  </a:lnTo>
                  <a:lnTo>
                    <a:pt x="190" y="1169"/>
                  </a:lnTo>
                  <a:lnTo>
                    <a:pt x="171" y="1184"/>
                  </a:lnTo>
                  <a:lnTo>
                    <a:pt x="152" y="1201"/>
                  </a:lnTo>
                  <a:lnTo>
                    <a:pt x="131" y="1218"/>
                  </a:lnTo>
                  <a:lnTo>
                    <a:pt x="112" y="1233"/>
                  </a:lnTo>
                  <a:lnTo>
                    <a:pt x="91" y="1251"/>
                  </a:lnTo>
                  <a:lnTo>
                    <a:pt x="70" y="1266"/>
                  </a:lnTo>
                  <a:lnTo>
                    <a:pt x="47" y="1283"/>
                  </a:lnTo>
                  <a:lnTo>
                    <a:pt x="26" y="1298"/>
                  </a:lnTo>
                  <a:lnTo>
                    <a:pt x="13" y="1287"/>
                  </a:lnTo>
                  <a:lnTo>
                    <a:pt x="0" y="1273"/>
                  </a:lnTo>
                  <a:lnTo>
                    <a:pt x="41" y="1239"/>
                  </a:lnTo>
                  <a:lnTo>
                    <a:pt x="79" y="1203"/>
                  </a:lnTo>
                  <a:lnTo>
                    <a:pt x="116" y="1171"/>
                  </a:lnTo>
                  <a:lnTo>
                    <a:pt x="152" y="1137"/>
                  </a:lnTo>
                  <a:lnTo>
                    <a:pt x="186" y="1102"/>
                  </a:lnTo>
                  <a:lnTo>
                    <a:pt x="216" y="1070"/>
                  </a:lnTo>
                  <a:lnTo>
                    <a:pt x="247" y="1038"/>
                  </a:lnTo>
                  <a:lnTo>
                    <a:pt x="275" y="1004"/>
                  </a:lnTo>
                  <a:lnTo>
                    <a:pt x="302" y="973"/>
                  </a:lnTo>
                  <a:lnTo>
                    <a:pt x="325" y="941"/>
                  </a:lnTo>
                  <a:lnTo>
                    <a:pt x="336" y="924"/>
                  </a:lnTo>
                  <a:lnTo>
                    <a:pt x="348" y="908"/>
                  </a:lnTo>
                  <a:lnTo>
                    <a:pt x="359" y="893"/>
                  </a:lnTo>
                  <a:lnTo>
                    <a:pt x="368" y="876"/>
                  </a:lnTo>
                  <a:lnTo>
                    <a:pt x="378" y="861"/>
                  </a:lnTo>
                  <a:lnTo>
                    <a:pt x="387" y="846"/>
                  </a:lnTo>
                  <a:lnTo>
                    <a:pt x="395" y="829"/>
                  </a:lnTo>
                  <a:lnTo>
                    <a:pt x="405" y="813"/>
                  </a:lnTo>
                  <a:lnTo>
                    <a:pt x="412" y="798"/>
                  </a:lnTo>
                  <a:lnTo>
                    <a:pt x="418" y="783"/>
                  </a:lnTo>
                  <a:lnTo>
                    <a:pt x="426" y="768"/>
                  </a:lnTo>
                  <a:lnTo>
                    <a:pt x="431" y="751"/>
                  </a:lnTo>
                  <a:lnTo>
                    <a:pt x="452" y="690"/>
                  </a:lnTo>
                  <a:lnTo>
                    <a:pt x="469" y="629"/>
                  </a:lnTo>
                  <a:lnTo>
                    <a:pt x="479" y="601"/>
                  </a:lnTo>
                  <a:lnTo>
                    <a:pt x="486" y="570"/>
                  </a:lnTo>
                  <a:lnTo>
                    <a:pt x="494" y="542"/>
                  </a:lnTo>
                  <a:lnTo>
                    <a:pt x="502" y="513"/>
                  </a:lnTo>
                  <a:lnTo>
                    <a:pt x="507" y="485"/>
                  </a:lnTo>
                  <a:lnTo>
                    <a:pt x="515" y="458"/>
                  </a:lnTo>
                  <a:lnTo>
                    <a:pt x="521" y="430"/>
                  </a:lnTo>
                  <a:lnTo>
                    <a:pt x="524" y="403"/>
                  </a:lnTo>
                  <a:lnTo>
                    <a:pt x="530" y="376"/>
                  </a:lnTo>
                  <a:lnTo>
                    <a:pt x="534" y="350"/>
                  </a:lnTo>
                  <a:lnTo>
                    <a:pt x="536" y="325"/>
                  </a:lnTo>
                  <a:lnTo>
                    <a:pt x="540" y="300"/>
                  </a:lnTo>
                  <a:lnTo>
                    <a:pt x="542" y="276"/>
                  </a:lnTo>
                  <a:lnTo>
                    <a:pt x="543" y="251"/>
                  </a:lnTo>
                  <a:lnTo>
                    <a:pt x="545" y="228"/>
                  </a:lnTo>
                  <a:lnTo>
                    <a:pt x="545" y="207"/>
                  </a:lnTo>
                  <a:lnTo>
                    <a:pt x="547" y="184"/>
                  </a:lnTo>
                  <a:lnTo>
                    <a:pt x="549" y="165"/>
                  </a:lnTo>
                  <a:lnTo>
                    <a:pt x="549" y="144"/>
                  </a:lnTo>
                  <a:lnTo>
                    <a:pt x="549" y="125"/>
                  </a:lnTo>
                  <a:lnTo>
                    <a:pt x="549" y="108"/>
                  </a:lnTo>
                  <a:lnTo>
                    <a:pt x="549" y="91"/>
                  </a:lnTo>
                  <a:lnTo>
                    <a:pt x="549" y="74"/>
                  </a:lnTo>
                  <a:lnTo>
                    <a:pt x="549" y="59"/>
                  </a:lnTo>
                  <a:lnTo>
                    <a:pt x="549" y="42"/>
                  </a:lnTo>
                  <a:lnTo>
                    <a:pt x="547" y="29"/>
                  </a:lnTo>
                  <a:lnTo>
                    <a:pt x="547" y="13"/>
                  </a:lnTo>
                  <a:lnTo>
                    <a:pt x="545" y="0"/>
                  </a:lnTo>
                  <a:lnTo>
                    <a:pt x="597" y="42"/>
                  </a:lnTo>
                  <a:lnTo>
                    <a:pt x="646" y="84"/>
                  </a:lnTo>
                  <a:lnTo>
                    <a:pt x="642" y="91"/>
                  </a:lnTo>
                  <a:lnTo>
                    <a:pt x="639" y="97"/>
                  </a:lnTo>
                  <a:lnTo>
                    <a:pt x="635" y="105"/>
                  </a:lnTo>
                  <a:lnTo>
                    <a:pt x="633" y="110"/>
                  </a:lnTo>
                  <a:lnTo>
                    <a:pt x="631" y="118"/>
                  </a:lnTo>
                  <a:lnTo>
                    <a:pt x="629" y="124"/>
                  </a:lnTo>
                  <a:lnTo>
                    <a:pt x="629" y="129"/>
                  </a:lnTo>
                  <a:lnTo>
                    <a:pt x="627" y="135"/>
                  </a:lnTo>
                  <a:lnTo>
                    <a:pt x="627" y="139"/>
                  </a:lnTo>
                  <a:lnTo>
                    <a:pt x="625" y="143"/>
                  </a:lnTo>
                  <a:lnTo>
                    <a:pt x="625" y="150"/>
                  </a:lnTo>
                  <a:lnTo>
                    <a:pt x="623" y="158"/>
                  </a:lnTo>
                  <a:lnTo>
                    <a:pt x="621" y="165"/>
                  </a:lnTo>
                  <a:lnTo>
                    <a:pt x="621" y="175"/>
                  </a:lnTo>
                  <a:lnTo>
                    <a:pt x="619" y="186"/>
                  </a:lnTo>
                  <a:lnTo>
                    <a:pt x="618" y="198"/>
                  </a:lnTo>
                  <a:lnTo>
                    <a:pt x="618" y="211"/>
                  </a:lnTo>
                  <a:lnTo>
                    <a:pt x="616" y="226"/>
                  </a:lnTo>
                  <a:lnTo>
                    <a:pt x="614" y="241"/>
                  </a:lnTo>
                  <a:lnTo>
                    <a:pt x="614" y="259"/>
                  </a:lnTo>
                  <a:lnTo>
                    <a:pt x="612" y="276"/>
                  </a:lnTo>
                  <a:lnTo>
                    <a:pt x="612" y="295"/>
                  </a:lnTo>
                  <a:lnTo>
                    <a:pt x="610" y="316"/>
                  </a:lnTo>
                  <a:lnTo>
                    <a:pt x="608" y="338"/>
                  </a:lnTo>
                  <a:lnTo>
                    <a:pt x="608" y="361"/>
                  </a:lnTo>
                  <a:lnTo>
                    <a:pt x="604" y="384"/>
                  </a:lnTo>
                  <a:lnTo>
                    <a:pt x="600" y="409"/>
                  </a:lnTo>
                  <a:lnTo>
                    <a:pt x="597" y="433"/>
                  </a:lnTo>
                  <a:lnTo>
                    <a:pt x="593" y="458"/>
                  </a:lnTo>
                  <a:lnTo>
                    <a:pt x="585" y="485"/>
                  </a:lnTo>
                  <a:lnTo>
                    <a:pt x="580" y="511"/>
                  </a:lnTo>
                  <a:lnTo>
                    <a:pt x="572" y="540"/>
                  </a:lnTo>
                  <a:lnTo>
                    <a:pt x="564" y="566"/>
                  </a:lnTo>
                  <a:lnTo>
                    <a:pt x="555" y="595"/>
                  </a:lnTo>
                  <a:lnTo>
                    <a:pt x="545" y="625"/>
                  </a:lnTo>
                  <a:lnTo>
                    <a:pt x="536" y="656"/>
                  </a:lnTo>
                  <a:lnTo>
                    <a:pt x="524" y="686"/>
                  </a:lnTo>
                  <a:lnTo>
                    <a:pt x="513" y="718"/>
                  </a:lnTo>
                  <a:lnTo>
                    <a:pt x="502" y="751"/>
                  </a:lnTo>
                  <a:lnTo>
                    <a:pt x="488" y="783"/>
                  </a:lnTo>
                  <a:lnTo>
                    <a:pt x="488" y="783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3096" y="1197473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    故事中的主要人物有哪些？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864875" y="2808000"/>
            <a:ext cx="1653609" cy="612140"/>
            <a:chOff x="1911" y="4034"/>
            <a:chExt cx="2237" cy="964"/>
          </a:xfrm>
        </p:grpSpPr>
        <p:sp>
          <p:nvSpPr>
            <p:cNvPr id="7" name="圆角矩形 6"/>
            <p:cNvSpPr/>
            <p:nvPr/>
          </p:nvSpPr>
          <p:spPr>
            <a:xfrm>
              <a:off x="1911" y="4034"/>
              <a:ext cx="2001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911" y="4077"/>
              <a:ext cx="2237" cy="9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西门豹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651793" y="2808000"/>
            <a:ext cx="1563651" cy="605790"/>
            <a:chOff x="4186" y="4099"/>
            <a:chExt cx="2237" cy="954"/>
          </a:xfrm>
        </p:grpSpPr>
        <p:sp>
          <p:nvSpPr>
            <p:cNvPr id="10" name="圆角矩形 9"/>
            <p:cNvSpPr/>
            <p:nvPr/>
          </p:nvSpPr>
          <p:spPr>
            <a:xfrm>
              <a:off x="4196" y="4099"/>
              <a:ext cx="2001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186" y="4114"/>
              <a:ext cx="2237" cy="9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老大爷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362721" y="2808000"/>
            <a:ext cx="2537235" cy="606425"/>
            <a:chOff x="6117" y="4099"/>
            <a:chExt cx="3254" cy="955"/>
          </a:xfrm>
        </p:grpSpPr>
        <p:sp>
          <p:nvSpPr>
            <p:cNvPr id="15" name="圆角矩形 14"/>
            <p:cNvSpPr/>
            <p:nvPr/>
          </p:nvSpPr>
          <p:spPr>
            <a:xfrm>
              <a:off x="6117" y="4099"/>
              <a:ext cx="2949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117" y="4133"/>
              <a:ext cx="3254" cy="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巫婆和官绅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961351" y="2808000"/>
            <a:ext cx="1595755" cy="605790"/>
            <a:chOff x="8544" y="4099"/>
            <a:chExt cx="2241" cy="954"/>
          </a:xfrm>
        </p:grpSpPr>
        <p:sp>
          <p:nvSpPr>
            <p:cNvPr id="19" name="圆角矩形 18"/>
            <p:cNvSpPr/>
            <p:nvPr/>
          </p:nvSpPr>
          <p:spPr>
            <a:xfrm>
              <a:off x="8544" y="4099"/>
              <a:ext cx="2001" cy="954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zh-CN" altLang="en-US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568" y="4122"/>
              <a:ext cx="2217" cy="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老百姓</a:t>
              </a: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CB81D6D7-6938-C145-8BEC-2879AE65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70" y="252664"/>
            <a:ext cx="2268000" cy="692577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:a16="http://schemas.microsoft.com/office/drawing/2014/main" id="{F96644E9-3682-8A4F-B0FB-F395F0876BFB}"/>
              </a:ext>
            </a:extLst>
          </p:cNvPr>
          <p:cNvSpPr txBox="1"/>
          <p:nvPr/>
        </p:nvSpPr>
        <p:spPr>
          <a:xfrm>
            <a:off x="794938" y="220652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整体感知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34CF290-E840-C049-82FD-34FC4FF65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9" y="252664"/>
            <a:ext cx="450000" cy="559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755576" y="2392014"/>
            <a:ext cx="1152128" cy="5760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51720" y="539552"/>
            <a:ext cx="5109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他们之间发生了什么事呢？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2399497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西门豹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07543" y="1534021"/>
            <a:ext cx="5256584" cy="83099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    找老大爷了解邺县田地荒芜、人烟稀少的原因。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07543" y="3550245"/>
            <a:ext cx="5256584" cy="46166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    带领老百姓开凿水渠，灌溉庄稼。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07543" y="2542132"/>
            <a:ext cx="5256584" cy="83099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    狠狠地处罚了危害老百姓的巫婆和官绅，使老百姓受到了教育。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771550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你能像这样用简洁的语言概括前两件事吗？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213970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（        ）     （         ）     兴修水利       </a:t>
            </a:r>
          </a:p>
        </p:txBody>
      </p:sp>
      <p:cxnSp>
        <p:nvCxnSpPr>
          <p:cNvPr id="7" name="直接箭头连接符 6"/>
          <p:cNvCxnSpPr/>
          <p:nvPr/>
        </p:nvCxnSpPr>
        <p:spPr>
          <a:xfrm>
            <a:off x="2753916" y="2427734"/>
            <a:ext cx="72008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5882977" y="2427734"/>
            <a:ext cx="72008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7584" y="2146290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调查情况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3928" y="1995686"/>
            <a:ext cx="187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惩治巫婆和官绅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3568" y="3507854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你能将这几部分连起来，说说本文的主要内容吗？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69716" y="918364"/>
            <a:ext cx="4464496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</a:rPr>
              <a:t>    西门豹在治理邺县时，发现巫婆和官神以给河神娶媳妇为由骗取老百姓钱财。西门豹惩治了巫婆和官绅，并带领老百姓兴修水利，灌溉田地。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0" y="1209194"/>
            <a:ext cx="3935756" cy="2280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1325779"/>
            <a:ext cx="7056784" cy="193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宋体" pitchFamily="2" charset="-122"/>
                <a:ea typeface="宋体" pitchFamily="2" charset="-122"/>
              </a:rPr>
              <a:t>     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开始上课时，我们交流了对西门豹的初步评价。现在，我们又读了课文，从每个事件中，还可以感受到西门豹是怎样的一个人？</a:t>
            </a:r>
          </a:p>
        </p:txBody>
      </p:sp>
      <p:pic>
        <p:nvPicPr>
          <p:cNvPr id="4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125" y="1059582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39752" y="2120946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惩治巫婆和官绅</a:t>
            </a:r>
          </a:p>
        </p:txBody>
      </p:sp>
      <p:sp>
        <p:nvSpPr>
          <p:cNvPr id="4" name="矩形 3"/>
          <p:cNvSpPr/>
          <p:nvPr/>
        </p:nvSpPr>
        <p:spPr>
          <a:xfrm>
            <a:off x="2699792" y="1203598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调查情况</a:t>
            </a:r>
          </a:p>
        </p:txBody>
      </p:sp>
      <p:sp>
        <p:nvSpPr>
          <p:cNvPr id="5" name="矩形 4"/>
          <p:cNvSpPr/>
          <p:nvPr/>
        </p:nvSpPr>
        <p:spPr>
          <a:xfrm>
            <a:off x="2699792" y="2994838"/>
            <a:ext cx="1800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兴修水利 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虚尾箭头 5"/>
          <p:cNvSpPr/>
          <p:nvPr/>
        </p:nvSpPr>
        <p:spPr>
          <a:xfrm>
            <a:off x="5510808" y="1266646"/>
            <a:ext cx="504056" cy="484632"/>
          </a:xfrm>
          <a:prstGeom prst="stripedRightArrow">
            <a:avLst/>
          </a:prstGeom>
          <a:solidFill>
            <a:srgbClr val="FFC000"/>
          </a:solidFill>
          <a:ln w="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7" name="虚尾箭头 6"/>
          <p:cNvSpPr/>
          <p:nvPr/>
        </p:nvSpPr>
        <p:spPr>
          <a:xfrm>
            <a:off x="5510808" y="2183994"/>
            <a:ext cx="504056" cy="484632"/>
          </a:xfrm>
          <a:prstGeom prst="stripedRightArrow">
            <a:avLst/>
          </a:prstGeom>
          <a:solidFill>
            <a:srgbClr val="FFC000"/>
          </a:solidFill>
          <a:ln w="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8" name="虚尾箭头 7"/>
          <p:cNvSpPr/>
          <p:nvPr/>
        </p:nvSpPr>
        <p:spPr>
          <a:xfrm>
            <a:off x="5510808" y="3033426"/>
            <a:ext cx="504056" cy="484632"/>
          </a:xfrm>
          <a:prstGeom prst="stripedRightArrow">
            <a:avLst/>
          </a:prstGeom>
          <a:solidFill>
            <a:srgbClr val="FFC000"/>
          </a:solidFill>
          <a:ln w="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90928" y="2183994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安排周密</a:t>
            </a:r>
          </a:p>
        </p:txBody>
      </p:sp>
      <p:sp>
        <p:nvSpPr>
          <p:cNvPr id="11" name="矩形 10"/>
          <p:cNvSpPr/>
          <p:nvPr/>
        </p:nvSpPr>
        <p:spPr>
          <a:xfrm>
            <a:off x="6588224" y="3025615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为老百姓着想</a:t>
            </a:r>
          </a:p>
        </p:txBody>
      </p:sp>
      <p:sp>
        <p:nvSpPr>
          <p:cNvPr id="12" name="矩形 11"/>
          <p:cNvSpPr/>
          <p:nvPr/>
        </p:nvSpPr>
        <p:spPr>
          <a:xfrm>
            <a:off x="6590928" y="1273450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胸有成竹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68" y="1207110"/>
            <a:ext cx="1419225" cy="2438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4" y="1923678"/>
            <a:ext cx="7614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200" dirty="0">
                <a:latin typeface="宋体" pitchFamily="2" charset="-122"/>
                <a:ea typeface="宋体" pitchFamily="2" charset="-122"/>
              </a:rPr>
              <a:t>    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以较快的速度默读第</a:t>
            </a:r>
            <a:r>
              <a:rPr lang="en-US" altLang="zh-CN" sz="3200" b="1" dirty="0">
                <a:latin typeface="宋体" pitchFamily="2" charset="-122"/>
                <a:ea typeface="宋体" pitchFamily="2" charset="-122"/>
              </a:rPr>
              <a:t>10-14</a:t>
            </a:r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自然段，勾画出描写西门豹言行的句子。 </a:t>
            </a:r>
            <a:endParaRPr lang="en-US" altLang="zh-CN" sz="3200" b="1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37087F0-05A3-5A44-856F-C41399ED8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04" y="222989"/>
            <a:ext cx="2268000" cy="692577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BBA2FD5C-C51E-D445-8A16-7059B950F227}"/>
              </a:ext>
            </a:extLst>
          </p:cNvPr>
          <p:cNvSpPr txBox="1"/>
          <p:nvPr/>
        </p:nvSpPr>
        <p:spPr>
          <a:xfrm>
            <a:off x="738869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互动课堂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FAE2F21-1109-864F-AE35-E487F1430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232"/>
            <a:ext cx="450000" cy="559756"/>
          </a:xfrm>
          <a:prstGeom prst="rect">
            <a:avLst/>
          </a:prstGeom>
        </p:spPr>
      </p:pic>
      <p:sp>
        <p:nvSpPr>
          <p:cNvPr id="9" name="文本框 15">
            <a:extLst>
              <a:ext uri="{FF2B5EF4-FFF2-40B4-BE49-F238E27FC236}">
                <a16:creationId xmlns:a16="http://schemas.microsoft.com/office/drawing/2014/main" id="{54165220-80D1-7C41-8225-080CB291038D}"/>
              </a:ext>
            </a:extLst>
          </p:cNvPr>
          <p:cNvSpPr txBox="1"/>
          <p:nvPr/>
        </p:nvSpPr>
        <p:spPr>
          <a:xfrm>
            <a:off x="3475257" y="989315"/>
            <a:ext cx="2076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宋体" pitchFamily="2" charset="-122"/>
                <a:ea typeface="宋体" pitchFamily="2" charset="-122"/>
              </a:rPr>
              <a:t>小组合作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695FE74-0FEB-2F4D-BA79-FAEDAA4231CD}"/>
              </a:ext>
            </a:extLst>
          </p:cNvPr>
          <p:cNvGrpSpPr/>
          <p:nvPr/>
        </p:nvGrpSpPr>
        <p:grpSpPr>
          <a:xfrm>
            <a:off x="2627784" y="989315"/>
            <a:ext cx="3771295" cy="546100"/>
            <a:chOff x="2270085" y="409406"/>
            <a:chExt cx="3771295" cy="54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C69BC9D-2FDB-1A4B-8246-265124AAE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0085" y="409406"/>
              <a:ext cx="749300" cy="5461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349F52F-9BB0-E744-A327-312650549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292080" y="409406"/>
              <a:ext cx="749300" cy="5461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3115209"/>
              </p:ext>
            </p:extLst>
          </p:nvPr>
        </p:nvGraphicFramePr>
        <p:xfrm>
          <a:off x="984527" y="1300987"/>
          <a:ext cx="7128792" cy="2992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实施步骤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怎么说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怎么做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楷体" pitchFamily="49" charset="-122"/>
                          <a:ea typeface="楷体" pitchFamily="49" charset="-122"/>
                        </a:rPr>
                        <a:t>救下姑娘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楷体" pitchFamily="49" charset="-122"/>
                          <a:ea typeface="楷体" pitchFamily="49" charset="-122"/>
                        </a:rPr>
                        <a:t>新娘不漂亮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楷体" pitchFamily="49" charset="-122"/>
                          <a:ea typeface="楷体" pitchFamily="49" charset="-122"/>
                        </a:rPr>
                        <a:t>留下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baseline="0" dirty="0">
                          <a:latin typeface="楷体" pitchFamily="49" charset="-122"/>
                          <a:ea typeface="楷体" pitchFamily="49" charset="-122"/>
                        </a:rPr>
                        <a:t>惩治巫婆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latin typeface="楷体" pitchFamily="49" charset="-122"/>
                          <a:ea typeface="楷体" pitchFamily="49" charset="-122"/>
                        </a:rPr>
                        <a:t>重选，麻烦巫婆去说一声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446">
                <a:tc>
                  <a:txBody>
                    <a:bodyPr/>
                    <a:lstStyle/>
                    <a:p>
                      <a:endParaRPr lang="zh-CN" alt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latin typeface="楷体" pitchFamily="49" charset="-122"/>
                          <a:ea typeface="楷体" pitchFamily="49" charset="-122"/>
                        </a:rPr>
                        <a:t>把官绅头子投进漳河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446">
                <a:tc>
                  <a:txBody>
                    <a:bodyPr/>
                    <a:lstStyle/>
                    <a:p>
                      <a:endParaRPr lang="zh-CN" alt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latin typeface="楷体" pitchFamily="49" charset="-122"/>
                          <a:ea typeface="楷体" pitchFamily="49" charset="-122"/>
                        </a:rPr>
                        <a:t>催巫婆和官绅头子，河神把他们留下了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81343" y="2309099"/>
            <a:ext cx="2559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把巫婆投进了漳河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1343" y="3429289"/>
            <a:ext cx="2271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吓得剩下的官绅纷纷求饶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8543" y="2872969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惩治官绅头子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82878" y="3459377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惩治剩下的官绅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21715" y="2872969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去催巫婆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512" y="575271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小组内展开讨论，照样子提取关键词，把表格填写完整。</a:t>
            </a:r>
            <a:endParaRPr lang="en-US" altLang="zh-CN" sz="2800" b="1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 descr="data:image/jpeg;base64,/9j/4AAQSkZJRgABAQAAAQABAAD/2wBDAAgGBgcGBQgHBwcJCQgKDBQNDAsLDBkSEw8UHRofHh0aHBwgJC4nICIsIxwcKDcpLDAxNDQ0Hyc5PTgyPC4zNDL/2wBDAQkJCQwLDBgNDRgyIRwhMjIyMjIyMjIyMjIyMjIyMjIyMjIyMjIyMjIyMjIyMjIyMjIyMjIyMjIyMjIyMjIyMjL/wAARCAFtAek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0rbRipNtLtr1rnzaiRbaXbUu2jbSuPlIse1G2pdtG32ouHKRba4fx3qmLyz0ZdzLIpnmjRSzSD7qpgdcnJP0rvtlATBzgZ9axrw9rBwva5rRl7Oana9jzaz0fxLqFusVvbxaPajgNMPnI9lH9cVcuvhxA2n74b6eXVUcSJPO2EZh/Cyj+E/ia73bRtNc1HLsPSjZROipja83e9jyG603U7PWmsptPsDeTpvik89tjMRjuPb/Oa77wrsHh+2t0TY1tmCVf9tThj+JyfxqbxF4ffWraJra4W1v7d/Mt7gpvCn0I7g8fkK5nwBeXUer6ppmplhe7t0m6TdvlX5ZGHAxkbCAO2KyoYaOFr3gtGbVajxFDXdHdbaTbU+2jZXqcx5nIQYoxU2yjYadw5WQ7aMVNs9qPLo5hcjIcUYqby6Xy6XMPkIcUYqby6Xy6OYOQhxRipvL9qPL9jRzD5CHFGKm8v2pPLo5g5WRYoxUmyjZRcXKR4pMVJto20XDlYzFJipNv1o207hYZijFO20baLhYZRT9tG2i4WGUU/bRtouKwyin4pMUBZjaMU7FJigLDfwopcUYp3EJmkz9ao6lrem6QB9uvYoXb7sedzt9FHJrHm8Q3158mm2Zt4z/y83gwR/uxjn/vrFYVcRTpK8mb0cLVqv3Ea2raxBpMILhprmTPkW0f35T7eg9SeBWBt1LVULaxcbEf/lytnKxqPRm6uf09qEjgtXeZ5HnupP8AWTyHLt7ew9hxQb0kHivDxWYSq6Q0R9DhMuhRXNPViQ2Gm6aM2tnbwt6xxgH86RpJJD1wKhaVmPNSwsK85ttnppWEEBNSC2p73MMK5kbaPoT/ACqsdZh6RWd/N/uQEf8AoWKajcTdiyLYU8W6+lZ51m6/5Z6HdH/rpNGn/sxpp1bVyfk0u0jH/TS7z/6CtPkFzGsIB6VKkArC+3a04+d9Pi/3FdyPzIqJrKa84vLu4ulP/LPPlx/98r1/EmiyXUNTWn1ixgkMMJN1OOscHzY/3j0X8TUiTzTx5kVY8/wg5/WqcNpHBGqKqRxjoiDaKtxnjAFJtdASFAA6UuM1KkeRluPapMADpSGQrEWPPAqTyEpsjOwwny+9QeSf+erUAdptpdtShKNlfXXPjuQi20u2pdlLsNLmQ+Qh20u32qbZRso5h8hDt9qNtT+XR5dHMHIQbaNtWPLo8ulzD5CvtrznxpBJoHiyw8Q2y/LMQJQO7qOR/wACjyP+A16d5dY3irRDrfhy6tIx/pAXzbc+ki8r/h+NZ1VzR03NqD5J67F+F454Y5omDRyKHVh3B6U/bXIfDXWBqGhvYOcS2ZGxT18ps4/75IZfwFdtsp06inFMipR5JNMg2UbBVjZR5dXzEchBso2VY8ul2Ucw/ZlfZS7KsbKNlLmH7Mr7KXZVjZS7KXMP2ZW2Uvl+1WPLpdlHMP2ZV8v2o8urWyk2UcwezKvl00x1c2U0pT5ifZlTy6Ty6ueXSeXRzC9mVPLo8urfl0eXT5xeyKfl0myrnlUeVRzh7Mp7KQpVzyaTyqfOL2ZU2UmyrflUnl0cwvZlXbSbKsmOub8bxINA86aSRIIpFaUIxVWXp82OoqalXki5diqdHnmovS5Zu9d0awbbd6tZQt6POufyzXPat8Q9LtIf+JYh1GYnAOfJhX3MjDH4DNQ6N4Vk1BFm+zLp9keVbygs0g9hj5R7nn2raubXw94a2sLKOW9YfIGHmTN7lm+6PesI16s48zXKjplh6MJcqbkzlV8bavPCZd9qiD5me3sppUQe7nAI96z73xD4q1l/I0aWYR5+efyhEv4dx+Jz7V19zYTalbtfeI71bCyXmOLeEVPfnv8AXn6Vl3euaHawRw2VjeakGO2IysyRyN6IvV/wX8awkql78500/ZW0gr/11KGlWVtpAZro2j38hy7QhnkY+7HLN+lLcazcSTPDZ6fPIyfeeT90g/E8/pW1baV4h1KMfaGttGtWH/Hvbxjef97H9SfpWjB4P0pFH2hJbwj/AJ+HO3/vkYX9Kx/s+U3dv7zX+0oQ0t9x57c3l40pE2t2VmP+eVtH50n5n/4mmR2N/clWsrXxHqcnq7/Zo/zIWvSY5dB0kslnFaq4/gtIwT+lV7nVtSuTttljs4/+ekn7yT8B90frUvD0aXxz+SKjiq9b+HD5s46SLxDpItDqOnWcMM8yxLEL0y3Bz/EBjBA6mt4RpbpvkYD3JwKS0tWuLxzp1tNqV8flkupGyE9mkPCj/ZX8q2rvS9J0DTf7R8SeXqE+4CK3Ee5S/ZI0P3m9z+lYPDqq+aKtHzOiNd01yzd5eRyN1r2mwTIr30KtIwRQrbixPbitVV2ryfqazp5ElvF1bXHtLaROLWzQqI7RT2AH3nPdvyqFNWTU0E1vdWVpYb9n2y9l2rn/AGYx8x/HaK53STlaGp0Ko1G89C9IwJ+XoO9MgZLnPkyJIFOG2MGwa5+7t7TxFLJY2l5PNaRNi4u5vkkl9ooR9xf9psk9q39PtbbTLNLSwtlhhXoFHX3PqampTjDS92VCblrbQtrAi/e5PpUyxyN90BR60kLFTlwKl85WbGSfpWaRbFWBFPzHcakX/ZGKyrnxDpFpL5L3sRm/55RnzH/75XJqSK71e9H/ABLvDeqzL2eaNbdP/HyD+lawozlsjOVWEd2awAAyajknRB2zVZNA8Z3n34dKsF/6aXDTMPwUAfrVpPAOpzf8fniVk9VtLRV/Vi1bxwVZ9DCWNorqU5b0KpYsMDqewrN/4SCw/wCghaf9/wBf8a6q3+G2hBt1+99qmDnbeXBZP++Fwtav/CF+Fv8AoXdL/wDAZf8ACto5c7e8zF5jHojY2UojqYLTwletzHlKBX8ul8urGyl2VPMP2ZX8ul8urG2jZRzFezK/l0vl1PtpdtLmDkK/l0eXVjb7UbaOYfIV9lJsxVjbRtFHMLkPILxT4L+KKzj5LC+PmHsBHIcSD/gL4b6GvV9lcj8T9F/tDwub+NN0+nMZsDq0R4kX8uf+A1f8B61/bfheBpH33Nr/AKPMe5IHyt+K4P51jB8s3HvqbzjzwUu2h0Gyl2VNto21tcw5SHZS7KlxRii4+UjC0bakxSYouFhu2gLTqWi4WG7aNtOxRii47DdtJtp+KMUrhYZtpNtSYoxTuKxFto21JijFFwsM2UbKkxS4ouHKRbKNlTY9qMUrj5EQbKPLqxtpNtHMHIV9lIY6sbaQrT5hchWKVS1G7sdOs2uNSuILe3Xq07AD9etWdUg1CWxdNMuIbe6P3ZJo94A78ev+cV5JeaRqs2uGJtMv9T1nOFmvM+XGP72/7ir/ALvNZ1KzjolcunQjPVuxp6/8Q52Rzpkf2Sz6Le3C/vJuP+WUZ/8AQm/KsfSLy9ihkv5Figkdtz398d+302g/eb3P4Cuwh+HSLoN/HdXa3Ot3kJT7a6/JCeoWNf4VBAz3PerGgeBINNuE1DV7k6pqa8o7rtht/wDrknb/AHjzWThWm02/+AbKVGCaS/4JkWvhyfVLhbq58+Rj8wvL0bnH+5GeF/ACtq00DSNBaXU5GzcBP3l7dyZZV9ATwo9hitbWdY0/QrP7TqNwIwxxGg+Z5W/uovVjXmd7dap4m1VfPtHuJgd9tpaNiK2Xs8zdN3+VHeqvCh5yZlapX/uxRuX/AIuvbt2h8P2Ubp2vLrIRv91PvN9eKwblmuZseINeku5D/wAucR8uP/v2nJ/4FRqOiXa3sOn6jqjyzFPPuYLMmKCGP+FSfvMzc9SOAeOlWvD2iHX5TDocS2OkRttn1BEH7wjqsX94+rnge5rkqVK9SXJf7jspUsPSjzpfNljSxPfXAstI08Ls++8vypEPVgP5da7WHwzZ4U3Za5I/hb5U/wC+R1/GtTTtLtNKsks7GARQr2HJY9yx6kn1NYPiHxnbaZI9hpsa3+qdDGrfu4feRu3+6OTXRChToxvIwnWqVpWiaOravY+HrBCyDc3yW9tEADI391R/XoK89uLq4udQXUdRzcahKfLtraH5vLz/AARj19W/kKrRzT3V5NdTXC3t+wxNdSuI4YF/u7uiL/sjLH3q/Z6tDpgkl0OJNU1V12PqlwpS3gH92NerD2HXua56lR1d9InRTpqktNZHLeMNM1Hwxr9jfSPEtzdRecY1bKxMDtK578EZPTNZs2v7LsCzsFmsTJGDKDtM4TnC8f3snnrVzVNC1DxL4iVZ757q7ZP3k9y20Pk8KiDoox91fxref4Y300CCTV44lTnyijGPPTgbsL9cVw1lRlK56tDmVNc7KDz6fDEmo6g6yCZmjjlG7LNjLnK8k9B6LwOtYra1dT+J7b7BfziyZfniTMhcqvTB9fU461m63pF54d1E2V8Nu0blIbKFSSdy+xOc+9dF4asmt1RUt5LnVbpdy20Yy6J2z/dHck0Uaag/dVwrqCp8zkdDcXLRWu8eUjBdzvM/yJ6/WotL8HX/AIvImv7y8j0k87/9T5w9I4xzj/ab8BXW6L4JUPHea6Y7m4U7o7ROYIT6n/no3uePQVV8aeO7/Qrn+z9N0e4e4bAF3PH+5Gf7n94/kK76OGVKPPVPKqYiVaXs6R0Vrp+g+ENJ/wBGt7bT7OFcFwuCfqerE1zV38SSJT9k0wGEfx3Euwn04A4rz+9v9U1SZZtXvGuGU/LGZT8reyrhVqgxuJFlmTd5MfcM2CfQAdee5rCtj5Sly0tEdtDK4RjzV9Wej6J8RL+91G0jvbK0W1upBEGhZt0bE4HXqM16LXg/hjSpfEl9DaxF4hG/mOV4EfzZz9fSvea7sFUqTi/aHnZjSpU5pU+wlHFLSV2nnFgU/FZB8Q2fmmNEmdl7hMD8zXOzazcT3VxdQy3Fuhc/IWwRt+XB/I/nWLdjeC5jusYoxXNWt/cQ2iCGHfI3zyvcOQSx6461dXUpuMomfY0Bc2cUYrGOp3KscKjL7cGoL7xNaaeq/aSwdtuI1G5jlgowB7kUDudBijFZZvsfddgf92oXvbj/AJ7f+O4oC5tYorCGoXIO0zcilOozFfvg/QUXFc2WljQZZwB701JopBlJFP41zkjzO2QoI/2jTNkhHzMAf9kUXRN2dNJGksTxSJuR1KsCOCD1FeR+DpH8H/EO70Gd8W07eQpbv/FC35Er9TXZ3V79ls2e7upBDGPmZm/wrzjx0kct5BqdhlRDiCedegYnch+qn/0IVlV0SkuhtRlduD6nuJkjDBS6AnoNw5oeRI/vsB9a4bR9Sj1zRrW+eKMuw+cbR8kg4bHpzmrk9w7dZGJ9zWsWmYybWh0MmrWkYOGZj7DrVG+8U6fp1o9xc7kAHyjrvPpXF3nibS7aQrNeb2HVYlLVxPivVBqt4j2byvbqPunK9v8AGs69RwheOrNsLT9pUSnoj0iy+IUeryPBEn2R+wJ3HH17Vmz+OX/tIWdlLJc4B3SKx25A+6PWvLokkF1AskxKyEox2j5fcVesYHstRnSS4YPbsuE6hueoPavP+uVVaLtc9OWW0W3NXtbQ9pg166H8cUvsecflVmPxBLvHmwpt77etc/HawBAwhjR2TDNGu0+/IqfpXspJnzTnJOyZ2kFxFcRh4nDCpa4iO4eFsxuyn2rUt/EMkakTRmX0I4qWjeFW+50dLWD/AMJICp22xDdstVQa/e78nyyPTbSNOdHU8VXnu7e2H72VVPpnmsF/EFyw+REX9ay3ZpHLuxZjySaQOXY6V9etF+7ub6ClTW7R8clfrXLgUuKBXZ2qXEMib1kUgdeaxL/XJBMUtSNg43+tY3YjJwaTFAXZYfUbyU5NzJ+BxWhZ6/NFhLlfMX+93rIFFAK6O3guYrmISRtlamGDXIWmoS2mfLPB6g1abWLiQY3Bf90UrmikdLijFcmbh3OTI5P+9WhDrbxlEmQMvTcOtFx3NrFIR2qGO/tZmCpMNx6A8VYxRcNGRla8z8efEHV9Cuzp+m6RLbIeH1a+gf7OnrtCg5+p4r05yqIXdgqjqzHAFc9f+NfDFkWhn1q0d+hihbzm+m1c0pPTcIx12ueTW8RIj1X7Y2u61esIbaeR9wd26KoHCKOpx2Brury/s/AGh2tgjJfa7eH93EW2tczH7zt/dQfoBgVzOoeKPCvh/Um1LQNBS31KZSoubpTDGM9WWIHczH2UZ9awrGG98Z6lc3Flb3GoXsg2XmpXAEMcaD/lmp6Rr7Llq5Y+5drWTOuS57J6RRdsWtNbvZ21nUz/AGe0m+7+zqzT6lL3VFXlYV4XPfGB3NdVP8RTAU03QtEjiWNdkMUhLOFHTEMYJA+pFcwtlC3+jQ3X9qeX8jfZSbawix/DuHzzY/2SBT5bOGGzdLy5VLQctBABbW4+oXlv+BE1k63s9G9fxNPY8+ttPwE1PxN4i1NpLa41LaxGDaW7hG+jLFuZf+BOtYq6XdrBHb3l20Sv9yw09MNIfw5PuSfqa0kku7mAW/h+zhih6faZU2Qr/uqOW/lT7fwnHAA+o3V7qt1dHaIEO0TH0CL1Ue52is/aOo/6bNOSNNf1YzXj3bbW3Rbu5i+VbS3lEiW/vLP9xP8AdT5vetXRdMfSbB4ZLhp5ZHMszknbu9Fz/CK7LTvB9wbVI5RBpsK/dghUOV/L5R+tLqugaBpiwpcWFzq1zLkxRXMx8vjqSOFH0wTWk6E5R97RGUcRCLtHVnI2qWurxagtvfxpLFKv72Mq/l7VB/x6YrqLjQJtXs9P8y/2zRRKJyw8zccZGUJxnk8muevbh/7SuYIbTTdPl8iNVW3i2psy2FwfvEkkdK07XVJNGsrQhhFYQMqSiVVV5N3UqB1weevTNcboSd3Dbodrrxsr79TM8X2Gnalq9vpYWWQ2yRqoj/hy2WXdnK5AHPODXp2k6Jp2hW7W+m2qQqxy7Zy8h9WY8sfrXDRw3A8UJqX2NTb3jr9ljZlVnKIGG75S2zcM8HGQM13+n3gv7GO5CFN2QVznBBwee4yOtejgbKNr6nmY6TbXYtYFeJeM77UpPEd02rTxWsUB8uIIrZWPPG3PHzd2H9K9tpsiJLGY5USRD1V13A/ga6cRR9tDlvYxwuI9hPntc8CNhIuhz6w+y30y3UhpHkwXYj5VX+8xP/165fSBc6pO13cyyLBGQI4UYqg9se1eh/HaVbbTdHs4wsVurSS+Wg2rngDgfU/nXMaH4N1SHY82o28G5A7Wrvg8jjtXHGjSw613O+WJq4nXp2Oj8Na1c+HSbqG5kayWUNeWjfMNh6uvoR1/CvZ1ZWUMpBUjII7ivAryCXTGKSnCyDy/MAPltuHTd717R4XuBdeFdKmGfmtYxyc9Bj+ldlGaktDgxEGndmselJig9KStzlMJrWSFfOuYZ0BOAdm7/wBBzWPq1vsaaNAVMyM6AqVzngn8/wCdeg39pFfWrW8oYxvwdjFT+YrCbwLoklxFO/24yxAqjfbZPlB6gfNXIdsYKL0K4VzbxSrbyMHUHI6UjeaoP7iTPoBWzZeHLKwRUgkvmVeiyXkjj8i1TF7G8Z7aK8QzL95YZgXX+oouxezRwM0niW41qzZdFuo9PWQ5aKUZf03jsv50/Wk1Ndf0iU6JczW6uWlWDa5DAHYePQsa7uPT1hcbHmYAH5pJmY5+lPMbx5PnA+pkHT8qV2PlMGSK7aQI1pcIjf8APMrn880v2WaOYKlhLtY53llP9a2I7yF5hEs0cjYzmMEj8+lVr/xDomlY/tDVrO2J5CyyhSfoKSbFyIrS2N1tcRRLu25Us/G6snRdVbV3lgWz8q7gJWe3aUBkI/mPetiDxn4YndUi1/T97fdDTBc/nXO+NrE2bx+KNLlETx4824iIZU7B29VP3W9sHsauKbdmRJWV0dALW7JP+jKg9Xkz/KuZ07U9X1TxBqumxLYp9jl2DczfNgDJ6eproPCfi238TWkkMqrb6nb4Fxb5/J19VP6dK87TUW0n4qaiqOFkmupUIY8KHUEMfb5auNJttPdEynFJSWzLXxBbUjNpWgxNb/ar+YDbEzE/U5HThj+FWNNtbXXrXV/D8PlCxtttr9qkb/WTMNxYe+cGuVbXDqus6v4pkdvlVrSyU9UQjDN9dq4+slRaFdQW8kP2ti4gaS8MXRGmbgF/9lUH48itnQk4pGcZwT5mbHw4vZINUutFvJBG0m4gE8CZPlfH1AB/Cn+KNVe9+0W+m3g8uElZY0HzN759PpXOeMIJLTW476J3aS5iDTsFwIpsfcz/AHtu0kDpyKv6bpV1dKt3YtBcuigvtfa67lyAynvg9jXn+0jSbhJno+x9papFbmLp9utzeIj8p95qlkmWaVkRFWFThABTILgQXkzkbdysoHoagWTbHtTlzW10xNWKFtdB7pFRfNlLFUiXl3kPbHsMV0Ph2ybUNeVLhi7hQ0h/vY/+vWhpYXSbHUrxIY0ujZeUZNo3BpHUdfXarVa+Hdq0viuRT0W3zXmThGNdLuenGpKeGk9raHYiNz0BpfKc9Q1dKbTbSGD2r1vas+d9ijmzCw/hNHlP6GuhNtntR9iOOgo9oP2SOeEbDqDRtroPsTE/dFKbIAfdWj2gezOexS1ufZEH8C0fZ1/uD8qXtB8hh0Vt/ZFP8FJ9jj/550/aIOQxaK2TYxn/AJZ0v9nIf+WVHtEHKzFoxW0NNjP/ACzpp0pf7po9og5WY/40oJrUbTEHQGmHTT2J/KjnQcrKIcilMmauHTX9f0qNtOlHTFHMhWZCJcU2e4unhkWC8kt5mXCyj5ih9cHg1L9hlHpTTaS/3c0+ZBZnmX9n3c+vXlj4ou5dWmiVZ4Z5pmKPExI/1edqkEelRXF5fzJ5PhPRmls1bZJd26ogyOoTPBP+10rrNa8DPresi7mvZorVoVhntohjzVVi23d2Bzziuht7NbK3jt7e2WGGNQqIi4Cj0FczoqU3KT0Ov6y4wSitTyptC1S2tGv5PDJECnddxy3Ze6uV7/OvIUdSowT0Fb761HdaDCt3qFjBou393Y2K+Rb49G/ib6H8q7zZL12GqkmmwSTRzSWETSRksjNGCVPqPSqlRurRdiY4h3vJXPOdS1/U4lhTTNAvJLVgNtwbdtir6qg5P6UWkmlNcLc6pJd3dwv3ftFnIqJ/ux7cD68mvTS5HbBqKW7EUZd5cKPfmspYanFb2LWLqN7XORF9qGrMIdEtiEPD3dwjLHH9FOCx9h+dbLazp/gXS3urkPeX7gK87ndLKeygdEX2GBUdzfXl9J5VvKYIu7L98j69vwrI8Q2MEOg3SAAu0bOWc5+6M5P44rCOIp0nakr+Zq6c6zvUdl2MTUviv4ov3b7K0Gm2/pGgeQ/8CP8AQVo+LNRktNPtZ7+a4vZBaROkc07YMzZ+bAI6Y7V51EfMt1PqK6vWZZNc8K6JdplngBsZ1AziVOY/++gTWkKsql1JnbisLCjCLpo5/Tbm7v8AU3uriaSd1OZHdup9Cew9hXV2ttca6YjeSeTYgN5YPyg8ct9APyA9TUmm+Fv7CstPa/dZEcb5YVHyq3U7j/EQNx9Plq/dXlj57W0IMpbl2CeYxRT97HpkYVeATyeOqniFJWp7HGqbT946i9t/+JY92HeMTotvAN37yQdBub+FQPm2L1xya3fDetPNGmmagsUN9Eu1DGNqXCj+JB2917fSudso57y7JlLCKJtsUZO7Z65PdvU+tcx8TtTa2Wys7WQxTBw6PGcOrD+IHtjj864sNipU6/Itup0VMKqtPz6HtdFcl8P/ABX/AMJPoCfaGH9pWuI7pR/F6OPY/wA810Wp6la6Rp8l9eSCOBOMnuT0A9zX0SknHmPEnTlCTg9zzL4ieHjfeMrO+vFa6s47feqK5zb4ZR933Jzn654FO1ldHt79Zb26SK5kQqEkbKsP93seTyK7ayhTVJJ57po2MybcIQwC9gD3A/rXhPi6zu9H8YXMdwu5/MMqF13fIemcjnjFcFakqsua56FCbpwtY7670W01i1azjTFtfZd3Zi5D44I5429eK6r4aafqWl+C4LPUpRI0c0ggOMHytx259+p/GsH4Taddtpkd1eoUimleS3jK4+QkZbHuw6e3vXZLfw6T4on0S5eONLoG5sWLgZ/56R+xB+Yeob2rXDU/Z6XM8VJzV0jZPSkpTSV2Hnl5XH4U8EBvaoOmQOxrmfFXja38PA21vEt3qRXd5O7CxL/ec9h7dTXnOooq7PRpwlN2iUviJr8lqI9KhuTbxPGZbyZD84jzhUX3Y5/AV5Va65caFr0V5pthbWzW7HKtlmkGASCR3IOKjn1e71bWWu9RfzGdzcOOxI+VFHoODge9YU100jPcE7hIxBYdsnJb8f61ywk6lXm6I9SUFRo8vVn1irbkVh/EN2KJFV12uoIPqM18723ivxPLi4bxHqGWOVUFVUeny7f516d4L8aXWrz/ANlawqLf7N8MqjaLhe/HQMPbrXf0PKaLeseJNa0u6aHTPBV/fQLx58cscan6LnP6Vh3njy+jTbqvgeRYgckTnIH5pXc6prem6NAJNQvY7YP8qbuSx9FXqa8s1S88BW8c0hutSlnlyys91Jw574J5Psaukk91cyqO3Wxp2nirwPrEclne6N9jVh8wWHeg/wC+en5VE/hZLeym1DwLriXCBT5ll5isjKeqlen4MB9a801G72PF9mivbiPqzSpxj224OfqaczfZZhKGmEv8LxswkT23g5/A12xw19Vp6nLLEWa6+hPHq0mm3KXCxnT9Q0+U+VkNtX1icfeHpg9sY6Va8W6jbavr1n4jssCPUbLcU7xyY2uG9wQazdbvrzVjDNI0dzexqEMkqeVJNH/df+F8djwaFMcxiltoW3Ts0UkA4IdhjPPfjn6Zq+TZy6fkYzlq4w+1+ZPChh02KHdgOVmYHucd/birOk6bNLJFZ2xHnPh2d+gduQW/2VGWP+7jvTTFcRafPcvCm2MeUYn+8RwDjHTrUcF3fCN7oKkVqz+RcFA3mR99xHfJ2jH09K2rVqdnyvyNaeErppOPS56C1rpmtaHf6HYkTJpircidz+8ndTlyfZuR/wACqWK6jstP1EQWcMEzCJoDEuBIHG1AT3KkEfSrPw48NR6PoE+pCdbzUpzK3lo+UWQZGwt/EQeM9OuK4jVdXu9KGnaZdWV5FJa2ocrImwu5BXIBP1UfUn+Gvm8XTVWonHbqexhp+zg03qUta0ryriW4sLeaW1GBI6AvtfHJwOcHr+PvWXaXyQSBkSN36LuByPwrWi8cX1r/AKPY6VvWPG8rgncevfn6DpxW5pfxBjtrpJNRsI9in5wRj+eR+eK39ooL3jKzZJ4d0ibxFZX+kXD/AGTUHuIblfMQjdAqlTt9cFj+dbvh3wvfeHfHdyQkjWBRkWVv41IyPyPFSat8QfCOoWsTSPdW9zb/AD280CDzIT3KkZBB7joay7b4r6jFbl7nRpb+3XJNxB+7cr6+W3f2U1i3RnNS6mqqVYwcFsz1HblelN8sjtXK6H8QPD+uPFHb3vk3Ev3ILgeWzfTsfwrsk+ZcjmulHFYrCI4p2yp34H3ajGSelAWG+VkU3yR3qY5ApAMmgCMQrR5K1KAKME0hkRhFJ5K+lTbD60nSkAwRqOwp21elGaUUDAItBRTSUfjRoAeWtJ5aClz70mTQAu1PSk2p/dFGaDk0ANaKM/wCmeTH/cFSbWpCp/vUBYZ5MXpSeTGfSnGNj0IoEbg8gUhDfssLdvyp4sISPu1PGv8As1Hd3sGnWk15dSCOCFdzsewqr2GombqzWOmWbSShQx+6vdq4KeV9RusqgRfbtTtV1KXWNRe4fIDHEaf3V7Vu6LpiQwrNIMseVH9a8nEYh1HZbHdTpKPqUbiJNJ0sSGPdPMwSNO5JNcnrJN7HcIPmjeUW4Hqi5LfmQ1dPr93nVJpjzDpds05HYyMCF/8AZqyZdMNt4SjeQ/vmGV9ztOT+prOHu2Zb1PIbVilsN/VTtNdR4PvLWHWxp2pYOl6pi2uQTjy2P3JAexVu/v7VykrYtpNhHMpxj/eqd8EFD3U5roTcJ8yPbaVWh7N9ketzW94+j6jp12RJqOmyMu7H+sZPmVv+Bp/6FUWlQeXbQwwRCKBPuk/emYfdb/dVdp5749KZp2tvfxafq0xLS3mlI1wSfvTQs0bH6thau6OsUT3MjEeUjhFb/ZRQpP8A47msqjdFTS7q3zPHS53G/wAy5qWow+HdFMwKLIy/Jv6KO7H6fqSB3rxy+v5tZ1OTULgtyNsSsc7V/wAepPuTWt4r8RHxBqCxx5FsoEjD1/uL+CnP1Y+grBLjdsXt19qmnS9lG32nuephYKX7yW3Q6bwDealY+Iry5054lSK1P2jzV3AKWUbsdyCR+tXvEZub3W3XUr24vF2JIiSvhU6g7VGAOlWfBNqNN8JazqsiLLPqSG2tYif9YuPmP0GTk/7NY/iTV4k1q4VMb4YliXeceYwZt2PpXp0+ZWj5Hk4pwnKc7ddDe0O51vRJriXS5POto3H+jy8jaVB49+vStBkfVb691S/f/SrlFiQH/lmg6BR25Oa4qKY6hMsjx4JijRhu+Uvzxj8qnWzhfd+6jG3r8tOVBt6OyMqdaELNx1OhbUfFYVdOst9pAo+eYlUBJOW2ty23PIAA69a5e40CxutZczA3ThhGzsTgt/EfX8yelW3+16ekr2U9whTcFCSHBP8AuniqNvqZgeOZAJIfLY+YepbB/XPaqp05QerInODXuo7bwzqF5osF3NbXhWxDnZDcuXjAX7xyeVH09K0v+Fz6L/z43X5N/wDE1x1zd2d94ftNKUv++PlXEYYK67RubPsxx9Q1N+x2/wDz7x/lXHVzF0HyyM8RGjFpJX0PZPFevt4c8NXF+mDcEiKHIyN7cA14ZFevdC6vbsmb96oRWOfPnbozn+LA5x0xiu9+L99LKNJ0yNisUjNK+O5+6v5ZY15jAZpksbeFCzfvJwqclnOf5ACis9bHoYKFoczJJsIZhvLPsKuT7btx/Hkf8CqO0gBkWP8AhXrXaeH/AABNdeEb7UdTmVvMgkkjjQMHGzdtBPcE88da5CzdVnyTww4NdOGpuCdzDFVo1JLl6GkAAMDgVowajLYW1rqETf6Rp9yskfqV6lfoRkfjWdT4gC/zRl1AywHpXUch7P4m8S6Np9ray3FvHdy3KbraMRCVsEZBx6dK801Dwp4k8Qam2pNYTBW+4CEUIPZdwxXY/Dq1kuNHEt7ZhZ7RhDbyyJ++8gqGQN7Ybj2rU8UW+u3kAjstQg02xXc1zMc79oHYj/8AXV0puOi37nJWhzPXY8g1vRJ9NikS7+1yXOBthQR7F9225IArnrfTf7QvYxCS0YPzTlSR+C9v51ratqHmxww6fbXJtLhj5ctwpQ3GDguQOSueijOT1Paqxtb9L5LT7NMX6SkbVKL3H90f7o/HJ6d3tqdOHNN6eZhGlVqS5YLV7WM+aGa61IWpuluYo32FpNyQr7kDnA9q6DT9DiD7orhYJYwsjPFukjkYMdm0HnnB/KoYLS5gvmSGLMjMShmlXYqZGd+O5GB6fhWvexw6WtpdXSPbSmRgscbg7yBnbwMc4zn0rwcfmjm/ZUHq9j1sJl06f72srcvQjuYIltJbi+ntbFHAkcBfM8xuvU8dR/CM+9S2txdx6Q9zqlre7Jvus8QAcEfXvnvziqei2c+v3FzeTurLaviO2jX73Jwq54UZFd74ba61HTrp7mbbLjy4reNsIgByOOu7I71hCrVpazld/kdtOcm+YueBdQhs/DWrX7ygWUcgnH/TP92Ny/XIH4mvPtXlm8W6tcajLbxWwmK52qC/yjA3Mepx2HArsJIn/wCFa6nZCaVnimW4dHbcViZlc4wB8v3vpgiuY0sgW4PXDc1darJK8epzwSlNtlRvCd7b23m287nHKq6jH6ciqUGpNNIbbUIT5icHfw6/Ru4r0pHWRA68gjivPPEWm3a6w8QZWkfM1s7nbuUAl1z+GMepFThsRKUuWWpVWmkroas9vp028+XcwL8zbEXzE9iO3+909cV0f2kwKHlm02zJHMDBrhx9WUgV5/b3kcNz5pM7K24rCYWySwAIJ98VpR3UFlFEss0fmbMESsAp/PrXX9Xg3doxVWWxY1a3s7W6SeCRHiuG+dFiKKrf3lye/wDOvU/hh40k8SWc9jqG0X9qSqyLwLiMcbv94cZ+oNeVyWV3cxfudMv54pRw5tnIwf7vH61raNY6toMK3H9n6hbfvFKTuoBRyQoJ5zjoOlbaRRLhKWtj3x3BFRq/41yY8T6g8KZsbeObaN5eUsN3sAOlQzaxrFxGVmEVvCeMwBtzfien4VzyxNNdQWGqPoQ+K9W+03KWsk0kNhDOGmMRIMnl/Oylh91eAD+NcfceKvE+tanbXVnqDwWnmh4beKJi13g/dSNfmK+rMQPeuxkit7Oxig+xvdS3P7tLZMZkJBJznjGM5JrM034cBLya7nupLJpz+8EE7yTMOymQnAA9FWsqNSdS76GtWEKat1O00CTWpNISXX4baC+dixig6IvYNyfm9cVqK6+tVLe3jtbWK2heQxxoEUyOWbA9SetTqMV03OMl3gmlOMVGScVGd5pXAfjJo5FNXIpSKLiFyaTn2oC5p2AKBjce9ApcUYamIOnNKH9qTBoxSGOJ9KZyadikJIpgKOKXIVSzEBRySegqGWaO3hee4kWOKNSzu5wFHrXIa5r8zstusIaadd0VrKuRDH2klHdm/hT86HJJXZUYuWiNfVPGmn6esfkmKVXJxJLOsMbY67Wb73/AQRXA6zrd74i1C2e53QW75njsw+dka/dLerMxB9gKzPsR1G7jbe0st9cpAZXO55FzliT6bVbAHAFOtd134s1SQfcBWJPZQzAfooP41x1q/PF8p0wp8rN7Sbb7TfKhziu1dkghLHhEFYXh632XE79cDANT+I79bLT2z2VpWH+yg3fqdo/GvOSu7HRc566U3ulkA/Pq2pbc/wDTKM/ywh/76pniXVEaOWKLJitoW2hP4jjr+dQX119iNhZRgtLZWogA/vTP94/+On865mNppI5ZDdeVLOjJITHv4PpzwRW6jdhCDlex54zBLG3Qn5jg475rVt9G1W8Xf5HkRP1kmbYMfTrWusui6HIkNrEbi9I+VmG9x+XC1eS3vLwLNJaX92W5Ajt32r+ddfLJ7RO32qWlySxsbyz0+3tv7XhhihDBCkAz8z7zyx559qnad/Iktx4i2q6FGASLkEYPaoZI5rZ49+j3SPI21PNgxuPXG5jV5muLeIzXGmkw95ItjY/AHNYVW1K09zB1sNCVnJJnKaj4euQsl1ZXKXSH5n8nr+X+FYtspurm3sR8n2iVYyR1wTya7ttX0W2mZ4ZIGuMbWWIBT681UisLKDVIdenHlxM+cfwoxGN+fTP881d39pG8p8sHyM69NLTTfB2qPZKZLqOwdLdHbcQgHb071wxjeTTfnEchWMO7zEbSep69Sa9R8JTW11eXsP33SNN4PQK2eP0rzViyXDw2AiSGMsivIu9sAkDAPt3q8JV5ebnPNnSlNpRHSW0KxOInkZUSOSPyIMgEN2J47VbhuY0mdWjvSx+800cYH6Vn/ZGm8tLq7uZygCLukwAPouK2F0HTNo8yzjkf+++cn9a1qY6EOhvTy2pPqiXzbVzIDJ1J/h9qx59NtVEk1tJH5zg/Pt5B9a0X0DTNp2QtB3zFKyY/WqU+mXVtte1uFu4zz5UpCyEf7LdD+NFPHU56PQVXLa0FdakGiR2xsVmito4piSspHLFgcHJ6+9adZmmT/wCk3MGCBkShSMFc8Mp/EVp14OKg1WkmzyJJp2PU9U0DT9c1Owvrss7WW7bFgbJM/wB76VmWngXQ7K/F5FaOJVkLoDI21cknAHpzXYJGqM2FxioWkBkwOlfSOC3I9rNRtcim+0rb3Bgjjlk8llijkOEZscA+grwhPCWvJJJD9hibyXZCBcKFU55Uew6V7frGrpoWkzX8gDbBiOPP+skPCr+JrznS/F62rx+dpd1M+S0jJIhLOeWbGfUmqUlHdmtBSadinpfgnXJpds9tb2yH+Iylv0A5/Ou+0rwTpOjolxq10rD7w88hEJ9k7/jmsp/Gt/MGTSbA20jcefdYYr9EH9TVVPs1vcPeXt413fyf6y5nbc30Xsq+wrGpi4x0jqdcKEnubmo+PNA0nxDHdQXpktLhFt7sJbyHyyuSkmduCOSpx/s1uwa/oes2+LfVbKdG6r5yj8wTmvN9Z1vT5rMwfaVy3fcOKwS2m3emtdXMMDxsuWcRhiCchv8Ax4N+Yp0asqm6sRVoJdT0K58GXVxruoa59rjnvWxFYRjlLeMDC/iMsfxPrWB4105LK/0yy055o3gtt877uJVDHap92YuS3+Nc74YhtpLl4JgRLG2EmidkbHVWBFdhLp+n69ONM8RSyC7lj8qz1BTtMgHIVh93zBz1HPaoq1Pap0r2fmXQj9XqKs9UuxxuoRxPZPcB1Etv8+5gQrMCDtI75IxVWeza7urWe5vAkrIdoEbbCp5bd15AwM9elak9np+meJpbcG4163t2YeX5hHzFQNkj8LwRnCg846VmXQe0uHZ7Ce1tGZtiPKZRGD6sRz+PtXBSw8qGt7s9XE4qOJV4x7HV+GY9O0uCK0SXE1yPMBxxIo67G/ixn680y81eC30uTVNTmMoEp+zW0S7WVj91fUtgjn3NM03Ugtmn2P7LeyBi+zzdrLnqq8H+mafcro+qJMbi4ltsssrKBhkbHVTg9QB+K1d7u8jnSskmZsuqX7SSWUVxLbW11Gu9lXdI2Adybuy5LHPX5qo2Z/s24Nqz7ov4STn5f4Tn9K0oHgiv7OOwhn8kybopLjiQhfl3Y7Btx/Sm65bveSXTxQG1uYCjqkg4YMvPT+BiDyO/0q5Pm06CVOKXMtzb0q6wfIc8HlDU+s6TFrGntbSHZIDvil7xv2P+I9K5fw/fwzxqJUbb3BPK/wD6q7ZCpRSpyMcGuV3hK6BWkjmNC8Bxauv2i61KSJEdo57OFAGVx1Xf6d8gdDWjoFlpy6jZW8mm2wlJnjuMruVnjCgNhs4+7+p9alluX0LUzfqf9GuGHnD+6wXr9GUY+oFZ3h+C81DWNP3IyZE93cZ/h8xhtU+/3vyr2qNT2kFII04rZHfQPJFfzwPKzowEsYP8I6FfpxWD421X7BHpVqWAjvLsLKe4RBvJ/QVev7hoPEVqyMMSQPH9GDA/yNcV451jS7nxdDZ3jzyLpsO7ybbl3lf+HP8ACAoHPvWjV1YKsuWLL+h6zqWv+JDY281rptqY2dJJIhLM2COzHHOeg9K7N/C1w9nOZPEN7LeNzFJtVY09AYxww9a8rS4klkiEENhpIjdZY9iefcZByCXPAr03w14lbWAbO9CQ6nEu47P9XOv99P6r2rB0YRWiOCdWpumULvRfEd1arDcrptyEbej29xJBLG3ZkYjg1oeGLjWovtFtq0U3lRkeVJcbfMbrkHacNjj5uOtdAY8nPQ1E0S561CSjsjGdWctyysxJ+UZFSrKuPm4qkAQODxT1DVSkZ3ZbDq1PJXHFVQpqRSRVDuShRS9Kj30uSe1MdyQEdqN3PSkAxS7qBjvwoI4pVPFNLc1QCgYoIo3gCml6TADx3oGSaTqag1G7ax0+WdBmQAKgPdicL+pFCA5vxHqfl3EtxMgktLKQRW1uT/x93fXn/Yj6n3B/u1zN1DLaaFNeTyGTUdRl8rzT1Jb77fgobHpgVNek6n4oeENut7FjZwe7A/vX+rPkf8BqfxGhn17SrBPuRRM+PdiFH6bq8/E1eafKtkdtKFlct6FpEWLW4cbfsz74xj/ZK/yNYfh20tzZRTQx4a5cyO2SSSW967LUJm0zSLme3tJbl40JWGFdzuegwO9Y/hfSnsNCsILkYnjWNGH+0B8361y39016m7aQLDLcBFwC4wB9K4bxBqQ1HW0gQhoPtCxf7yRHe/5soX8K6nxFqbaXp7/ZiPt1z8kAPY45f6KOfyrgZY7bSIluZ5cRQQ7Fz15OWP1OBRDTUdr6Im1C5tbJptRu5dvqx659B7muNPiHTUtTezaHJM8krjMkuAwzwAO4AwPzqpqF3ceIbtrqbdHYQ/6tP8/xGsDUboyDanCL8kajpXbhm6b03L9l3Oni8fXqxstnpdlbJ/CFBO0fhio28eeJjFIUu4YULgKEhB/LOa5x0NrYogGZZCPzqe2tJb68gsrflt2wHtu7t9BXQ8RN630On2MIL3kdx4dl1/xEguJdTLNDKfL86IMnTnpj6VuXun6rdQyW/m2qovysUDDaD3Are8NaPDpthDbRrhEXknqfr9etaBhH2u8bHyMqivDrYvnq8z1sc08FSqe9KJ5D/wAJJbvrH2TxBplvdRRMVW5gTZLHjuPWtNrTRIY2e2t2v+f3E9xuk+U9CS3HXOAOvFcZfKZ9avXUfdu5Nv0ya9K0qySTyJppJGWIlI0/hjGeoHdvevWrV24pSFOkoxTXU6bwZpraXol5dzH55Q0khPqB6+3+NcFfWKW+l6XNIVQNB5cpLbefvjn/AL6r0jxTdx2Xg2WKzzmdRboqDLnd97avdsZrgtSh1jV7FLc6I1uq/vE3XSkjHQHAOD9M1xxqJJuTtcIVadP4mc6L9ImTlpSz7GKZbGOjfTFaQ8SMuUEUjsvU+UajOj3US2xuILi3ZgXePmTgDplc+vtU1toS3IaRb2YA4OYtpBOPcHtiiUqckbxr1Jq1CSuRy60biIMFlkTqFWLbn2NZpnup7u2eRZY/OlEUhVMMRgnCt/CBjtWjd6Dp727rZSAz23zODKfmP+19aSytobXUJI0+RxCjeWGLcMTzz9MUueMIOUUTi6lSNJuT+4uW1pBaRlLeIICct3LH1J71NRRXlyk5O71PB1Z7PHdmZcfxYrm/EXiy10FhbLE9zfOu7ykOAi9izdq0TKLSFp3fCRqWc+gHJryh3m1nULi8k4knYyMT2z0X8BgfhX01WtyoeFpe1fvGlY+IZdevftWpZea2JUWZX93ErdSB3b/aPUHjvUOrW0GnalHJaTRGKT0bdt+vv2/L3rJif+z9VSZ/kCricnps6c/mcfWqM15awu/mSRyyiIRW6IuDJk/fY/TNaRtVhqdv8PRG9NqiWsnlzFmkxnyIf9Yf949FFMOsEqvl6VZo/drgtMf8K5/TEAMhAJ9WPJJ9SfWtLadu7sOKuFGENkQ6kmWpdY1R12xTWtv/ANcrOP8Arms6WeSTTZrTUvnjaRpPtMY2nnn5go45zyAatRrvjkGOQNwpdv8Ao27BBVq0sibsp6a72LpcibfGu2KTK7XT+6xHZT0/n7ejQSQapY7JkV1YfOh/nXnFyBH+/IJVVKyqP44z1H4dRWxo1zdwRxJE+7YoyW615uMp2lzI6qErqzNRrJ/Dbb41D6c2d0rZLQe7+q/7X5+tPj1SZwyG3WVgN7fwAIfu9epNbFjcTXSEyCPZ908dawtY0C5hieTS4/PTaQtuX2vHzk+WemOvyn14PauVe+7OVn+B0c0lsxbez0zUJFlhtjFMfm2Om0nnqrD+hpmtrf8Ah6Zb2DMttMuyXPJBPr/nr+te2vPtVtbgMbOzSRZfObAbfgquR/Cq9NvfPNb8XiHSrywaz1kLaCTKYuOI5h6q39DyKq75rSj/AMMWpKas9CDQI7bypdZvbmDySoityXGFTPX6k9uvAqJraOebXZoSHUXsPSTeGXauVB7fM33exX3q9a+ENGLJcwKkzA5WdWy313L39+tUdZ1SwtNPj0TSnj3K6fMclFAcbvm/ibr+tDs04x66FS0jqc1olxaWWqzwSoBNA/lzox5UjjP0PrXfxXVvLtEUqHd90CuN1DSIJPD5mltRHeafNjzU+STyy2CGI69QT9Kq6dp0soyt/eKM7diSYJ/GrrUeW12c6vHQ3vEGp+ZeWemWm2ST7QrXDdo1X5sfXj8PxrutNgisdLRwBudQzHuTXmt9bf2DqmnLa23nI0EnnQowDhflyyZ+82Tk+orbj1TWdSt0trDTr9i6/u5J4PKjUH+JmPb6ZrvwqSpqxpCW9yPVLu41TSNVv4JDCtn5yxTJ13KyjcPfKtXEWUBDFxE8w3fNklmY+pPc16D4ltIPDfw8XSI33y3DLBvPWRi292/IMa89gmMRIywB7A10HJiHqkarWkUGGZ/kc/uzjlW9DUsM0vyRm4e3u423RTJ96F+x+h9Koi8WCNtqrHG/32Z8n6+1P0q2bV2aUuYNMiXM97J8oYDqE9f96hmC10PSvB/jS519ms9R09be6jQnzYn3JNtbazAdhmusI9q8r8Mao1n4sivPJEWmXiLYQxFcGFR/qm9tzZz/ALy16gVfJ5rllJPYxqx5XYmU89KkyKroj+tO4Xqc0IzJST2NCcdaaGFLvWmBLle1KKiEqil85uoxTugJwfrTwRVcSnucVIsy55NUmUmTZppYUhlU9CKjJLd8U7jbJMrjrTOtNwfrT1U44oJ3HJzWXr5I/suEZ/fahCD9Fy//ALLWogIPSs/XT5cFrcngW91G7E9lJ2E/+PVSRUdzz3wuC81vI/Lv+8Y/7THcf1NbM8XneOFOPuQx/wDsxrH8MHy3hjfh4m8px/tK20/yroUA/wCEwuNw/wCXeMr/AOPf4V4c/ikemtkbdZF5dRwa1Ar4EccTMxPbP/6q164bU7g3epTOOm7aPoKyWpQy+ujfX0l2wx/CgPZR/nNeWeJNYOr6qtskuLZXKpz97HVq6LxP4haFX02zHzSJ882einsPw7+9cw8MNjY7mKGWTazFkBMSjptPUE5rqpR5dZbm9ODsmt3/AFcZqNz5VkIIhtVflXHqe/1rMW13TQjsPmIqRi9xcR5BCfeC1bKtgCNdzt8q8VpdwVlud8KUN+iKTh7m/wBsXVflU/3fU/0Fel+DvC6Wm26ljIcLtUHt/wDXNV/CPhAwbbq8XMmchf7v+Lfyr0m2tVt4wzgIAOAeAK48VibLkgczfPJsmgiEUeD1PJrO1S+i0rQr3UJ921FLYUZLHooH1OKbdeKvD9rK8M+sWayLwyiQMR+Vc/qupXPie2is9Ps2h04TxvJd3I2mRUYN+7TryQOTivPp05c3NNWRnXrwpxepzXh7wezRy3GqRvG8jBlicKT0GScH1zXRWXh61toFSYvPJuLOxdgHyc8rnFaEl3CjOnmp5ijO0mqGmXMRgZZ5QZJXPDHrU1MTWqNyvZHgTr1J7st2rwPsjSZpmtwyru6qCf8A6wGatVk3Wk7V32hK4B3AsefpVa1ubqzmQTK5STAAc/qKxknPW9zN3eptzTpbxNJISEHWsuY6VNMZ/NeOVipYoWGQO2OnTimaxepIBCjZCHczDpXL/b5h2X8q1o05WunYcb9DrRLpN4Q09vCPLBRBKoxtPt+FZ7aHoS3azx3Esf7tgyxytgrnIHsBzgD1rLtXmmJkdsJ2AHWrVae/DRSY7vYnv9JWxiF7a3czQM6Axud4CngnceahwfSrUGpT28IhUIyDs4zUv9sXH/POH/vmp55P4kI67xbceT4XvmBwXQR59mYA/oa4TS8bZR3yK6P4kyf6PaaahU+YTK4YcYXgD8cn8q4m2updLKPeQzGJhgSKM4+vY/54r36ivojtwi5Y3YeIrhoNJ1d0bEkhjgDegIGf0LVzdpM09sruckcVb8SatbXlvPb27OSZ0lOVwMbMVU0pkW3RnTeAT8ua9CirQSFU1kzd0WJ2ZyRiJuCx6VqIII3aIAyMRgk8Csa0lmnnDyMFi+6M8KPYCtaVkhIm256Hc5wK1JQ63uHaZVCqqnjCrSgTPDMsm48ZGaiSY7lJkPXogwKPORGlYrwQckmgDOvmA8mNsjfKq8detbkmm6np8pkjglngblJI13ZHoyjvXOSzibUrd12BUmjxnofmFdvo95qVs2yMyXSo/wC8hd9zKD7HkfVcj2rOpTjUVmdFBrVFbS9fvpphEqbkHy4aLaQa6m2SRIv3rlnbk57e1cgbh9H1x/OTCySs6huC3OePzrffxDZxWrzyHywq5Xd/Eeyj3PSvHq0mp8qR0xfcpNp8N3otyG/dp9tmCsiglvnbg/jkUWmj3FxDePKd1lbRMPmbjeB8xA9eMZ9KsW7SRSabpOVP2aL7Ret6SY3Ff++mH6VoWOpWWk+Djc6mwAvHmdYsgM6sxx16DGOTxXrezjyrm6FJK2py1po9pDp0N0IPIW5l8mVFDRhtzc5VSMHAxWgLiwtm1TRXvIoUgjjjtYiu7yxuY/LsG7oefrWXc6p/a9vHFJaoumRsGijZjFCCOjH+OQ/98io/7TuxItrYXot8/cSCCOBT/wB9ZJrlk4RkmldoagmXbjXIVvNQtBBI9tK7K808bIjKwzu3MOOp/Ksu2mms78pIjxBSDnaQsi/wuAexq5Fq2rlV0nUrp0lvXEStPHsdAfvDIGG46EVv3WhWeqeStzbkpENqfMVwPTI7UqtTnVpI5cTXVKSSMaWQ6tJLq54FlGPII/jw2XYfXO3/AIDXfeFJWl8M2RYklQyc+zsB/KucmSGG/trJ0VY2g27F4GwEDH/j1b2hTx6f4SS4m+RYFleQN2IZs110bcisa0ZqcVM4Hx3qdxqPjIWsIja006ArtkGVkkc/N+QGM/WsHyrYk7rS5UdhFdZ/mKtpDNe6lcM3+tyPNY/3j8zf+PMR+FX/ALBEs8SAFsZZya5auIlGbSM+VT95mTGLCNwY9JuJ5B0NxICP5n+VaUAudWulF6R5UOClsnCKe2fWtyy00zgsgVEHfHWltrJ7fVtrrgsVP1rCeKlJWKjTSLeoaYv9lSpCMTbPlb/a6qfwbB/Cu5s9Rj1DSbS9Tjz4Uk+mVBrlNQZk065deCsbEfgKueEJRL4bSI8/Z5pYMegDnb/46RTwrdmjDGLZnSCZT/FQZPSqpnhjXgioTfqPurmug4opsu+a+fSneafWs/7Zu7YpDP7mlc1UGaQkNOEuOtZYnY/xUeZIT96nzCdE0zMCeDinecjd6zVkZepqZZH9sVXOCol5Zj2FTh8jkVRRmPp+dOLkd6FIr2Jb80rxmpkm45OKzl+Y5qUSKo61SmHsWi8su1/vA1FqkUWoadc2b8LcRNGSO2R1qtvJIxz9KQzASZyR9aaqDVFnl2kapLPqF0LkCO8hmxcJ/df+L/x4N+ldVd3vka7pl2FzHdx+Q7gZ8tlO7n/gJeqXinwxM2sHxBpFuZLsJ5d7aowU3CdmXPG8fqOKzYZtTuE8uLStTV/7ksHlY+rMcVwVqb53KK0Z1Qelmbms+IRHE6ROI0A+aQntWGtiRpdxrGsI0WnQxF47Nvla49DJ6Ln+Hv39K3dM8OLFJHeaq0bzD5o4E+ZEPr/tH3rA+J97JPaWGhWu8z6hJucf7Cn/ABx+VOnSUNWV8TPLSbm/nuNSuBuTzN8r7eMk/Ko/T8MVSnZru82Ekopyx9W710Xix4dOistPQ2xeCPc32e3EW49F3YJLHqefasK0h2RAn7zck03NNc6PSwn7zV7foiSKEtN8qszMQqKoyT7Cu98L+GPLIuLvDT+3RP8AZX39TVXw1ozDZNImJnHyAjlV9T7muyv9QTQtPjMMXnXkx8qzt/8Ano/94/7I6k1x1qr+GO4Vqyd/5UO1y7bSbG3tLJ0TULyQQQk4PlcEs+3/AGVB/HFYTeE9InfzL2Ke+mP3pLqd3LH1IzircFrBpsJurlllu2GZrlh88jHrj29B6Vn5u9VnO35Y19+F/wDr15rqtaU3bz7ngYnEurLTRF8S6ZpcIggihRY+FiiQcVQutWmnysZ8pPbqfxqyuiIIiZZyG9R0/WqepR2lpEiRndIBuds9qzjaT1d2cu5lrdxOSC21s4+bvRNeJCMowZx0welYd5ci2geXGTnCg9yTSTSXVvaPdGCKe3UZ82CYEEfQ13Rw91dFqLZt6fqU8XnMbllJO4nPJNQz6pNPOX3b8HktyTWVZCfVGkAdLVEba2GDSHjPHYdetY99pz6RebLh3ljZvMSTJHmLnBDe4z/KtoYWLk03qUqd211OolvXlTZtCg9cVWpFVUAVRgLwBV2Gx82NXMnB7AVg7RJH2M4CGNyBjkZqzJcRRJvZxjpxzWVqV3pun/u5Gdp8cRRfM34+lRQfvLC2uNwYypubA4B7ih0W1zvYGupqi6aWUJAuRnlz6Va4rJ02C5F085dfJb5SOfwrWrOrFRdkRCXNqRatqs+q6y8rM0kb5Kjuq9sDvWklxAsPySowUcgNz+VVLO2hnt5EmQP8wP09we1WrLTbc6vYmWWdwJ1ba77g235sHIz2r1rqcrHrO1OF+xxfjfRNR0jVUa+5FwvmLjoM9vw6VmaPIhBjcj5W3YPevYPHunN4i8PzNFGTcWoM0eBywH3l/Ln8K8SsrO4vLtILdSZW5GOw9a9Wm1bQ4oVFUVzo3u2LZQAEdCe309Ku2tpqeuRIlvDvjQndcSHbGPq3f8M1b0bwtDZASXrfaZTz5Z5QH3H8X8qTWPGNtp7m0tlNzMnG0HCJ/n2qy0u5uW2i2NrbhL26kvJu4g/doPbPU1KbPTNmw6ezLjHz3Eh/rXnsniK+vFLXV+0ak/LFb/KB+XJ/OrdlozaiPMLhUyAXlkYn8s0Dv2R1U3h7Qbg/Np06f9cbuRf61LBZvLdPHpt09gLaLyxO7GQ9mO5j14/9Cqvp3gK3ngjvHlK2rJktI5X69Dx+dWNMn0vTZLvT7TUluNkp+Zn3nDAd/Tt+FCNqK97UfqltGz273mvWuoInFxbTwhiq4++GUfzpLNdG0vWI7qW1jaJ4Ge3KQ+Z8+VwVxnHA4PvXTaeLS2UlJQrY+YfdH5VDc+G0uit5psq2piJk2E4jJPXH93PfsevXmix1uNjnzqSWdrfMVH2m4LLtzzn7zHPb5mPPtWRH5moh9Y1XDxQIqQwgfIqjhEUUXTomrXVpdgIzFhEhIJKkk54ODye1LdW9+bHH2mLy4T5kcaIW3Njv0rirVG3ylKz1GR3LmRi7Hzm5bYMlB/dT0/3q1tO0ea6BlmZNOs+rPFjzH+sjf0qhBdojRyzQqwiVVW3j/wCWsmM4+g6k+4qxBZapr175l5Ct3Gn3keUxwRH+6AAdxrmZpH7zSbTfC80iC21FVvY23xzLc+a6sO+GJBrTi8S2c1nJHPqNo0sD+XJJEDh+ODgdD6imWtheWzbI7XTIhjKoGLH/ANBFZ9/rGpafDOlsmnB4SN0UIYBdxHzM2MADPNKMm9NyMThoVFeWgahfWrRxy21/A08Lb4pJMqvupz2NWtS8UaRqum2+mpdpbzTuv26KV+YI1+Zx/tbuFGOuTVSbXdUs7KG8vI45LOVVPmxfvFXd0DDqK0bT+yNYUGWxtWk68xLn8D1rSnXdJWa0MqWE5U4Rl95i2Y3LPcFCjXE0k2CMHDMccfTFWAuWz/EeK15PDtkR+4e4tj28qUkD/gLZFZV3BcaSwe7PmW+7i5RcAf74/h+vT6VzyfO20aSw8qaOkgjEUCIOiih41aaN+65xRDMk8KyIcqwqTvWBJm+IJfJ8O6g4OD9nZR9SMD+dXPCyvBHeDAKSmOUD3KBT/wCg1j+L5AugmLODNPFGPf5gT+imt3Q7uGwvYIpWVjJa4KDk8EDP0+Y12YXSSXcxq6o0xb/L868/SgwKv3QT71Ze6e5+TZGNpO4oOPY+tR7pEUxtvbaPXG6u9wXcxSXYrKu9/lqQAnIPQd6kjNxJC2zhmOPu8imsrK6q38QwxFQ4FIaAvPyAj604xliMhUHrTDCxaTEbbFbHrTYg3JKMOcgMKlwshpj/ACl3febipBzjYx2k4GTUbXDqgJ4znIHekjlK4AWM59TU2sBbjjdl+/twcHJqQyeUCPMywxxVPyHkf5jj/dHWq1wbWzBluJWBI+7mlewWubBmGcK4GRnngGnjaYw3Ac9Aa4y88U2MA2wJJI391+KxbnxbeOG2Hy8t8qjnaKhzSLUGz0eWfYrbpAEH4ZqhLrNhZqA86s5zjHO72rzWTVNQu+ZbiUpuHHoKY8s4iwp2nqW74qPaotUzvrzxrYQSBGMjsPvqF6fjVeXxzYLkiznZQvJ4Fee7nOcqX2/MDn+dOdpSyll2dMBe9T7SQ/Zo7c+OYfPjIsGVWHyMX5HrmuC1HxZBd+IL/VZHV7iP/RLWAHO3H3mPoOv/AH1TtRj8u4W3tpuZkw0hyArY+6T/AHia5SysLnUrxIoVDBBiWXsuOmT3/nW1KlKs/ZpXbMpzoxi5TlaK3IpHl1C+eedy7M2WY9zW3odr9s1NF27o4/nk9Mdh+J/rU72+l6TFsaIXdwnJDfdU+p7D9TUela0tzqgUxRR3KyoiLEu0sCcMhXqRgk5PTFdtfLJU4XnJJpbGNLPIT/d0ab5XZX/4B6bo9tkeYR8znaKy7TdqPiTVNUlOUt5WsLVP7iJ98/Vmz+QrqdNhCBR2Raybzwrcrf3F3pOr/YEuW82aCS3Eyb+7LyCpPevlHUTco3s2dmJozqUrQKF5Jp9jEs2qXUagk7fOfj6KKTTtX0e6l+y2F3A0uN/lDKsR64PWp4dK07RfN1TULkXFyB897d7RtHoo6IPYVi6VcxHTzr0kYkvtQZmDv1RMnag9FAxUyoQVNu7f5XPLrYb2UVzPVljXLhvOEXOxFzgdzXJ6hezJGcoApYAKzbevHWt6ed7iZpXwGb0rG1kxrEzSY2iNt2fSqw8Umk0YIhm0cSQFr+7WKUcxlG2rGfx+9XNzqIrtokkiugo3PJEfk/H39ua0rfwtJcW0MrzwAsgb54S7D8zWlbeGLSLaZ5prjHO0nYn/AHyK9NVqdJO8r/I6IVFDrcwrO0vNXDzQW8BWM7S0hK7j7H2p0mg6ooO6yWUYxlJ8nHtmu0jjSGNY40VEUYVVGAKkjRpZFRPvMcCud49p+6tBPESbucOmqanpt0I7mKRy3RLtRlvXDitK58SMbQRWlpLDdMcfOuVT3yODXV6n4QbVbExS3CRTKd0Thd21v8D3rnrTwJrT30MV9JDHZKSXlglyzD0GR3rSNfDVVzysmv6+YRlSkrz0ZzUdui3LvcwSXSFuT5+wu3ctWxb6nplvE0f9nXNsjnOYxvXPqMGupk+HelOOLzUVPr5wP81rG1LwILHb5GsXHzE7Q8anaPwqvrWHq6OX5lSnRn3K8GraZuH/ABM9ijs6Mp/Wr39v6T/0EIfzrFbwtqScx6jC4HTfER/Wnf2LrH/PfTv/AB6pdHDy15v6+4nkpP7X4G8V1K3u1FsVIYcq3f8AP/61bnh+0uZNUN/qFwFW1Q7YlICgsOrfhn86ignQ2quzL8o5p9xo99rPg4R26fvbmXz3T/noueB+QXiuyh70jbFu0LX3MuLxF4h1+5aHSbqbzJNzQ2VnEjFUB6szdT/jWDZpfeEtSktLuzHnOMyJMNk0Y69s/LVYeH/EOkXqXNsl9p0kcqiOfa0aRsx253EcDnmtl7vRC95DcXCxsQEDwTbRjGGLMAdxJ5OT3r1IpDw2HjJb2SNG8t9YkHlNqFlYvJFveJ42PlIemXzy/sB6+lVrH4YW6SLcX2oPPFjdcR24xt4yuG7jHtT49asY7C2mguoTqLK0NxdGTG5mOQzZ5GenTvV621qWziE8OqWKxrGqR/O0n2ptuF2Lx9OTxVWR3rD0mn6GRP4m8LeH5Ht9E8PC4uEO3zrjpn6tk1RbxPreuTB/smn2wZQoYQ78bSeRn64rO1bz4PETvrPlX7THerRzqw2k4HK966m1gjht3it4VCJ80ZPPyn61NjzpXTsVIbG5kt/LvLue56splOVXPPC9KXwvqkGkahJod0I3tJ+EkKAYJ6qx7jn8M1bklxEjs+54z2rBvreObTfM2YuJXaVD3UA8fnz+la0aihNX2Mpwc46HoFrDcWs0loVM3lnMTsR/qz03E+nTP0oS8ErER28F7Irf6+5BaBW9I4/4/wDebj0rE07VE1fwxFeXCLJNp7BZwRnKdz+XP/Aa6vT7e8jsjdvNp1qij/WgtIwH+ypAGfrmqxFPknodeGqOrC0nsUNRTUNX0+4thN5XkkK3l2yIB8uQCFX7pBrm9IjngM9vOzfI+FRzuK/j3Hp7V1+j77eWG7jaQLqN8j5lOWkiVduT/vY/Iiq3jqyTTNfs7yFdsNzEwZR03If6hv0rhxEOaFzqjZPaxxdtblfECzSTO6rdLHxwMM3zD9QPwr0x57exWKBVwPupGnYV5rbsyWEFyRlzMkhz6lg39a7mwkxFd6lcYcopPuMDNebV1Omg7XSIIwIL46gzh57qAmMH72WZVVR7cD9avSWFu94bZH8qSS1NvLcKcFUHMkh/RQfXPpVjS9Kh+z6Q14YxcW7KsBxljlSXU/keak1yK50/Tbh/sovY5I/L2RKFbl92GbosYXOSfeuaMnNqzJn2ZyNlGui2lhHcbH07UGeBkMewbT/q8jtlR+Zp+u6TJo8o1PTWdYOBOg+bZ6P9PX86dfRXuq+C7q5v3+fctxBhNu0Kc5A6gdcZ5x161v6LeDUdFt5nALMmyQH+8OGrplJrU0hFNcvloQ6FrI1OFo5QEuox8yg5DDsy+orWIDAqwBUjBB6GuG1rTJfD95BeWDmOHzMRMeRGx/gb/Zbt/wDqrqtI1WPVbbcF8udP9bEx5U/1HvUTj9qOxrTm/gluYmoXaeEJS7FhpszfugEZxG/dOO3cfiPSse7+JbuNumaPIx/563T7F/75HJrsPEB00aLOmrNttZMISAS24/d2gc7s9K8VkuokkuYkkeRYclJWjKb19cHofatIR5o81rnHXgoztc9F8JvH4vm1O+8TXzLbaTGs6x2+I44/vbmxyWOOPxrorHxPoWnaLd6lp2myC7aWNJBqc6ozI33G3Dd8o54A69fWuX+EEdpea3f6NqUQeHVLF1eMnGSGBx+Wfyrl/Euj3vh6++w33lKYWPkzRz7kOeSC2M5xxivSoQg43ZjTp05ykpu21jrdW1y11nxRdLrK31rB5QWKG3nZfJbHzH5fvE9QfQis2w+Lc+kw3Fja2DTIsrGCe9naVlTspx19eT3rn5vEV1OLSaWxdPJjKJLHhHkHbcx6gfSsW2iFxcTSQvIlzvZ0SP7nzdvzrqlGLskXiY0pqMKDu/zO2u/i34igEciXtgHfkQx24bA9Tz1rptF+LOm3FnaHWFe1vsYlkjhYxrycdM9sV5LrGmSWfki3ikNv5OWlaIMCy/f5PoSB9adpKMq+VY2Mk0pOTM+VRT6kkdPYVhOEbanA1OEuU+lbe+S6eGaGVJYJFDIyNlWHYg1Yf5i5z8mc5zzXD+Ez/YXhtbPZcXTQq1zPN5ZSNFPPy5/hFQa98R7HSLUlgDO/3Ygfmriu27LU2S0uzrbq5t7cbriVY8joe9Ys/i6zh3rb2zSyfw7jwTXllx41vdXn3vbR+TnvKQfzxXTadqcM9uk1jCoYZWQykF1YdRUzU4K7Kg4y0Rq3niPWCw3yfZ0PZEwB9TWO13dzRGaabc/qO3tSvezyoZH/AHnPzZH8qjdHdyU4Utj6Cubmb3N+VLYiaU3TZGd+AMkYqwbRIkDEiR88gUyKAtMyx/OVw24dBTdyJ5gXl+wHygUwHzMLc7TtORyo7CoAzA4L/uwPvY6Uu9QVkdM/N83GaVv3kg3ERqfmJY8AetMQsV15MZUBSzc5FZ15rDQzRC6sxDEcqtyJsh/Yrj5cVHqGpWun7EhElw/3i23CAf8A1+lYjzNf3r3F1LHbZ+6vZR6CuijRlJamU6kY6G7uvJtHZ59lpYkbXlB3yTdGwhHPzFc9OATUM2qGz01IY7M2Ue3AjQ5c/Q9h79aZDJJPFBHbyB0t5FdFlQtvwOmM9MfyrPbUrm0vLjcFcDdhQNoXPKsh5Ptj6iuuhWr4Xm5LWZ588FSxUlzdNbdzS8PWkmp3qyzBBbQYfy1Hyhuq/U9yf8a7/TbSOW7MvlrkfMzBeT+NY2jWj2elxJLjz5P3kpAx8x7fh0/Cus02DyrVT/E/NeNjMROcm5M9WjShFWirI27RdsWfWmXkuMRj8ara3qQ0XQprsbN6KFjDtgFjwM/jXPRW2qyKHvdcnaU8sLaNI1/DIJryVFfHJ2NK+KhRtFkestHeeJtK09tjxwxyXkkZ55GFTI+rE/hVLU5ZnnEMiKoQ/LsHWtSDTxa58iRtztvklk+eSQ/7TGrMcWxV3sZHXOHfG6irWi7W2R4Ver7WbkcdLcLC+2RWX3I4rIu4o9SuY/tEhS3U5ZB/HjoCa7nUdFhv0b52SYnIfr+lQReGLGONQ++RxjJJ4P4VpTxEY+91M7mPGVcARkMOgC10dppcEUQMqCSQ8nd0FFvo1lazmaGMqcggbuBV5mCqWYgAdSa5qlTmfuibIo7W3iYskKKT3xUZ062NyJ9hDA7sA8Zqu2s26zOm1mQdHXvSNrduD8scjfkKnlmLU064a61q9XULiW2uXUMxC7sMAO3FX9Q12e9DWlrGYgflkYnPH9KzpbVVsyqjLLzn1rpo01D4upSQ5fiEI7NYZLR5dTTKzRxL8mR0bJ6A9awr7xHqd+3mTSxWiN08v52/76PA/AViz3xjubuRFkKmXAIjJXgAZz+FS6bpsmpss13Kbe2bldv3n/8Aia9mOGo0vftb+uh2QjRhHmlqyrPdRk7ppJZfeaZiDUf2+z/55wf99V1trpuj2lwBHZxt/wBNZfnP61pf6D/dt/8Avgf4VMsXTWyYfWUtom6fBOrw6gYpLmx+zq3Mo3Fsf7vr+Nd3ZwxRRxoFwiKFUegFMvbiGzge6vJkhhX7zucVg3fjrSYYHa2F4GRSd72x2f416sKX8qPPnUnUa5jkPipb3Rv1ku/Me1kYQ2uW+VV27nwM/ePTPpisjS9P1XXLLytLt4ktLc7M8Lk46U/UNT1/xvpKX9/c2ptrWaQxQrGEfO35tvHO0epyea7rwLDFYeC4riaSONX3TsznaoH+0e3A5rnxeJlThak/evY9fDUea3tNkjz258HeJIoGthoAZZZAFmtgrYz6+n1q0vgbVNMuJIb1vsrOouN9rGs2wbucnAbgjPy16fpniO9u7K4v1sIX0uKLfFcxOy+ec87FYZ2j+8cVz99q0XiSfS7iO9SwvEjYxEqWR9zMrLgkf3eAeQRSo4mq5Wmtt7GyjTg+ZdTz7xRqFvcawqRNZXc0citLfJHs8z5fu7RwB9cnIrQg1VHghDSqSVZMDp+VbF9pWlRTfZ9cRIpANqXeCvmD1DdM+xrKn0/w3ZKzQ3ks56LEswy59PlAruU1JXRy1LuTbK1zcn7TDDHbrdDzPnhL7dxxnH4DmriabDqWpW9lpu8Wc5BIbl4F6upPfA6H3FVbOCKx0w3AQLLNujiA7KfvN+PSsfUtRmsrYQ20rwzXSZd1OCIc8LntuI3H2x71zTpuU+aL1Be6tTpQlpoPivU7A3Hk6fcIOICCw3fw+2OfwxW7oBsBe/2JqVwbi3tz+7cPxJH2DepXowrzD+xrmeCO5giYhgDnnr65qZriW2ki893eZnwsGGH4+pr0XWpypRje7RFPmpTcktGe3+K7lIZtNlgKmGO4iClegG9Qf51J8RrcSeH7a6xzb3SEn2YFP5stcnbx382hLY3sckdxG6kCU/NtyGUn8MV0viPXtPuvCE2mzF5L26iMaQx/eDD7rn0UEA5rmm4uLu9D0Xqrnn8lxFDbZnZVjVg+TxzU1tPrWrQSQ2Vt5NvKNpnucoMeydT+OKu6Voo3JcXgWa5HIJHyx/7o7fXrWtNq2mWDeXNewo/90tlvyFeJUr20grs1Sb1bsSouqF0klv4PMjJKbLbhcj3arP2/Vb6aLS7x4BasGkkliBDTAY+Qj+Ec8+o4qtBqNncwPNDcK0UYyzcgKPxqlpupyXE010cQo/yxO4yVT2Hqev5Vz0VK+1reRr7rauzpNQh+06bdQf8APSJ1/MVxOlaze2UMkFhHZPaq5ZpLl2Uljjhdo6ZzWl4ov7l/DUr2JDRRsq3Dy5Ush44x74z7Vyn2fVFtorj7LZXI2Z2JuR8H0zkZr6DLcDGtTlOep5uZ46VGpGMNPM7ZtS+3afJDrGnBbOZSkksT70A9/wCJfr2qtCINDsYhezvJKshFncW6GR5kIz91evv271Ho/i3TofDbxGGQzxHaEZt0hY/wepPpVLRbp5Da3iJcw+VDI1rE0YWNpGYs6A9eMADp0NVicBCDSjomGExs6l3LVrqW21a88Q6laTabppm0yzn837S7FWmYIQwRCMnG78xXM+P9OX7fBe2eGs9QQZdem5ev4lf5V21rJJJc/wDEumRPtA+1QRycJIp5Zc/wspPB9GGelRX2hvrcN/pZxaXcwF1bwTEKVuF6lexVu+31J70vYqNPlibyk5O7PM7a9m027hvreR45YG3gocHGMEfipNb174c1bxQZJbS5VnG5obN8qZlUDcyt0Zvm6fSuanSRUlhkQxTLmN0fgo3TB9Oa9j+wr4K8PS6ze3EdxDaQpPBHGx/4+G3Buem1t6rx2UVy4aOt30FVSfoeGzzXkyPHL5gSFtjRkYOR94e2K7W017TNU06HRbCF9Nt2Kqz7QZJG+o5//XWX4dEHiTX7yXWvMEbl5VjiUqJp3Ybhkem7P+TVycX3hmexBhNk6x7oXkVZA0JYkPnscNg5/pXpQeth5ffmaVja0mFZtO0qK9ttPsiIG8iSUqWmlIwm70xzx79M1n6Xpc2pXkOk23mrAr75nhlAMEO4jgnvkdqiudZjvNKv7BdNnu5ZZMxB4sbMj5W9ssSawNUh1DQdQms4LqVZNiJOqOVVxgNs4/h5IqKjpuShLfc6MTKFNK+voehDTLW00DT/ALLc6qZNQnW3kX7Swe7iL/NuQHB+TOBxgGvH9fEUOu3bLO8ybyYpH6le3B9sV6Za3d94r0661W5gsUsrVTGlv5jbLdVUMWZcgsWGVU8YrmdX1bw99mvfKie+N4m0LJFsNqU2hHVv4sjdkDHaqaRwV+Vq6VkZmn6tqsEARpIBFKnyo8AXKnjg8VraFcQRLLbt5yXEpX5SRtbAPT3/AMKy9A8TTabapZXR+06YXJWOQb/JPcj09x+NauoPYtcT3NhPF5KQGVxE2VWQEbMehJz+Vcs1duFrX6mUHZKV9jpYphFZqFbkHBBqBleUoZHwC3B6cUqwTXNosgGwsASAe9FxqQtpTaRxNcXKAbYYxnH+83Ra8vl103O++mpPChjVQhILc56AVBcTQRSjzWGNxHy/xH6VQubfVNVw09yIAR/qLXKgf7znk/hipbTSLPTAJVXdO/3mZizfmelaKMVuyW2+hYY3czbo4hBEf7/zEj1xVdrWJ2LyGSVz91WJYsfZf/rU3UNWhsyH6uU/1arlttb3hy3mPikSyeSIksBOyMNzLu4256DuT+VawpNtX0TMp1Yx06knh6OwNlNaXqFZZFElyJk4CEZXkfwjkfXNFv4E8J39+7W19cPJ95kSXt7Ern8jT/BOl2tpb6nIBNLNeyAGIr/q4+Pwxlifpitbw54bvtH1C7uLrUxcRyuTHGm4KoPba2cY46GvLb9lObhN3/M7bc8YqUTh9ZjsdC8USm0hEMNgg2AsSWbhjkn6j8qh0bT5PF81ibS3Z3tkLS7F3b41YEkDvy2PxrT8Y6fDeeOXWUK0SWsUskZ/5aHftC/U12PgzSLU+KJdUtgoWSULb7FCrFBFw78dmIP6V7OGqe0pxpvtqzz6sXTm5ruc9JqljHN5Ulyok/55hWZh9VAyPxrbbxBbRQIba3urljhY9kLBGbsNxGB9amu7rTtZv9UudNcCC4uGzJHgF8AKW+jYJ/GpOFAHQdK8HF1YwqOFtjnljprRIy7mbVdY1qymvNMtra0tVc/NN5rMzDsMYGMDn61qVl6lqTQt5MBG4jJcc4rPbVLxlK+d19FFcc+apbpY5Kk5VHzS3OkqOeeO3j3yNgVgpq12iBd6tjuy5NZk1zPPqR8yQuNvQ9vpSjRb3IsdoCGAIOQe4pazJ9YtrPTUl3qX24SMdd2Kg0C7tjpnmNcRmR5GZ+ejZ6VPsny8wjarC1md2uBCH+RRkgetJqevpG4gtSWYnBdf6Vl3FyI0eeZ/qxNXSpSvdjSHUjKGXB6VnajfNBpe8Hy5ZjsTHbPf8BzXOwa7JCzRRaizFB924AbP07/rXoUsJOpHmRtClKaujs1VVGFAA9qiu9/2WQJ1K4yO3vWNo+uS32ptbTPAcRFl8rPJB9/rW/17VlUpSpTtIiUXF2Zl2Wmxx2EaRllIGBz1qta28VtNIjIQrvuI6bSeuP51ugY6cVRuUh8475Np+8eKpVZSbT6iuTfYoNuNp+ueaT7DB6N/31TF1CMsdysB2NSfbIP7/wClZ++B1t1ezSP9q1S3trktkRsJVa2ibHCY7E+p61iW1l5nh+a3ubWWG8WLE0cqFXVtucYPsazvD4uUurmOaEzOyyRSgPvMrBC6HaO6lVxgDHuTWnfaiLeR7yO0km2LE0lxG2zarO2/zgRl5CduB/CCB2r7WhUUX5MK9LnjePQ5+x0fVtP066isII7mwuon8t5AWMbMuNy46NjivStAS1h8M2sKmN7UW67vMGVZduTuB/GqOjyvYEQw27XFhM26Ke3IcJnsw9PQiq1wWstUksLJEu7WZjJJDv2/ZmzuIJ7ox529evrXFmuA5oKpS0aeprl2Ycs3CrtbQ311CwXyrC1uLKFWglJ09mAZsrleOo7nHvWK1haXN/a2j20YhNjFujC4w3J/PvTYfDWkwTfa9Wgjnur2dm8x053NlsL/AHV4NJdxS+Gr8SxCW8hu/wB3aiRmZlmxhYy3Xaex7YNZYCMadVOTKx2JVWDhTRPBcW9jdS6Rc3scxRDLGZmBbyx1DZ67cjn0IriL/UJNW1+Wa1jtBY28WUWWLgD+9x0LH26Vq6jbRzadJda5qMUd1iZ4Qj586UhQoWLG4BcFSR94YzXNlL6HSlc2UttZgh7iaX75Pdyo5wPTsKqrSpOpJx2ZrRnJ01GWrQl/NdaxfW9ppVj5t1ONq2qScRBfvZPZcdD71g+J47xdble9NuXZVCm1DeTgKBtUnqB0z7V6x4X0620zxGkDMHe7sm2T/wDPQ5UnH/ATx9DXP+KvD7XmhxJasklzbzrF5W4Kdu4xhsZ4P3c1n7WNBRT2el2axpOd0uh0Pge5SPwdYO6byEIJPRVB711dnY6ZEra1HpsS3RjOCnzMVHPy5xjP4ViWmjXWmeGINOsJIg0cXzeZH5m846bTwcms2zbxhf2TT6jaW+nDTGM9u4TyxccMCpXqmQeuO9eTRUZOU4dX+Z6E7pKMuxY8aX5026huUgLXF/EogjJ4aQdQSPQFSfYVg2Ft5XmXN1KHkPzSzPwCf6AelVojqeo6xPPqt1JLJA7RRowAWE/8tAuO2flz/s1MyxSSNNqDCO0jbbBC38WP4iO59K6qlSTiqfYiLvqR6lf3d7bCHSUkdS/7yQAqGX0Df4VFYWurRSqLfStPiBPzF92fxIrVXWYAQlvFGx7GWZV/SrsV5fAqZLJTG3eGTJ/KudylGNlEpRTd7lDxFPtht7BQqtN88oX+4uOPxbH5GuHvbn7BdOdOurgyF8uDJ8qnv9fyrqdUEt74lniikSMpFt3um4KqpvPH1YVwsADNGXORtLH3/wA5r0MBBWs/X7zmxU2tjRGoX9/EEu7qTyJXUsc7UX+6CBxjPf2r0tY3svDP2i3tIruZ2WKBXOE3N0LH0GPxJFeZRQXdjkKu+I8geme3oR7GtW11zUIleKx021gmcY+0JAFK8YJHzEA+4XNfRRrQjS5YaHhOE5VL1NToBp0NncWviBE82Rox9okkX5owf4wBwNvQj+7VtT5N5dwKoEcy/bbcD+CVT+8Uex+VvxNc54fGvtfWujoZ5bdJFRkWPdEY2PzbiRkcZ71tW0Muk6wmlXhCpa3ISCZzxtYEBGPupIB9Vx6VxzXnc9ejNSjorGlBZB3fTXd4Fk/0vTrhOseeoX/dY9P7rCtWwuYdbhfRNft0W9t/mIUlT7SxN1wfboaNN0ttZ8NpZibyb+ydhBNj/VyISvPsR1Hoaz9WW41LRo7e+sX0/WobuGFLzDbYS7hfNjcfeX/Z+mak6NjG8beDbuAyXclxJO7IFgvwoPnHoI7hfXHSQdhzWxpmgXvi/wCFtpol1dRW5t7hYXeJP+WcR6f739aXxjaazY2mn2dzq73sB8yV2e3WMBo14LFf4TnmuS8M6tf29oVs7+6ghPz/ACS8SNnG5gehOBn3zWFWSh71iPtWOyGk2ujeJfKmmkstEtY44YLYb1Fy2OOejlmY57/JzxSeL7GHXNVZvLBuorqKwsQz7I9yr500kuOqIv8AnmsuGSy1Pw1qfiHVk+2yLL9gsoJmLK8nd25+YA546fIazjqUEtjp9g07kNCy3EjNlwjPvl59WAiT6BqulGUkpFQp1J29n1di5jVTJZ69dtayrLMwQhmSMINxRvXDYzntxUHjPQhdwJ4ihjk8iaJGm2ctCy/xfhyD9K3rS8bxBMtud9jbxoWgVB80mRtDjthcn8TWj4ogn0r4aX1rbsSYbRYUY/eI4Uk++K8yvUgsXeG6smdNen7ri3dfqeH6nb3BhM8PmraTcPKilUkx6kcGorO2ifTYnxm5LKsfuxbgflj869HvmtzZ3PhjR4XuLiS3EHlocphWVmduykEMPcmua0jwP4jvtaaxtNPuBcRYLSSjaiA5G7cfxruoV/afErPseZVpclraoy7LQ7W/1XVoUuBAqMzQ4TcG+YDA/XH0rRTR/KhjhutQhFvCeUji2GQerHP61padpqaZHcW86Ml9FM0VwM8hlYjA9uOPWpGQC5824GVyCARwPQ+5rkq4p+0cFodNOguRNiRLd3q7E3QW7E4bGGf6f3R71csLE2Uc3lrtHXPdqga8DyKUbO0YAHT86kMztIjQkuzZXG7GeK5dZaJWRvotWNkeSbcMqBt6Ad6rT29+bZ5LG0muygDSvHEzCIH+9irLwskBuJXMES7QW2btoyNzY77RzV238X3/AIel8nRLpLzToXJVZolU3I/ibcoBBPUH6V24TDczu1ojixmLjSSTe5wm4SLI4k3s2dzdya6w3/2Dxr5jPtt7iIWsrE9FZQFb8Gx+tbfjDRtN8R+HF8aaDFtcpuu41GC69GLD++vf1Ga4zUiLpYbg8rLDGD+KD/69exLlrVoJK2jX5HArxTfodXY2N7ZzXaXGqPFetgjbJ+7XGQF/2RgDkitvw3r7f2e9tq8irfW3zSsSPmj2lg5/4COfpXkOo69f3d7M/nEN5UcUnyjJZAAGB7dM12ngrwne6npM9/czrDaXD757iVufLUjj/gTfouP4q8Oplzbab6nqQxaVmXdJ046pp3iHxDf3l0WdlhtlL7OWcqkZPXA3A8Y61Hr+v3dxDe6F4ehePToYN17eoNvmQqPlVD/DF2z1cniuni0WTXTbaRptsIPDlixnaa4P/HxNz8z/AOyvJx3OOlZXiG+sr6AaJohaWx84NNct96+mzgMT3Vf4R06Y4Ar1cPSUXotv0OGrNy3Zx9tqd7oa2ZtlHlxxFpIyOu9s4+uFBroZ9RbUkjlBHlFQVC9PrWPrNkh1SVInPlbiM+ygKP5VtT6GmgaFoszSuZNSR5jEekYzlPzB/OvPzTARnQjiIr3nq/zOZvV+RXozzRWa+oLDeyRBS7Nzx0AHGfzr52EHLYC5NOImQHjPJ+lYkdzM+pXbByF2qv48n/Cm3+oCI5b57h+I4l6sf8PeooythYtLcyDdzJK3q3t/KuunStHXqUkQ3erQZMMEvm3DcfIN231J+npWlNFb6XpltJZ3v22y24eWIHKH3Hvk/Q1zEj3lxpkcbWsqiJmlV1tyGTJJ+8e3NOjkCSbGeRScNIq8K7DpuHr713PDx5UkdEKCktzVOuxRufKIQfxSyqRj1CjqTTb+7F/biztJY5ZP9YyluFUHJyf0qKO/nFlDDHbR4TO95DwWY9sVSjFrbwiK4ezZkHt/KiFCKd0tvmOOHbeugXWrXN/Ebu4MaqkZWGOMEDnqefyrWs9Pgi0+KCSJJDjc25c5Y9ayrG1k1O5Z5XP2JG3KirgM3pXRVniZqNoQIqyWkY9ClLp0aqr2SpbXEbb45FXv6H2robGeW4tEeeNUl6MFORn2rMUZIHrWnD+5hdyMKPu/SuKrNzjZmLLDusalnOBWPPKZpS56dqY7lyXc+/Paqp1CzBwbmP654/Opp0n01CxZoqCS9togN06ZPICncT9AKT7daf8APf8A8hv/APE1qqcn0A1Z4dVtJ42VpDa24eRZ438keYR95tuDnn1ydoArUXxFcRzwRaldzXMULBYbu7QvImVXO84+eJju3KeVBUjmrt9qlva6e8tjHHeXES7Vd13wwsxxn/ac8ACsY2MOySG6nuLi6VVmnmLnaxz8yBenTt2zXuxqtLUcaj6mxFNf3Oq3UdvfQw2lwdywWKhYguAMx/KGVePxzXVaRpMVpCNqYXqB6+9UvDmlmKDzZlHnSYeX2PZfoK6SsKtWU92YSte6OG8dak1prGiKpGIXaZgTxllKrn9at6nKum+Ad13eeXLD5ZW5kPKy7wwb3Oe1Ynihv7RvNQkxmFUkUMenyqVH/jxc0SQjWri3edi9vaIBEh5AfHzP7nt9PrVJaI2px5mkV9B1C21O7aeWxvIrmdv+Pu6wXlP8x7DpXWHS0nsZmxuQ/Kye1c7eafthLxO3HPuPcV13hy7W/wBJ87GHYfOPRujD8wazqq2qPSpNbHN6fYSy+GbNY5THeabO0UM3XayE7M+oKEAj0NbdvBL4zmilhjtrK4t4jFfoTteOQMHVwMfODjj/APXUmkwJ52pWnTzNk49iQVP/AKAKozvc6TqEer2aE3VsNssQ/wCXiL+JPr3X3+tCcZ+5PZlNSj70d0T2WpX+q2MItPs8aupWSZmJKkEqwUfUHrRruvG00i+tpbKe6tPJESTxyKfn+7hsnP3sDgetSavaPKYtf8OzLJa6iFfySQIzJ69PlZvu9vm256muEv7dLrxSJI7x5kXM8sDoyGGQk4Vg3Rup4HYV58cJKhWd/h6HX7eNWn5mlpkPlW4jk+ZguZHJ6t1J/PJrA1m9+3SPNawu9tGQm4AsZff2T2HWr+p3Bmk/sq3OFAzdOP8A0D/H/wCvUkUQjVY419gBXXQp6+0kctap9hGGJLlFLHTby7ft8kcafl1/Otfw/rT2MLR32n3sAZyyqkfmJGvpwc9cnp3rYj03y4TPdEqqjOwdaZb6fLdEvt8qLtmtqkITjytGMKkoO6OdvNVE+sXT6dNtnZmCmZdiMrIFIO7H6elVLHwrqThFdrUADGdzf4V2lzo1t5DGeQsgHIdQRWDYaVfSs99pVxPZ2/SII25ZMdW2NxjtSSlCP7t2LdSMn76Jv7OuNPjWO6JMQBO/t9M1JbT2iiWZ3jCIu52J4RfSp49ekjBstft1jV/k+1RD93n/AGlPKfyrOs9LnkurlLtLeZLedUC5wkWSNrmP+PggjJx144rbD1qjvGotfzFOjFu8HobGlTX0G/UFhMVyZBcW6Z+8qqDsPuyMeP8Aa9q6PxMlm+oWOoyQrcafqEPlToRkOjLuX8iB9M1Fo9sJZrazmc/6REWWQ8lZ1Jy34/Nn2qzZSzQWVxpt5bbL3S3aaGM8iSI5wV9VzkV2bI2UbKxV8OTwaTqkcFu0/wBlvkEtstw+5/MUbZYy38RwFYeozVvxDcX+qtNa/ao4NGJBmKoGmba2Fij/ANp2H3v4dtNeC1n8OCF7eK4tfKjkicMVMLKvDrjnPTGDVS8t5bVy4k2TqhSzE5/dxlRjznPX+M/ifevLlmKduU29k7WZo6rOmv6PateRNDBJMbW68uTmNJPlDqfZwg5965bxF4e1LSb62nlNuy3WIN0MeweaMgEgcfMPnPvupguI7Bb1UmEklxZn7RNdRFzLGQTkLxy235R/CFz1NdFqNrM8Gh6fqV60l5a2hkdmX70pUqC3uBu/I12X54JyOeTWpyl/YSWuieFdDtFZmcTXGwclmOME/wDfb810eh+CLRLtJr/DysFTyFO4D1+vr6VXmu4tQ8R2cmiCS6fTrVrdnRSIizNnbvPGMAZIz6CvQNB02aGNLm9KtPt6hdo/AVdSo0uVAsRJUVTWiV395V8Uab9n0lL+xDrNYL8kaKGVkJXfuHXgDPHPFPD291p48/y5IJE5Dcqy10Mi743TcV3KVyOorCsvCdrDDDFezPfLCoVI3XbHx0JUfeP1rza1BzkpR0ClWUYtM5qNdGh1q4vLHy/tN1hGSD/ls+eOnG41tatfjwfoPlCaMatfHfLMTxCvdvoo4HqfxrQfW7Kxtb/UZkAtdOm+zW8SDHmS4Gdo9cttHphq8e1rUbvxH4gle7bfhgWjH3c/wp/ujk//AK6HCOGTle8n+CNqKliJJNe6vxLQit/EN3d6hDHcRTynf9okHyyN6464PH5ZrEvUcX8lu6FTEVVh9eh+nvXZ2CNHbgbcD17t71FqemrfIssZWO7iB8qQjI/3W9Qa86Fdc/vbHrVcNeHu7nLfZSk+znY3bvmrGnrFHI/mIrA/Iyd/Y/WpZLoNKE+zMtxDhZY5GyVPbHqPeoSQofyskt82emDXcmrnlNPZk+o6g0cU0ZjdXVSnPTd0rAulFtbxAfwxuf8Ax01t6zcwOtna26j95+9dh7cfz/lVG4txPd28T5COjLkflXuYKnam5dz5PN8QnXjDokdh8KtQtk1mfw/M6PHd23nLERkb1wrj/gS/+g1y2v6F/YGoahpP/LO0lxAT/wA8id8Y/wC+XYf8AqK1mHh3xZY39vuY2RWWRj1cFsP/AOO7q7X4pWsf/CU2kgb93q9gYUbt50ZLRn8Q23/gVFZulNVOzv8ALqdOBqKrR5b/ANdDyGy0ua41qaJIfNUOZ5OcDywM9TXs3iHULfwz4Uti0Msc7jZFASMxdiwAyN5yqqecbs9q830q4WDUIYpz5ccuInc9lYY/9mr03VZbaaLRtSurZbi4tXMbRyf6uK4RG2M3+yCWfPoK0xKjB899HqdVN3VjnvGGo6nLpSaUwWzsyiQizhON74y3md8KCPl9WG7mqmlkW8zXB+YWUJm57t91B/30R+VZd5qyaheS37OzQQZSBn6tzlnPuxJY/WpZrr+z7CG1PE9xtvLz1Vcfuo/rg7j/AL1ZKE1QVJ/FUf3L/hvzJck5c3RfmH2OS6mjtozumuGSBfqxC/1rqPHMkN74huLJG22thbLbIR/CVGc/gSP++azPC80cWrNq1wCbbTImvH9yBtjX6sx4+lZhv5kV3mxJe3TMzD+87cn8Mmu+qoyny9Ejy8fUlCkox3b/ACKV9qyWVikshzK4wFUZJb2rknlmkvZJLuORJ+HEYYjdH6DHXv8AjXZXsv2W5a0MfBiVlf8AQ/y/Ws6eyh1GJYpH8udP9RIB932+lfJtRw1WUGvmehhK0ZwU3syGyt7XaJbSNT5g++OS349almsdPjmS41OcZU5SF5MjP+6OtY8+kalA7GSwWQf89I5QAffGRUElvc28ZH2Mxk8mSMb+PQkcimqScrqe51KlBv4jd1XXI7mwntre3uWaRdodlCqPzNZCTyRRainkRyCcIis5G1QM8/XnioLXTTfyF3EqxZ5YllH0UHk/U1q/2PY42+SSPTe3+NO9KiuRFc1OC5Spp9il1ArzB2t14jRj973b2rTW0tk+5bQr9EFSRxpFGscahUUYUDsKB5k13BZW4Rrqdtsas2AO5J9hXPKpKpLR6GMpuTuxw4GBwKK2m8GakIty6tC0v9w22Ez6ZzmsGKRmeWKWMxXELmOWI9Ub/D3rFWkrxdyLl+F7aFQ5y8npjpUdzcmcjA2oO1QVXlvYIX8sszy/8841Lt+QpRpuT01As2VtNqevW1hHFFJCg8+581iAUBxjjrk/yr0kQxKmxYownTaEGMfSua8IaLc2QudSvkMVzd7QsJ6xRr0B9z1NdRXJjKvvqEdl+fUiTKlrpen2MjSWljbwO5yWjjAJq5uPrSUVyOcpatsVzAk1G3fQE8mISfMHQHu+cKPzNNktEh1CG0Db3ZYIT/tHdI7t+PNUtMWKKV7dwSsMolRR6Hkf+PA10ljbJNrlrcyLkSRfKw/hkXJ/VWb8q+thNSjzLqVJcraOngiEMITv3qtql4bGwkkTmZvkiHq54FWZZ44Vy7c+neua1i93XUBYbnGfKi6DPTcT7f1qUm2ZpNsydWMem+G7jcu8unlID/ET8o/U5rV8PaTHFYRCRcqihQD3rlrq6m1nWtNsfN82FmNw67AoXacLt74JPf0r0eGMQwpGP4RitrWR20ocq1MbVbdIpVKKArryBVXwQ5ivtYsSflWRJkHswwf1X9av60yr5ZJwACSaxfCs2PFVy/T7RaFtp/2XGP8A0KlLWLOin8SNy7K6NrQ1CTP2aSPyZD/d+bKn88j8a0ry2S7h86IgvjII/iFE7QXsMttNGkiEbXU9MVxEt9qvhG6jitC9/pMj7EV2HmQHsuT94HtnntWCXN6nQ3Yv2OoR+Gr2ez1Dnw3qBLS5/wCXSU9WHorfo2DXJJqFx9kn1i6cy3l7J5oL9TniNfwUL+tbPiDW4NW0G5+z/LLK627oQVKsx2kFTyDgmuevWE+px2icR26jgf3j/gv860k3NKLM0lG8kWtPgMUG9zukkO5mPUk966bS7NUjE7jLt93PYVj28XmzRxDoSBXUgBQAOAKtmO+ovWiioXuoEjlczRkRrufDg7R71IGXrLG+u7bSI2I87LzEdVjHX88gfjWyiJHGqIoVFG1VHQCsvRbZz52pXAIuLvBVT/BGPur/AF/GtWm+wFW9sYb2FkkQEkYyR+lcfAkmh6rOZjLJp01v5DlVLNAQflJ7lRk13VU7i0LTrPFjd0dT0YVUJ8ruNO2qLVjqumLZJqIvIpYrWXzi8bBs7v4R7knp71m3HxC168us2Nvo9snREnk82Qj32n+VZ3iDRdCW1a5u4djMwCiIfvHfsF9TVUeHZIdAkllgt7m5UGRYniXJXrsLDq2O/rRXxVkrO1zpg5T6F6yu9etIYYJba0eKNw2yMsjFQ2do3cf/AKq3TfwXGmS390n2hlRt1o68KzcbW9W6KP0rB8NXMVxbmKGV3tSoKxStmSBv7vPO3uK2dMtJZPEWxxm2SNZ2H96RSVX/ANCz/wABFebSpwde0lbr6nRKbULmR4V0f+0/HV9pus7pY/s/lNGrFQhCqdqEdAu4gVqeJtGt9J11hpzTBSY/tDzStI8h2t95mPYSD8q3NGsoo/EWoyhQlyLn5JPYqpH86f4ytzPf6XvTyxdmSB8f3mjYD9QK9jm1secafgySO40uzkYAH7MgCnswGG/lXVV514fmkGmwsg2MMl19Gyd2P+BZrZfxZDZqBc3tvHnp5rAGoerG0jrKoX10NyWsTZklYLwelZJ12W6tVktpEkjcfK8RGG/GsPVNbGh2Ml4R5ty3yRgdNx6KP6n0pP3dxqLOW17VmT+y9H35VFnu5Wz1leRuT7hSP++jWfoESzh7tv8Al4kLZ/2a5uR7udp7iZladJZUOOm3Hb8hWnY3dzMbfTrUJEgIjaU9j6Ad687Ep1Zvl6ntYVeyguY7YXMO4KHFTdayovDl0B8upyOfQwjH/oVMme50q4jiu02CRtqSocox/un+6awqZdWhHmsdUcXBuzDXrRXh+2RqDcwKTgdXTuv9R/8AXrmxMGi81NrlsNgHtXUahMFjinXoSAfzrmtQSHS7xXDIltO3zbhxE3+B/Q0YaV/cOfGU0v3i+ZCpW41qd0UBU2xjHTIHP6n9K1Lm3K3toygkIpH8qydCTCxkjDN8xHuTmt+/nNtavMiF5FU7QPWvsqEOWkkflOYVnUxTa6mTeRxW8s9xcsf3+E2hckD0q34m8QWmueDtGi+0mLV7B1RopAVfAXAdc9RlVPFZcJmuLgSSRvNIfuRk5PuT/nFSapFHqOnTtcQFZbN8ZQglRxkg+2aHFSd2dWExDw8rPW/9Iyr65S7SJ2jC+ZGScfU5H/AW3D6bamu9ev8AULOGzmdSREI5ZQMF0H3d3+0RjJ9AP7xqlEs8b/YrmGNx5u6OcOQDkdCMdGGP++fWtfSNEtLuWZdS1FbPZgkKm95Af4h2xWMIppQmvdi/v7I9v28OktWZ3nrHErsm+GFhiM9JX7L/AFPsDTt7vIHupi8srebPIf4j/ntXa6x4Es7nQ1vdB1GW7exiJ+zSKAWXqxGP4/r1xXH2UN1aP/ab2Ms0MKLJGdmY2c/d3N6L94j6CtqVRXlWn8WyXZFSVkl0Og1CVtL0WDTFUCeZxdXpY4Ctj91Gf90fMR6kVn6S1s+oYS5W4uyMu3cD29BVG7trnUrk3En7zeS5PmMd2fft+FaOl3kFky2gt47dm6Ko+/8Aj3P1pQvfU8LG1FUu46/5D/EeEnsJMgZZ4+e+Rn+lZvI571qavFb6he2NvPCs0A3O6scDJ4HPb+L8qpXehXVjazXNvqCPboQBFcoWcE/w7gefxrws0pKeI0ep6uU0JywcZLzLAeO7gVJJNjL+tS20MMTMUfe/c1gGz1a4woubeMHtEvzH2BbvTrJ9Vs2YXNrO6p/y1RNxA/2gP5ivNlgaii3F/I75UZpbGhc27Qv6qehot7dpZRuRtnc00eJdM4Dzqrdwxx/OnvqM98rR6Vay3b8AmEZAz0y3QVh7Ops1Yz16i6do02v3tykdw1tp9vJ5byp9+Ru6qewHrXXWHhnRtNaOS2sIvOTkTP8AO+fXcak0HTP7J0eG1Ygy8yTMO7tyf8PwrSrjxGJk24Qdo/mQ2Fcx4j8Ly6jdjUtMljhvguyRJP8AVzKOgPoR6109MlkWKMu3Qdawo1Z0pc0RJ2PPU8P+J5nEZsbS3B4MzXAcL74HJrttG0qDRdPjtYACw5klIw0jHqxq/SZGcZGfStauKnUXLay8ht3FwaMe1QfY4fM8zac+m44/KoNRS3js3kkfyQvIdTz9PeudK7sIuSSJEpaRwqjuaz/7btv7kn5Vz7zYtxcSFthXfycnH+RWd/btl/01/wC+a6Y4aUugpSjHRsi1LU7i01SJrWBZGjG11DcyKf4fb1Hv7ZrqtM8TWbaYLlJswrwSD8yn+6R61wd3ci4v5EilhAk++UIOV929K6LwzoUV3epeNDgH5Yy33mH95vf09BX0GHjy01Fo7qtNTdzeE1/qaSXk88mnadCC7FCPMYD+83b6CsO61GUaekt9I6zXTFFVm3OsfXb7tjC/Vq7HxHaTHRYoLO2knRZ0aWKIDcyDngHGfm215wwe3vvNvo/n061lCITuxJuBP4/MF/A11xSBQUdjpfCNv52ty3LqPkURqB0GOSPz4/4DXf1y/g+xa1tVD8uq7WPq3f8AXNbuqX0enabPdzNtSNCc1L1ZZy/irUs3BtImBlKEqg6sB/8AXo8NLnXJ7o8Lb2wjJ/2mI/8Aif1riL+/uYvFVncTKRNFiaRAedrg5T/vmvQLC60/7IDZtEIXO8+Wep9T7/WnVi4RXmaU463NiOfYssnG5zgCs2/tYr2xntphmORCpqtPrVnATvmjGO27J/IVz+oeMEjbFvbSSuTtXzG8tT/X9Kwp0pyfuo2cl1EvStzpOm3kuDdrOkE0g/j2vt59eR+tY+lHz7qS5PJlkeT8M4H6AVRgv9SubSOxhuLSQCXfsjXJLbt/zMf6VNo8wjWJCCrw/upVPVWHWt5U3B2e5hKaeh2ekR77wsf4VzV3V9Wj0q3U7POuJDthgU4Ln+gHc1n2V5Fp9rd3k3+rij3HHU+gH1qvoVlNqdzJq+ocyPwqdkH90ew/U1FurIuZ8q6prMmyYtO7dUUmO3i/Ll6n0/QLe01JrCABi22S/mAwHPVYwOw7n8K6XUb2LStNmuimdgwiD+NjwF/E1Ho1m9pYgzHdczHzJX9WPJp82gWND8KKKKgYU13WONndgqKNzMewp1c94quwbaDS0b97eyBHx2jHzP8AoMfjQNaspWLPrOpf2pcA7ORaxn+CP+99W/lXWxDEa/SsbT41Vc9B0+grWhl87O0fKOBXk4ibnK56lGKirHLWcdtp2p4e2EklvefZ4pAcFFc5X6jDgYrstNfGveWf4rVj+Tr/AI1x5/f6oZBytzqSeX7iMDJ/8cNbtlcufGwwf9Ht7UQyn+7JK25f/Rf6iuuir1ovyMZu0GdlrM9jpelLqkz7HYqhCLl5W/hVR3bisDWPEmo6rpccl34WvbWyhlSVdQNxG5i2sDueNTuA9fQU/wASpdyx2N5DCtwun+azxGQIdrKPmBPGRg/gxrzTUPHiy6bd2lhFewNeDy5HmkBUIfvAL2z0ratUrxqJU43Xd/8ADnNTouq7I6241TT01bU4NROo7o5Qtnb2ExQuGXcX+U85PrwK5ex1PWINQ+ynT5jqciK0ks5jkO3PDAn5fbFQeFdQ0zRZLi4MkjXNzF5DbYSQgyCefoBzWhbWn9veI/tlxcm0sFUIAr4Mqq38RHQHJwBzxUzvScqkr2eut/wReMwlKEOVzTlcfHe3dj4jK6pdXOk2l0/2kQQyKkeGHUYz3HP16VfdNW177FLMk8ul2yyo97DFvJYOy7tvf5VXkA9TXU+DNN0i5udXuNRaO/0yzCR/aNVtljMLclkG/wCbaAV5brVHSNc8mXUI9DjiGjLeyCyRuVZMAHZ6Jv3EfWu6lBVI3l16HHhKc41G3IxbnweyaS91pl4t8smZCNm0nj+HBwenTis7wyAt2jzWV06Q5OUQctn3Yev512ATXSLo2elwx+eS7Mlzjax6sBt4NZcOnzafEP7S0e2lgT/nmf3oHqrLg5rRYWmpqSR6rqztY6vSdX0fU7k2ULyxXSru8qQDJHqMEipNZ0qO6tJLWYbo5F4P+e9Zlq0+lRQ6npTnU9JlA8yNlUzxr/eVsZbH908110irPBxyGGVNdG5Kfc8YfVmaK6s7nHn27FJGzwSDw34j9c1ueHvD/wDwkEV6+ov5az27RQIVyV3jHmFfp90fU1lajosMnju/WZpo4o1Ex8tRhmJBUcj1LflXa6TbEr8k/wBnWM5YL8zknuzHjP51wUMHGFR1PuNqlaU4cjODt7d7HUpbaZSrwvsYH1BxV3UpnYLbQjc7jJGe1bXjfSJLQ2+sR+Y6NtiuS+N27ornHr0P/AaxrKPzWN0zZLfpXu0pc0bH5tmmFeFxDb26E9naLaRYHMh+83r/APWpksSgTgKAhjOQB61bqveK7Wsqx/fcbRWzWh5MZuUrtnLGHzLO0dx8siGFj6EfMp/nU6SES21wxUTxPtkH95SwR/w5B/AVptYImlSRtz5b7lP0GKbFpkct6ks8SuoCyoT2fAB/kKx5GeksTCzb8zf8N3z6b4jt4A2EkYrg9++P0NdBotsix6n4flUG2hup7ZFP8IzuT/x1l/KuSgOPFGj4/iuoxXfLbMPE+vMnJFzazgf70Sqf/Qa5a65Z6Hu5VUdXDe96HlOm5stTltD9xZGVQe3PT881Le2DXupqqRlI0Ul5P9rBxj8cH8KTXojYeL7tTlQL5uv+0d39RW371101zRszwMY3Qrtx8zFkH+gWspGHeQFv++TUkqTahZiOLlVbcw67cA44qTVFCQWyqOBLwP8AgLVCsHksnluWmYj7vTnsa8TMUo10/I+ryCTlhH6sito57SZvOmigKgcOuCef4fercutzTS22n6dIPtlw+wSkAhFxlnx3OB0+lVJoNQ1e/wDJ06JHW3+Se4nbCB/7g7sRWnofg6HTLxb+6uDPeKxZBHlI48jHA7/jXm1sTTpJ8z97sehWxEYpxW5fi8L6QgDT2aXc3ea5G92P8h9BWnb20FpF5VtBHDHnO2NQo/Spaz9Yv1sbCRlkCzsMRjvn1xXgOpUquzdzzG2zQorJj16yh0uO4ublDJsyyqfmLfSszTfE1q63V1PK7Oz4SELyqjp/OmsPNpu2wr62OprP1D7XNE8MNudh6tuHI+lR6Pf3WpLLPLEscGcRgDk/jVu9ultYM7gJX+WJT/E1RyuMuXqMx4NUubYlJB5irxtbgj8ao6nraPewzQwSw3MP3WYhlde4rT1CAXKx3VsUmDDa7xnILVnNaSucNbOT6FK6IOKd2h76l5PFdr9mVnhk87ui9PzrAvNYXVr5PtEnlwIfuIC20f4mluNDhMpeRJot38IOBWdc6LJFMjWjOVJ+bnla6aVOhfR6mUpTWyJ9Y1b7XbMixCCPaESPPO0dK56r8thJ5hy//ffWk/s9v+eo/wC+a7qUqVONkzlrU6s3ew60spdS16SW5AWNcMY1GA3ZR9M549vevU9BtxGx4+6v61xWhA3FxJduObiYsB/sr8o/kfzrv9GH7uUjruFd8PgR7wuvaqNH0mW5UBp2/d28Z/jkP3R/U+wNeS3MEy6pG8jM0NvKkUpP/LQ4858/jt/Ou/jT/hJ/FEk7HOn6eTFD6O/8bfn8v0B9aTRdEi1DS76e6jVvtlzLPCenysu3+WRWsdBbm9o8Xl2ZP952P61g+IJ/7W8QW2jKc21sBdXeO/8AcT8Tz+FdFYQnT9LSOadpfJQlpHGCQPWvM21trDRr/U2XN7flrg5/gDfLCv5YOPYmlFXegzl9ZvX1HxBf3IEah5mCSdBtHygMfT5eD7mkt7y2YA3tmrleshTd/wCPDg1c0ewzbKz529z/AHqsXVvZWrNPG8ltKoyWt22n8a9ZU3GNl+JqlYgk1y1jgZLNBvxwEXpWbbwak83nta3Q3D/XeQxwPReOvvWkuqa62mNdjU50QsPL+VQxHrnbnFV1nS6Mc+oNPcsygjfIzkt/dXP4/lWbdbqkkN2LFtIIZJAY5YHHlohdCpG5ueT6461s6jpRmn+2WuEuQNrg8CVfQ+/oazdKiglv7uC4ihh86JVW3X+Nf727uRnt0qdLx7C4+wajO4Uf6i8Hcdg/v79DXgYqUnXcoPVfijhm/fuh91dyy6f9n2EOskbSIeDgH/J/Cu603yV02AROpRUHINcPfsyIDqFu0sI+7d2o+ZP95ev5ZFNgS4mhL2F7DeQHqFbYx+uOP5Vca6lG8tPyLjUXU3ri5XXfFNtYRHdaWA+0zEdGfog/ma6WSRIkLuwVB1LV51olzfeH4J2njxPO/mTOYiy+wBGeAKS58Sx3B3SzieQn5Yt2Bn6f41tpL4XdGikmdo+s2/lvLv2Qp/EeN3+ArOXXr/U5MaXZO0Ped/kT8Cev4Cuch1fTDcKbwNqN2D8lnAu6OM+4/iPua301C8vI990iWkA6RBwX/EDgfnVcth3Oitpi1qrzNH5ir+82HIBriDdrqPjK6kaVf9Fh8uOPPOW5YgfTAqW910qq6bpiLJczchc8KP77n0/nUmm6bHp0LAMZZ5Dummb7zt/h7VjVkoRfdm1GLcrmnD5kjLEjEDPat+KIRwBBkcdayrXZaASSFQzdAazbm8k1tmtbWRlsmO2WZeDL/sp7erflXmODm/I71JRXmTaSYbvUZtQRlGnWCNDbt2dv+Wkn042j6GtDQZgfBeoXsyyC81y6Elsq/fLAgQKoPU/KD/wI1m6uIk0+38O2kiRXN+ywLGnWOL+NvYBQa6bWY7VJ7RrKzE0drCLZYlmMLxAFdskT8hXG3uMV6GFsnzPS+ny/4Jy17/CU/Eaa5Fd22kXV3bJdT25luAiZggXO3GD/AKwnDfeOOOleYa1oFnpN4tvDqJu0WISMzQ/xZxtIB6E9K7jxCmpaxNHdfbdV+1QReXl7W3aRk+9tYrIAxHODtz+dR2vg+51a3jd7a0k+TDXEs6q0nuwjDcjPqMV200/b80muRdDkhKrGTs9GcCsH9nRTsz+TcBVikUsGX5v9rtx6V2PhvS98V0lzi1s5Uj8u9IMR3Kc/u8fMxyBggUzxX4WbQLS1kg/s2WMRuvlEbCrt/F8zFn4H3ieKPBlvFqcd1feTIJ4bVvJn8x/Mjk2/3icnOM+ld2JjGtSTSHKj7WSvudHpulalb6JPf6p5sz7jdyjUpPNZnC4DFO5woA3dB2zWnoNmI4o1xzGoH/Aj1NcnEBcW91dpJJE3lZYo5+dTxtbOcjC5/GvQ9DjUrFxyWLGuWjTlBtyd7nfBKK0NmCzSIA5bf3INMvbVZoy+0Fu49RVyiugo43RANI1qfTR/x7THzI1PQBjz+TZ/Ourt9yK8bfwHj6Vzmv2/k3MF0vDRPjP+y3/19tdNC3mRJJ/eUGgRwfjBZbTXUmjlihinh3SSSZwvl9cY7kMPyqbSrT7RJbT6ncF5pBut7WQ7FVf73lj+ucVV+I8S311plojusiStcNtOAEVR949lyRn6VP4ZtF0+Ga6utjS3B3ec6t5so9TknC+gpEL4rHYX9imp6Rc2MhDrcRMmfqOD+deQ2FxJaFY5u/DZ7MOGH55r2CyuRcLlSdo9gK831+0jsvF17ayIDDcbbmP/AIH97/x5WP41vQdpWPC4hoKdBVLbD1YOu5TkUtRRW6Qn5CwHoTUtdyPg3voMlQPEyY4PWq8Ew3jeeXbYg+gz/Sn3kwihPPLcVQ0rN3cvd/8ALCIGGH/aOfnb8wB+BqG9bG1OF4OUtkaVjGZfGWirjj7Ruz/uqzf0r0q0YN8SNWslABfTrSU59Uds/oy1w/hiEXfjjT8ciCKWRvboo/8AQq3TqPkfFN7xGAWWWSwzj0iUgf8AfSGuHEazPrMnjbCp9zi/iknleMNS2jBXypR/3wp/9lNKt5H9jM7MAqrkk9OlaPxRgQ+N4ZGT93dWEZP+0Qzg/oVrlo9HmaJEnvlayQ5CKuGbHQNXRRb5dDycyhB1XGTtrf7yyLqO6kRJiTtV3UD+LAx/7NUFxqa26s5KxoDiMDO53xwFUVDcF1mX7DCLq6lLQQ26Nhlxhmdj2XkDPtW9oPhy4s7sajqk0M955exEiT5IcnJIJ6sfWvn80xEYVXKT26dz6LLJxw+DS6vUs+EbWa08MWi3CstxJumkD9dzMW5rboor5SrUdSbm+pDd3cp6pqEel6fNdyqxSMZOBnHufb1rz+7l1HXb+9vYbm3zY2u90kzjaSThcfT9a6Hxbe20lgUWTfmNlbHTBrzDTJ7uKzuZ4XLSyRmN1z96Mjbj8ODXr5dh06bn1NaVNzuka+m2uoa5qNraNPFbi4BPmAFyoC7ulaUOjG1urrTlvtj28uGDp88gPO/8ah8LSNFrlk+ceVAzH8wv8s11PjGPTrnTnvo5WW9tkJjmi67fRvUVtWrNVVS2T8utxV6MIz5YmH/aOsaUphR5Qi/xKSQR6+1R2huNeug1zfLDB1eV2/MCsNtU1d7JFea3ZZTtxtOf50+wWytyf7RtGuQzbjIhPHtsB5Fa/V7Rbsr+Rz1KTpz5Jy3PQNOms7mZLSwnKadp+GaRekkme5q5q+uxQ2jLaTB5WyodDwvrXJzeL7RLRLSytJDEn3YoYfLT8SaxF1aSESvcwARvI0g8o58vPUc9fWuL6lOb5mvvLvFWVz0zS7DZo+24PmNN+9O7qpIrEDKWKhgWHUVlTeNbm6tIo4Ypo4igHmBMbuOuT/SqVtrJgfLQAqfvEHms44Srq5IUqsYO0mdEQD1AP1owPSqH9tWO3d5jfTYc0z+3bT0l/wC+an2NTsHtYdzYslC3aBRgZ6Ctm61CTTtDv5IT+/ZVjh/66Mdq/wA8/hWLbOBeqM8g81avlM+qaXbfwNM0rD12qcfq1e7Qd4RfkemzpfDunJpmiW0CDnaCT3NSWOj6dozXM9pAYjKS75dm75wMngZJ4FaCrtUKOgGKp6lMFh8lfvycfhV3EF3PHJpjkg7ZkKAd+RivFtYZbm9XTtPVvsNkxzLI27zpfulie+0fKPxrqPG3iiWGNdNsQ6MwKGf+6o4bb79s9q4YFGgFtCshVfvFG2/ma7sLRfxspLqbNihRNr3h3fd2KO30qyunWzqrSxu564lP8xWCiKFClblh/dt/kH4sa07S9aCPyxZTCMcjMm8/mTXcpX3KTvuSanK0q/ZYOXI5x0Uep+lVbG3CqspHG3bEP7q/4nrVia6iuLQpAjRvNL5Uisu1h3bP4fzrSsLYMfNcfKPuiuPGVPsomTuU5tLe6hG6Nhg7lZThlPqDVaaWfy/surxvLEv3byIYeMerr/kV0U8vkxM/ftXMo0mp3BlLn7OGwiD/AJaH+8fb0Fee4KW5nKKZPa2t9aQh7S6MkJ+5LbASRsP9qM9P+A/lVaedVuPMmsYjN/z3sZvJkP1Vsf1rVTSJInM1vObaZuW8vo3+8vQ1Jcak9hGg1RIpFkbahi5Lf8BNc84Ti7pX/BmLptFOy8SWiqRPeTgA4xcQEN/30vFX/wC09EuiSbqykPffj+tJFc6ROqt5UMZZQ+JItpweh6VIL7SIiQJ7RSOo4rhqRXNpBp/15ENPsC2ekXQ/dw2bg/8APPb/AErH1aO706WC2tEDR3DiOOSRifLJPQj+KrurXtvJo1w1hNEZGXbvTjAJ5OfpmrPg1NI8Qwk3Ml5/aSKyKI5NvkRY+Vo/Xp8xPNdWDp1L87enZmlJO4+xsLTRLVi8o3ucyzynBdv89qnW9kkBeCMJEBkzzjAA9QvU/jgVftfAl+LiPydSs2Zj8kl9D5kh9fmVscfhV0+Cb+9guor7VUNuP3brbQBC57jLEkDHetZUJN3ep6KqJKyOPieTW2eeWVotLBw0srbWufx/hT2HWuggFzKnl6eFtYQMG8lTBA9I4z/M8VpHw/punxofJeSVRmOSRi7DHTHZfyrnvEms3dvPDY20qqxUs0mdxUH0z396UoK5tRhOrJQjuzl47e9i12byrW4munkkj/fRGQvnKglsenOR0r1C3cpp6pLMWkVVWUOO3HPvzXB3dreaOIdQt9TWdyWZLi3ujIpZcblP5jI967mC1uL2PzT5jo2GcKc4B7fhWr1OnHUJUlG9rNboo6497fambCxkxHCmZShCPM5Gdu7+EAY6c1fg0fTLDS7cvFFbX20zTS28rKynHPzE5bHXmqM2i6paTG5tvKkaT5zGZNjqw44PTt0rOkivJ2lN+wiRcKYg24yZ7MfTHYVxzhiKlS0XZHhyp1JzMrVbp/EviO0b7NcMhCpdpLIqIzBOMc8Dn9TXc2Ph2Hwz/Zkts80lvcxGCUySbxuUZG30HMlZ+hXa3epeWsMci7xLLK0QydoPX+X412vi6YP4e025Hy7ZI5dvYLwrfkHr21VbSj0R1xXLJNnnrQPp2kanbBDLcqxtwg4zwFQ/984b867fwrcC4toJARhlDD8VzXL6vard6tBvJCXUBD+7JwfxKtj6ZrU8JubNVtm48l2iA9lb5f8Ax3FanTs7HeUUdaKAMbxHFv0yU99hP5c/0rTiKxWiHd8qoOT9Kh1BVkiETdGzn6YrE8XTTR6StlA20TYR8dWHTaPr3PpmgDk2mk1/WLrUWnigsWcIkkwzuRT8u1f4vmy3p064rXKeG4wz6i97eIo3PNLHJ5Q/IAYrR0TQYbSCONYl3heuOlWPEcKxabFbg7nubiOP/gOdzfoppC5bIkhtNG0mKa/0+xihaEAN5XyhtwBGfXqK5b4hOq+JNJKkBjaSbvpuXb/7NWve3DSnUoR/y21C3t0A/wBmNGb9K4nxhfnUPE+oTQtvjt4xbQle+wEt/wCPE/lV0/iPMzacVhZRfXQ0ba4WaMcjd/OpJZUiUsx/CudtL6KS2iYBuV4I5zUNxfNNcraW6mS4fpEDz9W9BXb7TQ+D+qScrFm5lm1O7W2hO0v1YfwJ3b+g963Ejis7RY4lCxxLhRUOn2KafbncweV+ZZOmT7ew7CqmoXvyNt6D7o9aa0XMxT/eSVOnsjsPhxEqalqurXBxDbxrFuPsDI//ALLWTbzTFLC9uQRM2qLO/qDJJlh/4+RXQ6Rpos/CNno7Ptn1GTZKc8nPzS/+OgrWHq90kFqJhEZnkvlaKIEAyHzdwAz7CvNqSu3Jn2mHp+ypRh2NT4mW6ySaVdcL5YljJP8AwE/0NcDJqlhChMl/bqg5P7wH9K668sJdduRd+IHF0wOYrNSfs8HsF/iP+01WBp1gF2ixtcdMeQv+FeXPP6dJ8kI38zgxODhWq+0kzmvAlnvsrnWJBmS8kKxEjkRKePzOTXXU1I0ijVI0VEUYVVGAKSaZIIjJIcIO+K+YxNaVeq6j6nX6EN3eR2ke5+WP3VHeue1XxbHa2j7jFG5+UYk+YVurbWN8PPEYbd3GRWZqcWmWhEEdnaGaUHcWjDNj8aqgqfN7ybA80vdVfUWO3d5TttaT+EfT1NXdU0yOxtV1Gx2fZ9o3Qnv9D/SqF5ZDTr6401z/AKM43wsf4VPT8jUct+w0t7WVmV2XJXB5bHavo1Be77Pb80auEqHLUp63/M1vD8sf9sOzSYL2y7Ax9W6V0d/EJtPuYicBo2GT24rgbdlgdGceWDGoyc8MD3/OtJ9WkeLY99lMdN9Y1sM51FOL2M8VWlGq00Zscvm6YkikeZC+7b3PqP51cjkWWNZEOVYZBqjAhW+d4lc28vr8oLe3tVhLW6twVilhaMchXByv5V1PlTtc1xWGniqcakFqTSyLFE0jn5VGTVd7USxCe7Uv6RA8J/iacIWZllllSUrllUD5AR/Wop7sMzJGjMzqCwVeaV3tEvB4KOHi51t/yJdOvo7dvsN1xA5/dOein0rQNnPv2hOP73asZbKS4GJ8JH3Qck/U9quLboq7VknVfRZmA/nSnHW6Zw4ueHnPRmhLAlvF8x3SNwPaqlWopLcQJHIjHbwCSSfzpfNs/wDnk351jGUldNNnJUhFv3WrHTKxj1OU/wB5EcfgSP8ACtSaOe4uLO/szEZYdymOVioYNjPIBwRgdqy7nEd3bynjdmI/jyP1H61ZieVFZ0EqAHGVUsD+XSrwU+ajE+hludpY6hK1qXvjbpKOdkTEjH1PWue1rV/I3zu+0+3Uew96x7vVprdAF82RmUsDt2KAOpLHtWNZZ1SXdeSiSV93CfdjX+6PfuT+Fa1KkaesgWrOZu7uXU7uSeZyHY7FH/PNeyj6Zq9bWq20aruLlR1P+FZrQss8qAZkRirY/ixWhaXImQKT8w/WvoIqLimjSxt2tuixh2G5m557VaxVKzucgRPwR901dq1YZmz/AL3Vto6RRD/vpj/gtb0aCONUHYVh6evnancue85H4KoFb6qXYKvJPArxcRK9RmT3MrV90pitl48zr9O/+H41HpcavIhUYAGQK0UgR/Etwp+ZLKMbz/tbdx/mtVvCq+etux/iVcg/Ss+hJ1drpUIjV5ssxGcdhWTquk2+oeILaFocIkZBwOMZBNdRWPq2vWWl48yRPMPCjqSfQAcn8KhXvoUNGi2zmaeTAMtwsjbh0VOij271k6x/Y1krOUVnPdmwKlCa9rOGSEWMDdJLoZfHqIx0/wCBflWrp3h2xsZBO4a6u/8An4n+Yj/dHRfwp7biOLuNKmu9OmuLlWtNOx1cbXm9lXsvuaf/AGa2laBYa3AnlXcczS+Xj70LfwEf7orqvEl7bQQpFOvnux3Jbjq2O7HstcdfX1xf3sFtNeIJZ8qFTpGv+z2H+8fyq4tsWx6jbRJFLa3SnzTJHuGxsLtYDbx7Cp31SFLe6icZllTayxNjft7buuPb3rz231LVfDtxHZ/av7RtVwi2xbdKvYKjAfMR6H866q8VvJjMeAd/JI6n0NcdWpKlLV6M7acY1FpuUmvbu6mi37VRxt6dPaq2peC31gwtDcfZpY1ILyrlSPQj+taxvbeBYi77mTgA/wAVVJvEc005RZTsUE4Ix8prONbXQ2ipRacdCHTfh3b6ZbrPqOorOobdDBGmxCc/ePJJren1CG3h8q2RXTbukxnAI6fjXLTajNKuxHdwQP4vu5/hNEQNxFNDNKYEUfOO/wBBWvM5PREzcpazdzQu9a3KgjmVd4I+Q8hqxpszMZXYhWBfDf561WuLS0eNntrjAU7VDnhvx7GhJbmGLJPmDa2xCOD/AIc1ai7kbHW+G7BYPD+pXuMhbeTn1+XJ/wDZR+BrsNVt0u9LsLR/uyrLDn0BQ8/yqKz01LLwVf2v3jHZMrH+820lj+Jp00olXR8H7yzSY/4Cv/xVdcdDHqczaQf2lbpHKdlwp3q39yQcMP5g0rmW01toSAC0KzrjuQSrfoFqeVfsniKSIfKJsXEf48P+vP8AwKqOvalBB4g05zIN+5oVA/utjk+24KPxrpT0udiacLneWFwLi1Vs5IFWqzdOEIjBjO1jzg9DU91dKqFEOWPUjtVCI2dbi+Rc8DoPWsm5mTUtbbZhoLIlM/3pO/8A3z0+u6sDUPEKWd1LcpKVkkT7NalRu8tM/PMR9Rgf7taugrElmUhwUGCpBzuHrnvUqabsmFmzp7OPbDu7tzWHqs63PiK3t8jZaR+Y59Gbp+gP51r3F9Dp+nG4lJIRMhF5Zj2UD1J4rh9UuDpfh+9u72TF5eP/AKQU52bv4V+ijaKpJt6EydtTN1nW/stiLmFws0jSSw/9dJejf8BjCfi1clYz7oYnIw68OP8Aa7/4/jWfNeTX0rSynHzELGDxGM52impcNbyhxzu+Uof4v/r13Qocsb9T5zML4lWXQ6GXSrG4yzQkbuT5cjJn8jVvT4LXSomjsrRIt3LNklm+pNZllqcUg2K2SP4Dwy/hVtrzj5UOfehJLU+bqRr/AMOV7Fu4umKlpG49Kg0gx3WqmW6kVLW0Xz7mRvuqv8K/if0B9axdR1PylITE1wfuxA9Pc+grKt/tK25juJy+5/NZBwpb1Prjt6UnGVTRHoZfg+R+0mj0Pw34pn1r4nWE0gZLMRyQWkDN/qxtzvYf3mx+ArU8X6VbR6loulvcyL51y11joVVOVXI9ScZ9q8rt557bURNbTNDPEyzRSL1Vq3dJ1m91bxrZy6rfNfzSnaVZVATarFGCr0xlvzrix9FwoSlHome4p3Wp6XQTgZpCQoLMQFHc1kahqiMjQ253buGf/Cvz2MXJmQyTW38/KIPKHZup/GsvVNRd2MgJXcRhC2RWPqmpwQOI5J1jU9c9zWZNriXLlbZJLuUDA2LhR9SeBXpUsJJ2kkUkb7eIWto1t42dTM2FTP5msPUruQMGZzmRsbs8k+grEkvprS6d7iORrqT5AVGFA9FJ/wAmmM199tieZ0jBB8rjeFbv/wACr0qWCjBpkyjKUXZaLqbFzp8upzRzyXUcEv3EWUZ3Z6AflVe8tdR09wC9tIXJPyMf6imo0VuftUjSSXSjiWV+B/hVKXVJ5Y3uXtwy54bfgH3GR0raEJ3t0HSr1VDloa2HS3s6KPtUCrHkZYHIpwntpHzGY8k/LwPTirttZTywebctGiuMqoGcD3rKtbaGW8a4EI2BsJsXrjvVe407dDswmJq1Jcs18zXZ1UgNx744qrcyGA5wC2chunFSySAqSM4I79OOoxVOR/tNytup3JFy7fyFZU43Z316ypU3J9CJpmuHK2sfBzk9h+NWra3FuhwdztyzetWIoZJA3lRswXk7R0qSGzuZ32pC5PqRgCtXOMVY+ZxOLq4jS2hBRWxPpUCW+xJD9pXk7uA3sKyCCpwwIPvWcKkZ7HJOlKG4lFaem6Yl9FI8jOgBwpHQ1c/4R6P/AJ+X/wC+RWc8TTi7Nlxw85K6RZ1hmxCiruyxJA6/h7+lQ3F9f2UG2V4C4UF32nPbtnBrVn062GNQvpGi2IUiCtg7v9nH3mrNvdLmWJZr9zJHJGmMpsbIbJ+Xqw6c4FLDUalOKS+Z9A60Gxmu6Pfw3L2MqJeXAEYKFx8zsoOz/eAIC44BJ9KZNcR2Yhu44QkSQDZGOPmIbC10t1avFa29/LcXQ+1IyRbpP3kaBAFYt97PU4zwDjtXLeLXRYLdI1VRcFbgIvRcr8wH/As11Oh7WcY9L/gFOopSsjjpJ5Y3NwTufcckcd61obeO/UvEwguf4gfusf6H3rMljaNtsikI/rWnptslwHiWTyryH5c9nHuK+hUeXRG44yT2h2XabD2Zuh+jdK3bO5W4hGOo96zo76a2lFrexAZ6Z5Vx7H+lX4bKzVhNDCiMecp8tNXAZog/ezf9dZf/AEM11WkQiS83nogz+NcvpA23dyvpLJ/PP9a7TRUxbu/95sV4lX42ZdTn9FBuf7UuGPN1dSqP90MR/wCgrVXww/k3IjP8EjIfwYir/hSH5Y8n5VSQhfUsx5/L+dZ0KfZNfv4CNp3iVD65ADfrj86T6oR1WuS362qQ2GxJZm2GZ+RGPUDuabpHh6y0pvPAa4vW+/dTfM5+n90ewq7bul3bRyMASOfoas1ne2hRFcQfaI9vmyRnqGjbBrk7iPxdHMYjAl0it8k0cyoGHuDyDXY0UJ2Cxxg8Oa1qUwmv3trYkAFtxlfH6CsXxBp1tbXFvp1nuee5kCSTOcsyryx9h7Cu/wBTvVtLdvmAYjqf4R61w0e6ZrzXJVIjSNktww/hxkn8f8K0i3uJmvo2gWWq6Pb3j+YlzghZo3Ksv0IqaPU9R0ucafdTGVmyILgjDN/st798961PDFu1r4csom+8IwTTtd0xdR09wvyzJ88bjqrDpWNWEamkjSnNwd0Y17fvJgypG8y4DEr09wariV7gsjrGsh4AYZxxmmwRPeLC7Lt3MFK+p7/lW8unW6yRwySIm4EznBZcn7o6fWueFKdzsdSNtDAuIpG0/wAyOPZGvzuiDacY4rIbV7qGKVGxLC2Bkkfz613F7LDaQzQyxwpCw4VdwYewP9a4bULG1keW7S4AdfuonTHp9a7aaS0ZhNvoUxJPMQqNtRQOTxu/xxW3o0iS6jbW7yrK0lzEvPO0bweKx1nDQBbgSITwoPFWtHkjt/EGmmEYiN1F/rOoywrZWZndnv8AFGJdI1JD/HCy/wDjprm7KQv/AMI/k8/YJWYf9+a2by9+w+GtYm5DJbOy/XaQP1IrLig+zalpkJx+701l/wDH0H9KBsxfHNwYbaz+znZerLvSXGdifxAjuG6Y/wAK88naa+mvpbic7o0DGUjGDxjH0PQV13iN5r3xNc2mf3Ufl9unyZ/9mNc5qFvH/axijyIoVVnX+8/b8h/OvNrYh+0cb6I9WhRtTT6s7nwx4gTUNOi87CSqNsiHrG3cH+n1qr4g1+6ufM0/SBhxxLP/AHB6D/arnrDSvtEv2hjJGWG3MTlC49DjtXQJaW2nWw3BERRkIOAPrRUzNuForU1hhNdXoYMWizldzyguepbk1d0zU5vC8zGdGnspAflQjMbewPY1HNqc13MIbUlFPQqu5m/3V7D3NZl4yzTSQ2bJJJH8sl1cNu2n+6o6ZrloVKkJ89zWpGMo8qRv6p41S8s90EE1vbZ+aVsB2/2U56+9cHqWu3eq3cjXLbYoVykKn5Ih6e7epptzHsunUs8jLgF3OSciso5NhcSd5mP5Z2ivr8LFOnGp3Vz5jF1Zc7p9i1agm2i4+ZhuP1PNRzkm9tY/Tc5/AY/rWjZxjeW/hjXNULVPtXiAqfuxxc/ic12y0SRwLqSvGkg+dA2P0qKWMJHndKRxkea2MfnXShVHRR+VZd/bhGJUYV+1XKCJRXtoY0lVCgVG4wBj8adNC8ME8zqQkKlifXFWJz5lnbzD733TVuUmbT5Nqby0R+Q/xcdKGrRdhmloHgaO7tob/WZmlMyB1tojsRVPIDEctXY2Wkadpv8Ax5WNvbnpmOMA/n1rI8FX9nN4bsrWO/W4uIYgskbHEiH+6V68dK6IjKkdK/M8ficROtKNSTLfY5LU9RAupBJI5Tcdo7Vj3Wq5UpCOfQcmrmqWhvLVo1Pzq25c9zWBDa3NtKryQuiE7STW1ClTcb31RlOpKMlFL5lWaZ52y3TsKlNwtgsMWN00xyV9FHU0y6juLaQPaW/nMfug9F+tZNrPb3wJvGLXMhyzN8uPZfTFenGKnG/QeFw0pybk9S5dxLeI6vwWOQfQ9jVa1kF3b/ZJVIkTgsD0Yd6mNtcxtiG5WQYztmXn/voVGltdrfCc+QhZcEKxO6tbx5bJnbg8PXoTcZq8WRTNaxTAfPcyDjEh3c/SrGn6edSv4Y7zIiP/ACxXqwHr6Cod9xBPMEt1k3OWyGxW54WLzaheSTRCN440VRnPDEn+gqas+Sm5rcVaVZScVHliR66skGlzJa/Ls4AHPyjtWdAv2S0hEbjYUBy3TpW3rDrHHOCSAc/l3rk7eaS6S1tZsxRbQMtwJPQZrPDRc6WvceHrxpuTZea9F26wx7kYjK7h96ug0PSbGbRYpNj+a+TI+7nfnBrE1O0lhszLs/1Xzqy9BinW329i39lvcl9olZEmwBuPZTweRTnFSp+5KwvavFU25qzR2ltbR2kIjiGAO/c/WpsmuW0zxRNHdCy1mLyZDwspXZ/30P6jiuprya9KdOXv9TDk5dCpfw7o/NHVev0qtbTkOsThXQnHzDOKtXsqpCU6s3asa3lD3rj+EYqqcW4MmUkrJ9TogABgAAegpaKK5yjR1K5NvPHOYRJeY2RJtysefRe7H0/Os2ezlvbe7SZzJKkZmupc52kfdTI9D6cZz6VtamyWrJa2kO/UJQVT1Ve7E/wirU2lJovgu8QHdPOqh3xjczEL/kV9GnYlOxX1f9/HpEHTdbztx9FH9a4DXJvtM+kx4H7u3b/0Y1egyjfrunxH/lnZD/x5m/8Aia85ugG1Gwb1jb/0Mn+tdWD/AIiN8P8AGhNT0xnsMx/NIvzYNULS2Mvk3YUrcwcN749a6g81kKPserBeiTfz/wD1fyr1mjuZalSPUrUwyRnnoQfun1FUdGupFmeznOXTOD644rW+zx5bjhuorOlsEtry2e2TbtPQfXmmMs2Z8vWrhOzMr/muP/Za7vSv+PFPqa4ST93qyP8A3ox/463/ANlXb6O+62ZP7rV42KVqjMnuZ3hqyu7Vp/tMLR7JHRM/xKG+U/lUeqWLy6tcvAu65iiS5iQf8tB8yun4gD8cV01ZWof6NrWm3nRH32sh/wB7lf8Ax5cfjWKd2IraNeKWUK2YZhuUnsf88VvVjahpbpM11ZjO47pYh3P95ff1Hf61pWUry2qNIuG6fWpYyeobu6isrZ55nVUQZJY4FTVlX+hw6pfJLfM01vHyluT8mfUjv+NC8wMKCG58VTNclSmmBvlLjH2k+w/uD/x6ptbhE9xbaVbj5XcKQP7o5Y101xNFZ2jyuVSONfoAKx9At2uJZdWnUhpvliU9VT1/Gqv1EbkaCONUX7qjApxGQRRRUDOY0o20Ws3lvcuI1hmDgscfKw6D05B5q7e6zaRxxKlwJtj7wCOhPGPX8TWBr9vJ/wAJA5jYqJYeQP4trZ/9mqpJZy3YikeH58bMqcH8afMkzWKfLoTX8/2gF4lI54JbsPX+VLFpY/dsSCWQsvopHPIpLzRJPs6uokZN+Sv4Zzn+tP09ZVkUNbMxjG45k6c9fpRKaiaR13GTaQblnZpo1VFDncR1x2/wqte6K/2cSeZ5yHBQI21o8Hg+tdb9utkAlaKEyjqAO/1py6xbWdtEI7dX+Y8N83JNEa6QOncwl1rXhZJa3t9K1kHiE3mIpOzepOWxnA9a9Fn1KxfxJF/pduESySNHMgw7SOzBQe5wlcBqUmn3MxJhZDJyxj4B9j+NZE1lpyCQ28MQbGHBT730rWNaEtCPZyR13imaHTfF0DO6/wCnQAEf3WU4GfqP/Qa5y9jaLWZlYZE4WRD68BSPwwPzrNaC3m3LsaNGIG4dcjp19KuQXzX+nfvB/pdm24Y/ix1/Na48Zh+V862Z6eEqvl5H0Ow09FDqMfdXisvXLTUNR1GOCJ0jtFGXY8nd9O9WrC7EkUc6HcCK2UKOA6gc968hScJXPT5VONjnNWSLRNBnjt3CXEibVduXdz0HqTWdo+jSLZxveoYFVciBWy31Zq2NY0lb/UbeV2lHlE4CNjdmrd/an+zWiDMHk+UsOoH/AOqtPaLkS6sz9m+ZvojkY9GfU7C9v4CQ6uSijpIi8fzziuZnVVgRFGF3qB+deu6dbJa2qIiBUAAUegry/wATWn9n6hPB0VbhWX/dJyP519Dk2N5uai+mx4ebYTlUaq67lmFdmnSP3aqGgJu1HUZv9pUH4CtmFP8AQUX1XNUNEi8sXZP8UxP6V9K1eUTwE9GbESb5VXtTNXhX7NlRjbU9qMzfhUmoJvtWrXoQYFv+90l/9lj+hq1p7brRfYkfrVbSMPaXaY5E7D8wD/WoUmlgsmjj4kmuBFGcZxuxk/hzWLqKEed7F21sXbVLaTxvpK5jWTc5crwS2OA3616nXN+HtDitI4ZEiTyhlgWGWLf3j71Z1W/8wm3hOUH32Hc+lfnWa4qOMxPNBaF+Rn3TBrqZh0Lms293TOsCKSc7iau0VzwfKMyrq38gqVJIP865u30+O5N5GwU+XOwUHtnn+tdTeymdhDCMuD1I71HpeipYwnzXM0zsXkJ6FjXbRrezpt31FJJqzOUksJrZ/wB1O8fcK/zCmF9RUjKxSY6EHB/Wug1pEikCL65A9Kya76VT2kVKSOeWNr0ZcqldFEzX+/cIH3eu5a6PwiGaC+llGJ2nAbJzgBRj+ZrKp1rfTaTdtcxxGWGQATRg8nHRh70Voe0puMVqXDHzqvkmbmsWKXJZZM7HGcioIdOhmiFqIlaPuGGRWpp2qWmr27S2rFlU7WVhgg+9XFVE4UKp9BXlurUprkeljayTuU76BF0W6hUZHkN+PFcv4WuFhupZHKhVtBks2P4sgfzrrpVivIXgZnAPDBW2msCDRrTR7yUywLcQvGTG0gyYiD93ntg/pW+GqR9lKnLdlqSUGi5qGn2vibSkxIqSDlJFO7Ye4NWdMU2Gnx2d1cK8sWV3DPIzx+mKo6ddJaacI40jjJYksMCoI4tQ1m/e20u3e4dE3vhwg646n1pqlOpekvhTMVUbiktWT3szEOwbLtwvvUVrAYUy33261UvLW+0q6t/7Usp7dJWIEkhBG4dsgmryzxMMiRfxqqlKVKPKQrud6is+hsw3SSsqDO4jn2qxWXBduIyUjQ4XJfGMD1NO+0yf8/sH/fX/ANauP6vOXwo3tc9F0rTQrl3+Y/xMe/tTfFLmSOwsVGTPcBm/3UG7+e2t8KFXAAAHYVWjSO4neaSNS8bmJCew4z+ZFexfqZHOrAW8S3L87IIETPphC3/s1eeatam2l0yQ/wDLSIn/ANBr2kWkAeVvLG6Y/OfXIx/ICuC+IdlDBFpQiXaIldFHsNtdWEl+9RvQl+8RgVS1K386FXXh0OQfSro6UEZyDXubnojI23xK5GCRkih0DFT/AHTmnKoQFR060tMZUvI8y27jsxU/Qj/HFdNoc/7xAeki/rWGwBHPbkfgau2TGJxt/gk4/OvKx0feTMpbnX1DdWyXdu0MnQ4II/hIOQfzqUHIzS1wIQUUUUAFFFFAGdqVidTeKB3xbxtukX++ewrQRQihVGAOBQMdh3paL6AFFFFAHOa66WmpWlxIoKu3lZPYsOP1ApjiRgZAqxp1y/UfhWj4i0qLV9HuLd3MbBd6SL1UjkH9K5HS9TudZ0tJp3xKuVZh/GQcZrOpTWkzejL7J0scjrZfuJpXZRtwo47/AC9ay9VnnSKJ8HLfM5IyVXNNtt0TkB2KryBx1qeRftJEsn35VBYjjj0pwhzGxkvqATL7ygDBsE+3Sq11qAE4CyllGTkP0qW7tUnEhHyKgKoo5A96oWdvtaRC2cSIOF9a29guoaoY1xcyzF3LgbgoJPCiryzyKAGCgtyeAeaznXybr7MDuV3wGbqOf1q1Evnecp4ZRncO/NDpKOwXI3eSOVldtw9h1qRLgQX0Ei4Af9249D1XP6j8ar3tsYoVZZWyc8+nT/GmI5NvPG/zfIXznHIGQfzrqdNVKTiwVTlkmjp9Eudrm2/uMUx7dV/Q4/CuospCHKdjXE6WC2ths43RRsfrlhXZ2w/fr9a+Zrq0j3KLujSqOSJZcbs4HapKK5jpCuE+JFmv2O3vFHz7gjH1wcj+td3XPeMoUm0BiwztkTj6nH9a78sk1ioW66HDmMVLDSOegXNvF/1zBqnZjZNcJ6HNX7Al7a1J67Sv4VBOgivY2X+Lch/Cv0TofDFu0OJvwqzcDdA/0qpb8TKferso/dP9KoXU5nS18m/1GHn76P8A+O1bn095rGI27BLlJfNjLdNwPGf5VNBAizXUv8TFR/46KuR/6qL/AH6x9mpQcZbO5TetyvB4rt4EMd289hMP9ZG6tjPsRwRTovEeky5/01I8f89QUz7jPWoPEpP9lSLng4X82AqtYRJLCd6K3PG5c4rwJ8O0XJqMmjTnVrl29u5LmxS9066BtxnJT+LnFQ2uu7I1S4R3IH3wck1WgLWWvJZqd1rqMbM0RGBGwHUfWql3CLa6khDFgpxk15NXBxpVHQlrbb0OWu5QanF6M0/7dQB2W1Cyno27P51ltcyyXBlkkclj8xBxUNFONGEdkckq05bslnlM0m7nGMAE0tnaXOpXYtbNA8nV2bhYx6sf6Vo+C9CXxfq1zay3L2sNsqu/lruaQE4wCfu/XBr0S4sbHRxLZ2FpHBBAAQByWOerE9T7mtWlTiejhcA6r56j0PNp/DuswuwSC2lUH76z4B98EZq1ZaIlmzzaisF3KRhYmXdGnuAep9zXXzrhAFJGTke1ZN3DsiaQN0bGCOtSqkj1qeCoUnzRWpXvbVL+0VbaJLOaNCIpLb5NvsQOCuexrmf7RuZJUeQtHdQfI4zyprpo8pkBjUs2gWOrh5JxIk8a4E0TbW6d/X8a0VOM1qYYuh7Ve67MxzqUVzGrOFjmHU561SurvzfkjJOep9a0b3wbJbgtDq820HGHhVj09eKfa+DI3VJLzUbiZWONiARj8cc1nHBxi+a5xvDV5LlbRS0rQZ9Z89oLu3hihIVpJFLBn7quOuOM132k2ll4d0oQWzhpnffPM4yWIHBb29B2qhbW8Nqi2kESRxouVCjGMHFWYWE/yuCS+SSTmulwSPSw+Fp0vhWpFdyx3lsYLvbcRtwVdQUxXPz+FdGaPdEl1AeWIhmYLj6HNdVdWUQiR4xsHl7to6ZFYWJZldmmb5m2gAdBW9NRZrOmnui9oeiaX9njlZ7ifZz5d1NuRW/3ehP+9muu3j/nm/8A38rl7VxChj2Kyl8tnvn/ADmtXCesv/ff/wBarVlsjmlBX0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63688" y="1635646"/>
            <a:ext cx="5328592" cy="100811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"/>
          <p:cNvSpPr txBox="1"/>
          <p:nvPr/>
        </p:nvSpPr>
        <p:spPr>
          <a:xfrm>
            <a:off x="10095" y="143071"/>
            <a:ext cx="24561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>
                <a:latin typeface="黑体" pitchFamily="49" charset="-122"/>
                <a:ea typeface="黑体" pitchFamily="49" charset="-122"/>
              </a:rPr>
              <a:t>语文 四年级 上册</a:t>
            </a:r>
          </a:p>
        </p:txBody>
      </p:sp>
      <p:sp>
        <p:nvSpPr>
          <p:cNvPr id="12" name="TextBox 48"/>
          <p:cNvSpPr txBox="1"/>
          <p:nvPr/>
        </p:nvSpPr>
        <p:spPr>
          <a:xfrm>
            <a:off x="2726940" y="1563638"/>
            <a:ext cx="4725380" cy="10849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6600" b="1" dirty="0">
                <a:ln w="0"/>
                <a:latin typeface="宋体" pitchFamily="2" charset="-122"/>
                <a:ea typeface="宋体" pitchFamily="2" charset="-122"/>
              </a:rPr>
              <a:t>西门豹治邺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848186" y="1743682"/>
            <a:ext cx="807171" cy="828068"/>
            <a:chOff x="1683888" y="851414"/>
            <a:chExt cx="975013" cy="100025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2521D20-73C0-8845-9A67-616245E6E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888" y="876657"/>
              <a:ext cx="975013" cy="975013"/>
            </a:xfrm>
            <a:prstGeom prst="rect">
              <a:avLst/>
            </a:prstGeom>
          </p:spPr>
        </p:pic>
        <p:sp>
          <p:nvSpPr>
            <p:cNvPr id="15" name="文本框 6">
              <a:extLst>
                <a:ext uri="{FF2B5EF4-FFF2-40B4-BE49-F238E27FC236}">
                  <a16:creationId xmlns:a16="http://schemas.microsoft.com/office/drawing/2014/main" id="{D72EACE4-6DBD-7247-92D1-5B31521A4382}"/>
                </a:ext>
              </a:extLst>
            </p:cNvPr>
            <p:cNvSpPr txBox="1"/>
            <p:nvPr/>
          </p:nvSpPr>
          <p:spPr>
            <a:xfrm>
              <a:off x="1717069" y="851414"/>
              <a:ext cx="908526" cy="929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4400" b="1" dirty="0">
                  <a:solidFill>
                    <a:srgbClr val="FF6E00"/>
                  </a:solidFill>
                  <a:latin typeface="楷体" pitchFamily="49" charset="-122"/>
                  <a:ea typeface="楷体" pitchFamily="49" charset="-122"/>
                </a:rPr>
                <a:t>26</a:t>
              </a:r>
              <a:endParaRPr kumimoji="1" lang="zh-CN" altLang="en-US" sz="4800" b="1" dirty="0">
                <a:solidFill>
                  <a:srgbClr val="FF6E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16" name="文本框 15">
            <a:hlinkClick r:id="rId5" action="ppaction://hlinksldjump"/>
            <a:extLst>
              <a:ext uri="{FF2B5EF4-FFF2-40B4-BE49-F238E27FC236}">
                <a16:creationId xmlns:a16="http://schemas.microsoft.com/office/drawing/2014/main" id="{9C981370-7B25-6046-AAD2-15F68199B5FF}"/>
              </a:ext>
            </a:extLst>
          </p:cNvPr>
          <p:cNvSpPr txBox="1"/>
          <p:nvPr/>
        </p:nvSpPr>
        <p:spPr>
          <a:xfrm>
            <a:off x="3482324" y="3435846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宋体" pitchFamily="2" charset="-122"/>
                <a:ea typeface="宋体" pitchFamily="2" charset="-122"/>
              </a:rPr>
              <a:t>第一课时</a:t>
            </a:r>
          </a:p>
        </p:txBody>
      </p:sp>
      <p:sp>
        <p:nvSpPr>
          <p:cNvPr id="20" name="iconfont-1191-870150">
            <a:extLst>
              <a:ext uri="{FF2B5EF4-FFF2-40B4-BE49-F238E27FC236}">
                <a16:creationId xmlns:a16="http://schemas.microsoft.com/office/drawing/2014/main" id="{C8C09073-AA8C-4144-88FE-B260358CA63E}"/>
              </a:ext>
            </a:extLst>
          </p:cNvPr>
          <p:cNvSpPr>
            <a:spLocks noChangeAspect="1"/>
          </p:cNvSpPr>
          <p:nvPr/>
        </p:nvSpPr>
        <p:spPr bwMode="auto">
          <a:xfrm>
            <a:off x="5881659" y="3618792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21" name="iconfont-1191-870150">
            <a:extLst>
              <a:ext uri="{FF2B5EF4-FFF2-40B4-BE49-F238E27FC236}">
                <a16:creationId xmlns:a16="http://schemas.microsoft.com/office/drawing/2014/main" id="{7F5D856B-4E91-7743-BDEC-A4F2EDEE17CC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3347865" y="3618793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22" name="文本框 15">
            <a:hlinkClick r:id="rId6" action="ppaction://hlinksldjump"/>
            <a:extLst>
              <a:ext uri="{FF2B5EF4-FFF2-40B4-BE49-F238E27FC236}">
                <a16:creationId xmlns:a16="http://schemas.microsoft.com/office/drawing/2014/main" id="{9C981370-7B25-6046-AAD2-15F68199B5FF}"/>
              </a:ext>
            </a:extLst>
          </p:cNvPr>
          <p:cNvSpPr txBox="1"/>
          <p:nvPr/>
        </p:nvSpPr>
        <p:spPr>
          <a:xfrm>
            <a:off x="3475298" y="4101511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宋体" pitchFamily="2" charset="-122"/>
                <a:ea typeface="宋体" pitchFamily="2" charset="-122"/>
              </a:rPr>
              <a:t>第二课时</a:t>
            </a:r>
          </a:p>
        </p:txBody>
      </p:sp>
      <p:sp>
        <p:nvSpPr>
          <p:cNvPr id="23" name="iconfont-1191-870150">
            <a:extLst>
              <a:ext uri="{FF2B5EF4-FFF2-40B4-BE49-F238E27FC236}">
                <a16:creationId xmlns:a16="http://schemas.microsoft.com/office/drawing/2014/main" id="{C8C09073-AA8C-4144-88FE-B260358CA63E}"/>
              </a:ext>
            </a:extLst>
          </p:cNvPr>
          <p:cNvSpPr>
            <a:spLocks noChangeAspect="1"/>
          </p:cNvSpPr>
          <p:nvPr/>
        </p:nvSpPr>
        <p:spPr bwMode="auto">
          <a:xfrm>
            <a:off x="5881659" y="4268605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26" name="iconfont-1191-870150">
            <a:extLst>
              <a:ext uri="{FF2B5EF4-FFF2-40B4-BE49-F238E27FC236}">
                <a16:creationId xmlns:a16="http://schemas.microsoft.com/office/drawing/2014/main" id="{7F5D856B-4E91-7743-BDEC-A4F2EDEE17CC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3347865" y="4268606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4710247"/>
              </p:ext>
            </p:extLst>
          </p:nvPr>
        </p:nvGraphicFramePr>
        <p:xfrm>
          <a:off x="984527" y="1300987"/>
          <a:ext cx="7128792" cy="2992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实施步骤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怎么说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怎么做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楷体" pitchFamily="49" charset="-122"/>
                          <a:ea typeface="楷体" pitchFamily="49" charset="-122"/>
                        </a:rPr>
                        <a:t>救下姑娘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楷体" pitchFamily="49" charset="-122"/>
                          <a:ea typeface="楷体" pitchFamily="49" charset="-122"/>
                        </a:rPr>
                        <a:t>新娘不漂亮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楷体" pitchFamily="49" charset="-122"/>
                          <a:ea typeface="楷体" pitchFamily="49" charset="-122"/>
                        </a:rPr>
                        <a:t>留下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44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baseline="0" dirty="0">
                          <a:latin typeface="楷体" pitchFamily="49" charset="-122"/>
                          <a:ea typeface="楷体" pitchFamily="49" charset="-122"/>
                        </a:rPr>
                        <a:t>惩治巫婆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latin typeface="楷体" pitchFamily="49" charset="-122"/>
                          <a:ea typeface="楷体" pitchFamily="49" charset="-122"/>
                        </a:rPr>
                        <a:t>重选，麻烦巫婆去说一声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446">
                <a:tc>
                  <a:txBody>
                    <a:bodyPr/>
                    <a:lstStyle/>
                    <a:p>
                      <a:endParaRPr lang="zh-CN" alt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latin typeface="楷体" pitchFamily="49" charset="-122"/>
                          <a:ea typeface="楷体" pitchFamily="49" charset="-122"/>
                        </a:rPr>
                        <a:t>把官绅头子投进漳河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446">
                <a:tc>
                  <a:txBody>
                    <a:bodyPr/>
                    <a:lstStyle/>
                    <a:p>
                      <a:endParaRPr lang="zh-CN" alt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b="1" dirty="0">
                          <a:latin typeface="楷体" pitchFamily="49" charset="-122"/>
                          <a:ea typeface="楷体" pitchFamily="49" charset="-122"/>
                        </a:rPr>
                        <a:t>催巫婆和官绅头子，河神把他们留下了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b="1" dirty="0"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81343" y="2309099"/>
            <a:ext cx="2559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把巫婆投进了漳河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1343" y="3429289"/>
            <a:ext cx="2271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吓得剩下的官绅纷纷求饶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8543" y="2872969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惩治官绅头子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82878" y="3459377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惩治剩下的官绅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21715" y="2872969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去催巫婆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536" y="555526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根据表格内容，练习说清楚西门豹惩治恶人的经过。</a:t>
            </a:r>
            <a:endParaRPr lang="en-US" altLang="zh-CN" sz="2800" b="1" dirty="0">
              <a:latin typeface="宋体" pitchFamily="2" charset="-122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1774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矩形 10"/>
          <p:cNvSpPr>
            <a:spLocks noChangeArrowheads="1"/>
          </p:cNvSpPr>
          <p:nvPr/>
        </p:nvSpPr>
        <p:spPr bwMode="auto">
          <a:xfrm>
            <a:off x="683568" y="1144062"/>
            <a:ext cx="7920355" cy="136191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下一回他娶媳妇，告诉我一声，我也去送送新娘。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spcBef>
                <a:spcPct val="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不行，这个姑娘不漂亮，河伯不会满意的。</a:t>
            </a:r>
          </a:p>
        </p:txBody>
      </p:sp>
      <p:sp>
        <p:nvSpPr>
          <p:cNvPr id="23" name="圆角矩形 22"/>
          <p:cNvSpPr/>
          <p:nvPr/>
        </p:nvSpPr>
        <p:spPr>
          <a:xfrm>
            <a:off x="917399" y="3723878"/>
            <a:ext cx="7452692" cy="516671"/>
          </a:xfrm>
          <a:prstGeom prst="roundRect">
            <a:avLst/>
          </a:prstGeom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惩治恶人的计划已经形成，整个计策安排得非常周密。</a:t>
            </a:r>
          </a:p>
        </p:txBody>
      </p:sp>
      <p:sp>
        <p:nvSpPr>
          <p:cNvPr id="24" name="流程图: 资料带 23"/>
          <p:cNvSpPr/>
          <p:nvPr/>
        </p:nvSpPr>
        <p:spPr bwMode="auto">
          <a:xfrm>
            <a:off x="4139952" y="2787774"/>
            <a:ext cx="3929090" cy="785817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/>
          </a:p>
        </p:txBody>
      </p:sp>
      <p:sp>
        <p:nvSpPr>
          <p:cNvPr id="30" name="TextBox 29"/>
          <p:cNvSpPr txBox="1"/>
          <p:nvPr/>
        </p:nvSpPr>
        <p:spPr bwMode="auto">
          <a:xfrm>
            <a:off x="4209109" y="2918960"/>
            <a:ext cx="3791423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话中有话，话外有意。</a:t>
            </a:r>
          </a:p>
        </p:txBody>
      </p:sp>
      <p:sp>
        <p:nvSpPr>
          <p:cNvPr id="18" name="Freeform 24"/>
          <p:cNvSpPr/>
          <p:nvPr/>
        </p:nvSpPr>
        <p:spPr bwMode="gray">
          <a:xfrm rot="9542627" flipH="1">
            <a:off x="3134659" y="2421373"/>
            <a:ext cx="673000" cy="931852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latin typeface="+mn-lt"/>
              <a:ea typeface="+mn-ea"/>
            </a:endParaRPr>
          </a:p>
        </p:txBody>
      </p:sp>
      <p:sp>
        <p:nvSpPr>
          <p:cNvPr id="8" name="TextBox 10"/>
          <p:cNvSpPr txBox="1"/>
          <p:nvPr/>
        </p:nvSpPr>
        <p:spPr>
          <a:xfrm>
            <a:off x="428596" y="571486"/>
            <a:ext cx="1839148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救下姑娘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/>
      <p:bldP spid="23" grpId="0" bldLvl="0" animBg="1"/>
      <p:bldP spid="24" grpId="0" bldLvl="0" animBg="1"/>
      <p:bldP spid="30" grpId="0" bldLvl="0"/>
      <p:bldP spid="1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467693" y="1515110"/>
            <a:ext cx="641667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altLang="zh-CN" sz="3600" b="1" dirty="0">
                <a:latin typeface="宋体" pitchFamily="2" charset="-122"/>
                <a:ea typeface="宋体" pitchFamily="2" charset="-122"/>
                <a:cs typeface="黑体" panose="02010609060101010101" pitchFamily="49" charset="-122"/>
              </a:rPr>
              <a:t>    </a:t>
            </a:r>
            <a:r>
              <a:rPr lang="zh-CN" sz="3600" b="1" dirty="0">
                <a:latin typeface="宋体" pitchFamily="2" charset="-122"/>
                <a:ea typeface="宋体" pitchFamily="2" charset="-122"/>
                <a:cs typeface="黑体" panose="02010609060101010101" pitchFamily="49" charset="-122"/>
              </a:rPr>
              <a:t>默读课文第</a:t>
            </a:r>
            <a:r>
              <a:rPr lang="en-US" altLang="zh-CN" sz="3600" b="1" dirty="0">
                <a:latin typeface="宋体" pitchFamily="2" charset="-122"/>
                <a:ea typeface="宋体" pitchFamily="2" charset="-122"/>
                <a:cs typeface="黑体" panose="02010609060101010101" pitchFamily="49" charset="-122"/>
              </a:rPr>
              <a:t>10-15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  <a:cs typeface="黑体" panose="02010609060101010101" pitchFamily="49" charset="-122"/>
              </a:rPr>
              <a:t>自然段</a:t>
            </a:r>
            <a:r>
              <a:rPr lang="zh-CN" sz="3600" b="1" dirty="0">
                <a:latin typeface="宋体" pitchFamily="2" charset="-122"/>
                <a:ea typeface="宋体" pitchFamily="2" charset="-122"/>
                <a:cs typeface="黑体" panose="02010609060101010101" pitchFamily="49" charset="-122"/>
              </a:rPr>
              <a:t>，画出能体现西门豹</a:t>
            </a:r>
            <a:r>
              <a:rPr lang="zh-CN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黑体" panose="02010609060101010101" pitchFamily="49" charset="-122"/>
              </a:rPr>
              <a:t>巧妙地为民除害</a:t>
            </a:r>
            <a:r>
              <a:rPr lang="zh-CN" sz="3600" b="1" dirty="0">
                <a:latin typeface="宋体" pitchFamily="2" charset="-122"/>
                <a:ea typeface="宋体" pitchFamily="2" charset="-122"/>
                <a:cs typeface="黑体" panose="02010609060101010101" pitchFamily="49" charset="-122"/>
              </a:rPr>
              <a:t>的词句。</a:t>
            </a:r>
            <a:endParaRPr lang="zh-CN" altLang="en-US" sz="3600" b="1" dirty="0">
              <a:latin typeface="宋体" pitchFamily="2" charset="-122"/>
              <a:ea typeface="宋体" pitchFamily="2" charset="-122"/>
              <a:cs typeface="黑体" panose="02010609060101010101" pitchFamily="49" charset="-122"/>
            </a:endParaRPr>
          </a:p>
        </p:txBody>
      </p:sp>
      <p:sp>
        <p:nvSpPr>
          <p:cNvPr id="2" name="TextBox 10"/>
          <p:cNvSpPr txBox="1"/>
          <p:nvPr/>
        </p:nvSpPr>
        <p:spPr>
          <a:xfrm>
            <a:off x="428596" y="571486"/>
            <a:ext cx="2714644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惩治巫婆和官绅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0325" y="3058722"/>
            <a:ext cx="1532642" cy="129897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0" name="组合 19"/>
          <p:cNvGrpSpPr/>
          <p:nvPr/>
        </p:nvGrpSpPr>
        <p:grpSpPr>
          <a:xfrm>
            <a:off x="6905777" y="1610860"/>
            <a:ext cx="1840858" cy="1214446"/>
            <a:chOff x="6945984" y="1000114"/>
            <a:chExt cx="1840858" cy="121444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9" name="圆角矩形标注 8"/>
            <p:cNvSpPr/>
            <p:nvPr/>
          </p:nvSpPr>
          <p:spPr>
            <a:xfrm>
              <a:off x="6945984" y="1000114"/>
              <a:ext cx="1840858" cy="1214446"/>
            </a:xfrm>
            <a:prstGeom prst="wedgeRoundRectCallout">
              <a:avLst>
                <a:gd name="adj1" fmla="val -131306"/>
                <a:gd name="adj2" fmla="val 95189"/>
                <a:gd name="adj3" fmla="val 16667"/>
              </a:avLst>
            </a:prstGeom>
            <a:grp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072330" y="1000114"/>
              <a:ext cx="1643074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以其人之道，还治其人之身。</a:t>
              </a:r>
              <a:endPara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93540" y="1089570"/>
            <a:ext cx="2500330" cy="1436740"/>
            <a:chOff x="4214811" y="849299"/>
            <a:chExt cx="2500330" cy="143674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8" name="云形标注 7"/>
            <p:cNvSpPr/>
            <p:nvPr/>
          </p:nvSpPr>
          <p:spPr>
            <a:xfrm>
              <a:off x="4214811" y="849299"/>
              <a:ext cx="2500330" cy="1436740"/>
            </a:xfrm>
            <a:prstGeom prst="cloudCallout">
              <a:avLst>
                <a:gd name="adj1" fmla="val -27543"/>
                <a:gd name="adj2" fmla="val 92666"/>
              </a:avLst>
            </a:prstGeom>
            <a:grp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491355" y="937247"/>
              <a:ext cx="21431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既救了新娘，又惩治了巫婆，一举两得。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258334" y="3158057"/>
            <a:ext cx="2604828" cy="1573916"/>
            <a:chOff x="6357950" y="2285998"/>
            <a:chExt cx="2604828" cy="157391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" name="云形标注 6"/>
            <p:cNvSpPr/>
            <p:nvPr/>
          </p:nvSpPr>
          <p:spPr>
            <a:xfrm>
              <a:off x="6357950" y="2285998"/>
              <a:ext cx="2604828" cy="1573916"/>
            </a:xfrm>
            <a:prstGeom prst="cloudCallout">
              <a:avLst>
                <a:gd name="adj1" fmla="val -64952"/>
                <a:gd name="adj2" fmla="val -572"/>
              </a:avLst>
            </a:prstGeom>
            <a:grp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572264" y="2502592"/>
              <a:ext cx="22145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表面客气，实则智慧，这就叫不动声色！</a:t>
              </a:r>
            </a:p>
          </p:txBody>
        </p:sp>
      </p:grpSp>
      <p:sp>
        <p:nvSpPr>
          <p:cNvPr id="12" name="圆角矩形 11"/>
          <p:cNvSpPr/>
          <p:nvPr/>
        </p:nvSpPr>
        <p:spPr>
          <a:xfrm>
            <a:off x="335915" y="451485"/>
            <a:ext cx="3857625" cy="38855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他回过头来对巫婆说：“不行，这个姑娘不漂亮，河神不会满意的。麻烦你去跟河神说一声，说我要选个漂亮的，过几天就送去。”说完，他叫卫士架起巫婆，把她投进了漳河。</a:t>
            </a: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798955" y="1296000"/>
            <a:ext cx="2105025" cy="203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646430" y="1728000"/>
            <a:ext cx="3257550" cy="406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646430" y="2160000"/>
            <a:ext cx="3257550" cy="190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646430" y="2592000"/>
            <a:ext cx="3257550" cy="95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646430" y="3038605"/>
            <a:ext cx="3257550" cy="1460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91185" y="3456000"/>
            <a:ext cx="16478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4769522" y="160260"/>
            <a:ext cx="2328545" cy="786130"/>
            <a:chOff x="8100392" y="1962696"/>
            <a:chExt cx="1043608" cy="549508"/>
          </a:xfrm>
        </p:grpSpPr>
        <p:sp>
          <p:nvSpPr>
            <p:cNvPr id="77" name="云形 76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285798" y="1995686"/>
              <a:ext cx="803425" cy="408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巧妙一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699542"/>
            <a:ext cx="46729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想一想，填一填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2976" y="1714494"/>
            <a:ext cx="70723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西门豹说</a:t>
            </a:r>
            <a:r>
              <a:rPr lang="en-US" altLang="zh-CN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是假，</a:t>
            </a:r>
            <a:r>
              <a:rPr lang="en-US" altLang="zh-CN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2800" b="1" u="sng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才是真。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5375" y="1800000"/>
            <a:ext cx="214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新娘不漂亮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4414" y="2664000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惩治巫婆</a:t>
            </a:r>
          </a:p>
        </p:txBody>
      </p:sp>
      <p:sp>
        <p:nvSpPr>
          <p:cNvPr id="7" name="矩形 6"/>
          <p:cNvSpPr/>
          <p:nvPr/>
        </p:nvSpPr>
        <p:spPr>
          <a:xfrm>
            <a:off x="6429388" y="1836000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救下姑娘</a:t>
            </a:r>
            <a:endParaRPr lang="zh-CN" altLang="en-US" sz="2800" dirty="0">
              <a:ea typeface="楷体" panose="02010609060101010101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91C4FD2-BFE0-5F4C-9377-37DF25D2D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4" y="370605"/>
            <a:ext cx="1015200" cy="10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矩形 15"/>
          <p:cNvSpPr>
            <a:spLocks noChangeArrowheads="1"/>
          </p:cNvSpPr>
          <p:nvPr/>
        </p:nvSpPr>
        <p:spPr bwMode="auto">
          <a:xfrm>
            <a:off x="557857" y="3435846"/>
            <a:ext cx="8065135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3200" dirty="0">
                <a:solidFill>
                  <a:srgbClr val="0070C0"/>
                </a:solidFill>
                <a:ea typeface="楷体" panose="02010609060101010101" pitchFamily="49" charset="-122"/>
              </a:rPr>
              <a:t>      </a:t>
            </a:r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要把三个“不”读得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特别坚决</a:t>
            </a:r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，“麻烦”“漂亮 ”要读出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客气而又含有命令</a:t>
            </a:r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的语气。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593090" y="1492880"/>
            <a:ext cx="7836485" cy="143891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他回过头来对巫婆说：“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行，这个姑娘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漂亮，河神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会满意的。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麻烦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你去跟河神说一声，说我要选个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漂亮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的，过几天就送去。”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7584" y="555526"/>
            <a:ext cx="604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我们一起来读读西门豹的话。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FC4801D-6FD2-534E-8068-311A36D27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52" y="250369"/>
            <a:ext cx="907448" cy="90744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标注 7"/>
          <p:cNvSpPr/>
          <p:nvPr/>
        </p:nvSpPr>
        <p:spPr>
          <a:xfrm>
            <a:off x="1403648" y="2690695"/>
            <a:ext cx="1928826" cy="857256"/>
          </a:xfrm>
          <a:prstGeom prst="wedgeRoundRectCallout">
            <a:avLst>
              <a:gd name="adj1" fmla="val 78542"/>
              <a:gd name="adj2" fmla="val 48008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假戏真做</a:t>
            </a:r>
          </a:p>
        </p:txBody>
      </p:sp>
      <p:sp>
        <p:nvSpPr>
          <p:cNvPr id="3" name="矩形 2"/>
          <p:cNvSpPr/>
          <p:nvPr/>
        </p:nvSpPr>
        <p:spPr>
          <a:xfrm>
            <a:off x="453390" y="502920"/>
            <a:ext cx="796544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等了一会儿，西门豹对官绅的头子说：“巫婆怎么还不回来，麻烦你去催一催吧。”说完，又叫卫士把官绅的头子投进了漳河。</a:t>
            </a:r>
          </a:p>
        </p:txBody>
      </p:sp>
      <p:pic>
        <p:nvPicPr>
          <p:cNvPr id="6" name="Picture 8" descr="http://p2.so.qhimgs1.com/bdr/_240_/t019ad9733753e6de5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651"/>
          <a:stretch>
            <a:fillRect/>
          </a:stretch>
        </p:blipFill>
        <p:spPr bwMode="auto">
          <a:xfrm>
            <a:off x="3851920" y="2928940"/>
            <a:ext cx="1571635" cy="1441870"/>
          </a:xfrm>
          <a:prstGeom prst="rect">
            <a:avLst/>
          </a:prstGeom>
          <a:noFill/>
        </p:spPr>
      </p:pic>
      <p:cxnSp>
        <p:nvCxnSpPr>
          <p:cNvPr id="4" name="直接连接符 3"/>
          <p:cNvCxnSpPr/>
          <p:nvPr/>
        </p:nvCxnSpPr>
        <p:spPr>
          <a:xfrm flipV="1">
            <a:off x="814070" y="1491615"/>
            <a:ext cx="7358380" cy="88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6243955" y="3500755"/>
            <a:ext cx="2328545" cy="786130"/>
            <a:chOff x="8100392" y="1962696"/>
            <a:chExt cx="1043608" cy="549508"/>
          </a:xfrm>
        </p:grpSpPr>
        <p:sp>
          <p:nvSpPr>
            <p:cNvPr id="77" name="云形 76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285798" y="1995686"/>
              <a:ext cx="803425" cy="45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巧妙二</a:t>
              </a:r>
            </a:p>
          </p:txBody>
        </p:sp>
      </p:grpSp>
      <p:sp>
        <p:nvSpPr>
          <p:cNvPr id="10" name="圆角矩形标注 9"/>
          <p:cNvSpPr/>
          <p:nvPr/>
        </p:nvSpPr>
        <p:spPr>
          <a:xfrm>
            <a:off x="5279542" y="2384966"/>
            <a:ext cx="1928826" cy="857256"/>
          </a:xfrm>
          <a:prstGeom prst="wedgeRoundRectCallout">
            <a:avLst>
              <a:gd name="adj1" fmla="val -44448"/>
              <a:gd name="adj2" fmla="val 70146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为民除害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5135" y="426720"/>
            <a:ext cx="825373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西门豹面对着漳河站了很久。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那些官绅都提心吊胆，大气儿也不敢出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，西门豹回过头来，看着他们说：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怎么还不回来，请你们去催催吧！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说着又要叫卫士把他们扔下漳河去。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官绅一个个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吓得面如土色，跪下来磕头求饶，把头都磕破了，直淌血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pic>
        <p:nvPicPr>
          <p:cNvPr id="20482" name="Picture 2" descr="http://p0.so.qhmsg.com/bdr/_240_/t01c6101e513c70480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6274" t="3150" r="12167" b="43301"/>
          <a:stretch>
            <a:fillRect/>
          </a:stretch>
        </p:blipFill>
        <p:spPr bwMode="auto">
          <a:xfrm>
            <a:off x="3491880" y="3003798"/>
            <a:ext cx="2088232" cy="1440160"/>
          </a:xfrm>
          <a:prstGeom prst="rect">
            <a:avLst/>
          </a:prstGeom>
          <a:noFill/>
        </p:spPr>
      </p:pic>
      <p:sp>
        <p:nvSpPr>
          <p:cNvPr id="7" name="圆角矩形标注 6"/>
          <p:cNvSpPr/>
          <p:nvPr/>
        </p:nvSpPr>
        <p:spPr>
          <a:xfrm>
            <a:off x="920294" y="3102987"/>
            <a:ext cx="2016224" cy="1080120"/>
          </a:xfrm>
          <a:prstGeom prst="wedgeRoundRectCallout">
            <a:avLst>
              <a:gd name="adj1" fmla="val 84637"/>
              <a:gd name="adj2" fmla="val -3454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惩治首恶收到了成效</a:t>
            </a:r>
          </a:p>
        </p:txBody>
      </p:sp>
      <p:sp>
        <p:nvSpPr>
          <p:cNvPr id="8" name="圆角矩形标注 7"/>
          <p:cNvSpPr/>
          <p:nvPr/>
        </p:nvSpPr>
        <p:spPr>
          <a:xfrm>
            <a:off x="5917232" y="2643758"/>
            <a:ext cx="2448272" cy="1080120"/>
          </a:xfrm>
          <a:prstGeom prst="wedgeRoundRectCallout">
            <a:avLst>
              <a:gd name="adj1" fmla="val -69233"/>
              <a:gd name="adj2" fmla="val 30623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为后面教育官绅和百姓做准备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6005307" y="3790042"/>
            <a:ext cx="2328545" cy="786130"/>
            <a:chOff x="8100392" y="1962696"/>
            <a:chExt cx="1043608" cy="549508"/>
          </a:xfrm>
        </p:grpSpPr>
        <p:sp>
          <p:nvSpPr>
            <p:cNvPr id="77" name="云形 76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285798" y="1995686"/>
              <a:ext cx="803425" cy="45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巧妙三</a:t>
              </a:r>
            </a:p>
          </p:txBody>
        </p:sp>
      </p:grpSp>
      <p:cxnSp>
        <p:nvCxnSpPr>
          <p:cNvPr id="4" name="直接连接符 3"/>
          <p:cNvCxnSpPr/>
          <p:nvPr/>
        </p:nvCxnSpPr>
        <p:spPr>
          <a:xfrm>
            <a:off x="1700490" y="1763712"/>
            <a:ext cx="5751830" cy="127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>
            <a:off x="2319655" y="915566"/>
            <a:ext cx="33845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310480" y="982464"/>
            <a:ext cx="6523673" cy="2087913"/>
            <a:chOff x="1000099" y="987892"/>
            <a:chExt cx="6523673" cy="2087913"/>
          </a:xfrm>
        </p:grpSpPr>
        <p:grpSp>
          <p:nvGrpSpPr>
            <p:cNvPr id="3" name="组合 10"/>
            <p:cNvGrpSpPr/>
            <p:nvPr/>
          </p:nvGrpSpPr>
          <p:grpSpPr>
            <a:xfrm>
              <a:off x="1000099" y="987892"/>
              <a:ext cx="6523673" cy="2087913"/>
              <a:chOff x="682267" y="1189281"/>
              <a:chExt cx="7365407" cy="2446486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943511" y="495851"/>
                <a:ext cx="2410733" cy="3797592"/>
              </a:xfrm>
              <a:prstGeom prst="rect">
                <a:avLst/>
              </a:prstGeom>
            </p:spPr>
          </p:pic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296412" y="681736"/>
                <a:ext cx="2339886" cy="3568176"/>
              </a:xfrm>
              <a:prstGeom prst="rect">
                <a:avLst/>
              </a:prstGeom>
            </p:spPr>
          </p:pic>
          <p:sp>
            <p:nvSpPr>
              <p:cNvPr id="48" name="椭圆 47"/>
              <p:cNvSpPr/>
              <p:nvPr/>
            </p:nvSpPr>
            <p:spPr>
              <a:xfrm>
                <a:off x="3796439" y="1759552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4491260" y="1759552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空心弧 49"/>
              <p:cNvSpPr/>
              <p:nvPr/>
            </p:nvSpPr>
            <p:spPr>
              <a:xfrm>
                <a:off x="3860375" y="1649338"/>
                <a:ext cx="780143" cy="437700"/>
              </a:xfrm>
              <a:prstGeom prst="blockArc">
                <a:avLst>
                  <a:gd name="adj1" fmla="val 10568588"/>
                  <a:gd name="adj2" fmla="val 0"/>
                  <a:gd name="adj3" fmla="val 20563"/>
                </a:avLst>
              </a:prstGeom>
              <a:solidFill>
                <a:srgbClr val="CDBA85"/>
              </a:solidFill>
              <a:ln>
                <a:solidFill>
                  <a:srgbClr val="CDBA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3782845" y="2272201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4477666" y="2272201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空心弧 52"/>
              <p:cNvSpPr/>
              <p:nvPr/>
            </p:nvSpPr>
            <p:spPr>
              <a:xfrm>
                <a:off x="3846781" y="2161987"/>
                <a:ext cx="780143" cy="437700"/>
              </a:xfrm>
              <a:prstGeom prst="blockArc">
                <a:avLst>
                  <a:gd name="adj1" fmla="val 10568588"/>
                  <a:gd name="adj2" fmla="val 0"/>
                  <a:gd name="adj3" fmla="val 20563"/>
                </a:avLst>
              </a:prstGeom>
              <a:solidFill>
                <a:srgbClr val="CDBA85"/>
              </a:solidFill>
              <a:ln>
                <a:solidFill>
                  <a:srgbClr val="CDBA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782844" y="279723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4477665" y="2797233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空心弧 58"/>
              <p:cNvSpPr/>
              <p:nvPr/>
            </p:nvSpPr>
            <p:spPr>
              <a:xfrm>
                <a:off x="3846780" y="2687019"/>
                <a:ext cx="780143" cy="437700"/>
              </a:xfrm>
              <a:prstGeom prst="blockArc">
                <a:avLst>
                  <a:gd name="adj1" fmla="val 10568588"/>
                  <a:gd name="adj2" fmla="val 0"/>
                  <a:gd name="adj3" fmla="val 20563"/>
                </a:avLst>
              </a:prstGeom>
              <a:solidFill>
                <a:srgbClr val="CDBA85"/>
              </a:solidFill>
              <a:ln>
                <a:solidFill>
                  <a:srgbClr val="CDBA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115616" y="1357304"/>
              <a:ext cx="273630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2800" b="1" dirty="0">
                  <a:solidFill>
                    <a:srgbClr val="FF0000"/>
                  </a:solidFill>
                  <a:ea typeface="楷体" panose="02010609060101010101" pitchFamily="49" charset="-122"/>
                </a:rPr>
                <a:t>       </a:t>
              </a:r>
              <a:r>
                <a:rPr lang="zh-CN" altLang="en-US" sz="2800" b="1" dirty="0">
                  <a:solidFill>
                    <a:srgbClr val="0070C0"/>
                  </a:solidFill>
                  <a:ea typeface="楷体" panose="02010609060101010101" pitchFamily="49" charset="-122"/>
                </a:rPr>
                <a:t>巫婆怎么还不回来，麻烦你去催一催吧。</a:t>
              </a:r>
              <a:endParaRPr lang="zh-CN" altLang="en-US" sz="28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644008" y="1347614"/>
              <a:ext cx="2520280" cy="1383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2800" b="1" dirty="0">
                  <a:solidFill>
                    <a:srgbClr val="FF0000"/>
                  </a:solidFill>
                  <a:ea typeface="楷体" panose="02010609060101010101" pitchFamily="49" charset="-122"/>
                </a:rPr>
                <a:t>        </a:t>
              </a:r>
              <a:r>
                <a:rPr lang="zh-CN" altLang="en-US" sz="2800" b="1" dirty="0">
                  <a:solidFill>
                    <a:srgbClr val="0070C0"/>
                  </a:solidFill>
                  <a:ea typeface="楷体" panose="02010609060101010101" pitchFamily="49" charset="-122"/>
                </a:rPr>
                <a:t>怎么还不回来，请你们去催催吧！</a:t>
              </a:r>
              <a:endParaRPr lang="en-US" altLang="zh-CN" sz="2800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972765" y="403860"/>
            <a:ext cx="75596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对比读下面两句话，你能体会到什么</a:t>
            </a:r>
            <a:r>
              <a:rPr lang="en-US" altLang="zh-CN" sz="3200" b="1" dirty="0">
                <a:latin typeface="宋体" pitchFamily="2" charset="-122"/>
                <a:ea typeface="宋体" pitchFamily="2" charset="-122"/>
              </a:rPr>
              <a:t>?</a:t>
            </a:r>
          </a:p>
        </p:txBody>
      </p:sp>
      <p:sp>
        <p:nvSpPr>
          <p:cNvPr id="29" name="椭圆 28"/>
          <p:cNvSpPr/>
          <p:nvPr/>
        </p:nvSpPr>
        <p:spPr>
          <a:xfrm>
            <a:off x="1786037" y="2278290"/>
            <a:ext cx="1296144" cy="428628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6106517" y="1846242"/>
            <a:ext cx="628648" cy="428628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2794149" y="1846242"/>
            <a:ext cx="1000132" cy="428628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5385172" y="2206282"/>
            <a:ext cx="792088" cy="500636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1001641" y="3219822"/>
            <a:ext cx="3457198" cy="129614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从有商量的口吻到命令的口气，重话轻说，轻话重说，巧妙之二。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4779830" y="3219822"/>
            <a:ext cx="2970705" cy="129614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zh-CN" altLang="en-US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语气越来越急，急话缓说，缓话急说，巧妙之三。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0F6D6D3-6101-B94C-A3E9-34733A2A5C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240"/>
            <a:ext cx="1015200" cy="10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  <p:bldP spid="33" grpId="0" bldLvl="0" animBg="1"/>
      <p:bldP spid="31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5135" y="499745"/>
            <a:ext cx="82537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西门豹说：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好吧，再等一会儿。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过了一会儿，他才说：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起来吧。看样子是河神把他们留下了。你们都回去吧。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4483942" y="1419622"/>
            <a:ext cx="390448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>
            <a:off x="548640" y="1883470"/>
            <a:ext cx="32312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6370320" y="3678125"/>
            <a:ext cx="2328545" cy="786130"/>
            <a:chOff x="8100392" y="1962696"/>
            <a:chExt cx="1043608" cy="549508"/>
          </a:xfrm>
        </p:grpSpPr>
        <p:sp>
          <p:nvSpPr>
            <p:cNvPr id="77" name="云形 76"/>
            <p:cNvSpPr/>
            <p:nvPr/>
          </p:nvSpPr>
          <p:spPr>
            <a:xfrm>
              <a:off x="8100392" y="1962696"/>
              <a:ext cx="1043608" cy="549508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285798" y="1995686"/>
              <a:ext cx="803425" cy="45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巧妙四</a:t>
              </a:r>
            </a:p>
          </p:txBody>
        </p:sp>
      </p:grpSp>
      <p:sp>
        <p:nvSpPr>
          <p:cNvPr id="3" name="矩形 2"/>
          <p:cNvSpPr/>
          <p:nvPr/>
        </p:nvSpPr>
        <p:spPr>
          <a:xfrm>
            <a:off x="879754" y="1995686"/>
            <a:ext cx="7151201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思考：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西门豹为什么不把这些官绅也投到河里去呢？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69504" y="3207094"/>
            <a:ext cx="2216288" cy="864096"/>
            <a:chOff x="1043608" y="2427734"/>
            <a:chExt cx="2216288" cy="86409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6" name="云形标注 5"/>
            <p:cNvSpPr/>
            <p:nvPr/>
          </p:nvSpPr>
          <p:spPr>
            <a:xfrm>
              <a:off x="1043608" y="2427734"/>
              <a:ext cx="2088232" cy="864096"/>
            </a:xfrm>
            <a:prstGeom prst="cloudCallout">
              <a:avLst>
                <a:gd name="adj1" fmla="val 63641"/>
                <a:gd name="adj2" fmla="val 53990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" name="TextBox 2"/>
            <p:cNvSpPr txBox="1"/>
            <p:nvPr/>
          </p:nvSpPr>
          <p:spPr>
            <a:xfrm>
              <a:off x="1259632" y="2571750"/>
              <a:ext cx="2000264" cy="5219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不是首恶。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844998" y="2534357"/>
            <a:ext cx="2448272" cy="1080120"/>
            <a:chOff x="6084168" y="2197757"/>
            <a:chExt cx="2016224" cy="840093"/>
          </a:xfrm>
        </p:grpSpPr>
        <p:sp>
          <p:nvSpPr>
            <p:cNvPr id="8" name="云形标注 7"/>
            <p:cNvSpPr/>
            <p:nvPr/>
          </p:nvSpPr>
          <p:spPr>
            <a:xfrm>
              <a:off x="6084168" y="2197757"/>
              <a:ext cx="2016224" cy="840093"/>
            </a:xfrm>
            <a:prstGeom prst="cloudCallout">
              <a:avLst>
                <a:gd name="adj1" fmla="val -56585"/>
                <a:gd name="adj2" fmla="val 51877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1" name="TextBox 3"/>
            <p:cNvSpPr txBox="1"/>
            <p:nvPr/>
          </p:nvSpPr>
          <p:spPr>
            <a:xfrm>
              <a:off x="6499273" y="2235713"/>
              <a:ext cx="1385095" cy="741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逼他们说出真相。</a:t>
              </a:r>
            </a:p>
          </p:txBody>
        </p:sp>
      </p:grpSp>
      <p:sp>
        <p:nvSpPr>
          <p:cNvPr id="14" name="矩形 13"/>
          <p:cNvSpPr/>
          <p:nvPr/>
        </p:nvSpPr>
        <p:spPr>
          <a:xfrm>
            <a:off x="3317350" y="2583158"/>
            <a:ext cx="1655445" cy="82052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惩罚有度，方法巧妙。</a:t>
            </a:r>
          </a:p>
        </p:txBody>
      </p:sp>
      <p:pic>
        <p:nvPicPr>
          <p:cNvPr id="17" name="Picture 2" descr="http://p0.so.qhmsg.com/bdr/_240_/t01c6101e513c70480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6274" t="3150" r="12167" b="43301"/>
          <a:stretch>
            <a:fillRect/>
          </a:stretch>
        </p:blipFill>
        <p:spPr bwMode="auto">
          <a:xfrm>
            <a:off x="3347864" y="3219822"/>
            <a:ext cx="2088232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1275606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ln w="0"/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王戎</a:t>
            </a:r>
            <a:r>
              <a:rPr lang="zh-CN" altLang="en-US" sz="3600" b="1" dirty="0">
                <a:ln w="0"/>
                <a:latin typeface="楷体" panose="02010609060101010101" pitchFamily="49" charset="-122"/>
                <a:ea typeface="楷体" panose="02010609060101010101" pitchFamily="49" charset="-122"/>
              </a:rPr>
              <a:t>不取道旁李</a:t>
            </a:r>
            <a:endParaRPr lang="zh-CN" altLang="zh-CN" sz="3600" b="1" dirty="0">
              <a:ln w="0"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47664" y="2355726"/>
            <a:ext cx="2501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Kaiti SC"/>
              </a:rPr>
              <a:t>西门豹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  <a:cs typeface="Kaiti SC"/>
              </a:rPr>
              <a:t>治邺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54699" y="3023845"/>
            <a:ext cx="252028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    两篇课文都是以主要人物和事件为题。</a:t>
            </a:r>
          </a:p>
        </p:txBody>
      </p:sp>
      <p:sp>
        <p:nvSpPr>
          <p:cNvPr id="7" name="右弧形箭头 6"/>
          <p:cNvSpPr/>
          <p:nvPr/>
        </p:nvSpPr>
        <p:spPr>
          <a:xfrm>
            <a:off x="5841067" y="1483053"/>
            <a:ext cx="947544" cy="1504184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2475" y="548005"/>
            <a:ext cx="76390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总结：</a:t>
            </a:r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西门豹的做法妙在哪里？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294765" y="1725295"/>
            <a:ext cx="2503169" cy="909320"/>
            <a:chOff x="8100392" y="1962696"/>
            <a:chExt cx="1121871" cy="635618"/>
          </a:xfrm>
        </p:grpSpPr>
        <p:sp>
          <p:nvSpPr>
            <p:cNvPr id="77" name="云形 76"/>
            <p:cNvSpPr/>
            <p:nvPr/>
          </p:nvSpPr>
          <p:spPr>
            <a:xfrm>
              <a:off x="8100392" y="1962696"/>
              <a:ext cx="1121871" cy="635618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199715" y="2055020"/>
              <a:ext cx="923509" cy="45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安排周密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77215" y="3056255"/>
            <a:ext cx="2503169" cy="909320"/>
            <a:chOff x="8100392" y="1962696"/>
            <a:chExt cx="1121871" cy="635618"/>
          </a:xfrm>
        </p:grpSpPr>
        <p:sp>
          <p:nvSpPr>
            <p:cNvPr id="3" name="云形 2"/>
            <p:cNvSpPr/>
            <p:nvPr/>
          </p:nvSpPr>
          <p:spPr>
            <a:xfrm>
              <a:off x="8100392" y="1962696"/>
              <a:ext cx="1121871" cy="635618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TextBox 75"/>
            <p:cNvSpPr txBox="1"/>
            <p:nvPr/>
          </p:nvSpPr>
          <p:spPr>
            <a:xfrm>
              <a:off x="8199715" y="2055020"/>
              <a:ext cx="923509" cy="45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不动声色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662170" y="1725295"/>
            <a:ext cx="2503169" cy="909320"/>
            <a:chOff x="8100392" y="1962696"/>
            <a:chExt cx="1121871" cy="635618"/>
          </a:xfrm>
        </p:grpSpPr>
        <p:sp>
          <p:nvSpPr>
            <p:cNvPr id="7" name="云形 6"/>
            <p:cNvSpPr/>
            <p:nvPr/>
          </p:nvSpPr>
          <p:spPr>
            <a:xfrm>
              <a:off x="8100392" y="1962696"/>
              <a:ext cx="1121871" cy="635618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TextBox 75"/>
            <p:cNvSpPr txBox="1"/>
            <p:nvPr/>
          </p:nvSpPr>
          <p:spPr>
            <a:xfrm>
              <a:off x="8199715" y="2055020"/>
              <a:ext cx="923509" cy="45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假戏真做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440430" y="3039745"/>
            <a:ext cx="2503169" cy="909320"/>
            <a:chOff x="8100392" y="1962696"/>
            <a:chExt cx="1121871" cy="635618"/>
          </a:xfrm>
        </p:grpSpPr>
        <p:sp>
          <p:nvSpPr>
            <p:cNvPr id="10" name="云形 9"/>
            <p:cNvSpPr/>
            <p:nvPr/>
          </p:nvSpPr>
          <p:spPr>
            <a:xfrm>
              <a:off x="8100392" y="1962696"/>
              <a:ext cx="1121871" cy="635618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TextBox 75"/>
            <p:cNvSpPr txBox="1"/>
            <p:nvPr/>
          </p:nvSpPr>
          <p:spPr>
            <a:xfrm>
              <a:off x="8199715" y="2055020"/>
              <a:ext cx="923509" cy="45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讲究策略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275070" y="3039745"/>
            <a:ext cx="2503169" cy="909320"/>
            <a:chOff x="8100392" y="1962696"/>
            <a:chExt cx="1121871" cy="635618"/>
          </a:xfrm>
        </p:grpSpPr>
        <p:sp>
          <p:nvSpPr>
            <p:cNvPr id="13" name="云形 12"/>
            <p:cNvSpPr/>
            <p:nvPr/>
          </p:nvSpPr>
          <p:spPr>
            <a:xfrm>
              <a:off x="8100392" y="1962696"/>
              <a:ext cx="1121871" cy="635618"/>
            </a:xfrm>
            <a:prstGeom prst="cloud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TextBox 75"/>
            <p:cNvSpPr txBox="1"/>
            <p:nvPr/>
          </p:nvSpPr>
          <p:spPr>
            <a:xfrm>
              <a:off x="8199715" y="2055020"/>
              <a:ext cx="923509" cy="45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区别对待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520268C-3FA5-5E42-85F2-D78B59E95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699542"/>
            <a:ext cx="4670883" cy="3275695"/>
          </a:xfrm>
          <a:prstGeom prst="rect">
            <a:avLst/>
          </a:prstGeom>
        </p:spPr>
      </p:pic>
      <p:pic>
        <p:nvPicPr>
          <p:cNvPr id="5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0218" y="1104468"/>
            <a:ext cx="4376401" cy="2465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39752" y="4041611"/>
            <a:ext cx="5256584" cy="5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b="1" dirty="0">
                <a:latin typeface="宋体" pitchFamily="2" charset="-122"/>
              </a:rPr>
              <a:t>点击图片，播放西门豹治邺动画视频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CFEE8A-103B-814C-A35E-F3291AF223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6071612" y="3243278"/>
            <a:ext cx="1059582" cy="105958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399109" y="1347614"/>
            <a:ext cx="6573609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altLang="zh-CN" sz="3600" b="1" dirty="0">
                <a:latin typeface="宋体" pitchFamily="2" charset="-122"/>
                <a:ea typeface="宋体" pitchFamily="2" charset="-122"/>
                <a:cs typeface="黑体" panose="02010609060101010101" pitchFamily="49" charset="-122"/>
              </a:rPr>
              <a:t>    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  <a:cs typeface="黑体" panose="02010609060101010101" pitchFamily="49" charset="-122"/>
              </a:rPr>
              <a:t>请同学们自读第</a:t>
            </a:r>
            <a:r>
              <a:rPr lang="en-US" altLang="zh-CN" sz="3600" b="1" dirty="0">
                <a:latin typeface="宋体" pitchFamily="2" charset="-122"/>
                <a:ea typeface="宋体" pitchFamily="2" charset="-122"/>
                <a:cs typeface="黑体" panose="02010609060101010101" pitchFamily="49" charset="-122"/>
              </a:rPr>
              <a:t>15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  <a:cs typeface="黑体" panose="02010609060101010101" pitchFamily="49" charset="-122"/>
              </a:rPr>
              <a:t>自然段，想一想：西门豹这样做，除了要惩治恶人，还有什么目的</a:t>
            </a:r>
            <a:r>
              <a:rPr sz="3600" b="1" dirty="0">
                <a:latin typeface="宋体" pitchFamily="2" charset="-122"/>
                <a:ea typeface="宋体" pitchFamily="2" charset="-122"/>
                <a:cs typeface="黑体" panose="02010609060101010101" pitchFamily="49" charset="-122"/>
              </a:rPr>
              <a:t>？</a:t>
            </a:r>
            <a:endParaRPr lang="zh-CN" altLang="en-US" sz="3600" b="1" dirty="0">
              <a:latin typeface="宋体" pitchFamily="2" charset="-122"/>
              <a:ea typeface="宋体" pitchFamily="2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140325" y="1160146"/>
            <a:ext cx="3027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06775" y="1059205"/>
            <a:ext cx="2811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106204" y="1421756"/>
            <a:ext cx="3521210" cy="30469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当时老百姓还没有真正认识到巫婆和官绅的真面目。为了让百姓受到深刻的教育，从迷茫中觉悟起来。</a:t>
            </a:r>
          </a:p>
        </p:txBody>
      </p:sp>
      <p:sp>
        <p:nvSpPr>
          <p:cNvPr id="7" name="矩形 6"/>
          <p:cNvSpPr/>
          <p:nvPr/>
        </p:nvSpPr>
        <p:spPr>
          <a:xfrm>
            <a:off x="611560" y="411510"/>
            <a:ext cx="41764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老百姓都明白了，巫婆和官绅都是骗钱害人的。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从此，谁也不敢再提给河神娶媳妇，漳河也没有发大水。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9"/>
          <p:cNvSpPr txBox="1"/>
          <p:nvPr/>
        </p:nvSpPr>
        <p:spPr>
          <a:xfrm>
            <a:off x="899592" y="483518"/>
            <a:ext cx="720080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altLang="zh-CN" sz="3600" b="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</a:t>
            </a:r>
            <a:r>
              <a:rPr lang="zh-CN" altLang="en-US" sz="2800" b="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西门豹为什么不直接告诉老百姓真相？这样做有何巧妙之处？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6056" y="2294826"/>
            <a:ext cx="3024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他为了要让老百姓亲眼看到事实的真相。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6992"/>
            <a:ext cx="3935756" cy="2280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96344" y="2067694"/>
            <a:ext cx="2520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 ）稀少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6131" y="206769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人烟</a:t>
            </a:r>
          </a:p>
        </p:txBody>
      </p:sp>
      <p:sp>
        <p:nvSpPr>
          <p:cNvPr id="4" name="矩形 20"/>
          <p:cNvSpPr>
            <a:spLocks noChangeArrowheads="1"/>
          </p:cNvSpPr>
          <p:nvPr/>
        </p:nvSpPr>
        <p:spPr bwMode="auto">
          <a:xfrm>
            <a:off x="928662" y="1214428"/>
            <a:ext cx="5174886" cy="5176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一、在括号里填上恰当的词语。</a:t>
            </a:r>
            <a:endParaRPr lang="zh-CN" altLang="en-US" sz="2800" b="1" dirty="0">
              <a:latin typeface="Songti SC"/>
              <a:ea typeface="Songti SC"/>
              <a:cs typeface="Songti S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33" y="2071684"/>
            <a:ext cx="228256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-100" dirty="0">
                <a:latin typeface="楷体" panose="02010609060101010101" pitchFamily="49" charset="-122"/>
                <a:ea typeface="楷体" panose="02010609060101010101" pitchFamily="49" charset="-122"/>
              </a:rPr>
              <a:t>（    ）荒芜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5210" y="2075674"/>
            <a:ext cx="1071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田地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9814" y="2067694"/>
            <a:ext cx="270552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kern="0" dirty="0">
                <a:latin typeface="楷体" panose="02010609060101010101" pitchFamily="49" charset="-122"/>
                <a:ea typeface="楷体" panose="02010609060101010101" pitchFamily="49" charset="-122"/>
              </a:rPr>
              <a:t>提（  ）吊（  ）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15391" y="2071684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70185" y="2066604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胆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3824" y="3075806"/>
            <a:ext cx="208823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面如（    ）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00549" y="3071816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土色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12368" y="3075806"/>
            <a:ext cx="244827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磕头（    ）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58003" y="3071816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求饶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12094" y="3075806"/>
            <a:ext cx="220317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满脸（    ）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72581" y="3071816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泪水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7D61E90-4F2F-3E44-AD2D-62302838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14678"/>
            <a:ext cx="2268000" cy="692577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id="{13209B86-8BB7-D84D-9240-3B90A93EE5CC}"/>
              </a:ext>
            </a:extLst>
          </p:cNvPr>
          <p:cNvSpPr txBox="1"/>
          <p:nvPr/>
        </p:nvSpPr>
        <p:spPr>
          <a:xfrm>
            <a:off x="720917" y="267494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课堂演练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D4244E0-0621-0F40-9DA8-04528D5D1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8" y="304678"/>
            <a:ext cx="450000" cy="559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13" grpId="0"/>
      <p:bldP spid="14" grpId="0"/>
      <p:bldP spid="17" grpId="0"/>
      <p:bldP spid="21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/>
          <p:cNvSpPr>
            <a:spLocks noChangeArrowheads="1"/>
          </p:cNvSpPr>
          <p:nvPr/>
        </p:nvSpPr>
        <p:spPr bwMode="auto">
          <a:xfrm>
            <a:off x="928370" y="678815"/>
            <a:ext cx="7519670" cy="110337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二、课文主要介绍了西门豹做了一件什么事?这件事对百姓有何好处? </a:t>
            </a:r>
            <a:endParaRPr lang="zh-CN" altLang="en-US" sz="2800" b="1" dirty="0">
              <a:latin typeface="Songti SC"/>
              <a:ea typeface="Songti SC"/>
              <a:cs typeface="Songti SC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27735" y="1962150"/>
            <a:ext cx="752030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304800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这篇课文讲的是战国时候，西门豹管理</a:t>
            </a:r>
            <a:r>
              <a:rPr lang="zh-CN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sz="2800" b="1" u="sng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时，通过调查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了解到那里的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官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绅和</a:t>
            </a:r>
            <a:r>
              <a:rPr lang="zh-CN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勾结在一起危害百姓，便设计</a:t>
            </a:r>
            <a:r>
              <a:rPr lang="zh-CN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，并大力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兴修</a:t>
            </a:r>
            <a:r>
              <a:rPr lang="zh-CN" sz="28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，使这里又繁荣起来。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36205" y="1962150"/>
            <a:ext cx="54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邺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96075" y="2361565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巫婆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74895" y="2792730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破除迷信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88110" y="3244850"/>
            <a:ext cx="8978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水利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655196" y="1347614"/>
            <a:ext cx="77050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同学们，这堂课我们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了解了课文主要内容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初步感受了西门豹计策的妙处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。下节课我们将学习如何复述这个故事，进一步感受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西门豹有勇有谋、关心百姓的品格。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ADAE7EB-1A99-4B47-A681-4DE51EEFD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96" y="234169"/>
            <a:ext cx="2268000" cy="692577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80B85544-D7C4-4D40-8A66-D2FAD35177B4}"/>
              </a:ext>
            </a:extLst>
          </p:cNvPr>
          <p:cNvSpPr txBox="1"/>
          <p:nvPr/>
        </p:nvSpPr>
        <p:spPr>
          <a:xfrm>
            <a:off x="740964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课文小结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0A6907F-EF10-1841-B3C2-DD2B69D20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4410"/>
            <a:ext cx="460522" cy="57284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决策 1"/>
          <p:cNvSpPr/>
          <p:nvPr/>
        </p:nvSpPr>
        <p:spPr>
          <a:xfrm>
            <a:off x="1563974" y="1210098"/>
            <a:ext cx="5688632" cy="929604"/>
          </a:xfrm>
          <a:prstGeom prst="flowChartDecision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开火车读词语</a:t>
            </a:r>
          </a:p>
        </p:txBody>
      </p:sp>
      <p:sp>
        <p:nvSpPr>
          <p:cNvPr id="5" name="矩形 4"/>
          <p:cNvSpPr/>
          <p:nvPr/>
        </p:nvSpPr>
        <p:spPr>
          <a:xfrm>
            <a:off x="1121402" y="2646076"/>
            <a:ext cx="6762966" cy="64575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徒弟  扔下  求饶  骗钱  灌溉</a:t>
            </a:r>
            <a:endParaRPr lang="zh-CN" altLang="en-US" sz="36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文本框 15">
            <a:extLst>
              <a:ext uri="{FF2B5EF4-FFF2-40B4-BE49-F238E27FC236}">
                <a16:creationId xmlns:a16="http://schemas.microsoft.com/office/drawing/2014/main" id="{9C981370-7B25-6046-AAD2-15F68199B5FF}"/>
              </a:ext>
            </a:extLst>
          </p:cNvPr>
          <p:cNvSpPr txBox="1"/>
          <p:nvPr/>
        </p:nvSpPr>
        <p:spPr>
          <a:xfrm>
            <a:off x="3113831" y="-20538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宋体" pitchFamily="2" charset="-122"/>
                <a:ea typeface="宋体" pitchFamily="2" charset="-122"/>
              </a:rPr>
              <a:t>第二课时</a:t>
            </a:r>
          </a:p>
        </p:txBody>
      </p:sp>
      <p:sp>
        <p:nvSpPr>
          <p:cNvPr id="11" name="iconfont-1191-870150">
            <a:extLst>
              <a:ext uri="{FF2B5EF4-FFF2-40B4-BE49-F238E27FC236}">
                <a16:creationId xmlns:a16="http://schemas.microsoft.com/office/drawing/2014/main" id="{C8C09073-AA8C-4144-88FE-B260358CA63E}"/>
              </a:ext>
            </a:extLst>
          </p:cNvPr>
          <p:cNvSpPr>
            <a:spLocks noChangeAspect="1"/>
          </p:cNvSpPr>
          <p:nvPr/>
        </p:nvSpPr>
        <p:spPr bwMode="auto">
          <a:xfrm>
            <a:off x="5513166" y="162408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12" name="iconfont-1191-870150">
            <a:extLst>
              <a:ext uri="{FF2B5EF4-FFF2-40B4-BE49-F238E27FC236}">
                <a16:creationId xmlns:a16="http://schemas.microsoft.com/office/drawing/2014/main" id="{7F5D856B-4E91-7743-BDEC-A4F2EDEE17CC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2979372" y="162409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FCF3777-B4C9-F643-8D23-7F4A6AE20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04" y="511021"/>
            <a:ext cx="2268000" cy="692577"/>
          </a:xfrm>
          <a:prstGeom prst="rect">
            <a:avLst/>
          </a:prstGeom>
        </p:spPr>
      </p:pic>
      <p:sp>
        <p:nvSpPr>
          <p:cNvPr id="14" name="文本框 14">
            <a:extLst>
              <a:ext uri="{FF2B5EF4-FFF2-40B4-BE49-F238E27FC236}">
                <a16:creationId xmlns:a16="http://schemas.microsoft.com/office/drawing/2014/main" id="{A1C94D41-07F7-0242-ACCC-6D928AE8147C}"/>
              </a:ext>
            </a:extLst>
          </p:cNvPr>
          <p:cNvSpPr txBox="1"/>
          <p:nvPr/>
        </p:nvSpPr>
        <p:spPr>
          <a:xfrm>
            <a:off x="738869" y="469975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复习导入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E2CD37B-5586-F743-9620-591602E4A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01689"/>
            <a:ext cx="450000" cy="5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054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rcRect b="5528"/>
          <a:stretch>
            <a:fillRect/>
          </a:stretch>
        </p:blipFill>
        <p:spPr>
          <a:xfrm>
            <a:off x="-17780" y="-5080"/>
            <a:ext cx="9167495" cy="5151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1108938"/>
            <a:ext cx="81235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0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4000" b="1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这个故事很长，如果讲给别人听，怎样才能做到既简洁，又能让别人感受到西门豹的智慧呢？我们来看看“交流平台”中的方法建议。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F6A05D5-9617-B243-BA37-32E2C968A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96" y="294997"/>
            <a:ext cx="2268000" cy="692577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CF6AB87E-FB56-2F43-BAFB-8E37107165C9}"/>
              </a:ext>
            </a:extLst>
          </p:cNvPr>
          <p:cNvSpPr txBox="1"/>
          <p:nvPr/>
        </p:nvSpPr>
        <p:spPr>
          <a:xfrm>
            <a:off x="666861" y="267494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互动课堂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505E6C7-D675-564F-91BA-AD953FB096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9240"/>
            <a:ext cx="450000" cy="5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93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1"/>
          <p:cNvSpPr txBox="1">
            <a:spLocks noChangeArrowheads="1"/>
          </p:cNvSpPr>
          <p:nvPr/>
        </p:nvSpPr>
        <p:spPr bwMode="auto">
          <a:xfrm>
            <a:off x="3491880" y="1707654"/>
            <a:ext cx="4917440" cy="169277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32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西门豹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ct val="0"/>
              </a:spcBef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西门豹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复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姓“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西门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”，叫“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豹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”，是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战国时期魏国人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。他是历史上著名的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政治家、军事家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1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 descr="u=2856514469,3991691103&amp;fm=26&amp;gp=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7500" t="30857" r="30500" b="6000"/>
          <a:stretch>
            <a:fillRect/>
          </a:stretch>
        </p:blipFill>
        <p:spPr>
          <a:xfrm>
            <a:off x="611560" y="1313664"/>
            <a:ext cx="2643206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15">
            <a:extLst>
              <a:ext uri="{FF2B5EF4-FFF2-40B4-BE49-F238E27FC236}">
                <a16:creationId xmlns:a16="http://schemas.microsoft.com/office/drawing/2014/main" id="{9C981370-7B25-6046-AAD2-15F68199B5FF}"/>
              </a:ext>
            </a:extLst>
          </p:cNvPr>
          <p:cNvSpPr txBox="1"/>
          <p:nvPr/>
        </p:nvSpPr>
        <p:spPr>
          <a:xfrm>
            <a:off x="3185839" y="-25643"/>
            <a:ext cx="254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>
                <a:latin typeface="宋体" pitchFamily="2" charset="-122"/>
                <a:ea typeface="宋体" pitchFamily="2" charset="-122"/>
              </a:rPr>
              <a:t>第一课时</a:t>
            </a:r>
          </a:p>
        </p:txBody>
      </p:sp>
      <p:sp>
        <p:nvSpPr>
          <p:cNvPr id="5" name="iconfont-1191-870150">
            <a:extLst>
              <a:ext uri="{FF2B5EF4-FFF2-40B4-BE49-F238E27FC236}">
                <a16:creationId xmlns:a16="http://schemas.microsoft.com/office/drawing/2014/main" id="{C8C09073-AA8C-4144-88FE-B260358CA63E}"/>
              </a:ext>
            </a:extLst>
          </p:cNvPr>
          <p:cNvSpPr>
            <a:spLocks noChangeAspect="1"/>
          </p:cNvSpPr>
          <p:nvPr/>
        </p:nvSpPr>
        <p:spPr bwMode="auto">
          <a:xfrm>
            <a:off x="5585174" y="157303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  <p:sp>
        <p:nvSpPr>
          <p:cNvPr id="6" name="iconfont-1191-870150">
            <a:extLst>
              <a:ext uri="{FF2B5EF4-FFF2-40B4-BE49-F238E27FC236}">
                <a16:creationId xmlns:a16="http://schemas.microsoft.com/office/drawing/2014/main" id="{7F5D856B-4E91-7743-BDEC-A4F2EDEE17CC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3051380" y="157304"/>
            <a:ext cx="282970" cy="424454"/>
          </a:xfrm>
          <a:custGeom>
            <a:avLst/>
            <a:gdLst>
              <a:gd name="T0" fmla="*/ 2486 w 2486"/>
              <a:gd name="T1" fmla="*/ 1865 h 3729"/>
              <a:gd name="T2" fmla="*/ 0 w 2486"/>
              <a:gd name="T3" fmla="*/ 0 h 3729"/>
              <a:gd name="T4" fmla="*/ 0 w 2486"/>
              <a:gd name="T5" fmla="*/ 3729 h 3729"/>
              <a:gd name="T6" fmla="*/ 2486 w 2486"/>
              <a:gd name="T7" fmla="*/ 1865 h 3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86" h="3729">
                <a:moveTo>
                  <a:pt x="2486" y="1865"/>
                </a:moveTo>
                <a:lnTo>
                  <a:pt x="0" y="0"/>
                </a:lnTo>
                <a:lnTo>
                  <a:pt x="0" y="3729"/>
                </a:lnTo>
                <a:lnTo>
                  <a:pt x="2486" y="1865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1春工作\七彩云课堂\上册最新课本\4语定稿\4语\IMG_20200715_1018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14" r="2281" b="43889"/>
          <a:stretch/>
        </p:blipFill>
        <p:spPr bwMode="auto">
          <a:xfrm>
            <a:off x="1020267" y="411510"/>
            <a:ext cx="7584181" cy="427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接连接符 2"/>
          <p:cNvCxnSpPr/>
          <p:nvPr/>
        </p:nvCxnSpPr>
        <p:spPr>
          <a:xfrm flipV="1">
            <a:off x="2051720" y="2283718"/>
            <a:ext cx="5544616" cy="144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u=286934502,2653836508&amp;fm=26&amp;gp=0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17486" y="2548242"/>
            <a:ext cx="2238374" cy="223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547975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快速读下面的文段，与课文“兴修水利”部分进行比较，你发现了什么？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EC3A18D-459B-F647-9079-9356203DD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8" y="123478"/>
            <a:ext cx="1015200" cy="101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1563638"/>
            <a:ext cx="7704856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060BE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</a:rPr>
              <a:t>       </a:t>
            </a:r>
            <a:r>
              <a:rPr lang="zh-CN" altLang="en-US" sz="20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西门豹发动百姓开凿了十二条渠道，引漳河水浇灌农田，农田都得到灌溉。在开凿河渠时，老百姓开渠多少是有些劳苦的，不是很愿意干。西门豹说：“百姓可以同他们安享其成，却难同他们谋划事业的开创。现在父老子弟虽然以为我给他们带来辛苦，但是百年以后，希望让父老子弟们再想一想我所说的话。”直到现在，那里都得到河水的利益，百姓因此富裕起来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51871"/>
            <a:ext cx="7363172" cy="107194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93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989895"/>
            <a:ext cx="54349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课文保留的是西门豹管理邺县的业绩。老百姓的不理解，以及西门豹对老百姓说的话，与此文关联不大，可以省略。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4248" y="1851670"/>
            <a:ext cx="1368152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省略无关内容</a:t>
            </a:r>
          </a:p>
        </p:txBody>
      </p:sp>
    </p:spTree>
    <p:extLst>
      <p:ext uri="{BB962C8B-B14F-4D97-AF65-F5344CB8AC3E}">
        <p14:creationId xmlns:p14="http://schemas.microsoft.com/office/powerpoint/2010/main" val="262271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347614"/>
            <a:ext cx="66247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“调查情况”也不是课文的主要内容，这一部分的内容挺多，我们怎样适当删减呢？先来读一读课本上老大爷对西门豹的四次回答。</a:t>
            </a:r>
          </a:p>
        </p:txBody>
      </p:sp>
      <p:pic>
        <p:nvPicPr>
          <p:cNvPr id="3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7664" y="987574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851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云形标注 13"/>
          <p:cNvSpPr/>
          <p:nvPr/>
        </p:nvSpPr>
        <p:spPr>
          <a:xfrm>
            <a:off x="6786578" y="1571618"/>
            <a:ext cx="2143140" cy="1143008"/>
          </a:xfrm>
          <a:prstGeom prst="cloudCallout">
            <a:avLst>
              <a:gd name="adj1" fmla="val -44665"/>
              <a:gd name="adj2" fmla="val 75183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云形标注 12"/>
          <p:cNvSpPr/>
          <p:nvPr/>
        </p:nvSpPr>
        <p:spPr>
          <a:xfrm>
            <a:off x="5786446" y="642924"/>
            <a:ext cx="2000264" cy="1064730"/>
          </a:xfrm>
          <a:prstGeom prst="cloudCallout">
            <a:avLst>
              <a:gd name="adj1" fmla="val -25977"/>
              <a:gd name="adj2" fmla="val 94044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7358082" y="2928940"/>
            <a:ext cx="1295574" cy="792088"/>
          </a:xfrm>
          <a:prstGeom prst="wedgeRoundRectCallout">
            <a:avLst>
              <a:gd name="adj1" fmla="val -85415"/>
              <a:gd name="adj2" fmla="val 5158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Picture 4" descr="http://gs.cnr.cn/gsxw/tpxw/201205/W02012050331553561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473154" y="2972831"/>
            <a:ext cx="2448272" cy="1496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组合 1"/>
          <p:cNvGrpSpPr/>
          <p:nvPr/>
        </p:nvGrpSpPr>
        <p:grpSpPr>
          <a:xfrm>
            <a:off x="4572000" y="1643056"/>
            <a:ext cx="1584176" cy="928694"/>
            <a:chOff x="4572000" y="1643056"/>
            <a:chExt cx="1584176" cy="928694"/>
          </a:xfrm>
        </p:grpSpPr>
        <p:sp>
          <p:nvSpPr>
            <p:cNvPr id="11" name="圆角矩形标注 10"/>
            <p:cNvSpPr/>
            <p:nvPr/>
          </p:nvSpPr>
          <p:spPr>
            <a:xfrm>
              <a:off x="4572000" y="1643056"/>
              <a:ext cx="1584176" cy="928694"/>
            </a:xfrm>
            <a:prstGeom prst="wedgeRoundRectCallout">
              <a:avLst>
                <a:gd name="adj1" fmla="val -31204"/>
                <a:gd name="adj2" fmla="val 8418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0" dist="254000" dir="8100000" algn="tr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643438" y="1643056"/>
              <a:ext cx="1437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7030A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河神娶媳妇闹的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929322" y="785800"/>
            <a:ext cx="1785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首恶是巫婆和官绅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00892" y="1714494"/>
            <a:ext cx="1785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媳妇都是穷人家的孩子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29520" y="2928940"/>
            <a:ext cx="114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年年闹旱灾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83568" y="1402483"/>
            <a:ext cx="3184702" cy="2143140"/>
          </a:xfrm>
          <a:prstGeom prst="roundRect">
            <a:avLst/>
          </a:prstGeom>
          <a:noFill/>
          <a:ln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en-US" altLang="zh-CN" sz="28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</a:t>
            </a:r>
            <a:r>
              <a:rPr lang="zh-CN" altLang="en-US" sz="28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从老大爷的回答中，西门豹了解到了什么呢？</a:t>
            </a:r>
          </a:p>
        </p:txBody>
      </p:sp>
    </p:spTree>
    <p:extLst>
      <p:ext uri="{BB962C8B-B14F-4D97-AF65-F5344CB8AC3E}">
        <p14:creationId xmlns:p14="http://schemas.microsoft.com/office/powerpoint/2010/main" val="417645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6" grpId="0"/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25930" y="500380"/>
            <a:ext cx="56921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田地荒芜、人烟稀少的原因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754002" y="1730117"/>
            <a:ext cx="5233035" cy="6451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巫婆、官绅给河伯娶媳妇</a:t>
            </a:r>
          </a:p>
        </p:txBody>
      </p:sp>
      <p:sp>
        <p:nvSpPr>
          <p:cNvPr id="3" name="TextBox 29"/>
          <p:cNvSpPr txBox="1"/>
          <p:nvPr/>
        </p:nvSpPr>
        <p:spPr bwMode="auto">
          <a:xfrm>
            <a:off x="1868427" y="2872482"/>
            <a:ext cx="2478405" cy="6451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年年闹旱灾</a:t>
            </a:r>
          </a:p>
        </p:txBody>
      </p:sp>
      <p:sp>
        <p:nvSpPr>
          <p:cNvPr id="15" name="爆炸形 1 14"/>
          <p:cNvSpPr/>
          <p:nvPr/>
        </p:nvSpPr>
        <p:spPr>
          <a:xfrm>
            <a:off x="5220072" y="2807970"/>
            <a:ext cx="2581275" cy="1508125"/>
          </a:xfrm>
          <a:prstGeom prst="irregularSeal1">
            <a:avLst/>
          </a:prstGeom>
          <a:solidFill>
            <a:srgbClr val="FF0000">
              <a:alpha val="64000"/>
            </a:srgb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天灾</a:t>
            </a:r>
          </a:p>
        </p:txBody>
      </p:sp>
      <p:sp>
        <p:nvSpPr>
          <p:cNvPr id="4" name="爆炸形 1 3"/>
          <p:cNvSpPr/>
          <p:nvPr/>
        </p:nvSpPr>
        <p:spPr>
          <a:xfrm>
            <a:off x="6228184" y="1268730"/>
            <a:ext cx="2581275" cy="1508125"/>
          </a:xfrm>
          <a:prstGeom prst="irregularSeal1">
            <a:avLst/>
          </a:prstGeom>
          <a:solidFill>
            <a:srgbClr val="FF0000">
              <a:alpha val="64000"/>
            </a:srgb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人祸</a:t>
            </a:r>
          </a:p>
        </p:txBody>
      </p:sp>
    </p:spTree>
    <p:extLst>
      <p:ext uri="{BB962C8B-B14F-4D97-AF65-F5344CB8AC3E}">
        <p14:creationId xmlns:p14="http://schemas.microsoft.com/office/powerpoint/2010/main" val="328019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" grpId="0" bldLvl="0" animBg="1"/>
      <p:bldP spid="15" grpId="0" bldLvl="0" animBg="1"/>
      <p:bldP spid="4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27534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联系全文想一想，简要复述这部分，为了让别人听得明白，哪些信息不能省略，哪些信息可以删减？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0946" y="1791164"/>
            <a:ext cx="5345310" cy="2523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0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“巫婆和官绅借给河神娶媳妇骗取钱财”</a:t>
            </a:r>
            <a:endParaRPr lang="en-US" altLang="zh-CN" sz="2000" b="1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“人们外逃”不能省略；</a:t>
            </a:r>
            <a:endParaRPr lang="en-US" altLang="zh-CN" sz="2000" b="1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   “把姑娘放进水里”要保留，因为后面西门豹用这个方法惩治了恶人；</a:t>
            </a:r>
            <a:endParaRPr lang="en-US" altLang="zh-CN" sz="2000" b="1" dirty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0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   “新娘顺着河水漂”的过程与西门豹想要的事实真相关联不大，可以删减</a:t>
            </a:r>
            <a:r>
              <a:rPr lang="zh-CN" altLang="en-US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6296" y="2283718"/>
            <a:ext cx="129614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适当删减不重要内容</a:t>
            </a:r>
            <a:r>
              <a:rPr lang="zh-CN" altLang="en-US" dirty="0">
                <a:solidFill>
                  <a:prstClr val="black"/>
                </a:solidFill>
              </a:rPr>
              <a:t>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1C4FD2-BFE0-5F4C-9377-37DF25D2D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1418"/>
            <a:ext cx="1015200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699542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“惩治巫婆和官绅”是主要内容，复述时要讲得详细些，还记得三年级学过的复述方法吗？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6" y="2643758"/>
            <a:ext cx="396044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要说清楚事情的整个经过。</a:t>
            </a:r>
            <a:r>
              <a:rPr lang="en-US" altLang="zh-CN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要说清楚主要人物的表现</a:t>
            </a:r>
            <a:r>
              <a:rPr lang="zh-CN" altLang="en-US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7796" y="2280706"/>
            <a:ext cx="3023053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简要复述时，可以把故事最主要的部分复述得详细一些，让别人听清楚故事的经过，对人物有比较深刻的印象。</a:t>
            </a:r>
          </a:p>
        </p:txBody>
      </p:sp>
    </p:spTree>
    <p:extLst>
      <p:ext uri="{BB962C8B-B14F-4D97-AF65-F5344CB8AC3E}">
        <p14:creationId xmlns:p14="http://schemas.microsoft.com/office/powerpoint/2010/main" val="124110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12" y="-1538"/>
            <a:ext cx="9177012" cy="514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187624" y="1995686"/>
            <a:ext cx="7200800" cy="76944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4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编写剧本，演一演这个故事。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2966E2C-EBBC-D947-8B33-433064B05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96" y="299240"/>
            <a:ext cx="2268000" cy="692577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F676DB18-A8E7-EF49-935A-1773895EFDAA}"/>
              </a:ext>
            </a:extLst>
          </p:cNvPr>
          <p:cNvSpPr txBox="1"/>
          <p:nvPr/>
        </p:nvSpPr>
        <p:spPr>
          <a:xfrm>
            <a:off x="730442" y="267494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拓展延伸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EDBBAFB-55B6-1B40-BF37-0820FFA69F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240"/>
            <a:ext cx="450000" cy="5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5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976536" y="1635646"/>
            <a:ext cx="2681605" cy="18158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剧本主要依靠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人物对话</a:t>
            </a: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来推动情节，刻画人物。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18420" y="411510"/>
            <a:ext cx="5400600" cy="38472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课本剧剧本编写的一般格式：</a:t>
            </a:r>
          </a:p>
          <a:p>
            <a:pPr defTabSz="914400">
              <a:spcBef>
                <a:spcPct val="0"/>
              </a:spcBef>
            </a:pPr>
            <a:r>
              <a:rPr lang="zh-CN" altLang="en-US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    </a:t>
            </a:r>
            <a:endParaRPr lang="en-US" altLang="zh-CN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  <a:p>
            <a:pPr defTabSz="914400">
              <a:spcBef>
                <a:spcPct val="0"/>
              </a:spcBef>
            </a:pPr>
            <a:r>
              <a:rPr lang="en-US" altLang="zh-CN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题目：西门豹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（惩治巫婆和官绅）</a:t>
            </a:r>
            <a:endParaRPr lang="en-US" altLang="zh-CN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defTabSz="914400" eaLnBrk="0" hangingPunct="0">
              <a:spcBef>
                <a:spcPct val="0"/>
              </a:spcBef>
            </a:pPr>
            <a:r>
              <a:rPr lang="zh-CN" altLang="en-US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人物：西门豹、老大爷、巫婆、新娘、官绅若干、卫士若干</a:t>
            </a:r>
            <a:r>
              <a:rPr lang="en-US" altLang="zh-CN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……</a:t>
            </a:r>
            <a:endParaRPr lang="en-US" altLang="zh-CN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defTabSz="914400" eaLnBrk="0" hangingPunct="0">
              <a:spcBef>
                <a:spcPct val="0"/>
              </a:spcBef>
            </a:pPr>
            <a:r>
              <a:rPr lang="zh-CN" altLang="en-US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时间：战国时期</a:t>
            </a:r>
            <a:endParaRPr lang="zh-CN" altLang="en-US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defTabSz="914400" eaLnBrk="0" hangingPunct="0">
              <a:spcBef>
                <a:spcPct val="0"/>
              </a:spcBef>
            </a:pPr>
            <a:r>
              <a:rPr lang="zh-CN" altLang="en-US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地点：魏国邺县，漳河河边</a:t>
            </a:r>
            <a:endParaRPr lang="zh-CN" altLang="en-US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defTabSz="914400" eaLnBrk="0" hangingPunct="0">
              <a:spcBef>
                <a:spcPct val="0"/>
              </a:spcBef>
            </a:pPr>
            <a:r>
              <a:rPr lang="zh-CN" altLang="en-US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道具：</a:t>
            </a:r>
            <a:r>
              <a:rPr lang="en-US" altLang="zh-CN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……</a:t>
            </a:r>
            <a:r>
              <a:rPr lang="zh-CN" altLang="en-US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 </a:t>
            </a:r>
            <a:endParaRPr lang="zh-CN" altLang="en-US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defTabSz="914400" eaLnBrk="0" hangingPunct="0">
              <a:spcBef>
                <a:spcPct val="0"/>
              </a:spcBef>
            </a:pPr>
            <a:r>
              <a:rPr lang="zh-CN" altLang="en-US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背景：</a:t>
            </a:r>
            <a:r>
              <a:rPr lang="en-US" altLang="zh-CN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……</a:t>
            </a:r>
          </a:p>
          <a:p>
            <a:pPr defTabSz="914400" eaLnBrk="0" hangingPunct="0">
              <a:spcBef>
                <a:spcPct val="0"/>
              </a:spcBef>
            </a:pPr>
            <a:r>
              <a:rPr lang="en-US" altLang="zh-CN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正文：</a:t>
            </a:r>
            <a:r>
              <a:rPr lang="en-US" altLang="zh-CN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2817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555526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    同学们预习了课文，你能简单地说一说西门豹是一个怎样的人吗？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3968" y="1832506"/>
            <a:ext cx="302433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     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充满正义</a:t>
            </a:r>
          </a:p>
        </p:txBody>
      </p:sp>
      <p:pic>
        <p:nvPicPr>
          <p:cNvPr id="6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0925" y="140764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5092" y="2624594"/>
            <a:ext cx="302433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机智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5092" y="3416682"/>
            <a:ext cx="302433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有谋略</a:t>
            </a:r>
          </a:p>
        </p:txBody>
      </p:sp>
      <p:pic>
        <p:nvPicPr>
          <p:cNvPr id="9" name="图片 8" descr="u=2856514469,3991691103&amp;fm=26&amp;gp=0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7500" t="30857" r="30500" b="6000"/>
          <a:stretch>
            <a:fillRect/>
          </a:stretch>
        </p:blipFill>
        <p:spPr>
          <a:xfrm>
            <a:off x="1259632" y="1542413"/>
            <a:ext cx="2643206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36195" y="-20955"/>
            <a:ext cx="9217025" cy="51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9513" y="146333"/>
            <a:ext cx="1665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A3830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示  例</a:t>
            </a:r>
          </a:p>
        </p:txBody>
      </p:sp>
      <p:sp>
        <p:nvSpPr>
          <p:cNvPr id="7" name="矩形 6"/>
          <p:cNvSpPr/>
          <p:nvPr/>
        </p:nvSpPr>
        <p:spPr>
          <a:xfrm>
            <a:off x="528151" y="747401"/>
            <a:ext cx="79638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仿宋" panose="02010609060101010101" charset="-122"/>
              </a:rPr>
              <a:t>    </a:t>
            </a:r>
            <a:r>
              <a:rPr lang="zh-CN" altLang="en-US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仿宋" panose="02010609060101010101" charset="-122"/>
              </a:rPr>
              <a:t>（到了河神娶亲的日子，西门豹果带着卫士，真的来了，巫婆和她的女徒弟，还有一群官绅都急忙出来迎接，不少老百姓也来到了河边。）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504" y="1951078"/>
            <a:ext cx="8822337" cy="2936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defTabSz="914400">
              <a:lnSpc>
                <a:spcPct val="110000"/>
              </a:lnSpc>
              <a:spcBef>
                <a:spcPct val="0"/>
              </a:spcBef>
            </a:pPr>
            <a:r>
              <a:rPr lang="en-US" altLang="zh-CN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西门豹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（傲慢、身份高贵）</a:t>
            </a: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把新娘子给我看看。</a:t>
            </a:r>
            <a:r>
              <a:rPr lang="en-US" altLang="zh-CN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</a:p>
          <a:p>
            <a:pPr defTabSz="914400">
              <a:lnSpc>
                <a:spcPct val="110000"/>
              </a:lnSpc>
              <a:spcBef>
                <a:spcPct val="0"/>
              </a:spcBef>
            </a:pPr>
            <a:r>
              <a:rPr lang="en-US" altLang="zh-CN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新娘子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（满脸泪水）</a:t>
            </a: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拜见西门大人。</a:t>
            </a:r>
            <a:endParaRPr lang="zh-CN" altLang="en-US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914400" eaLnBrk="0" hangingPunct="0">
              <a:lnSpc>
                <a:spcPct val="110000"/>
              </a:lnSpc>
              <a:spcBef>
                <a:spcPct val="0"/>
              </a:spcBef>
            </a:pPr>
            <a:r>
              <a:rPr lang="en-US" altLang="zh-CN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西门豹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（皱着眉头对巫婆说）</a:t>
            </a:r>
            <a:r>
              <a:rPr lang="en-US" altLang="zh-CN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这个新娘子不好看，河神不会满意的。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（充满讽刺）</a:t>
            </a: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麻烦你去跟河神说一声，就说我要选一个更漂亮的，过几天就送去。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（对卫士）</a:t>
            </a: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来呀，把她扔下去。</a:t>
            </a:r>
            <a:endParaRPr lang="zh-CN" altLang="en-US" b="1" dirty="0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914400" eaLnBrk="0" hangingPunct="0">
              <a:lnSpc>
                <a:spcPct val="110000"/>
              </a:lnSpc>
              <a:spcBef>
                <a:spcPct val="0"/>
              </a:spcBef>
            </a:pPr>
            <a:r>
              <a:rPr lang="en-US" altLang="zh-CN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巫婆</a:t>
            </a: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救命啊！救命啊！西门大爷，您发发慈悲吧！救命啊</a:t>
            </a:r>
            <a:r>
              <a:rPr lang="zh-CN" altLang="zh-CN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（沉下去了，退场）</a:t>
            </a:r>
            <a:endParaRPr lang="zh-CN" altLang="zh-CN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8137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51501" y="1347614"/>
            <a:ext cx="800219" cy="261706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40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西门豹罢官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520268C-3FA5-5E42-85F2-D78B59E95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771550"/>
            <a:ext cx="4670883" cy="3275695"/>
          </a:xfrm>
          <a:prstGeom prst="rect">
            <a:avLst/>
          </a:prstGeom>
        </p:spPr>
      </p:pic>
      <p:pic>
        <p:nvPicPr>
          <p:cNvPr id="12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6" b="2500"/>
          <a:stretch/>
        </p:blipFill>
        <p:spPr bwMode="auto">
          <a:xfrm>
            <a:off x="3059832" y="1165932"/>
            <a:ext cx="4367511" cy="2474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451328" y="4113619"/>
            <a:ext cx="3609485" cy="5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sz="3000" b="1" dirty="0">
                <a:latin typeface="宋体" pitchFamily="2" charset="-122"/>
              </a:rPr>
              <a:t>点击图片，播放视频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BCFEE8A-103B-814C-A35E-F3291AF223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6647676" y="3315286"/>
            <a:ext cx="1059582" cy="10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022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1187" y="800011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西门豹治邺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0460" y="1606029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调查情况</a:t>
            </a:r>
            <a:r>
              <a:rPr lang="en-US" altLang="zh-CN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惩治巫婆和官绅</a:t>
            </a:r>
            <a:r>
              <a:rPr lang="en-US" altLang="zh-CN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兴修水利</a:t>
            </a:r>
          </a:p>
        </p:txBody>
      </p:sp>
      <p:sp>
        <p:nvSpPr>
          <p:cNvPr id="4" name="矩形 3"/>
          <p:cNvSpPr/>
          <p:nvPr/>
        </p:nvSpPr>
        <p:spPr>
          <a:xfrm>
            <a:off x="6039937" y="2614234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适当删减不重要内容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5203" y="2624119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抓住主要内容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2254" y="261423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省略无关内容</a:t>
            </a: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3707904" y="3146859"/>
            <a:ext cx="541353" cy="64807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317592" y="3146859"/>
            <a:ext cx="512788" cy="64807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92374" y="3910285"/>
            <a:ext cx="246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惩治步骤说明白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60820" y="391028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人物表现说清楚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8D620C8-24F7-C94A-ABC7-FD7FC9B62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50" y="235824"/>
            <a:ext cx="2268000" cy="6925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3EC9424-3499-8349-9874-2175203673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0" y="229766"/>
            <a:ext cx="450000" cy="559756"/>
          </a:xfrm>
          <a:prstGeom prst="rect">
            <a:avLst/>
          </a:prstGeom>
        </p:spPr>
      </p:pic>
      <p:sp>
        <p:nvSpPr>
          <p:cNvPr id="18" name="文本框 14">
            <a:extLst>
              <a:ext uri="{FF2B5EF4-FFF2-40B4-BE49-F238E27FC236}">
                <a16:creationId xmlns:a16="http://schemas.microsoft.com/office/drawing/2014/main" id="{AD809E10-4CA3-BC48-A019-BDFE045C1624}"/>
              </a:ext>
            </a:extLst>
          </p:cNvPr>
          <p:cNvSpPr txBox="1"/>
          <p:nvPr/>
        </p:nvSpPr>
        <p:spPr>
          <a:xfrm>
            <a:off x="684518" y="188640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结构梳理</a:t>
            </a:r>
          </a:p>
        </p:txBody>
      </p:sp>
    </p:spTree>
    <p:extLst>
      <p:ext uri="{BB962C8B-B14F-4D97-AF65-F5344CB8AC3E}">
        <p14:creationId xmlns:p14="http://schemas.microsoft.com/office/powerpoint/2010/main" val="106568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4" grpId="0"/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704215" y="1419622"/>
            <a:ext cx="7705090" cy="239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本文记述了西门豹在治理邺时，</a:t>
            </a:r>
            <a:r>
              <a:rPr lang="zh-CN" altLang="en-US" sz="3200" b="1" u="sng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</a:t>
            </a:r>
            <a:r>
              <a:rPr lang="zh-CN" altLang="en-US" sz="3200" b="1" u="sng" dirty="0">
                <a:noFill/>
                <a:latin typeface="宋体" pitchFamily="2" charset="-122"/>
                <a:ea typeface="宋体" pitchFamily="2" charset="-122"/>
              </a:rPr>
              <a:t>，</a:t>
            </a:r>
            <a:r>
              <a:rPr lang="zh-CN" altLang="en-US" sz="3200" b="1" u="sng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</a:t>
            </a:r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了河神娶媳妇的</a:t>
            </a:r>
            <a:r>
              <a:rPr lang="zh-CN" altLang="en-US" sz="3200" b="1" u="sng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  </a:t>
            </a:r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，</a:t>
            </a:r>
            <a:r>
              <a:rPr lang="zh-CN" altLang="en-US" sz="3200" b="1" u="sng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 </a:t>
            </a:r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了巫婆及官绅，</a:t>
            </a:r>
            <a:r>
              <a:rPr lang="zh-CN" altLang="en-US" sz="3200" b="1" u="sng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</a:t>
            </a:r>
            <a:r>
              <a:rPr lang="en-US" altLang="zh-CN" sz="3200" b="1" u="sng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     </a:t>
            </a:r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的事。赞扬了西门豹有勇有谋、关心百姓</a:t>
            </a:r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  <a:sym typeface="+mn-ea"/>
              </a:rPr>
              <a:t>的品格</a:t>
            </a:r>
            <a:r>
              <a:rPr lang="zh-CN" altLang="en-US" sz="32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。</a:t>
            </a:r>
          </a:p>
        </p:txBody>
      </p:sp>
      <p:sp>
        <p:nvSpPr>
          <p:cNvPr id="8" name="矩形 7"/>
          <p:cNvSpPr/>
          <p:nvPr/>
        </p:nvSpPr>
        <p:spPr>
          <a:xfrm>
            <a:off x="2142961" y="2597774"/>
            <a:ext cx="2002790" cy="578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兴修水利</a:t>
            </a:r>
          </a:p>
        </p:txBody>
      </p:sp>
      <p:sp>
        <p:nvSpPr>
          <p:cNvPr id="10" name="矩形 9"/>
          <p:cNvSpPr/>
          <p:nvPr/>
        </p:nvSpPr>
        <p:spPr>
          <a:xfrm>
            <a:off x="3779913" y="1996112"/>
            <a:ext cx="11023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迷信</a:t>
            </a:r>
          </a:p>
        </p:txBody>
      </p:sp>
      <p:sp>
        <p:nvSpPr>
          <p:cNvPr id="12" name="矩形 11"/>
          <p:cNvSpPr/>
          <p:nvPr/>
        </p:nvSpPr>
        <p:spPr>
          <a:xfrm>
            <a:off x="5292080" y="1996111"/>
            <a:ext cx="11023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惩治</a:t>
            </a:r>
          </a:p>
        </p:txBody>
      </p:sp>
      <p:sp>
        <p:nvSpPr>
          <p:cNvPr id="17" name="矩形 16"/>
          <p:cNvSpPr/>
          <p:nvPr/>
        </p:nvSpPr>
        <p:spPr>
          <a:xfrm>
            <a:off x="7123430" y="1419622"/>
            <a:ext cx="1102360" cy="578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破除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ADAE7EB-1A99-4B47-A681-4DE51EEFD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35" y="306177"/>
            <a:ext cx="2268000" cy="692577"/>
          </a:xfrm>
          <a:prstGeom prst="rect">
            <a:avLst/>
          </a:prstGeom>
        </p:spPr>
      </p:pic>
      <p:sp>
        <p:nvSpPr>
          <p:cNvPr id="11" name="文本框 14">
            <a:extLst>
              <a:ext uri="{FF2B5EF4-FFF2-40B4-BE49-F238E27FC236}">
                <a16:creationId xmlns:a16="http://schemas.microsoft.com/office/drawing/2014/main" id="{80B85544-D7C4-4D40-8A66-D2FAD35177B4}"/>
              </a:ext>
            </a:extLst>
          </p:cNvPr>
          <p:cNvSpPr txBox="1"/>
          <p:nvPr/>
        </p:nvSpPr>
        <p:spPr>
          <a:xfrm>
            <a:off x="735703" y="267494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主题概括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0A6907F-EF10-1841-B3C2-DD2B69D20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9" y="296418"/>
            <a:ext cx="460522" cy="5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4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895" y="1563638"/>
            <a:ext cx="78892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课文写的是战国时候,魏国的国君派</a:t>
            </a:r>
            <a:r>
              <a:rPr lang="zh-CN" altLang="en-US" sz="2800" b="1" u="sng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到邺这个地方, 先写他深入百姓，了解情况，接着写了他治理邺的两件事。 </a:t>
            </a:r>
          </a:p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第一件详写了________________________。</a:t>
            </a:r>
          </a:p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第二件略写了________________________。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79042" y="1563485"/>
            <a:ext cx="1656184" cy="539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西门豹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9499" y="3075806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ea typeface="楷体" panose="02010609060101010101" pitchFamily="49" charset="-122"/>
              </a:rPr>
              <a:t>惩治巫婆和官绅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33239" y="371807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ea typeface="楷体" panose="02010609060101010101" pitchFamily="49" charset="-122"/>
              </a:rPr>
              <a:t>兴修水利</a:t>
            </a:r>
          </a:p>
        </p:txBody>
      </p:sp>
      <p:sp>
        <p:nvSpPr>
          <p:cNvPr id="4" name="矩形 3"/>
          <p:cNvSpPr/>
          <p:nvPr/>
        </p:nvSpPr>
        <p:spPr>
          <a:xfrm>
            <a:off x="915700" y="941113"/>
            <a:ext cx="3712815" cy="537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一、课文整体梳理。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7D61E90-4F2F-3E44-AD2D-62302838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22989"/>
            <a:ext cx="2268000" cy="692577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13209B86-8BB7-D84D-9240-3B90A93EE5CC}"/>
              </a:ext>
            </a:extLst>
          </p:cNvPr>
          <p:cNvSpPr txBox="1"/>
          <p:nvPr/>
        </p:nvSpPr>
        <p:spPr>
          <a:xfrm>
            <a:off x="720917" y="175805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课堂演练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D4244E0-0621-0F40-9DA8-04528D5D1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8" y="212989"/>
            <a:ext cx="450000" cy="5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4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843558"/>
            <a:ext cx="749854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二、联系全文想一想，西门豹破除迷信妙在哪里？(     )(多选) </a:t>
            </a:r>
            <a:endParaRPr lang="en-US" altLang="zh-CN" sz="28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	  </a:t>
            </a:r>
            <a:r>
              <a:rPr lang="zh-CN" altLang="en-US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A．安排周密     B．乔装打扮     </a:t>
            </a: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	  </a:t>
            </a:r>
            <a:r>
              <a:rPr lang="zh-CN" altLang="en-US" sz="32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C．假戏真做     D．讲究策略</a:t>
            </a:r>
            <a:r>
              <a:rPr lang="zh-CN" altLang="en-US" sz="2800" b="1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776" y="1444782"/>
            <a:ext cx="925830" cy="539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ACD</a:t>
            </a:r>
          </a:p>
        </p:txBody>
      </p:sp>
    </p:spTree>
    <p:extLst>
      <p:ext uri="{BB962C8B-B14F-4D97-AF65-F5344CB8AC3E}">
        <p14:creationId xmlns:p14="http://schemas.microsoft.com/office/powerpoint/2010/main" val="391863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p4.so.qhmsg.com/bdr/_240_/t01bcc34e2cdc4a58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147814"/>
            <a:ext cx="1656184" cy="992498"/>
          </a:xfrm>
          <a:prstGeom prst="ellipse">
            <a:avLst/>
          </a:prstGeom>
          <a:ln w="15875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圆角矩形标注 5"/>
          <p:cNvSpPr/>
          <p:nvPr/>
        </p:nvSpPr>
        <p:spPr>
          <a:xfrm>
            <a:off x="5220072" y="1807840"/>
            <a:ext cx="3528392" cy="1872208"/>
          </a:xfrm>
          <a:prstGeom prst="wedgeRoundRectCallout">
            <a:avLst>
              <a:gd name="adj1" fmla="val -65032"/>
              <a:gd name="adj2" fmla="val 3755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我会效仿西门豹，将计就计，惩治巫婆和官绅。让百姓看清巫婆、官绅骗钱害人的真面目，破除百姓心中的迷信。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5576" y="627534"/>
            <a:ext cx="7704856" cy="105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三、如果你是邺地的长官，你会用什么办法惩治巫婆和官绅，破除迷信？</a:t>
            </a:r>
          </a:p>
        </p:txBody>
      </p:sp>
      <p:sp>
        <p:nvSpPr>
          <p:cNvPr id="12" name="圆角矩形标注 11"/>
          <p:cNvSpPr/>
          <p:nvPr/>
        </p:nvSpPr>
        <p:spPr>
          <a:xfrm>
            <a:off x="833161" y="2059868"/>
            <a:ext cx="2475373" cy="1368152"/>
          </a:xfrm>
          <a:prstGeom prst="wedgeRoundRectCallout">
            <a:avLst>
              <a:gd name="adj1" fmla="val 67336"/>
              <a:gd name="adj2" fmla="val 528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我会先把巫婆、官绅杀掉，杀一儆百。</a:t>
            </a:r>
          </a:p>
        </p:txBody>
      </p:sp>
    </p:spTree>
    <p:extLst>
      <p:ext uri="{BB962C8B-B14F-4D97-AF65-F5344CB8AC3E}">
        <p14:creationId xmlns:p14="http://schemas.microsoft.com/office/powerpoint/2010/main" val="382473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67544" y="1059582"/>
            <a:ext cx="8011897" cy="3587542"/>
            <a:chOff x="710067" y="788253"/>
            <a:chExt cx="8011897" cy="358754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9425" t="15201" r="7411" b="15497"/>
            <a:stretch>
              <a:fillRect/>
            </a:stretch>
          </p:blipFill>
          <p:spPr>
            <a:xfrm>
              <a:off x="710067" y="788253"/>
              <a:ext cx="8011897" cy="3587542"/>
            </a:xfrm>
            <a:prstGeom prst="rect">
              <a:avLst/>
            </a:prstGeom>
          </p:spPr>
        </p:pic>
        <p:sp>
          <p:nvSpPr>
            <p:cNvPr id="10" name="文本框 1"/>
            <p:cNvSpPr txBox="1"/>
            <p:nvPr/>
          </p:nvSpPr>
          <p:spPr>
            <a:xfrm>
              <a:off x="1475656" y="1220301"/>
              <a:ext cx="6480720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    学习运用“复述时要抓住课文的主要内容，对于其他内容可以适当省略”的方法来复述本课内容。</a:t>
              </a:r>
              <a:endParaRPr lang="en-US" altLang="zh-CN" sz="28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2800" b="1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    通过编写剧本、演一演的活动加深对课文内容的理解。</a:t>
              </a: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1ADAE7EB-1A99-4B47-A681-4DE51EEFD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96" y="234169"/>
            <a:ext cx="2268000" cy="692577"/>
          </a:xfrm>
          <a:prstGeom prst="rect">
            <a:avLst/>
          </a:prstGeom>
        </p:spPr>
      </p:pic>
      <p:sp>
        <p:nvSpPr>
          <p:cNvPr id="12" name="文本框 14">
            <a:extLst>
              <a:ext uri="{FF2B5EF4-FFF2-40B4-BE49-F238E27FC236}">
                <a16:creationId xmlns:a16="http://schemas.microsoft.com/office/drawing/2014/main" id="{80B85544-D7C4-4D40-8A66-D2FAD35177B4}"/>
              </a:ext>
            </a:extLst>
          </p:cNvPr>
          <p:cNvSpPr txBox="1"/>
          <p:nvPr/>
        </p:nvSpPr>
        <p:spPr>
          <a:xfrm>
            <a:off x="740964" y="195486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课文小结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0A6907F-EF10-1841-B3C2-DD2B69D20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4410"/>
            <a:ext cx="460522" cy="5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690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0722" y="1563638"/>
            <a:ext cx="805504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　　将这个故事复述给爸爸妈妈或其他小伙伴听。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　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81D6D7-6938-C145-8BEC-2879AE65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71" y="299506"/>
            <a:ext cx="2268000" cy="692577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F96644E9-3682-8A4F-B0FB-F395F0876BFB}"/>
              </a:ext>
            </a:extLst>
          </p:cNvPr>
          <p:cNvSpPr txBox="1"/>
          <p:nvPr/>
        </p:nvSpPr>
        <p:spPr>
          <a:xfrm>
            <a:off x="741339" y="267494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课后作业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34CF290-E840-C049-82FD-34FC4FF65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506"/>
            <a:ext cx="450000" cy="5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77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73177" y="1491630"/>
            <a:ext cx="28026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    请同学们以较快的速度默读课文，圈出生字词。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92E2DA-D76A-F64F-A0B1-FE3BB425F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21" y="244194"/>
            <a:ext cx="2269879" cy="693151"/>
          </a:xfrm>
          <a:prstGeom prst="rect">
            <a:avLst/>
          </a:prstGeom>
        </p:spPr>
      </p:pic>
      <p:sp>
        <p:nvSpPr>
          <p:cNvPr id="9" name="文本框 14">
            <a:hlinkClick r:id="rId3" action="ppaction://hlinkfile"/>
          </p:cNvPr>
          <p:cNvSpPr txBox="1"/>
          <p:nvPr/>
        </p:nvSpPr>
        <p:spPr>
          <a:xfrm>
            <a:off x="720917" y="224697"/>
            <a:ext cx="2122891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初读课文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E959814-26B7-6146-BD57-0DF3F8959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2664"/>
            <a:ext cx="443315" cy="551442"/>
          </a:xfrm>
          <a:prstGeom prst="rect">
            <a:avLst/>
          </a:prstGeom>
        </p:spPr>
      </p:pic>
      <p:pic>
        <p:nvPicPr>
          <p:cNvPr id="11" name="Picture 2" descr="E:\本地磁盘F\全是宝贝啊\苹果、土豆等形象\8224437086c03fd917e58e58abba5f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1275606"/>
            <a:ext cx="642377" cy="8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4"/>
          <p:cNvSpPr txBox="1"/>
          <p:nvPr/>
        </p:nvSpPr>
        <p:spPr>
          <a:xfrm>
            <a:off x="3203848" y="699542"/>
            <a:ext cx="1837016" cy="32153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1600" b="1" dirty="0">
                <a:latin typeface="Kaiti SC" panose="02010600040101010101" pitchFamily="2" charset="-122"/>
                <a:ea typeface="Kaiti SC" panose="02010600040101010101" pitchFamily="2" charset="-122"/>
              </a:rPr>
              <a:t>点击图标，听范读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85CD3A3-5D36-8E4B-ADC1-4FBCDE4D67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6040">
            <a:off x="2363207" y="221417"/>
            <a:ext cx="1059582" cy="105958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288" y="1021076"/>
            <a:ext cx="2696795" cy="36389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/>
          <a:stretch/>
        </p:blipFill>
        <p:spPr>
          <a:xfrm>
            <a:off x="6249083" y="1021076"/>
            <a:ext cx="2646803" cy="363890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36" name="Text Box 56"/>
          <p:cNvSpPr txBox="1">
            <a:spLocks noChangeArrowheads="1"/>
          </p:cNvSpPr>
          <p:nvPr/>
        </p:nvSpPr>
        <p:spPr bwMode="auto">
          <a:xfrm>
            <a:off x="6084168" y="3303871"/>
            <a:ext cx="641522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záo</a:t>
            </a:r>
            <a:endParaRPr lang="en-US" altLang="zh-CN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7583234" y="3708180"/>
            <a:ext cx="544654" cy="49762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2555776" y="2051995"/>
            <a:ext cx="913202" cy="49762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6958836" y="2102513"/>
            <a:ext cx="344915" cy="378382"/>
          </a:xfrm>
          <a:prstGeom prst="ellipse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2549710" y="1952057"/>
            <a:ext cx="504378" cy="562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ts val="4500"/>
              </a:lnSpc>
              <a:buFont typeface="Arial" panose="020B0604020202020204" pitchFamily="34" charset="0"/>
              <a:buNone/>
            </a:pPr>
            <a:r>
              <a:rPr kumimoji="1"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娶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724128" y="2026403"/>
            <a:ext cx="432048" cy="500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kumimoji="1"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绅</a:t>
            </a: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2555776" y="1702403"/>
            <a:ext cx="500066" cy="3770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qǔ</a:t>
            </a:r>
            <a:endParaRPr lang="en-US" altLang="zh-CN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1316279" y="1702403"/>
            <a:ext cx="864096" cy="3770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bào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42" name="TextBox 11"/>
          <p:cNvSpPr txBox="1">
            <a:spLocks noChangeArrowheads="1"/>
          </p:cNvSpPr>
          <p:nvPr/>
        </p:nvSpPr>
        <p:spPr bwMode="auto">
          <a:xfrm>
            <a:off x="4210820" y="2026403"/>
            <a:ext cx="360040" cy="500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巫</a:t>
            </a:r>
          </a:p>
        </p:txBody>
      </p:sp>
      <p:sp>
        <p:nvSpPr>
          <p:cNvPr id="44" name="矩形 43"/>
          <p:cNvSpPr>
            <a:spLocks noChangeArrowheads="1"/>
          </p:cNvSpPr>
          <p:nvPr/>
        </p:nvSpPr>
        <p:spPr bwMode="auto">
          <a:xfrm>
            <a:off x="4199420" y="1702403"/>
            <a:ext cx="642942" cy="3770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wū</a:t>
            </a:r>
            <a:endParaRPr lang="en-US" altLang="zh-CN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008906" y="1940802"/>
            <a:ext cx="571504" cy="5857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  <a:spcBef>
                <a:spcPct val="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媳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3" name="矩形 52"/>
          <p:cNvSpPr>
            <a:spLocks noChangeArrowheads="1"/>
          </p:cNvSpPr>
          <p:nvPr/>
        </p:nvSpPr>
        <p:spPr bwMode="auto">
          <a:xfrm>
            <a:off x="539552" y="2026403"/>
            <a:ext cx="906017" cy="5184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ts val="3800"/>
              </a:lnSpc>
              <a:spcBef>
                <a:spcPct val="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西门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5628180" y="1702403"/>
            <a:ext cx="904184" cy="3770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shēn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63517" name="Text Box 33"/>
          <p:cNvSpPr txBox="1">
            <a:spLocks noChangeArrowheads="1"/>
          </p:cNvSpPr>
          <p:nvPr/>
        </p:nvSpPr>
        <p:spPr bwMode="auto">
          <a:xfrm>
            <a:off x="5270990" y="1913322"/>
            <a:ext cx="504205" cy="6338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>
              <a:lnSpc>
                <a:spcPts val="5000"/>
              </a:lnSpc>
              <a:spcBef>
                <a:spcPct val="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官</a:t>
            </a:r>
          </a:p>
        </p:txBody>
      </p:sp>
      <p:sp>
        <p:nvSpPr>
          <p:cNvPr id="63518" name="Text Box 34"/>
          <p:cNvSpPr txBox="1">
            <a:spLocks noChangeArrowheads="1"/>
          </p:cNvSpPr>
          <p:nvPr/>
        </p:nvSpPr>
        <p:spPr bwMode="auto">
          <a:xfrm>
            <a:off x="6404308" y="2026403"/>
            <a:ext cx="452437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干</a:t>
            </a:r>
          </a:p>
        </p:txBody>
      </p:sp>
      <p:sp>
        <p:nvSpPr>
          <p:cNvPr id="63519" name="Text Box 35"/>
          <p:cNvSpPr txBox="1">
            <a:spLocks noChangeArrowheads="1"/>
          </p:cNvSpPr>
          <p:nvPr/>
        </p:nvSpPr>
        <p:spPr bwMode="auto">
          <a:xfrm>
            <a:off x="6815648" y="2026403"/>
            <a:ext cx="54534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旱</a:t>
            </a:r>
          </a:p>
        </p:txBody>
      </p:sp>
      <p:sp>
        <p:nvSpPr>
          <p:cNvPr id="63520" name="Text Box 36"/>
          <p:cNvSpPr txBox="1">
            <a:spLocks noChangeArrowheads="1"/>
          </p:cNvSpPr>
          <p:nvPr/>
        </p:nvSpPr>
        <p:spPr bwMode="auto">
          <a:xfrm>
            <a:off x="6815648" y="1702403"/>
            <a:ext cx="657552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hàn</a:t>
            </a:r>
            <a:endParaRPr lang="en-US" altLang="zh-CN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63521" name="Text Box 37"/>
          <p:cNvSpPr txBox="1">
            <a:spLocks noChangeArrowheads="1"/>
          </p:cNvSpPr>
          <p:nvPr/>
        </p:nvSpPr>
        <p:spPr bwMode="auto">
          <a:xfrm>
            <a:off x="7887218" y="1702403"/>
            <a:ext cx="936104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tú</a:t>
            </a:r>
            <a:endParaRPr lang="en-US" altLang="zh-CN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63522" name="Text Box 38"/>
          <p:cNvSpPr txBox="1">
            <a:spLocks noChangeArrowheads="1"/>
          </p:cNvSpPr>
          <p:nvPr/>
        </p:nvSpPr>
        <p:spPr bwMode="auto">
          <a:xfrm>
            <a:off x="7887218" y="2026403"/>
            <a:ext cx="48134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徒</a:t>
            </a:r>
          </a:p>
        </p:txBody>
      </p:sp>
      <p:sp>
        <p:nvSpPr>
          <p:cNvPr id="63523" name="Text Box 39"/>
          <p:cNvSpPr txBox="1">
            <a:spLocks noChangeArrowheads="1"/>
          </p:cNvSpPr>
          <p:nvPr/>
        </p:nvSpPr>
        <p:spPr bwMode="auto">
          <a:xfrm>
            <a:off x="8244408" y="2026403"/>
            <a:ext cx="50405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弟</a:t>
            </a:r>
          </a:p>
        </p:txBody>
      </p:sp>
      <p:sp>
        <p:nvSpPr>
          <p:cNvPr id="63525" name="Text Box 41"/>
          <p:cNvSpPr txBox="1">
            <a:spLocks noChangeArrowheads="1"/>
          </p:cNvSpPr>
          <p:nvPr/>
        </p:nvSpPr>
        <p:spPr bwMode="auto">
          <a:xfrm>
            <a:off x="3584110" y="3663871"/>
            <a:ext cx="4826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磕</a:t>
            </a:r>
          </a:p>
        </p:txBody>
      </p:sp>
      <p:sp>
        <p:nvSpPr>
          <p:cNvPr id="63527" name="Text Box 44"/>
          <p:cNvSpPr txBox="1">
            <a:spLocks noChangeArrowheads="1"/>
          </p:cNvSpPr>
          <p:nvPr/>
        </p:nvSpPr>
        <p:spPr bwMode="auto">
          <a:xfrm>
            <a:off x="3995936" y="3553263"/>
            <a:ext cx="576064" cy="6338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>
              <a:lnSpc>
                <a:spcPts val="5000"/>
              </a:lnSpc>
              <a:spcBef>
                <a:spcPct val="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头</a:t>
            </a:r>
          </a:p>
        </p:txBody>
      </p:sp>
      <p:sp>
        <p:nvSpPr>
          <p:cNvPr id="63528" name="Text Box 45"/>
          <p:cNvSpPr txBox="1">
            <a:spLocks noChangeArrowheads="1"/>
          </p:cNvSpPr>
          <p:nvPr/>
        </p:nvSpPr>
        <p:spPr bwMode="auto">
          <a:xfrm>
            <a:off x="3634092" y="3303871"/>
            <a:ext cx="447558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kē</a:t>
            </a:r>
            <a:endParaRPr lang="en-US" altLang="zh-CN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63534" name="Text Box 53"/>
          <p:cNvSpPr txBox="1">
            <a:spLocks noChangeArrowheads="1"/>
          </p:cNvSpPr>
          <p:nvPr/>
        </p:nvSpPr>
        <p:spPr bwMode="auto">
          <a:xfrm rot="10800000" flipV="1">
            <a:off x="6150196" y="3676861"/>
            <a:ext cx="50405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凿</a:t>
            </a:r>
          </a:p>
        </p:txBody>
      </p:sp>
      <p:sp>
        <p:nvSpPr>
          <p:cNvPr id="46" name="矩形 45"/>
          <p:cNvSpPr/>
          <p:nvPr/>
        </p:nvSpPr>
        <p:spPr>
          <a:xfrm>
            <a:off x="4556610" y="2026403"/>
            <a:ext cx="785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婆</a:t>
            </a:r>
          </a:p>
        </p:txBody>
      </p:sp>
      <p:sp>
        <p:nvSpPr>
          <p:cNvPr id="49" name="Text Box 53"/>
          <p:cNvSpPr txBox="1">
            <a:spLocks noChangeArrowheads="1"/>
          </p:cNvSpPr>
          <p:nvPr/>
        </p:nvSpPr>
        <p:spPr bwMode="auto">
          <a:xfrm rot="10800000" flipV="1">
            <a:off x="5724129" y="3618896"/>
            <a:ext cx="504056" cy="5857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>
              <a:lnSpc>
                <a:spcPts val="4500"/>
              </a:lnSpc>
              <a:spcBef>
                <a:spcPct val="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开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27850" y="1702403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xí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152320" y="3618896"/>
            <a:ext cx="642942" cy="585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灌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580948" y="3618896"/>
            <a:ext cx="785818" cy="585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溉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524898" y="3303871"/>
            <a:ext cx="7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gài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450425" y="2018212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妇</a:t>
            </a:r>
            <a:endParaRPr lang="zh-CN" altLang="en-US" dirty="0">
              <a:ea typeface="楷体" panose="02010609060101010101" pitchFamily="49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1377998" y="2026403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豹</a:t>
            </a:r>
            <a:endParaRPr lang="zh-CN" altLang="en-US" sz="2800" dirty="0"/>
          </a:p>
        </p:txBody>
      </p:sp>
      <p:sp>
        <p:nvSpPr>
          <p:cNvPr id="58" name="Text Box 41"/>
          <p:cNvSpPr txBox="1">
            <a:spLocks noChangeArrowheads="1"/>
          </p:cNvSpPr>
          <p:nvPr/>
        </p:nvSpPr>
        <p:spPr bwMode="auto">
          <a:xfrm>
            <a:off x="674069" y="3626258"/>
            <a:ext cx="216024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提心</a:t>
            </a:r>
          </a:p>
        </p:txBody>
      </p:sp>
      <p:sp>
        <p:nvSpPr>
          <p:cNvPr id="59" name="矩形 58"/>
          <p:cNvSpPr/>
          <p:nvPr/>
        </p:nvSpPr>
        <p:spPr>
          <a:xfrm>
            <a:off x="1475656" y="3663871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吊</a:t>
            </a:r>
            <a:endParaRPr lang="zh-CN" altLang="en-US" sz="2800" dirty="0"/>
          </a:p>
        </p:txBody>
      </p:sp>
      <p:sp>
        <p:nvSpPr>
          <p:cNvPr id="60" name="矩形 59"/>
          <p:cNvSpPr/>
          <p:nvPr/>
        </p:nvSpPr>
        <p:spPr>
          <a:xfrm>
            <a:off x="1979712" y="3663871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胆</a:t>
            </a:r>
            <a:endParaRPr lang="zh-CN" altLang="en-US" sz="2800" dirty="0"/>
          </a:p>
        </p:txBody>
      </p:sp>
      <p:sp>
        <p:nvSpPr>
          <p:cNvPr id="61" name="矩形 60"/>
          <p:cNvSpPr>
            <a:spLocks noChangeArrowheads="1"/>
          </p:cNvSpPr>
          <p:nvPr/>
        </p:nvSpPr>
        <p:spPr bwMode="auto">
          <a:xfrm>
            <a:off x="1475656" y="3303871"/>
            <a:ext cx="864096" cy="3770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diào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6804248" y="1033976"/>
            <a:ext cx="1778496" cy="720077"/>
            <a:chOff x="251520" y="2377884"/>
            <a:chExt cx="1778496" cy="789606"/>
          </a:xfrm>
        </p:grpSpPr>
        <p:sp>
          <p:nvSpPr>
            <p:cNvPr id="65" name="云形标注 64"/>
            <p:cNvSpPr/>
            <p:nvPr/>
          </p:nvSpPr>
          <p:spPr>
            <a:xfrm>
              <a:off x="251520" y="2377884"/>
              <a:ext cx="1778496" cy="789606"/>
            </a:xfrm>
            <a:prstGeom prst="cloudCallout">
              <a:avLst>
                <a:gd name="adj1" fmla="val -16254"/>
                <a:gd name="adj2" fmla="val 54833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33264" y="2458662"/>
              <a:ext cx="1415008" cy="50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日：长时间没有降水，或降水很少。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171023" y="982326"/>
            <a:ext cx="1778496" cy="720078"/>
            <a:chOff x="251520" y="2377884"/>
            <a:chExt cx="1778496" cy="789606"/>
          </a:xfrm>
        </p:grpSpPr>
        <p:sp>
          <p:nvSpPr>
            <p:cNvPr id="50" name="云形标注 49"/>
            <p:cNvSpPr/>
            <p:nvPr/>
          </p:nvSpPr>
          <p:spPr>
            <a:xfrm>
              <a:off x="251520" y="2377884"/>
              <a:ext cx="1778496" cy="789606"/>
            </a:xfrm>
            <a:prstGeom prst="cloudCallout">
              <a:avLst>
                <a:gd name="adj1" fmla="val -41426"/>
                <a:gd name="adj2" fmla="val 50864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33264" y="2458662"/>
              <a:ext cx="1415008" cy="641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都有“女”，跟女性有关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6906014" y="2589066"/>
            <a:ext cx="1778496" cy="692678"/>
            <a:chOff x="251520" y="2366009"/>
            <a:chExt cx="1778496" cy="801482"/>
          </a:xfrm>
        </p:grpSpPr>
        <p:sp>
          <p:nvSpPr>
            <p:cNvPr id="72" name="云形标注 71"/>
            <p:cNvSpPr/>
            <p:nvPr/>
          </p:nvSpPr>
          <p:spPr>
            <a:xfrm>
              <a:off x="251520" y="2366009"/>
              <a:ext cx="1778496" cy="801482"/>
            </a:xfrm>
            <a:prstGeom prst="cloudCallout">
              <a:avLst>
                <a:gd name="adj1" fmla="val 10139"/>
                <a:gd name="adj2" fmla="val 58898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14418" y="2417202"/>
              <a:ext cx="1415008" cy="747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“氵”，用水浇地。</a:t>
              </a:r>
            </a:p>
          </p:txBody>
        </p:sp>
      </p:grpSp>
      <p:pic>
        <p:nvPicPr>
          <p:cNvPr id="62" name="图片 61">
            <a:extLst>
              <a:ext uri="{FF2B5EF4-FFF2-40B4-BE49-F238E27FC236}">
                <a16:creationId xmlns:a16="http://schemas.microsoft.com/office/drawing/2014/main" id="{7C5E194C-9341-0F4E-ADDE-4400D3F03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7488"/>
            <a:ext cx="399673" cy="558077"/>
          </a:xfrm>
          <a:prstGeom prst="rect">
            <a:avLst/>
          </a:prstGeom>
        </p:spPr>
      </p:pic>
      <p:sp>
        <p:nvSpPr>
          <p:cNvPr id="70" name="文本框 15">
            <a:extLst>
              <a:ext uri="{FF2B5EF4-FFF2-40B4-BE49-F238E27FC236}">
                <a16:creationId xmlns:a16="http://schemas.microsoft.com/office/drawing/2014/main" id="{59E5E49B-C5CE-9047-A49B-3D00DDB31B47}"/>
              </a:ext>
            </a:extLst>
          </p:cNvPr>
          <p:cNvSpPr txBox="1"/>
          <p:nvPr/>
        </p:nvSpPr>
        <p:spPr>
          <a:xfrm>
            <a:off x="657821" y="269235"/>
            <a:ext cx="1609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宋体" pitchFamily="2" charset="-122"/>
                <a:ea typeface="宋体" pitchFamily="2" charset="-122"/>
              </a:rPr>
              <a:t>学认字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3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36" grpId="0"/>
      <p:bldP spid="75" grpId="0" animBg="1"/>
      <p:bldP spid="52" grpId="0" animBg="1"/>
      <p:bldP spid="63" grpId="0" animBg="1"/>
      <p:bldP spid="23" grpId="0"/>
      <p:bldP spid="25" grpId="0"/>
      <p:bldP spid="44" grpId="0"/>
      <p:bldP spid="37" grpId="0"/>
      <p:bldP spid="63520" grpId="0"/>
      <p:bldP spid="63521" grpId="0"/>
      <p:bldP spid="63528" grpId="0"/>
      <p:bldP spid="41" grpId="0"/>
      <p:bldP spid="54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文本框 64"/>
          <p:cNvSpPr txBox="1">
            <a:spLocks noChangeArrowheads="1"/>
          </p:cNvSpPr>
          <p:nvPr/>
        </p:nvSpPr>
        <p:spPr bwMode="auto">
          <a:xfrm>
            <a:off x="1655805" y="1279802"/>
            <a:ext cx="787141" cy="9002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派</a:t>
            </a:r>
          </a:p>
        </p:txBody>
      </p:sp>
      <p:sp>
        <p:nvSpPr>
          <p:cNvPr id="12298" name="文本框 64"/>
          <p:cNvSpPr txBox="1">
            <a:spLocks noChangeArrowheads="1"/>
          </p:cNvSpPr>
          <p:nvPr/>
        </p:nvSpPr>
        <p:spPr bwMode="auto">
          <a:xfrm>
            <a:off x="2627784" y="1257687"/>
            <a:ext cx="787141" cy="9002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娶</a:t>
            </a:r>
          </a:p>
        </p:txBody>
      </p:sp>
      <p:sp>
        <p:nvSpPr>
          <p:cNvPr id="12300" name="文本框 64"/>
          <p:cNvSpPr txBox="1">
            <a:spLocks noChangeArrowheads="1"/>
          </p:cNvSpPr>
          <p:nvPr/>
        </p:nvSpPr>
        <p:spPr bwMode="auto">
          <a:xfrm>
            <a:off x="3635896" y="1251337"/>
            <a:ext cx="779203" cy="9002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媳</a:t>
            </a:r>
          </a:p>
        </p:txBody>
      </p:sp>
      <p:sp>
        <p:nvSpPr>
          <p:cNvPr id="12302" name="文本框 64"/>
          <p:cNvSpPr txBox="1">
            <a:spLocks noChangeArrowheads="1"/>
          </p:cNvSpPr>
          <p:nvPr/>
        </p:nvSpPr>
        <p:spPr bwMode="auto">
          <a:xfrm>
            <a:off x="4669551" y="1203598"/>
            <a:ext cx="694537" cy="9002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妇</a:t>
            </a:r>
          </a:p>
        </p:txBody>
      </p:sp>
      <p:sp>
        <p:nvSpPr>
          <p:cNvPr id="12306" name="文本框 64"/>
          <p:cNvSpPr txBox="1">
            <a:spLocks noChangeArrowheads="1"/>
          </p:cNvSpPr>
          <p:nvPr/>
        </p:nvSpPr>
        <p:spPr bwMode="auto">
          <a:xfrm flipH="1">
            <a:off x="5580112" y="1239456"/>
            <a:ext cx="840058" cy="9002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淹</a:t>
            </a:r>
          </a:p>
        </p:txBody>
      </p:sp>
      <p:sp>
        <p:nvSpPr>
          <p:cNvPr id="12308" name="文本框 64"/>
          <p:cNvSpPr txBox="1">
            <a:spLocks noChangeArrowheads="1"/>
          </p:cNvSpPr>
          <p:nvPr/>
        </p:nvSpPr>
        <p:spPr bwMode="auto">
          <a:xfrm>
            <a:off x="7584330" y="1239456"/>
            <a:ext cx="660078" cy="9002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浮</a:t>
            </a:r>
          </a:p>
        </p:txBody>
      </p:sp>
      <p:sp>
        <p:nvSpPr>
          <p:cNvPr id="12312" name="文本框 64"/>
          <p:cNvSpPr txBox="1">
            <a:spLocks noChangeArrowheads="1"/>
          </p:cNvSpPr>
          <p:nvPr/>
        </p:nvSpPr>
        <p:spPr bwMode="auto">
          <a:xfrm>
            <a:off x="2284442" y="3134563"/>
            <a:ext cx="711734" cy="9002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徒</a:t>
            </a:r>
          </a:p>
        </p:txBody>
      </p:sp>
      <p:grpSp>
        <p:nvGrpSpPr>
          <p:cNvPr id="19" name="组合 7"/>
          <p:cNvGrpSpPr/>
          <p:nvPr/>
        </p:nvGrpSpPr>
        <p:grpSpPr bwMode="auto">
          <a:xfrm>
            <a:off x="4647081" y="1268972"/>
            <a:ext cx="857256" cy="927337"/>
            <a:chOff x="2437" y="2032"/>
            <a:chExt cx="1244" cy="1264"/>
          </a:xfrm>
        </p:grpSpPr>
        <p:sp>
          <p:nvSpPr>
            <p:cNvPr id="66622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zh-CN" altLang="en-US" sz="6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6623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  <p:cxnSp>
          <p:nvCxnSpPr>
            <p:cNvPr id="66624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</p:grpSp>
      <p:grpSp>
        <p:nvGrpSpPr>
          <p:cNvPr id="71" name="组合 7"/>
          <p:cNvGrpSpPr/>
          <p:nvPr/>
        </p:nvGrpSpPr>
        <p:grpSpPr bwMode="auto">
          <a:xfrm>
            <a:off x="6531418" y="1272186"/>
            <a:ext cx="857256" cy="928694"/>
            <a:chOff x="2437" y="2032"/>
            <a:chExt cx="1244" cy="1264"/>
          </a:xfrm>
        </p:grpSpPr>
        <p:sp>
          <p:nvSpPr>
            <p:cNvPr id="66619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zh-CN" altLang="en-US" sz="5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6620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  <p:cxnSp>
          <p:nvCxnSpPr>
            <p:cNvPr id="66621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</p:grpSp>
      <p:grpSp>
        <p:nvGrpSpPr>
          <p:cNvPr id="75" name="组合 7"/>
          <p:cNvGrpSpPr/>
          <p:nvPr/>
        </p:nvGrpSpPr>
        <p:grpSpPr bwMode="auto">
          <a:xfrm>
            <a:off x="5576345" y="1279802"/>
            <a:ext cx="857256" cy="928694"/>
            <a:chOff x="2437" y="2032"/>
            <a:chExt cx="1244" cy="1264"/>
          </a:xfrm>
        </p:grpSpPr>
        <p:sp>
          <p:nvSpPr>
            <p:cNvPr id="66616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zh-CN" altLang="en-US" sz="6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6617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  <p:cxnSp>
          <p:nvCxnSpPr>
            <p:cNvPr id="66618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</p:grpSp>
      <p:grpSp>
        <p:nvGrpSpPr>
          <p:cNvPr id="79" name="组合 7"/>
          <p:cNvGrpSpPr/>
          <p:nvPr/>
        </p:nvGrpSpPr>
        <p:grpSpPr bwMode="auto">
          <a:xfrm>
            <a:off x="7531550" y="1272186"/>
            <a:ext cx="858579" cy="928694"/>
            <a:chOff x="2437" y="2032"/>
            <a:chExt cx="1244" cy="1264"/>
          </a:xfrm>
        </p:grpSpPr>
        <p:sp>
          <p:nvSpPr>
            <p:cNvPr id="66613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zh-CN" altLang="en-US" sz="5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6614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  <p:cxnSp>
          <p:nvCxnSpPr>
            <p:cNvPr id="66615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</p:grpSp>
      <p:grpSp>
        <p:nvGrpSpPr>
          <p:cNvPr id="83" name="组合 7"/>
          <p:cNvGrpSpPr/>
          <p:nvPr/>
        </p:nvGrpSpPr>
        <p:grpSpPr bwMode="auto">
          <a:xfrm>
            <a:off x="1203752" y="3132974"/>
            <a:ext cx="857256" cy="928694"/>
            <a:chOff x="2437" y="2032"/>
            <a:chExt cx="1244" cy="1264"/>
          </a:xfrm>
        </p:grpSpPr>
        <p:sp>
          <p:nvSpPr>
            <p:cNvPr id="66610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zh-CN" altLang="en-US" sz="6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6611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  <p:cxnSp>
          <p:nvCxnSpPr>
            <p:cNvPr id="66612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</p:grpSp>
      <p:grpSp>
        <p:nvGrpSpPr>
          <p:cNvPr id="87" name="组合 7"/>
          <p:cNvGrpSpPr/>
          <p:nvPr/>
        </p:nvGrpSpPr>
        <p:grpSpPr bwMode="auto">
          <a:xfrm>
            <a:off x="2274584" y="3132974"/>
            <a:ext cx="857256" cy="928694"/>
            <a:chOff x="2437" y="2032"/>
            <a:chExt cx="1244" cy="1264"/>
          </a:xfrm>
        </p:grpSpPr>
        <p:sp>
          <p:nvSpPr>
            <p:cNvPr id="66607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zh-CN" altLang="en-US" sz="6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6608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  <p:cxnSp>
          <p:nvCxnSpPr>
            <p:cNvPr id="66609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</p:grpSp>
      <p:grpSp>
        <p:nvGrpSpPr>
          <p:cNvPr id="91" name="组合 7"/>
          <p:cNvGrpSpPr/>
          <p:nvPr/>
        </p:nvGrpSpPr>
        <p:grpSpPr bwMode="auto">
          <a:xfrm>
            <a:off x="3628263" y="1267376"/>
            <a:ext cx="857256" cy="927337"/>
            <a:chOff x="2437" y="2032"/>
            <a:chExt cx="1244" cy="1264"/>
          </a:xfrm>
        </p:grpSpPr>
        <p:sp>
          <p:nvSpPr>
            <p:cNvPr id="66604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zh-CN" altLang="en-US" sz="6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6605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  <p:cxnSp>
          <p:nvCxnSpPr>
            <p:cNvPr id="66606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</p:grpSp>
      <p:grpSp>
        <p:nvGrpSpPr>
          <p:cNvPr id="95" name="组合 7"/>
          <p:cNvGrpSpPr/>
          <p:nvPr/>
        </p:nvGrpSpPr>
        <p:grpSpPr bwMode="auto">
          <a:xfrm>
            <a:off x="2628577" y="1268972"/>
            <a:ext cx="858579" cy="928694"/>
            <a:chOff x="2437" y="2032"/>
            <a:chExt cx="1244" cy="1264"/>
          </a:xfrm>
        </p:grpSpPr>
        <p:sp>
          <p:nvSpPr>
            <p:cNvPr id="66601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zh-CN" altLang="en-US" sz="6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6602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  <p:cxnSp>
          <p:nvCxnSpPr>
            <p:cNvPr id="66603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</p:grpSp>
      <p:grpSp>
        <p:nvGrpSpPr>
          <p:cNvPr id="99" name="组合 7"/>
          <p:cNvGrpSpPr/>
          <p:nvPr/>
        </p:nvGrpSpPr>
        <p:grpSpPr bwMode="auto">
          <a:xfrm>
            <a:off x="1637615" y="1280258"/>
            <a:ext cx="857256" cy="928694"/>
            <a:chOff x="2437" y="2032"/>
            <a:chExt cx="1244" cy="1264"/>
          </a:xfrm>
        </p:grpSpPr>
        <p:sp>
          <p:nvSpPr>
            <p:cNvPr id="66598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zh-CN" altLang="en-US" sz="6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6599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  <p:cxnSp>
          <p:nvCxnSpPr>
            <p:cNvPr id="66600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</p:grpSp>
      <p:grpSp>
        <p:nvGrpSpPr>
          <p:cNvPr id="107" name="组合 7"/>
          <p:cNvGrpSpPr/>
          <p:nvPr/>
        </p:nvGrpSpPr>
        <p:grpSpPr bwMode="auto">
          <a:xfrm>
            <a:off x="742119" y="1268972"/>
            <a:ext cx="858579" cy="928694"/>
            <a:chOff x="2437" y="2032"/>
            <a:chExt cx="1244" cy="1264"/>
          </a:xfrm>
        </p:grpSpPr>
        <p:sp>
          <p:nvSpPr>
            <p:cNvPr id="66592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zh-CN" altLang="en-US" sz="6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6593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  <p:cxnSp>
          <p:nvCxnSpPr>
            <p:cNvPr id="66594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</p:grpSp>
      <p:sp>
        <p:nvSpPr>
          <p:cNvPr id="66637" name="Rectangle 77"/>
          <p:cNvSpPr>
            <a:spLocks noChangeArrowheads="1"/>
          </p:cNvSpPr>
          <p:nvPr/>
        </p:nvSpPr>
        <p:spPr bwMode="auto">
          <a:xfrm>
            <a:off x="3218406" y="3085726"/>
            <a:ext cx="797766" cy="9233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扔</a:t>
            </a:r>
          </a:p>
        </p:txBody>
      </p:sp>
      <p:grpSp>
        <p:nvGrpSpPr>
          <p:cNvPr id="2" name="组合 7"/>
          <p:cNvGrpSpPr/>
          <p:nvPr/>
        </p:nvGrpSpPr>
        <p:grpSpPr bwMode="auto">
          <a:xfrm>
            <a:off x="3218406" y="3157164"/>
            <a:ext cx="857256" cy="928694"/>
            <a:chOff x="2437" y="2032"/>
            <a:chExt cx="1244" cy="1264"/>
          </a:xfrm>
        </p:grpSpPr>
        <p:sp>
          <p:nvSpPr>
            <p:cNvPr id="66640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zh-CN" altLang="en-US" sz="5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6641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  <p:cxnSp>
          <p:nvCxnSpPr>
            <p:cNvPr id="66642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</p:grpSp>
      <p:sp>
        <p:nvSpPr>
          <p:cNvPr id="66643" name="Text Box 83"/>
          <p:cNvSpPr txBox="1">
            <a:spLocks noChangeArrowheads="1"/>
          </p:cNvSpPr>
          <p:nvPr/>
        </p:nvSpPr>
        <p:spPr bwMode="auto">
          <a:xfrm>
            <a:off x="6531418" y="1272186"/>
            <a:ext cx="513295" cy="9233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逼</a:t>
            </a:r>
          </a:p>
        </p:txBody>
      </p:sp>
      <p:sp>
        <p:nvSpPr>
          <p:cNvPr id="74" name="矩形 73"/>
          <p:cNvSpPr/>
          <p:nvPr/>
        </p:nvSpPr>
        <p:spPr>
          <a:xfrm>
            <a:off x="755576" y="1268798"/>
            <a:ext cx="7977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豹</a:t>
            </a:r>
          </a:p>
        </p:txBody>
      </p:sp>
      <p:sp>
        <p:nvSpPr>
          <p:cNvPr id="76" name="Text Box 66"/>
          <p:cNvSpPr txBox="1">
            <a:spLocks noChangeArrowheads="1"/>
          </p:cNvSpPr>
          <p:nvPr/>
        </p:nvSpPr>
        <p:spPr bwMode="auto">
          <a:xfrm>
            <a:off x="1223168" y="3105155"/>
            <a:ext cx="900560" cy="9233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旱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171110" y="3157164"/>
            <a:ext cx="4167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ea typeface="楷体" panose="02010609060101010101" pitchFamily="49" charset="-122"/>
              </a:rPr>
              <a:t>饶</a:t>
            </a:r>
          </a:p>
        </p:txBody>
      </p:sp>
      <p:grpSp>
        <p:nvGrpSpPr>
          <p:cNvPr id="85" name="组合 7"/>
          <p:cNvGrpSpPr/>
          <p:nvPr/>
        </p:nvGrpSpPr>
        <p:grpSpPr bwMode="auto">
          <a:xfrm>
            <a:off x="4171409" y="3157160"/>
            <a:ext cx="857250" cy="929005"/>
            <a:chOff x="2437" y="2032"/>
            <a:chExt cx="1244" cy="1264"/>
          </a:xfrm>
        </p:grpSpPr>
        <p:sp>
          <p:nvSpPr>
            <p:cNvPr id="86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zh-CN" altLang="en-US" sz="6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8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  <p:cxnSp>
          <p:nvCxnSpPr>
            <p:cNvPr id="89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</p:grpSp>
      <p:sp>
        <p:nvSpPr>
          <p:cNvPr id="92" name="矩形 91"/>
          <p:cNvSpPr>
            <a:spLocks noChangeArrowheads="1"/>
          </p:cNvSpPr>
          <p:nvPr/>
        </p:nvSpPr>
        <p:spPr bwMode="auto">
          <a:xfrm>
            <a:off x="921475" y="851174"/>
            <a:ext cx="857250" cy="3770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bào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94" name="矩形 93"/>
          <p:cNvSpPr>
            <a:spLocks noChangeArrowheads="1"/>
          </p:cNvSpPr>
          <p:nvPr/>
        </p:nvSpPr>
        <p:spPr bwMode="auto">
          <a:xfrm>
            <a:off x="1780441" y="851174"/>
            <a:ext cx="857250" cy="3770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pài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97" name="矩形 96"/>
          <p:cNvSpPr>
            <a:spLocks noChangeArrowheads="1"/>
          </p:cNvSpPr>
          <p:nvPr/>
        </p:nvSpPr>
        <p:spPr bwMode="auto">
          <a:xfrm>
            <a:off x="2852011" y="851174"/>
            <a:ext cx="500066" cy="3770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qǔ</a:t>
            </a:r>
            <a:endParaRPr lang="en-US" altLang="zh-CN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852143" y="851174"/>
            <a:ext cx="42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xí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852275" y="851174"/>
            <a:ext cx="50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fù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719221" y="851174"/>
            <a:ext cx="7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yān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102" name="矩形 101"/>
          <p:cNvSpPr>
            <a:spLocks noChangeArrowheads="1"/>
          </p:cNvSpPr>
          <p:nvPr/>
        </p:nvSpPr>
        <p:spPr bwMode="auto">
          <a:xfrm>
            <a:off x="3289844" y="2728536"/>
            <a:ext cx="857250" cy="3770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rēng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104" name="矩形 103"/>
          <p:cNvSpPr>
            <a:spLocks noChangeArrowheads="1"/>
          </p:cNvSpPr>
          <p:nvPr/>
        </p:nvSpPr>
        <p:spPr bwMode="auto">
          <a:xfrm>
            <a:off x="6817170" y="843558"/>
            <a:ext cx="500066" cy="3770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bī</a:t>
            </a:r>
            <a:endParaRPr lang="en-US" altLang="zh-CN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745864" y="843558"/>
            <a:ext cx="50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fú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106" name="矩形 105"/>
          <p:cNvSpPr>
            <a:spLocks noChangeArrowheads="1"/>
          </p:cNvSpPr>
          <p:nvPr/>
        </p:nvSpPr>
        <p:spPr bwMode="auto">
          <a:xfrm>
            <a:off x="1393242" y="2731226"/>
            <a:ext cx="857250" cy="3770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hàn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487758" y="2731226"/>
            <a:ext cx="50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tú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110" name="矩形 109"/>
          <p:cNvSpPr>
            <a:spLocks noChangeArrowheads="1"/>
          </p:cNvSpPr>
          <p:nvPr/>
        </p:nvSpPr>
        <p:spPr bwMode="auto">
          <a:xfrm>
            <a:off x="4313986" y="2728536"/>
            <a:ext cx="857250" cy="3759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ráo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81" name="文本框 64"/>
          <p:cNvSpPr txBox="1">
            <a:spLocks noChangeArrowheads="1"/>
          </p:cNvSpPr>
          <p:nvPr/>
        </p:nvSpPr>
        <p:spPr bwMode="auto">
          <a:xfrm>
            <a:off x="5137996" y="3111664"/>
            <a:ext cx="711734" cy="9002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骗</a:t>
            </a:r>
          </a:p>
        </p:txBody>
      </p:sp>
      <p:grpSp>
        <p:nvGrpSpPr>
          <p:cNvPr id="82" name="组合 7"/>
          <p:cNvGrpSpPr/>
          <p:nvPr/>
        </p:nvGrpSpPr>
        <p:grpSpPr bwMode="auto">
          <a:xfrm>
            <a:off x="5082896" y="3158304"/>
            <a:ext cx="857256" cy="928694"/>
            <a:chOff x="2437" y="2032"/>
            <a:chExt cx="1244" cy="1264"/>
          </a:xfrm>
        </p:grpSpPr>
        <p:sp>
          <p:nvSpPr>
            <p:cNvPr id="90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zh-CN" altLang="en-US" sz="6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3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  <p:cxnSp>
          <p:nvCxnSpPr>
            <p:cNvPr id="109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</p:grpSp>
      <p:sp>
        <p:nvSpPr>
          <p:cNvPr id="111" name="Rectangle 77"/>
          <p:cNvSpPr>
            <a:spLocks noChangeArrowheads="1"/>
          </p:cNvSpPr>
          <p:nvPr/>
        </p:nvSpPr>
        <p:spPr bwMode="auto">
          <a:xfrm>
            <a:off x="6034704" y="3072956"/>
            <a:ext cx="797766" cy="9233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defTabSz="914400">
              <a:spcBef>
                <a:spcPct val="0"/>
              </a:spcBef>
            </a:pP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灌</a:t>
            </a:r>
          </a:p>
        </p:txBody>
      </p:sp>
      <p:grpSp>
        <p:nvGrpSpPr>
          <p:cNvPr id="112" name="组合 7"/>
          <p:cNvGrpSpPr/>
          <p:nvPr/>
        </p:nvGrpSpPr>
        <p:grpSpPr bwMode="auto">
          <a:xfrm>
            <a:off x="6034704" y="3144394"/>
            <a:ext cx="857256" cy="928694"/>
            <a:chOff x="2437" y="2032"/>
            <a:chExt cx="1244" cy="1264"/>
          </a:xfrm>
        </p:grpSpPr>
        <p:sp>
          <p:nvSpPr>
            <p:cNvPr id="113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zh-CN" altLang="en-US" sz="5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14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  <p:cxnSp>
          <p:nvCxnSpPr>
            <p:cNvPr id="115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</p:grpSp>
      <p:sp>
        <p:nvSpPr>
          <p:cNvPr id="116" name="TextBox 115"/>
          <p:cNvSpPr txBox="1"/>
          <p:nvPr/>
        </p:nvSpPr>
        <p:spPr>
          <a:xfrm>
            <a:off x="6946971" y="3147814"/>
            <a:ext cx="1297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ea typeface="楷体" panose="02010609060101010101" pitchFamily="49" charset="-122"/>
              </a:rPr>
              <a:t>溉</a:t>
            </a:r>
          </a:p>
        </p:txBody>
      </p:sp>
      <p:grpSp>
        <p:nvGrpSpPr>
          <p:cNvPr id="117" name="组合 7"/>
          <p:cNvGrpSpPr/>
          <p:nvPr/>
        </p:nvGrpSpPr>
        <p:grpSpPr bwMode="auto">
          <a:xfrm>
            <a:off x="6987707" y="3144390"/>
            <a:ext cx="857250" cy="929005"/>
            <a:chOff x="2437" y="2032"/>
            <a:chExt cx="1244" cy="1264"/>
          </a:xfrm>
        </p:grpSpPr>
        <p:sp>
          <p:nvSpPr>
            <p:cNvPr id="118" name="矩形 1"/>
            <p:cNvSpPr>
              <a:spLocks noChangeArrowheads="1"/>
            </p:cNvSpPr>
            <p:nvPr/>
          </p:nvSpPr>
          <p:spPr bwMode="auto">
            <a:xfrm>
              <a:off x="2437" y="2032"/>
              <a:ext cx="1245" cy="124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zh-CN" altLang="en-US" sz="6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19" name="直接连接符 4"/>
            <p:cNvCxnSpPr>
              <a:cxnSpLocks noChangeShapeType="1"/>
            </p:cNvCxnSpPr>
            <p:nvPr/>
          </p:nvCxnSpPr>
          <p:spPr bwMode="auto">
            <a:xfrm>
              <a:off x="2437" y="2645"/>
              <a:ext cx="12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  <p:cxnSp>
          <p:nvCxnSpPr>
            <p:cNvPr id="120" name="直接连接符 6"/>
            <p:cNvCxnSpPr>
              <a:cxnSpLocks noChangeShapeType="1"/>
            </p:cNvCxnSpPr>
            <p:nvPr/>
          </p:nvCxnSpPr>
          <p:spPr bwMode="auto">
            <a:xfrm>
              <a:off x="3060" y="2052"/>
              <a:ext cx="0" cy="12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</a:ln>
          </p:spPr>
        </p:cxnSp>
      </p:grpSp>
      <p:sp>
        <p:nvSpPr>
          <p:cNvPr id="121" name="矩形 120"/>
          <p:cNvSpPr>
            <a:spLocks noChangeArrowheads="1"/>
          </p:cNvSpPr>
          <p:nvPr/>
        </p:nvSpPr>
        <p:spPr bwMode="auto">
          <a:xfrm>
            <a:off x="6106142" y="2715766"/>
            <a:ext cx="857250" cy="3770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guàn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172177" y="2729676"/>
            <a:ext cx="715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piàn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123" name="矩形 122"/>
          <p:cNvSpPr>
            <a:spLocks noChangeArrowheads="1"/>
          </p:cNvSpPr>
          <p:nvPr/>
        </p:nvSpPr>
        <p:spPr bwMode="auto">
          <a:xfrm>
            <a:off x="7099126" y="2716629"/>
            <a:ext cx="857250" cy="3759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000" b="1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gài</a:t>
            </a:r>
            <a:endParaRPr lang="zh-CN" altLang="en-US" sz="2000" b="1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124" name="文本框 15">
            <a:extLst>
              <a:ext uri="{FF2B5EF4-FFF2-40B4-BE49-F238E27FC236}">
                <a16:creationId xmlns:a16="http://schemas.microsoft.com/office/drawing/2014/main" id="{E33993B6-6C04-E04B-BC02-4E2B1F03206C}"/>
              </a:ext>
            </a:extLst>
          </p:cNvPr>
          <p:cNvSpPr txBox="1"/>
          <p:nvPr/>
        </p:nvSpPr>
        <p:spPr>
          <a:xfrm>
            <a:off x="568720" y="12347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宋体" pitchFamily="2" charset="-122"/>
                <a:ea typeface="宋体" pitchFamily="2" charset="-122"/>
              </a:rPr>
              <a:t>学写字</a:t>
            </a:r>
          </a:p>
        </p:txBody>
      </p:sp>
      <p:pic>
        <p:nvPicPr>
          <p:cNvPr id="144" name="图片 143">
            <a:extLst>
              <a:ext uri="{FF2B5EF4-FFF2-40B4-BE49-F238E27FC236}">
                <a16:creationId xmlns:a16="http://schemas.microsoft.com/office/drawing/2014/main" id="{6FCBF092-178B-4543-9ECC-8FD64DFCF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23478"/>
            <a:ext cx="864096" cy="819783"/>
          </a:xfrm>
          <a:prstGeom prst="rect">
            <a:avLst/>
          </a:prstGeom>
        </p:spPr>
      </p:pic>
      <p:pic>
        <p:nvPicPr>
          <p:cNvPr id="145" name="Picture 2" descr="C:\Users\zhangye\Desktop\点击.png">
            <a:hlinkClick r:id="rId4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52" y="2211712"/>
            <a:ext cx="362390" cy="3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C:\Users\zhangye\Desktop\点击.png">
            <a:hlinkClick r:id="rId6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85" y="2209232"/>
            <a:ext cx="362390" cy="3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C:\Users\zhangye\Desktop\点击.png">
            <a:hlinkClick r:id="rId7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02" y="2201616"/>
            <a:ext cx="362390" cy="3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C:\Users\zhangye\Desktop\点击.png">
            <a:hlinkClick r:id="rId8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333" y="2211712"/>
            <a:ext cx="362390" cy="3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C:\Users\zhangye\Desktop\点击.png">
            <a:hlinkClick r:id="rId9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151" y="2211712"/>
            <a:ext cx="362390" cy="3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C:\Users\zhangye\Desktop\点击.png">
            <a:hlinkClick r:id="rId10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59" y="2218408"/>
            <a:ext cx="362390" cy="3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C:\Users\zhangye\Desktop\点击.png">
            <a:hlinkClick r:id="rId11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070" y="2220507"/>
            <a:ext cx="362390" cy="3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2" descr="C:\Users\zhangye\Desktop\点击.png">
            <a:hlinkClick r:id="rId12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937" y="2218407"/>
            <a:ext cx="362390" cy="3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 descr="C:\Users\zhangye\Desktop\点击.png">
            <a:hlinkClick r:id="rId13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68" y="4087734"/>
            <a:ext cx="362390" cy="3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C:\Users\zhangye\Desktop\点击.png">
            <a:hlinkClick r:id="rId14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654" y="4092551"/>
            <a:ext cx="362390" cy="3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" descr="C:\Users\zhangye\Desktop\点击.png">
            <a:hlinkClick r:id="rId15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76" y="4097368"/>
            <a:ext cx="362390" cy="3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C:\Users\zhangye\Desktop\点击.png">
            <a:hlinkClick r:id="rId16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31" y="4103654"/>
            <a:ext cx="362390" cy="3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C:\Users\zhangye\Desktop\点击.png">
            <a:hlinkClick r:id="rId17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465" y="4105178"/>
            <a:ext cx="362390" cy="3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C:\Users\zhangye\Desktop\点击.png">
            <a:hlinkClick r:id="rId18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774" y="4097367"/>
            <a:ext cx="362390" cy="3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2" descr="C:\Users\zhangye\Desktop\点击.png">
            <a:hlinkClick r:id="rId19" action="ppaction://hlinkfile"/>
            <a:extLst>
              <a:ext uri="{FF2B5EF4-FFF2-40B4-BE49-F238E27FC236}">
                <a16:creationId xmlns:a16="http://schemas.microsoft.com/office/drawing/2014/main" id="{CA841CFE-38C6-2044-85B7-98DF5621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963" y="4087734"/>
            <a:ext cx="362390" cy="3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5" name="拼音开关"/>
          <p:cNvGrpSpPr/>
          <p:nvPr/>
        </p:nvGrpSpPr>
        <p:grpSpPr>
          <a:xfrm>
            <a:off x="6308745" y="51470"/>
            <a:ext cx="1276472" cy="576064"/>
            <a:chOff x="7236296" y="555526"/>
            <a:chExt cx="1276472" cy="576064"/>
          </a:xfrm>
        </p:grpSpPr>
        <p:sp>
          <p:nvSpPr>
            <p:cNvPr id="126" name="椭圆 125"/>
            <p:cNvSpPr/>
            <p:nvPr/>
          </p:nvSpPr>
          <p:spPr>
            <a:xfrm>
              <a:off x="7236296" y="555526"/>
              <a:ext cx="1276472" cy="576064"/>
            </a:xfrm>
            <a:prstGeom prst="ellipse">
              <a:avLst/>
            </a:prstGeom>
            <a:solidFill>
              <a:srgbClr val="02B3C5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7402251" y="647771"/>
              <a:ext cx="904222" cy="391574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402251" y="689669"/>
              <a:ext cx="1110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/>
                </a:rPr>
                <a:t>拼音开关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  <p:bldLst>
      <p:bldP spid="92" grpId="0"/>
      <p:bldP spid="92" grpId="1"/>
      <p:bldP spid="94" grpId="0"/>
      <p:bldP spid="94" grpId="1"/>
      <p:bldP spid="97" grpId="0"/>
      <p:bldP spid="97" grpId="1"/>
      <p:bldP spid="98" grpId="0"/>
      <p:bldP spid="98" grpId="1"/>
      <p:bldP spid="100" grpId="0"/>
      <p:bldP spid="100" grpId="1"/>
      <p:bldP spid="101" grpId="0"/>
      <p:bldP spid="101" grpId="1"/>
      <p:bldP spid="102" grpId="0"/>
      <p:bldP spid="102" grpId="1"/>
      <p:bldP spid="104" grpId="0"/>
      <p:bldP spid="104" grpId="1"/>
      <p:bldP spid="105" grpId="0"/>
      <p:bldP spid="105" grpId="1"/>
      <p:bldP spid="106" grpId="0"/>
      <p:bldP spid="106" grpId="1"/>
      <p:bldP spid="108" grpId="0"/>
      <p:bldP spid="108" grpId="1"/>
      <p:bldP spid="110" grpId="0"/>
      <p:bldP spid="110" grpId="1"/>
      <p:bldP spid="121" grpId="0"/>
      <p:bldP spid="121" grpId="1"/>
      <p:bldP spid="122" grpId="0"/>
      <p:bldP spid="122" grpId="1"/>
      <p:bldP spid="123" grpId="0"/>
      <p:bldP spid="1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745640" y="987574"/>
            <a:ext cx="1119106" cy="6848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4000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bào</a:t>
            </a:r>
            <a:endParaRPr lang="zh-CN" altLang="en-US" sz="4000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4106331"/>
            <a:ext cx="3672408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仿宋" pitchFamily="49" charset="-122"/>
                <a:ea typeface="仿宋" pitchFamily="49" charset="-122"/>
              </a:rPr>
              <a:t>    左部弯钩写好；右部是“勺”，不是“勾”。</a:t>
            </a:r>
          </a:p>
        </p:txBody>
      </p:sp>
      <p:sp>
        <p:nvSpPr>
          <p:cNvPr id="10" name="文本框 15">
            <a:extLst>
              <a:ext uri="{FF2B5EF4-FFF2-40B4-BE49-F238E27FC236}">
                <a16:creationId xmlns:a16="http://schemas.microsoft.com/office/drawing/2014/main" id="{E5606F34-2A0B-8241-BE17-F3D899C2A2CF}"/>
              </a:ext>
            </a:extLst>
          </p:cNvPr>
          <p:cNvSpPr txBox="1"/>
          <p:nvPr/>
        </p:nvSpPr>
        <p:spPr>
          <a:xfrm>
            <a:off x="2699792" y="116632"/>
            <a:ext cx="3975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重难点字书写指导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117441" y="1779662"/>
            <a:ext cx="2318547" cy="2326669"/>
            <a:chOff x="5534807" y="1672548"/>
            <a:chExt cx="2318547" cy="2326669"/>
          </a:xfrm>
        </p:grpSpPr>
        <p:sp>
          <p:nvSpPr>
            <p:cNvPr id="14" name="矩形 13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/>
            <p:nvPr>
              <p:custDataLst>
                <p:tags r:id="rId2"/>
              </p:custDataLst>
            </p:nvPr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>
              <p:custDataLst>
                <p:tags r:id="rId3"/>
              </p:custDataLst>
            </p:nvPr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1429679" y="2072663"/>
            <a:ext cx="1694070" cy="1740667"/>
            <a:chOff x="1795463" y="800100"/>
            <a:chExt cx="808037" cy="830263"/>
          </a:xfrm>
          <a:solidFill>
            <a:schemeClr val="tx1"/>
          </a:solidFill>
        </p:grpSpPr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2149475" y="800100"/>
              <a:ext cx="280988" cy="414337"/>
            </a:xfrm>
            <a:custGeom>
              <a:avLst/>
              <a:gdLst>
                <a:gd name="T0" fmla="*/ 304 w 356"/>
                <a:gd name="T1" fmla="*/ 172 h 521"/>
                <a:gd name="T2" fmla="*/ 282 w 356"/>
                <a:gd name="T3" fmla="*/ 206 h 521"/>
                <a:gd name="T4" fmla="*/ 258 w 356"/>
                <a:gd name="T5" fmla="*/ 246 h 521"/>
                <a:gd name="T6" fmla="*/ 228 w 356"/>
                <a:gd name="T7" fmla="*/ 288 h 521"/>
                <a:gd name="T8" fmla="*/ 198 w 356"/>
                <a:gd name="T9" fmla="*/ 336 h 521"/>
                <a:gd name="T10" fmla="*/ 164 w 356"/>
                <a:gd name="T11" fmla="*/ 380 h 521"/>
                <a:gd name="T12" fmla="*/ 128 w 356"/>
                <a:gd name="T13" fmla="*/ 419 h 521"/>
                <a:gd name="T14" fmla="*/ 94 w 356"/>
                <a:gd name="T15" fmla="*/ 453 h 521"/>
                <a:gd name="T16" fmla="*/ 68 w 356"/>
                <a:gd name="T17" fmla="*/ 475 h 521"/>
                <a:gd name="T18" fmla="*/ 52 w 356"/>
                <a:gd name="T19" fmla="*/ 487 h 521"/>
                <a:gd name="T20" fmla="*/ 38 w 356"/>
                <a:gd name="T21" fmla="*/ 497 h 521"/>
                <a:gd name="T22" fmla="*/ 26 w 356"/>
                <a:gd name="T23" fmla="*/ 507 h 521"/>
                <a:gd name="T24" fmla="*/ 18 w 356"/>
                <a:gd name="T25" fmla="*/ 513 h 521"/>
                <a:gd name="T26" fmla="*/ 10 w 356"/>
                <a:gd name="T27" fmla="*/ 517 h 521"/>
                <a:gd name="T28" fmla="*/ 4 w 356"/>
                <a:gd name="T29" fmla="*/ 519 h 521"/>
                <a:gd name="T30" fmla="*/ 2 w 356"/>
                <a:gd name="T31" fmla="*/ 521 h 521"/>
                <a:gd name="T32" fmla="*/ 0 w 356"/>
                <a:gd name="T33" fmla="*/ 517 h 521"/>
                <a:gd name="T34" fmla="*/ 2 w 356"/>
                <a:gd name="T35" fmla="*/ 507 h 521"/>
                <a:gd name="T36" fmla="*/ 10 w 356"/>
                <a:gd name="T37" fmla="*/ 493 h 521"/>
                <a:gd name="T38" fmla="*/ 18 w 356"/>
                <a:gd name="T39" fmla="*/ 483 h 521"/>
                <a:gd name="T40" fmla="*/ 28 w 356"/>
                <a:gd name="T41" fmla="*/ 471 h 521"/>
                <a:gd name="T42" fmla="*/ 40 w 356"/>
                <a:gd name="T43" fmla="*/ 457 h 521"/>
                <a:gd name="T44" fmla="*/ 62 w 356"/>
                <a:gd name="T45" fmla="*/ 431 h 521"/>
                <a:gd name="T46" fmla="*/ 90 w 356"/>
                <a:gd name="T47" fmla="*/ 396 h 521"/>
                <a:gd name="T48" fmla="*/ 120 w 356"/>
                <a:gd name="T49" fmla="*/ 352 h 521"/>
                <a:gd name="T50" fmla="*/ 150 w 356"/>
                <a:gd name="T51" fmla="*/ 304 h 521"/>
                <a:gd name="T52" fmla="*/ 180 w 356"/>
                <a:gd name="T53" fmla="*/ 252 h 521"/>
                <a:gd name="T54" fmla="*/ 206 w 356"/>
                <a:gd name="T55" fmla="*/ 206 h 521"/>
                <a:gd name="T56" fmla="*/ 226 w 356"/>
                <a:gd name="T57" fmla="*/ 164 h 521"/>
                <a:gd name="T58" fmla="*/ 240 w 356"/>
                <a:gd name="T59" fmla="*/ 128 h 521"/>
                <a:gd name="T60" fmla="*/ 252 w 356"/>
                <a:gd name="T61" fmla="*/ 96 h 521"/>
                <a:gd name="T62" fmla="*/ 256 w 356"/>
                <a:gd name="T63" fmla="*/ 72 h 521"/>
                <a:gd name="T64" fmla="*/ 258 w 356"/>
                <a:gd name="T65" fmla="*/ 52 h 521"/>
                <a:gd name="T66" fmla="*/ 254 w 356"/>
                <a:gd name="T67" fmla="*/ 36 h 521"/>
                <a:gd name="T68" fmla="*/ 248 w 356"/>
                <a:gd name="T69" fmla="*/ 26 h 521"/>
                <a:gd name="T70" fmla="*/ 244 w 356"/>
                <a:gd name="T71" fmla="*/ 16 h 521"/>
                <a:gd name="T72" fmla="*/ 244 w 356"/>
                <a:gd name="T73" fmla="*/ 10 h 521"/>
                <a:gd name="T74" fmla="*/ 248 w 356"/>
                <a:gd name="T75" fmla="*/ 4 h 521"/>
                <a:gd name="T76" fmla="*/ 256 w 356"/>
                <a:gd name="T77" fmla="*/ 2 h 521"/>
                <a:gd name="T78" fmla="*/ 266 w 356"/>
                <a:gd name="T79" fmla="*/ 2 h 521"/>
                <a:gd name="T80" fmla="*/ 282 w 356"/>
                <a:gd name="T81" fmla="*/ 6 h 521"/>
                <a:gd name="T82" fmla="*/ 300 w 356"/>
                <a:gd name="T83" fmla="*/ 14 h 521"/>
                <a:gd name="T84" fmla="*/ 324 w 356"/>
                <a:gd name="T85" fmla="*/ 30 h 521"/>
                <a:gd name="T86" fmla="*/ 342 w 356"/>
                <a:gd name="T87" fmla="*/ 44 h 521"/>
                <a:gd name="T88" fmla="*/ 352 w 356"/>
                <a:gd name="T89" fmla="*/ 58 h 521"/>
                <a:gd name="T90" fmla="*/ 356 w 356"/>
                <a:gd name="T91" fmla="*/ 68 h 521"/>
                <a:gd name="T92" fmla="*/ 354 w 356"/>
                <a:gd name="T93" fmla="*/ 80 h 521"/>
                <a:gd name="T94" fmla="*/ 346 w 356"/>
                <a:gd name="T95" fmla="*/ 94 h 521"/>
                <a:gd name="T96" fmla="*/ 336 w 356"/>
                <a:gd name="T97" fmla="*/ 114 h 521"/>
                <a:gd name="T98" fmla="*/ 322 w 356"/>
                <a:gd name="T99" fmla="*/ 140 h 521"/>
                <a:gd name="T100" fmla="*/ 312 w 356"/>
                <a:gd name="T101" fmla="*/ 154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56" h="521">
                  <a:moveTo>
                    <a:pt x="312" y="154"/>
                  </a:moveTo>
                  <a:lnTo>
                    <a:pt x="304" y="172"/>
                  </a:lnTo>
                  <a:lnTo>
                    <a:pt x="294" y="188"/>
                  </a:lnTo>
                  <a:lnTo>
                    <a:pt x="282" y="206"/>
                  </a:lnTo>
                  <a:lnTo>
                    <a:pt x="270" y="226"/>
                  </a:lnTo>
                  <a:lnTo>
                    <a:pt x="258" y="246"/>
                  </a:lnTo>
                  <a:lnTo>
                    <a:pt x="244" y="266"/>
                  </a:lnTo>
                  <a:lnTo>
                    <a:pt x="228" y="288"/>
                  </a:lnTo>
                  <a:lnTo>
                    <a:pt x="214" y="312"/>
                  </a:lnTo>
                  <a:lnTo>
                    <a:pt x="198" y="336"/>
                  </a:lnTo>
                  <a:lnTo>
                    <a:pt x="180" y="358"/>
                  </a:lnTo>
                  <a:lnTo>
                    <a:pt x="164" y="380"/>
                  </a:lnTo>
                  <a:lnTo>
                    <a:pt x="146" y="400"/>
                  </a:lnTo>
                  <a:lnTo>
                    <a:pt x="128" y="419"/>
                  </a:lnTo>
                  <a:lnTo>
                    <a:pt x="112" y="437"/>
                  </a:lnTo>
                  <a:lnTo>
                    <a:pt x="94" y="453"/>
                  </a:lnTo>
                  <a:lnTo>
                    <a:pt x="76" y="467"/>
                  </a:lnTo>
                  <a:lnTo>
                    <a:pt x="68" y="475"/>
                  </a:lnTo>
                  <a:lnTo>
                    <a:pt x="60" y="481"/>
                  </a:lnTo>
                  <a:lnTo>
                    <a:pt x="52" y="487"/>
                  </a:lnTo>
                  <a:lnTo>
                    <a:pt x="44" y="493"/>
                  </a:lnTo>
                  <a:lnTo>
                    <a:pt x="38" y="497"/>
                  </a:lnTo>
                  <a:lnTo>
                    <a:pt x="32" y="503"/>
                  </a:lnTo>
                  <a:lnTo>
                    <a:pt x="26" y="507"/>
                  </a:lnTo>
                  <a:lnTo>
                    <a:pt x="22" y="509"/>
                  </a:lnTo>
                  <a:lnTo>
                    <a:pt x="18" y="513"/>
                  </a:lnTo>
                  <a:lnTo>
                    <a:pt x="14" y="515"/>
                  </a:lnTo>
                  <a:lnTo>
                    <a:pt x="10" y="517"/>
                  </a:lnTo>
                  <a:lnTo>
                    <a:pt x="8" y="519"/>
                  </a:lnTo>
                  <a:lnTo>
                    <a:pt x="4" y="519"/>
                  </a:lnTo>
                  <a:lnTo>
                    <a:pt x="2" y="521"/>
                  </a:lnTo>
                  <a:lnTo>
                    <a:pt x="2" y="521"/>
                  </a:lnTo>
                  <a:lnTo>
                    <a:pt x="0" y="519"/>
                  </a:lnTo>
                  <a:lnTo>
                    <a:pt x="0" y="517"/>
                  </a:lnTo>
                  <a:lnTo>
                    <a:pt x="0" y="513"/>
                  </a:lnTo>
                  <a:lnTo>
                    <a:pt x="2" y="507"/>
                  </a:lnTo>
                  <a:lnTo>
                    <a:pt x="8" y="499"/>
                  </a:lnTo>
                  <a:lnTo>
                    <a:pt x="10" y="493"/>
                  </a:lnTo>
                  <a:lnTo>
                    <a:pt x="14" y="489"/>
                  </a:lnTo>
                  <a:lnTo>
                    <a:pt x="18" y="483"/>
                  </a:lnTo>
                  <a:lnTo>
                    <a:pt x="24" y="477"/>
                  </a:lnTo>
                  <a:lnTo>
                    <a:pt x="28" y="471"/>
                  </a:lnTo>
                  <a:lnTo>
                    <a:pt x="34" y="463"/>
                  </a:lnTo>
                  <a:lnTo>
                    <a:pt x="40" y="457"/>
                  </a:lnTo>
                  <a:lnTo>
                    <a:pt x="48" y="449"/>
                  </a:lnTo>
                  <a:lnTo>
                    <a:pt x="62" y="431"/>
                  </a:lnTo>
                  <a:lnTo>
                    <a:pt x="76" y="413"/>
                  </a:lnTo>
                  <a:lnTo>
                    <a:pt x="90" y="396"/>
                  </a:lnTo>
                  <a:lnTo>
                    <a:pt x="104" y="374"/>
                  </a:lnTo>
                  <a:lnTo>
                    <a:pt x="120" y="352"/>
                  </a:lnTo>
                  <a:lnTo>
                    <a:pt x="134" y="330"/>
                  </a:lnTo>
                  <a:lnTo>
                    <a:pt x="150" y="304"/>
                  </a:lnTo>
                  <a:lnTo>
                    <a:pt x="166" y="278"/>
                  </a:lnTo>
                  <a:lnTo>
                    <a:pt x="180" y="252"/>
                  </a:lnTo>
                  <a:lnTo>
                    <a:pt x="194" y="228"/>
                  </a:lnTo>
                  <a:lnTo>
                    <a:pt x="206" y="206"/>
                  </a:lnTo>
                  <a:lnTo>
                    <a:pt x="216" y="184"/>
                  </a:lnTo>
                  <a:lnTo>
                    <a:pt x="226" y="164"/>
                  </a:lnTo>
                  <a:lnTo>
                    <a:pt x="234" y="146"/>
                  </a:lnTo>
                  <a:lnTo>
                    <a:pt x="240" y="128"/>
                  </a:lnTo>
                  <a:lnTo>
                    <a:pt x="246" y="112"/>
                  </a:lnTo>
                  <a:lnTo>
                    <a:pt x="252" y="96"/>
                  </a:lnTo>
                  <a:lnTo>
                    <a:pt x="254" y="82"/>
                  </a:lnTo>
                  <a:lnTo>
                    <a:pt x="256" y="72"/>
                  </a:lnTo>
                  <a:lnTo>
                    <a:pt x="258" y="60"/>
                  </a:lnTo>
                  <a:lnTo>
                    <a:pt x="258" y="52"/>
                  </a:lnTo>
                  <a:lnTo>
                    <a:pt x="256" y="44"/>
                  </a:lnTo>
                  <a:lnTo>
                    <a:pt x="254" y="36"/>
                  </a:lnTo>
                  <a:lnTo>
                    <a:pt x="252" y="30"/>
                  </a:lnTo>
                  <a:lnTo>
                    <a:pt x="248" y="26"/>
                  </a:lnTo>
                  <a:lnTo>
                    <a:pt x="246" y="22"/>
                  </a:lnTo>
                  <a:lnTo>
                    <a:pt x="244" y="16"/>
                  </a:lnTo>
                  <a:lnTo>
                    <a:pt x="244" y="14"/>
                  </a:lnTo>
                  <a:lnTo>
                    <a:pt x="244" y="10"/>
                  </a:lnTo>
                  <a:lnTo>
                    <a:pt x="246" y="6"/>
                  </a:lnTo>
                  <a:lnTo>
                    <a:pt x="248" y="4"/>
                  </a:lnTo>
                  <a:lnTo>
                    <a:pt x="252" y="2"/>
                  </a:lnTo>
                  <a:lnTo>
                    <a:pt x="256" y="2"/>
                  </a:lnTo>
                  <a:lnTo>
                    <a:pt x="260" y="0"/>
                  </a:lnTo>
                  <a:lnTo>
                    <a:pt x="266" y="2"/>
                  </a:lnTo>
                  <a:lnTo>
                    <a:pt x="274" y="2"/>
                  </a:lnTo>
                  <a:lnTo>
                    <a:pt x="282" y="6"/>
                  </a:lnTo>
                  <a:lnTo>
                    <a:pt x="290" y="10"/>
                  </a:lnTo>
                  <a:lnTo>
                    <a:pt x="300" y="14"/>
                  </a:lnTo>
                  <a:lnTo>
                    <a:pt x="312" y="22"/>
                  </a:lnTo>
                  <a:lnTo>
                    <a:pt x="324" y="30"/>
                  </a:lnTo>
                  <a:lnTo>
                    <a:pt x="334" y="38"/>
                  </a:lnTo>
                  <a:lnTo>
                    <a:pt x="342" y="44"/>
                  </a:lnTo>
                  <a:lnTo>
                    <a:pt x="348" y="52"/>
                  </a:lnTo>
                  <a:lnTo>
                    <a:pt x="352" y="58"/>
                  </a:lnTo>
                  <a:lnTo>
                    <a:pt x="356" y="62"/>
                  </a:lnTo>
                  <a:lnTo>
                    <a:pt x="356" y="68"/>
                  </a:lnTo>
                  <a:lnTo>
                    <a:pt x="356" y="74"/>
                  </a:lnTo>
                  <a:lnTo>
                    <a:pt x="354" y="80"/>
                  </a:lnTo>
                  <a:lnTo>
                    <a:pt x="350" y="86"/>
                  </a:lnTo>
                  <a:lnTo>
                    <a:pt x="346" y="94"/>
                  </a:lnTo>
                  <a:lnTo>
                    <a:pt x="342" y="104"/>
                  </a:lnTo>
                  <a:lnTo>
                    <a:pt x="336" y="114"/>
                  </a:lnTo>
                  <a:lnTo>
                    <a:pt x="328" y="126"/>
                  </a:lnTo>
                  <a:lnTo>
                    <a:pt x="322" y="140"/>
                  </a:lnTo>
                  <a:lnTo>
                    <a:pt x="312" y="154"/>
                  </a:lnTo>
                  <a:lnTo>
                    <a:pt x="312" y="154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1900238" y="801688"/>
              <a:ext cx="290513" cy="173037"/>
            </a:xfrm>
            <a:custGeom>
              <a:avLst/>
              <a:gdLst>
                <a:gd name="T0" fmla="*/ 205 w 365"/>
                <a:gd name="T1" fmla="*/ 92 h 218"/>
                <a:gd name="T2" fmla="*/ 223 w 365"/>
                <a:gd name="T3" fmla="*/ 78 h 218"/>
                <a:gd name="T4" fmla="*/ 237 w 365"/>
                <a:gd name="T5" fmla="*/ 66 h 218"/>
                <a:gd name="T6" fmla="*/ 251 w 365"/>
                <a:gd name="T7" fmla="*/ 56 h 218"/>
                <a:gd name="T8" fmla="*/ 261 w 365"/>
                <a:gd name="T9" fmla="*/ 50 h 218"/>
                <a:gd name="T10" fmla="*/ 269 w 365"/>
                <a:gd name="T11" fmla="*/ 42 h 218"/>
                <a:gd name="T12" fmla="*/ 271 w 365"/>
                <a:gd name="T13" fmla="*/ 34 h 218"/>
                <a:gd name="T14" fmla="*/ 271 w 365"/>
                <a:gd name="T15" fmla="*/ 24 h 218"/>
                <a:gd name="T16" fmla="*/ 269 w 365"/>
                <a:gd name="T17" fmla="*/ 16 h 218"/>
                <a:gd name="T18" fmla="*/ 267 w 365"/>
                <a:gd name="T19" fmla="*/ 10 h 218"/>
                <a:gd name="T20" fmla="*/ 269 w 365"/>
                <a:gd name="T21" fmla="*/ 6 h 218"/>
                <a:gd name="T22" fmla="*/ 271 w 365"/>
                <a:gd name="T23" fmla="*/ 2 h 218"/>
                <a:gd name="T24" fmla="*/ 279 w 365"/>
                <a:gd name="T25" fmla="*/ 0 h 218"/>
                <a:gd name="T26" fmla="*/ 289 w 365"/>
                <a:gd name="T27" fmla="*/ 4 h 218"/>
                <a:gd name="T28" fmla="*/ 303 w 365"/>
                <a:gd name="T29" fmla="*/ 12 h 218"/>
                <a:gd name="T30" fmla="*/ 319 w 365"/>
                <a:gd name="T31" fmla="*/ 22 h 218"/>
                <a:gd name="T32" fmla="*/ 335 w 365"/>
                <a:gd name="T33" fmla="*/ 38 h 218"/>
                <a:gd name="T34" fmla="*/ 349 w 365"/>
                <a:gd name="T35" fmla="*/ 52 h 218"/>
                <a:gd name="T36" fmla="*/ 359 w 365"/>
                <a:gd name="T37" fmla="*/ 64 h 218"/>
                <a:gd name="T38" fmla="*/ 365 w 365"/>
                <a:gd name="T39" fmla="*/ 72 h 218"/>
                <a:gd name="T40" fmla="*/ 363 w 365"/>
                <a:gd name="T41" fmla="*/ 78 h 218"/>
                <a:gd name="T42" fmla="*/ 359 w 365"/>
                <a:gd name="T43" fmla="*/ 82 h 218"/>
                <a:gd name="T44" fmla="*/ 353 w 365"/>
                <a:gd name="T45" fmla="*/ 88 h 218"/>
                <a:gd name="T46" fmla="*/ 345 w 365"/>
                <a:gd name="T47" fmla="*/ 94 h 218"/>
                <a:gd name="T48" fmla="*/ 335 w 365"/>
                <a:gd name="T49" fmla="*/ 100 h 218"/>
                <a:gd name="T50" fmla="*/ 321 w 365"/>
                <a:gd name="T51" fmla="*/ 108 h 218"/>
                <a:gd name="T52" fmla="*/ 307 w 365"/>
                <a:gd name="T53" fmla="*/ 116 h 218"/>
                <a:gd name="T54" fmla="*/ 289 w 365"/>
                <a:gd name="T55" fmla="*/ 124 h 218"/>
                <a:gd name="T56" fmla="*/ 237 w 365"/>
                <a:gd name="T57" fmla="*/ 146 h 218"/>
                <a:gd name="T58" fmla="*/ 146 w 365"/>
                <a:gd name="T59" fmla="*/ 180 h 218"/>
                <a:gd name="T60" fmla="*/ 88 w 365"/>
                <a:gd name="T61" fmla="*/ 200 h 218"/>
                <a:gd name="T62" fmla="*/ 66 w 365"/>
                <a:gd name="T63" fmla="*/ 206 h 218"/>
                <a:gd name="T64" fmla="*/ 48 w 365"/>
                <a:gd name="T65" fmla="*/ 212 h 218"/>
                <a:gd name="T66" fmla="*/ 32 w 365"/>
                <a:gd name="T67" fmla="*/ 216 h 218"/>
                <a:gd name="T68" fmla="*/ 20 w 365"/>
                <a:gd name="T69" fmla="*/ 218 h 218"/>
                <a:gd name="T70" fmla="*/ 10 w 365"/>
                <a:gd name="T71" fmla="*/ 218 h 218"/>
                <a:gd name="T72" fmla="*/ 4 w 365"/>
                <a:gd name="T73" fmla="*/ 218 h 218"/>
                <a:gd name="T74" fmla="*/ 2 w 365"/>
                <a:gd name="T75" fmla="*/ 216 h 218"/>
                <a:gd name="T76" fmla="*/ 0 w 365"/>
                <a:gd name="T77" fmla="*/ 214 h 218"/>
                <a:gd name="T78" fmla="*/ 2 w 365"/>
                <a:gd name="T79" fmla="*/ 210 h 218"/>
                <a:gd name="T80" fmla="*/ 6 w 365"/>
                <a:gd name="T81" fmla="*/ 206 h 218"/>
                <a:gd name="T82" fmla="*/ 14 w 365"/>
                <a:gd name="T83" fmla="*/ 200 h 218"/>
                <a:gd name="T84" fmla="*/ 24 w 365"/>
                <a:gd name="T85" fmla="*/ 194 h 218"/>
                <a:gd name="T86" fmla="*/ 36 w 365"/>
                <a:gd name="T87" fmla="*/ 188 h 218"/>
                <a:gd name="T88" fmla="*/ 50 w 365"/>
                <a:gd name="T89" fmla="*/ 180 h 218"/>
                <a:gd name="T90" fmla="*/ 68 w 365"/>
                <a:gd name="T91" fmla="*/ 172 h 218"/>
                <a:gd name="T92" fmla="*/ 96 w 365"/>
                <a:gd name="T93" fmla="*/ 158 h 218"/>
                <a:gd name="T94" fmla="*/ 132 w 365"/>
                <a:gd name="T95" fmla="*/ 140 h 218"/>
                <a:gd name="T96" fmla="*/ 162 w 365"/>
                <a:gd name="T97" fmla="*/ 124 h 218"/>
                <a:gd name="T98" fmla="*/ 185 w 365"/>
                <a:gd name="T99" fmla="*/ 108 h 218"/>
                <a:gd name="T100" fmla="*/ 195 w 365"/>
                <a:gd name="T101" fmla="*/ 10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65" h="218">
                  <a:moveTo>
                    <a:pt x="195" y="100"/>
                  </a:moveTo>
                  <a:lnTo>
                    <a:pt x="205" y="92"/>
                  </a:lnTo>
                  <a:lnTo>
                    <a:pt x="215" y="84"/>
                  </a:lnTo>
                  <a:lnTo>
                    <a:pt x="223" y="78"/>
                  </a:lnTo>
                  <a:lnTo>
                    <a:pt x="231" y="72"/>
                  </a:lnTo>
                  <a:lnTo>
                    <a:pt x="237" y="66"/>
                  </a:lnTo>
                  <a:lnTo>
                    <a:pt x="245" y="60"/>
                  </a:lnTo>
                  <a:lnTo>
                    <a:pt x="251" y="56"/>
                  </a:lnTo>
                  <a:lnTo>
                    <a:pt x="257" y="52"/>
                  </a:lnTo>
                  <a:lnTo>
                    <a:pt x="261" y="50"/>
                  </a:lnTo>
                  <a:lnTo>
                    <a:pt x="265" y="46"/>
                  </a:lnTo>
                  <a:lnTo>
                    <a:pt x="269" y="42"/>
                  </a:lnTo>
                  <a:lnTo>
                    <a:pt x="271" y="38"/>
                  </a:lnTo>
                  <a:lnTo>
                    <a:pt x="271" y="34"/>
                  </a:lnTo>
                  <a:lnTo>
                    <a:pt x="273" y="30"/>
                  </a:lnTo>
                  <a:lnTo>
                    <a:pt x="271" y="24"/>
                  </a:lnTo>
                  <a:lnTo>
                    <a:pt x="271" y="20"/>
                  </a:lnTo>
                  <a:lnTo>
                    <a:pt x="269" y="16"/>
                  </a:lnTo>
                  <a:lnTo>
                    <a:pt x="267" y="14"/>
                  </a:lnTo>
                  <a:lnTo>
                    <a:pt x="267" y="10"/>
                  </a:lnTo>
                  <a:lnTo>
                    <a:pt x="267" y="8"/>
                  </a:lnTo>
                  <a:lnTo>
                    <a:pt x="269" y="6"/>
                  </a:lnTo>
                  <a:lnTo>
                    <a:pt x="269" y="4"/>
                  </a:lnTo>
                  <a:lnTo>
                    <a:pt x="271" y="2"/>
                  </a:lnTo>
                  <a:lnTo>
                    <a:pt x="275" y="0"/>
                  </a:lnTo>
                  <a:lnTo>
                    <a:pt x="279" y="0"/>
                  </a:lnTo>
                  <a:lnTo>
                    <a:pt x="283" y="2"/>
                  </a:lnTo>
                  <a:lnTo>
                    <a:pt x="289" y="4"/>
                  </a:lnTo>
                  <a:lnTo>
                    <a:pt x="295" y="8"/>
                  </a:lnTo>
                  <a:lnTo>
                    <a:pt x="303" y="12"/>
                  </a:lnTo>
                  <a:lnTo>
                    <a:pt x="311" y="16"/>
                  </a:lnTo>
                  <a:lnTo>
                    <a:pt x="319" y="22"/>
                  </a:lnTo>
                  <a:lnTo>
                    <a:pt x="327" y="28"/>
                  </a:lnTo>
                  <a:lnTo>
                    <a:pt x="335" y="38"/>
                  </a:lnTo>
                  <a:lnTo>
                    <a:pt x="343" y="46"/>
                  </a:lnTo>
                  <a:lnTo>
                    <a:pt x="349" y="52"/>
                  </a:lnTo>
                  <a:lnTo>
                    <a:pt x="355" y="58"/>
                  </a:lnTo>
                  <a:lnTo>
                    <a:pt x="359" y="64"/>
                  </a:lnTo>
                  <a:lnTo>
                    <a:pt x="363" y="68"/>
                  </a:lnTo>
                  <a:lnTo>
                    <a:pt x="365" y="72"/>
                  </a:lnTo>
                  <a:lnTo>
                    <a:pt x="365" y="76"/>
                  </a:lnTo>
                  <a:lnTo>
                    <a:pt x="363" y="78"/>
                  </a:lnTo>
                  <a:lnTo>
                    <a:pt x="363" y="80"/>
                  </a:lnTo>
                  <a:lnTo>
                    <a:pt x="359" y="82"/>
                  </a:lnTo>
                  <a:lnTo>
                    <a:pt x="357" y="86"/>
                  </a:lnTo>
                  <a:lnTo>
                    <a:pt x="353" y="88"/>
                  </a:lnTo>
                  <a:lnTo>
                    <a:pt x="349" y="90"/>
                  </a:lnTo>
                  <a:lnTo>
                    <a:pt x="345" y="94"/>
                  </a:lnTo>
                  <a:lnTo>
                    <a:pt x="341" y="98"/>
                  </a:lnTo>
                  <a:lnTo>
                    <a:pt x="335" y="100"/>
                  </a:lnTo>
                  <a:lnTo>
                    <a:pt x="329" y="104"/>
                  </a:lnTo>
                  <a:lnTo>
                    <a:pt x="321" y="108"/>
                  </a:lnTo>
                  <a:lnTo>
                    <a:pt x="315" y="112"/>
                  </a:lnTo>
                  <a:lnTo>
                    <a:pt x="307" y="116"/>
                  </a:lnTo>
                  <a:lnTo>
                    <a:pt x="299" y="120"/>
                  </a:lnTo>
                  <a:lnTo>
                    <a:pt x="289" y="124"/>
                  </a:lnTo>
                  <a:lnTo>
                    <a:pt x="279" y="128"/>
                  </a:lnTo>
                  <a:lnTo>
                    <a:pt x="237" y="146"/>
                  </a:lnTo>
                  <a:lnTo>
                    <a:pt x="191" y="164"/>
                  </a:lnTo>
                  <a:lnTo>
                    <a:pt x="146" y="180"/>
                  </a:lnTo>
                  <a:lnTo>
                    <a:pt x="100" y="196"/>
                  </a:lnTo>
                  <a:lnTo>
                    <a:pt x="88" y="200"/>
                  </a:lnTo>
                  <a:lnTo>
                    <a:pt x="78" y="204"/>
                  </a:lnTo>
                  <a:lnTo>
                    <a:pt x="66" y="206"/>
                  </a:lnTo>
                  <a:lnTo>
                    <a:pt x="58" y="210"/>
                  </a:lnTo>
                  <a:lnTo>
                    <a:pt x="48" y="212"/>
                  </a:lnTo>
                  <a:lnTo>
                    <a:pt x="40" y="214"/>
                  </a:lnTo>
                  <a:lnTo>
                    <a:pt x="32" y="216"/>
                  </a:lnTo>
                  <a:lnTo>
                    <a:pt x="26" y="218"/>
                  </a:lnTo>
                  <a:lnTo>
                    <a:pt x="20" y="218"/>
                  </a:lnTo>
                  <a:lnTo>
                    <a:pt x="16" y="218"/>
                  </a:lnTo>
                  <a:lnTo>
                    <a:pt x="10" y="218"/>
                  </a:lnTo>
                  <a:lnTo>
                    <a:pt x="8" y="218"/>
                  </a:lnTo>
                  <a:lnTo>
                    <a:pt x="4" y="218"/>
                  </a:lnTo>
                  <a:lnTo>
                    <a:pt x="2" y="218"/>
                  </a:lnTo>
                  <a:lnTo>
                    <a:pt x="2" y="216"/>
                  </a:lnTo>
                  <a:lnTo>
                    <a:pt x="2" y="214"/>
                  </a:lnTo>
                  <a:lnTo>
                    <a:pt x="0" y="214"/>
                  </a:lnTo>
                  <a:lnTo>
                    <a:pt x="0" y="212"/>
                  </a:lnTo>
                  <a:lnTo>
                    <a:pt x="2" y="210"/>
                  </a:lnTo>
                  <a:lnTo>
                    <a:pt x="4" y="208"/>
                  </a:lnTo>
                  <a:lnTo>
                    <a:pt x="6" y="206"/>
                  </a:lnTo>
                  <a:lnTo>
                    <a:pt x="10" y="204"/>
                  </a:lnTo>
                  <a:lnTo>
                    <a:pt x="14" y="200"/>
                  </a:lnTo>
                  <a:lnTo>
                    <a:pt x="18" y="198"/>
                  </a:lnTo>
                  <a:lnTo>
                    <a:pt x="24" y="194"/>
                  </a:lnTo>
                  <a:lnTo>
                    <a:pt x="28" y="192"/>
                  </a:lnTo>
                  <a:lnTo>
                    <a:pt x="36" y="188"/>
                  </a:lnTo>
                  <a:lnTo>
                    <a:pt x="42" y="184"/>
                  </a:lnTo>
                  <a:lnTo>
                    <a:pt x="50" y="180"/>
                  </a:lnTo>
                  <a:lnTo>
                    <a:pt x="58" y="176"/>
                  </a:lnTo>
                  <a:lnTo>
                    <a:pt x="68" y="172"/>
                  </a:lnTo>
                  <a:lnTo>
                    <a:pt x="76" y="166"/>
                  </a:lnTo>
                  <a:lnTo>
                    <a:pt x="96" y="158"/>
                  </a:lnTo>
                  <a:lnTo>
                    <a:pt x="114" y="148"/>
                  </a:lnTo>
                  <a:lnTo>
                    <a:pt x="132" y="140"/>
                  </a:lnTo>
                  <a:lnTo>
                    <a:pt x="146" y="132"/>
                  </a:lnTo>
                  <a:lnTo>
                    <a:pt x="162" y="124"/>
                  </a:lnTo>
                  <a:lnTo>
                    <a:pt x="174" y="116"/>
                  </a:lnTo>
                  <a:lnTo>
                    <a:pt x="185" y="108"/>
                  </a:lnTo>
                  <a:lnTo>
                    <a:pt x="195" y="100"/>
                  </a:lnTo>
                  <a:lnTo>
                    <a:pt x="195" y="100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3"/>
            <p:cNvSpPr>
              <a:spLocks/>
            </p:cNvSpPr>
            <p:nvPr/>
          </p:nvSpPr>
          <p:spPr bwMode="auto">
            <a:xfrm>
              <a:off x="1990725" y="930275"/>
              <a:ext cx="69850" cy="109537"/>
            </a:xfrm>
            <a:custGeom>
              <a:avLst/>
              <a:gdLst>
                <a:gd name="T0" fmla="*/ 68 w 87"/>
                <a:gd name="T1" fmla="*/ 58 h 138"/>
                <a:gd name="T2" fmla="*/ 71 w 87"/>
                <a:gd name="T3" fmla="*/ 66 h 138"/>
                <a:gd name="T4" fmla="*/ 75 w 87"/>
                <a:gd name="T5" fmla="*/ 74 h 138"/>
                <a:gd name="T6" fmla="*/ 79 w 87"/>
                <a:gd name="T7" fmla="*/ 82 h 138"/>
                <a:gd name="T8" fmla="*/ 83 w 87"/>
                <a:gd name="T9" fmla="*/ 90 h 138"/>
                <a:gd name="T10" fmla="*/ 85 w 87"/>
                <a:gd name="T11" fmla="*/ 96 h 138"/>
                <a:gd name="T12" fmla="*/ 87 w 87"/>
                <a:gd name="T13" fmla="*/ 102 h 138"/>
                <a:gd name="T14" fmla="*/ 87 w 87"/>
                <a:gd name="T15" fmla="*/ 108 h 138"/>
                <a:gd name="T16" fmla="*/ 85 w 87"/>
                <a:gd name="T17" fmla="*/ 114 h 138"/>
                <a:gd name="T18" fmla="*/ 83 w 87"/>
                <a:gd name="T19" fmla="*/ 120 h 138"/>
                <a:gd name="T20" fmla="*/ 81 w 87"/>
                <a:gd name="T21" fmla="*/ 124 h 138"/>
                <a:gd name="T22" fmla="*/ 79 w 87"/>
                <a:gd name="T23" fmla="*/ 128 h 138"/>
                <a:gd name="T24" fmla="*/ 75 w 87"/>
                <a:gd name="T25" fmla="*/ 132 h 138"/>
                <a:gd name="T26" fmla="*/ 73 w 87"/>
                <a:gd name="T27" fmla="*/ 134 h 138"/>
                <a:gd name="T28" fmla="*/ 71 w 87"/>
                <a:gd name="T29" fmla="*/ 136 h 138"/>
                <a:gd name="T30" fmla="*/ 69 w 87"/>
                <a:gd name="T31" fmla="*/ 138 h 138"/>
                <a:gd name="T32" fmla="*/ 68 w 87"/>
                <a:gd name="T33" fmla="*/ 138 h 138"/>
                <a:gd name="T34" fmla="*/ 64 w 87"/>
                <a:gd name="T35" fmla="*/ 138 h 138"/>
                <a:gd name="T36" fmla="*/ 60 w 87"/>
                <a:gd name="T37" fmla="*/ 136 h 138"/>
                <a:gd name="T38" fmla="*/ 54 w 87"/>
                <a:gd name="T39" fmla="*/ 134 h 138"/>
                <a:gd name="T40" fmla="*/ 50 w 87"/>
                <a:gd name="T41" fmla="*/ 130 h 138"/>
                <a:gd name="T42" fmla="*/ 44 w 87"/>
                <a:gd name="T43" fmla="*/ 126 h 138"/>
                <a:gd name="T44" fmla="*/ 40 w 87"/>
                <a:gd name="T45" fmla="*/ 120 h 138"/>
                <a:gd name="T46" fmla="*/ 34 w 87"/>
                <a:gd name="T47" fmla="*/ 112 h 138"/>
                <a:gd name="T48" fmla="*/ 30 w 87"/>
                <a:gd name="T49" fmla="*/ 104 h 138"/>
                <a:gd name="T50" fmla="*/ 22 w 87"/>
                <a:gd name="T51" fmla="*/ 96 h 138"/>
                <a:gd name="T52" fmla="*/ 16 w 87"/>
                <a:gd name="T53" fmla="*/ 88 h 138"/>
                <a:gd name="T54" fmla="*/ 12 w 87"/>
                <a:gd name="T55" fmla="*/ 76 h 138"/>
                <a:gd name="T56" fmla="*/ 8 w 87"/>
                <a:gd name="T57" fmla="*/ 64 h 138"/>
                <a:gd name="T58" fmla="*/ 4 w 87"/>
                <a:gd name="T59" fmla="*/ 52 h 138"/>
                <a:gd name="T60" fmla="*/ 2 w 87"/>
                <a:gd name="T61" fmla="*/ 36 h 138"/>
                <a:gd name="T62" fmla="*/ 2 w 87"/>
                <a:gd name="T63" fmla="*/ 18 h 138"/>
                <a:gd name="T64" fmla="*/ 0 w 87"/>
                <a:gd name="T65" fmla="*/ 0 h 138"/>
                <a:gd name="T66" fmla="*/ 12 w 87"/>
                <a:gd name="T67" fmla="*/ 6 h 138"/>
                <a:gd name="T68" fmla="*/ 24 w 87"/>
                <a:gd name="T69" fmla="*/ 12 h 138"/>
                <a:gd name="T70" fmla="*/ 32 w 87"/>
                <a:gd name="T71" fmla="*/ 18 h 138"/>
                <a:gd name="T72" fmla="*/ 42 w 87"/>
                <a:gd name="T73" fmla="*/ 26 h 138"/>
                <a:gd name="T74" fmla="*/ 48 w 87"/>
                <a:gd name="T75" fmla="*/ 32 h 138"/>
                <a:gd name="T76" fmla="*/ 56 w 87"/>
                <a:gd name="T77" fmla="*/ 40 h 138"/>
                <a:gd name="T78" fmla="*/ 62 w 87"/>
                <a:gd name="T79" fmla="*/ 48 h 138"/>
                <a:gd name="T80" fmla="*/ 68 w 87"/>
                <a:gd name="T81" fmla="*/ 58 h 138"/>
                <a:gd name="T82" fmla="*/ 68 w 87"/>
                <a:gd name="T83" fmla="*/ 5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" h="138">
                  <a:moveTo>
                    <a:pt x="68" y="58"/>
                  </a:moveTo>
                  <a:lnTo>
                    <a:pt x="71" y="66"/>
                  </a:lnTo>
                  <a:lnTo>
                    <a:pt x="75" y="74"/>
                  </a:lnTo>
                  <a:lnTo>
                    <a:pt x="79" y="82"/>
                  </a:lnTo>
                  <a:lnTo>
                    <a:pt x="83" y="90"/>
                  </a:lnTo>
                  <a:lnTo>
                    <a:pt x="85" y="96"/>
                  </a:lnTo>
                  <a:lnTo>
                    <a:pt x="87" y="102"/>
                  </a:lnTo>
                  <a:lnTo>
                    <a:pt x="87" y="108"/>
                  </a:lnTo>
                  <a:lnTo>
                    <a:pt x="85" y="114"/>
                  </a:lnTo>
                  <a:lnTo>
                    <a:pt x="83" y="120"/>
                  </a:lnTo>
                  <a:lnTo>
                    <a:pt x="81" y="124"/>
                  </a:lnTo>
                  <a:lnTo>
                    <a:pt x="79" y="128"/>
                  </a:lnTo>
                  <a:lnTo>
                    <a:pt x="75" y="132"/>
                  </a:lnTo>
                  <a:lnTo>
                    <a:pt x="73" y="134"/>
                  </a:lnTo>
                  <a:lnTo>
                    <a:pt x="71" y="136"/>
                  </a:lnTo>
                  <a:lnTo>
                    <a:pt x="69" y="138"/>
                  </a:lnTo>
                  <a:lnTo>
                    <a:pt x="68" y="138"/>
                  </a:lnTo>
                  <a:lnTo>
                    <a:pt x="64" y="138"/>
                  </a:lnTo>
                  <a:lnTo>
                    <a:pt x="60" y="136"/>
                  </a:lnTo>
                  <a:lnTo>
                    <a:pt x="54" y="134"/>
                  </a:lnTo>
                  <a:lnTo>
                    <a:pt x="50" y="130"/>
                  </a:lnTo>
                  <a:lnTo>
                    <a:pt x="44" y="126"/>
                  </a:lnTo>
                  <a:lnTo>
                    <a:pt x="40" y="120"/>
                  </a:lnTo>
                  <a:lnTo>
                    <a:pt x="34" y="112"/>
                  </a:lnTo>
                  <a:lnTo>
                    <a:pt x="30" y="104"/>
                  </a:lnTo>
                  <a:lnTo>
                    <a:pt x="22" y="96"/>
                  </a:lnTo>
                  <a:lnTo>
                    <a:pt x="16" y="88"/>
                  </a:lnTo>
                  <a:lnTo>
                    <a:pt x="12" y="76"/>
                  </a:lnTo>
                  <a:lnTo>
                    <a:pt x="8" y="64"/>
                  </a:lnTo>
                  <a:lnTo>
                    <a:pt x="4" y="52"/>
                  </a:lnTo>
                  <a:lnTo>
                    <a:pt x="2" y="36"/>
                  </a:lnTo>
                  <a:lnTo>
                    <a:pt x="2" y="18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4" y="12"/>
                  </a:lnTo>
                  <a:lnTo>
                    <a:pt x="32" y="18"/>
                  </a:lnTo>
                  <a:lnTo>
                    <a:pt x="42" y="26"/>
                  </a:lnTo>
                  <a:lnTo>
                    <a:pt x="48" y="32"/>
                  </a:lnTo>
                  <a:lnTo>
                    <a:pt x="56" y="40"/>
                  </a:lnTo>
                  <a:lnTo>
                    <a:pt x="62" y="48"/>
                  </a:lnTo>
                  <a:lnTo>
                    <a:pt x="68" y="58"/>
                  </a:lnTo>
                  <a:lnTo>
                    <a:pt x="68" y="58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1839913" y="1012825"/>
              <a:ext cx="100013" cy="90487"/>
            </a:xfrm>
            <a:custGeom>
              <a:avLst/>
              <a:gdLst>
                <a:gd name="T0" fmla="*/ 2 w 126"/>
                <a:gd name="T1" fmla="*/ 0 h 114"/>
                <a:gd name="T2" fmla="*/ 14 w 126"/>
                <a:gd name="T3" fmla="*/ 0 h 114"/>
                <a:gd name="T4" fmla="*/ 26 w 126"/>
                <a:gd name="T5" fmla="*/ 2 h 114"/>
                <a:gd name="T6" fmla="*/ 38 w 126"/>
                <a:gd name="T7" fmla="*/ 4 h 114"/>
                <a:gd name="T8" fmla="*/ 50 w 126"/>
                <a:gd name="T9" fmla="*/ 8 h 114"/>
                <a:gd name="T10" fmla="*/ 62 w 126"/>
                <a:gd name="T11" fmla="*/ 12 h 114"/>
                <a:gd name="T12" fmla="*/ 72 w 126"/>
                <a:gd name="T13" fmla="*/ 16 h 114"/>
                <a:gd name="T14" fmla="*/ 82 w 126"/>
                <a:gd name="T15" fmla="*/ 22 h 114"/>
                <a:gd name="T16" fmla="*/ 92 w 126"/>
                <a:gd name="T17" fmla="*/ 30 h 114"/>
                <a:gd name="T18" fmla="*/ 100 w 126"/>
                <a:gd name="T19" fmla="*/ 38 h 114"/>
                <a:gd name="T20" fmla="*/ 108 w 126"/>
                <a:gd name="T21" fmla="*/ 46 h 114"/>
                <a:gd name="T22" fmla="*/ 114 w 126"/>
                <a:gd name="T23" fmla="*/ 54 h 114"/>
                <a:gd name="T24" fmla="*/ 118 w 126"/>
                <a:gd name="T25" fmla="*/ 62 h 114"/>
                <a:gd name="T26" fmla="*/ 122 w 126"/>
                <a:gd name="T27" fmla="*/ 68 h 114"/>
                <a:gd name="T28" fmla="*/ 124 w 126"/>
                <a:gd name="T29" fmla="*/ 74 h 114"/>
                <a:gd name="T30" fmla="*/ 126 w 126"/>
                <a:gd name="T31" fmla="*/ 80 h 114"/>
                <a:gd name="T32" fmla="*/ 124 w 126"/>
                <a:gd name="T33" fmla="*/ 86 h 114"/>
                <a:gd name="T34" fmla="*/ 122 w 126"/>
                <a:gd name="T35" fmla="*/ 92 h 114"/>
                <a:gd name="T36" fmla="*/ 120 w 126"/>
                <a:gd name="T37" fmla="*/ 98 h 114"/>
                <a:gd name="T38" fmla="*/ 118 w 126"/>
                <a:gd name="T39" fmla="*/ 104 h 114"/>
                <a:gd name="T40" fmla="*/ 116 w 126"/>
                <a:gd name="T41" fmla="*/ 108 h 114"/>
                <a:gd name="T42" fmla="*/ 112 w 126"/>
                <a:gd name="T43" fmla="*/ 110 h 114"/>
                <a:gd name="T44" fmla="*/ 110 w 126"/>
                <a:gd name="T45" fmla="*/ 114 h 114"/>
                <a:gd name="T46" fmla="*/ 108 w 126"/>
                <a:gd name="T47" fmla="*/ 114 h 114"/>
                <a:gd name="T48" fmla="*/ 106 w 126"/>
                <a:gd name="T49" fmla="*/ 114 h 114"/>
                <a:gd name="T50" fmla="*/ 102 w 126"/>
                <a:gd name="T51" fmla="*/ 114 h 114"/>
                <a:gd name="T52" fmla="*/ 96 w 126"/>
                <a:gd name="T53" fmla="*/ 112 h 114"/>
                <a:gd name="T54" fmla="*/ 90 w 126"/>
                <a:gd name="T55" fmla="*/ 108 h 114"/>
                <a:gd name="T56" fmla="*/ 84 w 126"/>
                <a:gd name="T57" fmla="*/ 102 h 114"/>
                <a:gd name="T58" fmla="*/ 76 w 126"/>
                <a:gd name="T59" fmla="*/ 94 h 114"/>
                <a:gd name="T60" fmla="*/ 66 w 126"/>
                <a:gd name="T61" fmla="*/ 84 h 114"/>
                <a:gd name="T62" fmla="*/ 56 w 126"/>
                <a:gd name="T63" fmla="*/ 74 h 114"/>
                <a:gd name="T64" fmla="*/ 44 w 126"/>
                <a:gd name="T65" fmla="*/ 62 h 114"/>
                <a:gd name="T66" fmla="*/ 32 w 126"/>
                <a:gd name="T67" fmla="*/ 50 h 114"/>
                <a:gd name="T68" fmla="*/ 22 w 126"/>
                <a:gd name="T69" fmla="*/ 40 h 114"/>
                <a:gd name="T70" fmla="*/ 14 w 126"/>
                <a:gd name="T71" fmla="*/ 30 h 114"/>
                <a:gd name="T72" fmla="*/ 8 w 126"/>
                <a:gd name="T73" fmla="*/ 20 h 114"/>
                <a:gd name="T74" fmla="*/ 4 w 126"/>
                <a:gd name="T75" fmla="*/ 14 h 114"/>
                <a:gd name="T76" fmla="*/ 2 w 126"/>
                <a:gd name="T77" fmla="*/ 8 h 114"/>
                <a:gd name="T78" fmla="*/ 0 w 126"/>
                <a:gd name="T79" fmla="*/ 4 h 114"/>
                <a:gd name="T80" fmla="*/ 2 w 126"/>
                <a:gd name="T81" fmla="*/ 0 h 114"/>
                <a:gd name="T82" fmla="*/ 2 w 126"/>
                <a:gd name="T8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6" h="114">
                  <a:moveTo>
                    <a:pt x="2" y="0"/>
                  </a:moveTo>
                  <a:lnTo>
                    <a:pt x="14" y="0"/>
                  </a:lnTo>
                  <a:lnTo>
                    <a:pt x="26" y="2"/>
                  </a:lnTo>
                  <a:lnTo>
                    <a:pt x="38" y="4"/>
                  </a:lnTo>
                  <a:lnTo>
                    <a:pt x="50" y="8"/>
                  </a:lnTo>
                  <a:lnTo>
                    <a:pt x="62" y="12"/>
                  </a:lnTo>
                  <a:lnTo>
                    <a:pt x="72" y="16"/>
                  </a:lnTo>
                  <a:lnTo>
                    <a:pt x="82" y="22"/>
                  </a:lnTo>
                  <a:lnTo>
                    <a:pt x="92" y="30"/>
                  </a:lnTo>
                  <a:lnTo>
                    <a:pt x="100" y="38"/>
                  </a:lnTo>
                  <a:lnTo>
                    <a:pt x="108" y="46"/>
                  </a:lnTo>
                  <a:lnTo>
                    <a:pt x="114" y="54"/>
                  </a:lnTo>
                  <a:lnTo>
                    <a:pt x="118" y="62"/>
                  </a:lnTo>
                  <a:lnTo>
                    <a:pt x="122" y="68"/>
                  </a:lnTo>
                  <a:lnTo>
                    <a:pt x="124" y="74"/>
                  </a:lnTo>
                  <a:lnTo>
                    <a:pt x="126" y="80"/>
                  </a:lnTo>
                  <a:lnTo>
                    <a:pt x="124" y="86"/>
                  </a:lnTo>
                  <a:lnTo>
                    <a:pt x="122" y="92"/>
                  </a:lnTo>
                  <a:lnTo>
                    <a:pt x="120" y="98"/>
                  </a:lnTo>
                  <a:lnTo>
                    <a:pt x="118" y="104"/>
                  </a:lnTo>
                  <a:lnTo>
                    <a:pt x="116" y="108"/>
                  </a:lnTo>
                  <a:lnTo>
                    <a:pt x="112" y="110"/>
                  </a:lnTo>
                  <a:lnTo>
                    <a:pt x="110" y="114"/>
                  </a:lnTo>
                  <a:lnTo>
                    <a:pt x="108" y="114"/>
                  </a:lnTo>
                  <a:lnTo>
                    <a:pt x="106" y="114"/>
                  </a:lnTo>
                  <a:lnTo>
                    <a:pt x="102" y="114"/>
                  </a:lnTo>
                  <a:lnTo>
                    <a:pt x="96" y="112"/>
                  </a:lnTo>
                  <a:lnTo>
                    <a:pt x="90" y="108"/>
                  </a:lnTo>
                  <a:lnTo>
                    <a:pt x="84" y="102"/>
                  </a:lnTo>
                  <a:lnTo>
                    <a:pt x="76" y="94"/>
                  </a:lnTo>
                  <a:lnTo>
                    <a:pt x="66" y="84"/>
                  </a:lnTo>
                  <a:lnTo>
                    <a:pt x="56" y="74"/>
                  </a:lnTo>
                  <a:lnTo>
                    <a:pt x="44" y="62"/>
                  </a:lnTo>
                  <a:lnTo>
                    <a:pt x="32" y="50"/>
                  </a:lnTo>
                  <a:lnTo>
                    <a:pt x="22" y="40"/>
                  </a:lnTo>
                  <a:lnTo>
                    <a:pt x="14" y="30"/>
                  </a:lnTo>
                  <a:lnTo>
                    <a:pt x="8" y="20"/>
                  </a:lnTo>
                  <a:lnTo>
                    <a:pt x="4" y="14"/>
                  </a:lnTo>
                  <a:lnTo>
                    <a:pt x="2" y="8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1938338" y="1127125"/>
              <a:ext cx="195263" cy="500062"/>
            </a:xfrm>
            <a:custGeom>
              <a:avLst/>
              <a:gdLst>
                <a:gd name="T0" fmla="*/ 20 w 245"/>
                <a:gd name="T1" fmla="*/ 519 h 631"/>
                <a:gd name="T2" fmla="*/ 4 w 245"/>
                <a:gd name="T3" fmla="*/ 499 h 631"/>
                <a:gd name="T4" fmla="*/ 0 w 245"/>
                <a:gd name="T5" fmla="*/ 489 h 631"/>
                <a:gd name="T6" fmla="*/ 8 w 245"/>
                <a:gd name="T7" fmla="*/ 487 h 631"/>
                <a:gd name="T8" fmla="*/ 32 w 245"/>
                <a:gd name="T9" fmla="*/ 491 h 631"/>
                <a:gd name="T10" fmla="*/ 70 w 245"/>
                <a:gd name="T11" fmla="*/ 501 h 631"/>
                <a:gd name="T12" fmla="*/ 104 w 245"/>
                <a:gd name="T13" fmla="*/ 505 h 631"/>
                <a:gd name="T14" fmla="*/ 124 w 245"/>
                <a:gd name="T15" fmla="*/ 501 h 631"/>
                <a:gd name="T16" fmla="*/ 135 w 245"/>
                <a:gd name="T17" fmla="*/ 491 h 631"/>
                <a:gd name="T18" fmla="*/ 145 w 245"/>
                <a:gd name="T19" fmla="*/ 471 h 631"/>
                <a:gd name="T20" fmla="*/ 155 w 245"/>
                <a:gd name="T21" fmla="*/ 441 h 631"/>
                <a:gd name="T22" fmla="*/ 171 w 245"/>
                <a:gd name="T23" fmla="*/ 365 h 631"/>
                <a:gd name="T24" fmla="*/ 175 w 245"/>
                <a:gd name="T25" fmla="*/ 291 h 631"/>
                <a:gd name="T26" fmla="*/ 171 w 245"/>
                <a:gd name="T27" fmla="*/ 259 h 631"/>
                <a:gd name="T28" fmla="*/ 165 w 245"/>
                <a:gd name="T29" fmla="*/ 231 h 631"/>
                <a:gd name="T30" fmla="*/ 147 w 245"/>
                <a:gd name="T31" fmla="*/ 189 h 631"/>
                <a:gd name="T32" fmla="*/ 132 w 245"/>
                <a:gd name="T33" fmla="*/ 153 h 631"/>
                <a:gd name="T34" fmla="*/ 116 w 245"/>
                <a:gd name="T35" fmla="*/ 133 h 631"/>
                <a:gd name="T36" fmla="*/ 96 w 245"/>
                <a:gd name="T37" fmla="*/ 107 h 631"/>
                <a:gd name="T38" fmla="*/ 72 w 245"/>
                <a:gd name="T39" fmla="*/ 79 h 631"/>
                <a:gd name="T40" fmla="*/ 20 w 245"/>
                <a:gd name="T41" fmla="*/ 23 h 631"/>
                <a:gd name="T42" fmla="*/ 78 w 245"/>
                <a:gd name="T43" fmla="*/ 25 h 631"/>
                <a:gd name="T44" fmla="*/ 112 w 245"/>
                <a:gd name="T45" fmla="*/ 59 h 631"/>
                <a:gd name="T46" fmla="*/ 141 w 245"/>
                <a:gd name="T47" fmla="*/ 91 h 631"/>
                <a:gd name="T48" fmla="*/ 165 w 245"/>
                <a:gd name="T49" fmla="*/ 119 h 631"/>
                <a:gd name="T50" fmla="*/ 183 w 245"/>
                <a:gd name="T51" fmla="*/ 141 h 631"/>
                <a:gd name="T52" fmla="*/ 203 w 245"/>
                <a:gd name="T53" fmla="*/ 169 h 631"/>
                <a:gd name="T54" fmla="*/ 225 w 245"/>
                <a:gd name="T55" fmla="*/ 219 h 631"/>
                <a:gd name="T56" fmla="*/ 239 w 245"/>
                <a:gd name="T57" fmla="*/ 273 h 631"/>
                <a:gd name="T58" fmla="*/ 243 w 245"/>
                <a:gd name="T59" fmla="*/ 333 h 631"/>
                <a:gd name="T60" fmla="*/ 243 w 245"/>
                <a:gd name="T61" fmla="*/ 395 h 631"/>
                <a:gd name="T62" fmla="*/ 231 w 245"/>
                <a:gd name="T63" fmla="*/ 459 h 631"/>
                <a:gd name="T64" fmla="*/ 213 w 245"/>
                <a:gd name="T65" fmla="*/ 517 h 631"/>
                <a:gd name="T66" fmla="*/ 189 w 245"/>
                <a:gd name="T67" fmla="*/ 563 h 631"/>
                <a:gd name="T68" fmla="*/ 159 w 245"/>
                <a:gd name="T69" fmla="*/ 597 h 631"/>
                <a:gd name="T70" fmla="*/ 135 w 245"/>
                <a:gd name="T71" fmla="*/ 617 h 631"/>
                <a:gd name="T72" fmla="*/ 122 w 245"/>
                <a:gd name="T73" fmla="*/ 629 h 631"/>
                <a:gd name="T74" fmla="*/ 112 w 245"/>
                <a:gd name="T75" fmla="*/ 629 h 631"/>
                <a:gd name="T76" fmla="*/ 102 w 245"/>
                <a:gd name="T77" fmla="*/ 619 h 631"/>
                <a:gd name="T78" fmla="*/ 96 w 245"/>
                <a:gd name="T79" fmla="*/ 603 h 631"/>
                <a:gd name="T80" fmla="*/ 84 w 245"/>
                <a:gd name="T81" fmla="*/ 577 h 631"/>
                <a:gd name="T82" fmla="*/ 60 w 245"/>
                <a:gd name="T83" fmla="*/ 553 h 631"/>
                <a:gd name="T84" fmla="*/ 38 w 245"/>
                <a:gd name="T85" fmla="*/ 535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5" h="631">
                  <a:moveTo>
                    <a:pt x="38" y="535"/>
                  </a:moveTo>
                  <a:lnTo>
                    <a:pt x="28" y="527"/>
                  </a:lnTo>
                  <a:lnTo>
                    <a:pt x="20" y="519"/>
                  </a:lnTo>
                  <a:lnTo>
                    <a:pt x="12" y="511"/>
                  </a:lnTo>
                  <a:lnTo>
                    <a:pt x="8" y="505"/>
                  </a:lnTo>
                  <a:lnTo>
                    <a:pt x="4" y="499"/>
                  </a:lnTo>
                  <a:lnTo>
                    <a:pt x="0" y="495"/>
                  </a:lnTo>
                  <a:lnTo>
                    <a:pt x="0" y="491"/>
                  </a:lnTo>
                  <a:lnTo>
                    <a:pt x="0" y="489"/>
                  </a:lnTo>
                  <a:lnTo>
                    <a:pt x="2" y="487"/>
                  </a:lnTo>
                  <a:lnTo>
                    <a:pt x="4" y="487"/>
                  </a:lnTo>
                  <a:lnTo>
                    <a:pt x="8" y="487"/>
                  </a:lnTo>
                  <a:lnTo>
                    <a:pt x="14" y="487"/>
                  </a:lnTo>
                  <a:lnTo>
                    <a:pt x="22" y="489"/>
                  </a:lnTo>
                  <a:lnTo>
                    <a:pt x="32" y="491"/>
                  </a:lnTo>
                  <a:lnTo>
                    <a:pt x="44" y="495"/>
                  </a:lnTo>
                  <a:lnTo>
                    <a:pt x="58" y="497"/>
                  </a:lnTo>
                  <a:lnTo>
                    <a:pt x="70" y="501"/>
                  </a:lnTo>
                  <a:lnTo>
                    <a:pt x="84" y="503"/>
                  </a:lnTo>
                  <a:lnTo>
                    <a:pt x="94" y="505"/>
                  </a:lnTo>
                  <a:lnTo>
                    <a:pt x="104" y="505"/>
                  </a:lnTo>
                  <a:lnTo>
                    <a:pt x="112" y="505"/>
                  </a:lnTo>
                  <a:lnTo>
                    <a:pt x="118" y="503"/>
                  </a:lnTo>
                  <a:lnTo>
                    <a:pt x="124" y="501"/>
                  </a:lnTo>
                  <a:lnTo>
                    <a:pt x="128" y="497"/>
                  </a:lnTo>
                  <a:lnTo>
                    <a:pt x="132" y="495"/>
                  </a:lnTo>
                  <a:lnTo>
                    <a:pt x="135" y="491"/>
                  </a:lnTo>
                  <a:lnTo>
                    <a:pt x="139" y="487"/>
                  </a:lnTo>
                  <a:lnTo>
                    <a:pt x="141" y="479"/>
                  </a:lnTo>
                  <a:lnTo>
                    <a:pt x="145" y="471"/>
                  </a:lnTo>
                  <a:lnTo>
                    <a:pt x="149" y="463"/>
                  </a:lnTo>
                  <a:lnTo>
                    <a:pt x="153" y="453"/>
                  </a:lnTo>
                  <a:lnTo>
                    <a:pt x="155" y="441"/>
                  </a:lnTo>
                  <a:lnTo>
                    <a:pt x="163" y="415"/>
                  </a:lnTo>
                  <a:lnTo>
                    <a:pt x="167" y="391"/>
                  </a:lnTo>
                  <a:lnTo>
                    <a:pt x="171" y="365"/>
                  </a:lnTo>
                  <a:lnTo>
                    <a:pt x="175" y="341"/>
                  </a:lnTo>
                  <a:lnTo>
                    <a:pt x="175" y="315"/>
                  </a:lnTo>
                  <a:lnTo>
                    <a:pt x="175" y="291"/>
                  </a:lnTo>
                  <a:lnTo>
                    <a:pt x="173" y="281"/>
                  </a:lnTo>
                  <a:lnTo>
                    <a:pt x="173" y="269"/>
                  </a:lnTo>
                  <a:lnTo>
                    <a:pt x="171" y="259"/>
                  </a:lnTo>
                  <a:lnTo>
                    <a:pt x="171" y="251"/>
                  </a:lnTo>
                  <a:lnTo>
                    <a:pt x="167" y="241"/>
                  </a:lnTo>
                  <a:lnTo>
                    <a:pt x="165" y="231"/>
                  </a:lnTo>
                  <a:lnTo>
                    <a:pt x="161" y="221"/>
                  </a:lnTo>
                  <a:lnTo>
                    <a:pt x="157" y="211"/>
                  </a:lnTo>
                  <a:lnTo>
                    <a:pt x="147" y="189"/>
                  </a:lnTo>
                  <a:lnTo>
                    <a:pt x="137" y="165"/>
                  </a:lnTo>
                  <a:lnTo>
                    <a:pt x="134" y="159"/>
                  </a:lnTo>
                  <a:lnTo>
                    <a:pt x="132" y="153"/>
                  </a:lnTo>
                  <a:lnTo>
                    <a:pt x="128" y="147"/>
                  </a:lnTo>
                  <a:lnTo>
                    <a:pt x="122" y="139"/>
                  </a:lnTo>
                  <a:lnTo>
                    <a:pt x="116" y="133"/>
                  </a:lnTo>
                  <a:lnTo>
                    <a:pt x="110" y="125"/>
                  </a:lnTo>
                  <a:lnTo>
                    <a:pt x="104" y="117"/>
                  </a:lnTo>
                  <a:lnTo>
                    <a:pt x="96" y="107"/>
                  </a:lnTo>
                  <a:lnTo>
                    <a:pt x="88" y="99"/>
                  </a:lnTo>
                  <a:lnTo>
                    <a:pt x="80" y="89"/>
                  </a:lnTo>
                  <a:lnTo>
                    <a:pt x="72" y="79"/>
                  </a:lnTo>
                  <a:lnTo>
                    <a:pt x="62" y="69"/>
                  </a:lnTo>
                  <a:lnTo>
                    <a:pt x="42" y="47"/>
                  </a:lnTo>
                  <a:lnTo>
                    <a:pt x="20" y="23"/>
                  </a:lnTo>
                  <a:lnTo>
                    <a:pt x="52" y="0"/>
                  </a:lnTo>
                  <a:lnTo>
                    <a:pt x="66" y="11"/>
                  </a:lnTo>
                  <a:lnTo>
                    <a:pt x="78" y="25"/>
                  </a:lnTo>
                  <a:lnTo>
                    <a:pt x="90" y="37"/>
                  </a:lnTo>
                  <a:lnTo>
                    <a:pt x="102" y="49"/>
                  </a:lnTo>
                  <a:lnTo>
                    <a:pt x="112" y="59"/>
                  </a:lnTo>
                  <a:lnTo>
                    <a:pt x="122" y="71"/>
                  </a:lnTo>
                  <a:lnTo>
                    <a:pt x="132" y="81"/>
                  </a:lnTo>
                  <a:lnTo>
                    <a:pt x="141" y="91"/>
                  </a:lnTo>
                  <a:lnTo>
                    <a:pt x="149" y="101"/>
                  </a:lnTo>
                  <a:lnTo>
                    <a:pt x="157" y="109"/>
                  </a:lnTo>
                  <a:lnTo>
                    <a:pt x="165" y="119"/>
                  </a:lnTo>
                  <a:lnTo>
                    <a:pt x="171" y="127"/>
                  </a:lnTo>
                  <a:lnTo>
                    <a:pt x="179" y="135"/>
                  </a:lnTo>
                  <a:lnTo>
                    <a:pt x="183" y="141"/>
                  </a:lnTo>
                  <a:lnTo>
                    <a:pt x="189" y="149"/>
                  </a:lnTo>
                  <a:lnTo>
                    <a:pt x="193" y="155"/>
                  </a:lnTo>
                  <a:lnTo>
                    <a:pt x="203" y="169"/>
                  </a:lnTo>
                  <a:lnTo>
                    <a:pt x="211" y="185"/>
                  </a:lnTo>
                  <a:lnTo>
                    <a:pt x="217" y="201"/>
                  </a:lnTo>
                  <a:lnTo>
                    <a:pt x="225" y="219"/>
                  </a:lnTo>
                  <a:lnTo>
                    <a:pt x="231" y="237"/>
                  </a:lnTo>
                  <a:lnTo>
                    <a:pt x="235" y="255"/>
                  </a:lnTo>
                  <a:lnTo>
                    <a:pt x="239" y="273"/>
                  </a:lnTo>
                  <a:lnTo>
                    <a:pt x="241" y="293"/>
                  </a:lnTo>
                  <a:lnTo>
                    <a:pt x="243" y="313"/>
                  </a:lnTo>
                  <a:lnTo>
                    <a:pt x="243" y="333"/>
                  </a:lnTo>
                  <a:lnTo>
                    <a:pt x="245" y="353"/>
                  </a:lnTo>
                  <a:lnTo>
                    <a:pt x="243" y="375"/>
                  </a:lnTo>
                  <a:lnTo>
                    <a:pt x="243" y="395"/>
                  </a:lnTo>
                  <a:lnTo>
                    <a:pt x="239" y="417"/>
                  </a:lnTo>
                  <a:lnTo>
                    <a:pt x="237" y="439"/>
                  </a:lnTo>
                  <a:lnTo>
                    <a:pt x="231" y="459"/>
                  </a:lnTo>
                  <a:lnTo>
                    <a:pt x="227" y="481"/>
                  </a:lnTo>
                  <a:lnTo>
                    <a:pt x="221" y="499"/>
                  </a:lnTo>
                  <a:lnTo>
                    <a:pt x="213" y="517"/>
                  </a:lnTo>
                  <a:lnTo>
                    <a:pt x="207" y="535"/>
                  </a:lnTo>
                  <a:lnTo>
                    <a:pt x="199" y="549"/>
                  </a:lnTo>
                  <a:lnTo>
                    <a:pt x="189" y="563"/>
                  </a:lnTo>
                  <a:lnTo>
                    <a:pt x="181" y="577"/>
                  </a:lnTo>
                  <a:lnTo>
                    <a:pt x="171" y="587"/>
                  </a:lnTo>
                  <a:lnTo>
                    <a:pt x="159" y="597"/>
                  </a:lnTo>
                  <a:lnTo>
                    <a:pt x="151" y="605"/>
                  </a:lnTo>
                  <a:lnTo>
                    <a:pt x="143" y="611"/>
                  </a:lnTo>
                  <a:lnTo>
                    <a:pt x="135" y="617"/>
                  </a:lnTo>
                  <a:lnTo>
                    <a:pt x="130" y="621"/>
                  </a:lnTo>
                  <a:lnTo>
                    <a:pt x="126" y="625"/>
                  </a:lnTo>
                  <a:lnTo>
                    <a:pt x="122" y="629"/>
                  </a:lnTo>
                  <a:lnTo>
                    <a:pt x="120" y="631"/>
                  </a:lnTo>
                  <a:lnTo>
                    <a:pt x="116" y="631"/>
                  </a:lnTo>
                  <a:lnTo>
                    <a:pt x="112" y="629"/>
                  </a:lnTo>
                  <a:lnTo>
                    <a:pt x="108" y="627"/>
                  </a:lnTo>
                  <a:lnTo>
                    <a:pt x="106" y="623"/>
                  </a:lnTo>
                  <a:lnTo>
                    <a:pt x="102" y="619"/>
                  </a:lnTo>
                  <a:lnTo>
                    <a:pt x="100" y="615"/>
                  </a:lnTo>
                  <a:lnTo>
                    <a:pt x="98" y="609"/>
                  </a:lnTo>
                  <a:lnTo>
                    <a:pt x="96" y="603"/>
                  </a:lnTo>
                  <a:lnTo>
                    <a:pt x="92" y="593"/>
                  </a:lnTo>
                  <a:lnTo>
                    <a:pt x="90" y="585"/>
                  </a:lnTo>
                  <a:lnTo>
                    <a:pt x="84" y="577"/>
                  </a:lnTo>
                  <a:lnTo>
                    <a:pt x="78" y="569"/>
                  </a:lnTo>
                  <a:lnTo>
                    <a:pt x="70" y="561"/>
                  </a:lnTo>
                  <a:lnTo>
                    <a:pt x="60" y="553"/>
                  </a:lnTo>
                  <a:lnTo>
                    <a:pt x="50" y="545"/>
                  </a:lnTo>
                  <a:lnTo>
                    <a:pt x="38" y="535"/>
                  </a:lnTo>
                  <a:lnTo>
                    <a:pt x="38" y="535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1817688" y="927100"/>
              <a:ext cx="411163" cy="266700"/>
            </a:xfrm>
            <a:custGeom>
              <a:avLst/>
              <a:gdLst>
                <a:gd name="T0" fmla="*/ 371 w 517"/>
                <a:gd name="T1" fmla="*/ 118 h 335"/>
                <a:gd name="T2" fmla="*/ 389 w 517"/>
                <a:gd name="T3" fmla="*/ 102 h 335"/>
                <a:gd name="T4" fmla="*/ 403 w 517"/>
                <a:gd name="T5" fmla="*/ 86 h 335"/>
                <a:gd name="T6" fmla="*/ 413 w 517"/>
                <a:gd name="T7" fmla="*/ 72 h 335"/>
                <a:gd name="T8" fmla="*/ 423 w 517"/>
                <a:gd name="T9" fmla="*/ 56 h 335"/>
                <a:gd name="T10" fmla="*/ 431 w 517"/>
                <a:gd name="T11" fmla="*/ 34 h 335"/>
                <a:gd name="T12" fmla="*/ 431 w 517"/>
                <a:gd name="T13" fmla="*/ 18 h 335"/>
                <a:gd name="T14" fmla="*/ 433 w 517"/>
                <a:gd name="T15" fmla="*/ 10 h 335"/>
                <a:gd name="T16" fmla="*/ 439 w 517"/>
                <a:gd name="T17" fmla="*/ 4 h 335"/>
                <a:gd name="T18" fmla="*/ 447 w 517"/>
                <a:gd name="T19" fmla="*/ 0 h 335"/>
                <a:gd name="T20" fmla="*/ 455 w 517"/>
                <a:gd name="T21" fmla="*/ 4 h 335"/>
                <a:gd name="T22" fmla="*/ 465 w 517"/>
                <a:gd name="T23" fmla="*/ 12 h 335"/>
                <a:gd name="T24" fmla="*/ 479 w 517"/>
                <a:gd name="T25" fmla="*/ 24 h 335"/>
                <a:gd name="T26" fmla="*/ 495 w 517"/>
                <a:gd name="T27" fmla="*/ 42 h 335"/>
                <a:gd name="T28" fmla="*/ 505 w 517"/>
                <a:gd name="T29" fmla="*/ 56 h 335"/>
                <a:gd name="T30" fmla="*/ 513 w 517"/>
                <a:gd name="T31" fmla="*/ 66 h 335"/>
                <a:gd name="T32" fmla="*/ 517 w 517"/>
                <a:gd name="T33" fmla="*/ 74 h 335"/>
                <a:gd name="T34" fmla="*/ 517 w 517"/>
                <a:gd name="T35" fmla="*/ 78 h 335"/>
                <a:gd name="T36" fmla="*/ 513 w 517"/>
                <a:gd name="T37" fmla="*/ 82 h 335"/>
                <a:gd name="T38" fmla="*/ 507 w 517"/>
                <a:gd name="T39" fmla="*/ 90 h 335"/>
                <a:gd name="T40" fmla="*/ 497 w 517"/>
                <a:gd name="T41" fmla="*/ 98 h 335"/>
                <a:gd name="T42" fmla="*/ 485 w 517"/>
                <a:gd name="T43" fmla="*/ 110 h 335"/>
                <a:gd name="T44" fmla="*/ 467 w 517"/>
                <a:gd name="T45" fmla="*/ 124 h 335"/>
                <a:gd name="T46" fmla="*/ 447 w 517"/>
                <a:gd name="T47" fmla="*/ 140 h 335"/>
                <a:gd name="T48" fmla="*/ 421 w 517"/>
                <a:gd name="T49" fmla="*/ 156 h 335"/>
                <a:gd name="T50" fmla="*/ 343 w 517"/>
                <a:gd name="T51" fmla="*/ 202 h 335"/>
                <a:gd name="T52" fmla="*/ 262 w 517"/>
                <a:gd name="T53" fmla="*/ 246 h 335"/>
                <a:gd name="T54" fmla="*/ 222 w 517"/>
                <a:gd name="T55" fmla="*/ 263 h 335"/>
                <a:gd name="T56" fmla="*/ 180 w 517"/>
                <a:gd name="T57" fmla="*/ 281 h 335"/>
                <a:gd name="T58" fmla="*/ 132 w 517"/>
                <a:gd name="T59" fmla="*/ 299 h 335"/>
                <a:gd name="T60" fmla="*/ 92 w 517"/>
                <a:gd name="T61" fmla="*/ 311 h 335"/>
                <a:gd name="T62" fmla="*/ 70 w 517"/>
                <a:gd name="T63" fmla="*/ 319 h 335"/>
                <a:gd name="T64" fmla="*/ 50 w 517"/>
                <a:gd name="T65" fmla="*/ 325 h 335"/>
                <a:gd name="T66" fmla="*/ 34 w 517"/>
                <a:gd name="T67" fmla="*/ 331 h 335"/>
                <a:gd name="T68" fmla="*/ 20 w 517"/>
                <a:gd name="T69" fmla="*/ 333 h 335"/>
                <a:gd name="T70" fmla="*/ 10 w 517"/>
                <a:gd name="T71" fmla="*/ 335 h 335"/>
                <a:gd name="T72" fmla="*/ 4 w 517"/>
                <a:gd name="T73" fmla="*/ 335 h 335"/>
                <a:gd name="T74" fmla="*/ 2 w 517"/>
                <a:gd name="T75" fmla="*/ 333 h 335"/>
                <a:gd name="T76" fmla="*/ 0 w 517"/>
                <a:gd name="T77" fmla="*/ 331 h 335"/>
                <a:gd name="T78" fmla="*/ 2 w 517"/>
                <a:gd name="T79" fmla="*/ 327 h 335"/>
                <a:gd name="T80" fmla="*/ 4 w 517"/>
                <a:gd name="T81" fmla="*/ 325 h 335"/>
                <a:gd name="T82" fmla="*/ 10 w 517"/>
                <a:gd name="T83" fmla="*/ 319 h 335"/>
                <a:gd name="T84" fmla="*/ 18 w 517"/>
                <a:gd name="T85" fmla="*/ 315 h 335"/>
                <a:gd name="T86" fmla="*/ 28 w 517"/>
                <a:gd name="T87" fmla="*/ 309 h 335"/>
                <a:gd name="T88" fmla="*/ 48 w 517"/>
                <a:gd name="T89" fmla="*/ 301 h 335"/>
                <a:gd name="T90" fmla="*/ 80 w 517"/>
                <a:gd name="T91" fmla="*/ 287 h 335"/>
                <a:gd name="T92" fmla="*/ 116 w 517"/>
                <a:gd name="T93" fmla="*/ 271 h 335"/>
                <a:gd name="T94" fmla="*/ 158 w 517"/>
                <a:gd name="T95" fmla="*/ 252 h 335"/>
                <a:gd name="T96" fmla="*/ 204 w 517"/>
                <a:gd name="T97" fmla="*/ 228 h 335"/>
                <a:gd name="T98" fmla="*/ 250 w 517"/>
                <a:gd name="T99" fmla="*/ 200 h 335"/>
                <a:gd name="T100" fmla="*/ 291 w 517"/>
                <a:gd name="T101" fmla="*/ 178 h 335"/>
                <a:gd name="T102" fmla="*/ 323 w 517"/>
                <a:gd name="T103" fmla="*/ 156 h 335"/>
                <a:gd name="T104" fmla="*/ 339 w 517"/>
                <a:gd name="T105" fmla="*/ 146 h 335"/>
                <a:gd name="T106" fmla="*/ 351 w 517"/>
                <a:gd name="T107" fmla="*/ 136 h 335"/>
                <a:gd name="T108" fmla="*/ 361 w 517"/>
                <a:gd name="T109" fmla="*/ 12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17" h="335">
                  <a:moveTo>
                    <a:pt x="361" y="128"/>
                  </a:moveTo>
                  <a:lnTo>
                    <a:pt x="371" y="118"/>
                  </a:lnTo>
                  <a:lnTo>
                    <a:pt x="379" y="110"/>
                  </a:lnTo>
                  <a:lnTo>
                    <a:pt x="389" y="102"/>
                  </a:lnTo>
                  <a:lnTo>
                    <a:pt x="395" y="94"/>
                  </a:lnTo>
                  <a:lnTo>
                    <a:pt x="403" y="86"/>
                  </a:lnTo>
                  <a:lnTo>
                    <a:pt x="409" y="78"/>
                  </a:lnTo>
                  <a:lnTo>
                    <a:pt x="413" y="72"/>
                  </a:lnTo>
                  <a:lnTo>
                    <a:pt x="417" y="66"/>
                  </a:lnTo>
                  <a:lnTo>
                    <a:pt x="423" y="56"/>
                  </a:lnTo>
                  <a:lnTo>
                    <a:pt x="427" y="44"/>
                  </a:lnTo>
                  <a:lnTo>
                    <a:pt x="431" y="34"/>
                  </a:lnTo>
                  <a:lnTo>
                    <a:pt x="431" y="24"/>
                  </a:lnTo>
                  <a:lnTo>
                    <a:pt x="431" y="18"/>
                  </a:lnTo>
                  <a:lnTo>
                    <a:pt x="433" y="14"/>
                  </a:lnTo>
                  <a:lnTo>
                    <a:pt x="433" y="10"/>
                  </a:lnTo>
                  <a:lnTo>
                    <a:pt x="435" y="8"/>
                  </a:lnTo>
                  <a:lnTo>
                    <a:pt x="439" y="4"/>
                  </a:lnTo>
                  <a:lnTo>
                    <a:pt x="445" y="0"/>
                  </a:lnTo>
                  <a:lnTo>
                    <a:pt x="447" y="0"/>
                  </a:lnTo>
                  <a:lnTo>
                    <a:pt x="451" y="2"/>
                  </a:lnTo>
                  <a:lnTo>
                    <a:pt x="455" y="4"/>
                  </a:lnTo>
                  <a:lnTo>
                    <a:pt x="459" y="6"/>
                  </a:lnTo>
                  <a:lnTo>
                    <a:pt x="465" y="12"/>
                  </a:lnTo>
                  <a:lnTo>
                    <a:pt x="473" y="18"/>
                  </a:lnTo>
                  <a:lnTo>
                    <a:pt x="479" y="24"/>
                  </a:lnTo>
                  <a:lnTo>
                    <a:pt x="489" y="32"/>
                  </a:lnTo>
                  <a:lnTo>
                    <a:pt x="495" y="42"/>
                  </a:lnTo>
                  <a:lnTo>
                    <a:pt x="501" y="48"/>
                  </a:lnTo>
                  <a:lnTo>
                    <a:pt x="505" y="56"/>
                  </a:lnTo>
                  <a:lnTo>
                    <a:pt x="509" y="62"/>
                  </a:lnTo>
                  <a:lnTo>
                    <a:pt x="513" y="66"/>
                  </a:lnTo>
                  <a:lnTo>
                    <a:pt x="515" y="70"/>
                  </a:lnTo>
                  <a:lnTo>
                    <a:pt x="517" y="74"/>
                  </a:lnTo>
                  <a:lnTo>
                    <a:pt x="517" y="76"/>
                  </a:lnTo>
                  <a:lnTo>
                    <a:pt x="517" y="78"/>
                  </a:lnTo>
                  <a:lnTo>
                    <a:pt x="515" y="80"/>
                  </a:lnTo>
                  <a:lnTo>
                    <a:pt x="513" y="82"/>
                  </a:lnTo>
                  <a:lnTo>
                    <a:pt x="509" y="86"/>
                  </a:lnTo>
                  <a:lnTo>
                    <a:pt x="507" y="90"/>
                  </a:lnTo>
                  <a:lnTo>
                    <a:pt x="503" y="94"/>
                  </a:lnTo>
                  <a:lnTo>
                    <a:pt x="497" y="98"/>
                  </a:lnTo>
                  <a:lnTo>
                    <a:pt x="493" y="104"/>
                  </a:lnTo>
                  <a:lnTo>
                    <a:pt x="485" y="110"/>
                  </a:lnTo>
                  <a:lnTo>
                    <a:pt x="477" y="116"/>
                  </a:lnTo>
                  <a:lnTo>
                    <a:pt x="467" y="124"/>
                  </a:lnTo>
                  <a:lnTo>
                    <a:pt x="457" y="132"/>
                  </a:lnTo>
                  <a:lnTo>
                    <a:pt x="447" y="140"/>
                  </a:lnTo>
                  <a:lnTo>
                    <a:pt x="435" y="148"/>
                  </a:lnTo>
                  <a:lnTo>
                    <a:pt x="421" y="156"/>
                  </a:lnTo>
                  <a:lnTo>
                    <a:pt x="407" y="166"/>
                  </a:lnTo>
                  <a:lnTo>
                    <a:pt x="343" y="202"/>
                  </a:lnTo>
                  <a:lnTo>
                    <a:pt x="280" y="238"/>
                  </a:lnTo>
                  <a:lnTo>
                    <a:pt x="262" y="246"/>
                  </a:lnTo>
                  <a:lnTo>
                    <a:pt x="244" y="253"/>
                  </a:lnTo>
                  <a:lnTo>
                    <a:pt x="222" y="263"/>
                  </a:lnTo>
                  <a:lnTo>
                    <a:pt x="202" y="271"/>
                  </a:lnTo>
                  <a:lnTo>
                    <a:pt x="180" y="281"/>
                  </a:lnTo>
                  <a:lnTo>
                    <a:pt x="156" y="289"/>
                  </a:lnTo>
                  <a:lnTo>
                    <a:pt x="132" y="299"/>
                  </a:lnTo>
                  <a:lnTo>
                    <a:pt x="106" y="307"/>
                  </a:lnTo>
                  <a:lnTo>
                    <a:pt x="92" y="311"/>
                  </a:lnTo>
                  <a:lnTo>
                    <a:pt x="80" y="315"/>
                  </a:lnTo>
                  <a:lnTo>
                    <a:pt x="70" y="319"/>
                  </a:lnTo>
                  <a:lnTo>
                    <a:pt x="58" y="323"/>
                  </a:lnTo>
                  <a:lnTo>
                    <a:pt x="50" y="325"/>
                  </a:lnTo>
                  <a:lnTo>
                    <a:pt x="40" y="329"/>
                  </a:lnTo>
                  <a:lnTo>
                    <a:pt x="34" y="331"/>
                  </a:lnTo>
                  <a:lnTo>
                    <a:pt x="26" y="331"/>
                  </a:lnTo>
                  <a:lnTo>
                    <a:pt x="20" y="333"/>
                  </a:lnTo>
                  <a:lnTo>
                    <a:pt x="16" y="335"/>
                  </a:lnTo>
                  <a:lnTo>
                    <a:pt x="10" y="335"/>
                  </a:lnTo>
                  <a:lnTo>
                    <a:pt x="8" y="335"/>
                  </a:lnTo>
                  <a:lnTo>
                    <a:pt x="4" y="335"/>
                  </a:lnTo>
                  <a:lnTo>
                    <a:pt x="2" y="333"/>
                  </a:lnTo>
                  <a:lnTo>
                    <a:pt x="2" y="333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0" y="329"/>
                  </a:lnTo>
                  <a:lnTo>
                    <a:pt x="2" y="327"/>
                  </a:lnTo>
                  <a:lnTo>
                    <a:pt x="2" y="325"/>
                  </a:lnTo>
                  <a:lnTo>
                    <a:pt x="4" y="325"/>
                  </a:lnTo>
                  <a:lnTo>
                    <a:pt x="8" y="323"/>
                  </a:lnTo>
                  <a:lnTo>
                    <a:pt x="10" y="319"/>
                  </a:lnTo>
                  <a:lnTo>
                    <a:pt x="14" y="317"/>
                  </a:lnTo>
                  <a:lnTo>
                    <a:pt x="18" y="315"/>
                  </a:lnTo>
                  <a:lnTo>
                    <a:pt x="24" y="313"/>
                  </a:lnTo>
                  <a:lnTo>
                    <a:pt x="28" y="309"/>
                  </a:lnTo>
                  <a:lnTo>
                    <a:pt x="34" y="307"/>
                  </a:lnTo>
                  <a:lnTo>
                    <a:pt x="48" y="301"/>
                  </a:lnTo>
                  <a:lnTo>
                    <a:pt x="62" y="293"/>
                  </a:lnTo>
                  <a:lnTo>
                    <a:pt x="80" y="287"/>
                  </a:lnTo>
                  <a:lnTo>
                    <a:pt x="98" y="279"/>
                  </a:lnTo>
                  <a:lnTo>
                    <a:pt x="116" y="271"/>
                  </a:lnTo>
                  <a:lnTo>
                    <a:pt x="136" y="261"/>
                  </a:lnTo>
                  <a:lnTo>
                    <a:pt x="158" y="252"/>
                  </a:lnTo>
                  <a:lnTo>
                    <a:pt x="180" y="240"/>
                  </a:lnTo>
                  <a:lnTo>
                    <a:pt x="204" y="228"/>
                  </a:lnTo>
                  <a:lnTo>
                    <a:pt x="228" y="214"/>
                  </a:lnTo>
                  <a:lnTo>
                    <a:pt x="250" y="200"/>
                  </a:lnTo>
                  <a:lnTo>
                    <a:pt x="272" y="190"/>
                  </a:lnTo>
                  <a:lnTo>
                    <a:pt x="291" y="178"/>
                  </a:lnTo>
                  <a:lnTo>
                    <a:pt x="307" y="166"/>
                  </a:lnTo>
                  <a:lnTo>
                    <a:pt x="323" y="156"/>
                  </a:lnTo>
                  <a:lnTo>
                    <a:pt x="331" y="152"/>
                  </a:lnTo>
                  <a:lnTo>
                    <a:pt x="339" y="146"/>
                  </a:lnTo>
                  <a:lnTo>
                    <a:pt x="345" y="142"/>
                  </a:lnTo>
                  <a:lnTo>
                    <a:pt x="351" y="136"/>
                  </a:lnTo>
                  <a:lnTo>
                    <a:pt x="355" y="132"/>
                  </a:lnTo>
                  <a:lnTo>
                    <a:pt x="361" y="128"/>
                  </a:lnTo>
                  <a:lnTo>
                    <a:pt x="361" y="128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1814513" y="1163638"/>
              <a:ext cx="203200" cy="179387"/>
            </a:xfrm>
            <a:custGeom>
              <a:avLst/>
              <a:gdLst>
                <a:gd name="T0" fmla="*/ 72 w 256"/>
                <a:gd name="T1" fmla="*/ 200 h 226"/>
                <a:gd name="T2" fmla="*/ 56 w 256"/>
                <a:gd name="T3" fmla="*/ 208 h 226"/>
                <a:gd name="T4" fmla="*/ 42 w 256"/>
                <a:gd name="T5" fmla="*/ 216 h 226"/>
                <a:gd name="T6" fmla="*/ 32 w 256"/>
                <a:gd name="T7" fmla="*/ 220 h 226"/>
                <a:gd name="T8" fmla="*/ 22 w 256"/>
                <a:gd name="T9" fmla="*/ 224 h 226"/>
                <a:gd name="T10" fmla="*/ 14 w 256"/>
                <a:gd name="T11" fmla="*/ 226 h 226"/>
                <a:gd name="T12" fmla="*/ 8 w 256"/>
                <a:gd name="T13" fmla="*/ 226 h 226"/>
                <a:gd name="T14" fmla="*/ 2 w 256"/>
                <a:gd name="T15" fmla="*/ 226 h 226"/>
                <a:gd name="T16" fmla="*/ 0 w 256"/>
                <a:gd name="T17" fmla="*/ 224 h 226"/>
                <a:gd name="T18" fmla="*/ 0 w 256"/>
                <a:gd name="T19" fmla="*/ 224 h 226"/>
                <a:gd name="T20" fmla="*/ 0 w 256"/>
                <a:gd name="T21" fmla="*/ 222 h 226"/>
                <a:gd name="T22" fmla="*/ 0 w 256"/>
                <a:gd name="T23" fmla="*/ 220 h 226"/>
                <a:gd name="T24" fmla="*/ 2 w 256"/>
                <a:gd name="T25" fmla="*/ 218 h 226"/>
                <a:gd name="T26" fmla="*/ 2 w 256"/>
                <a:gd name="T27" fmla="*/ 216 h 226"/>
                <a:gd name="T28" fmla="*/ 4 w 256"/>
                <a:gd name="T29" fmla="*/ 214 h 226"/>
                <a:gd name="T30" fmla="*/ 8 w 256"/>
                <a:gd name="T31" fmla="*/ 212 h 226"/>
                <a:gd name="T32" fmla="*/ 10 w 256"/>
                <a:gd name="T33" fmla="*/ 210 h 226"/>
                <a:gd name="T34" fmla="*/ 14 w 256"/>
                <a:gd name="T35" fmla="*/ 206 h 226"/>
                <a:gd name="T36" fmla="*/ 20 w 256"/>
                <a:gd name="T37" fmla="*/ 202 h 226"/>
                <a:gd name="T38" fmla="*/ 24 w 256"/>
                <a:gd name="T39" fmla="*/ 198 h 226"/>
                <a:gd name="T40" fmla="*/ 30 w 256"/>
                <a:gd name="T41" fmla="*/ 194 h 226"/>
                <a:gd name="T42" fmla="*/ 36 w 256"/>
                <a:gd name="T43" fmla="*/ 188 h 226"/>
                <a:gd name="T44" fmla="*/ 42 w 256"/>
                <a:gd name="T45" fmla="*/ 184 h 226"/>
                <a:gd name="T46" fmla="*/ 50 w 256"/>
                <a:gd name="T47" fmla="*/ 178 h 226"/>
                <a:gd name="T48" fmla="*/ 58 w 256"/>
                <a:gd name="T49" fmla="*/ 172 h 226"/>
                <a:gd name="T50" fmla="*/ 64 w 256"/>
                <a:gd name="T51" fmla="*/ 166 h 226"/>
                <a:gd name="T52" fmla="*/ 72 w 256"/>
                <a:gd name="T53" fmla="*/ 158 h 226"/>
                <a:gd name="T54" fmla="*/ 80 w 256"/>
                <a:gd name="T55" fmla="*/ 150 h 226"/>
                <a:gd name="T56" fmla="*/ 88 w 256"/>
                <a:gd name="T57" fmla="*/ 142 h 226"/>
                <a:gd name="T58" fmla="*/ 96 w 256"/>
                <a:gd name="T59" fmla="*/ 134 h 226"/>
                <a:gd name="T60" fmla="*/ 106 w 256"/>
                <a:gd name="T61" fmla="*/ 124 h 226"/>
                <a:gd name="T62" fmla="*/ 114 w 256"/>
                <a:gd name="T63" fmla="*/ 114 h 226"/>
                <a:gd name="T64" fmla="*/ 124 w 256"/>
                <a:gd name="T65" fmla="*/ 104 h 226"/>
                <a:gd name="T66" fmla="*/ 134 w 256"/>
                <a:gd name="T67" fmla="*/ 94 h 226"/>
                <a:gd name="T68" fmla="*/ 144 w 256"/>
                <a:gd name="T69" fmla="*/ 82 h 226"/>
                <a:gd name="T70" fmla="*/ 154 w 256"/>
                <a:gd name="T71" fmla="*/ 70 h 226"/>
                <a:gd name="T72" fmla="*/ 164 w 256"/>
                <a:gd name="T73" fmla="*/ 58 h 226"/>
                <a:gd name="T74" fmla="*/ 176 w 256"/>
                <a:gd name="T75" fmla="*/ 44 h 226"/>
                <a:gd name="T76" fmla="*/ 186 w 256"/>
                <a:gd name="T77" fmla="*/ 30 h 226"/>
                <a:gd name="T78" fmla="*/ 198 w 256"/>
                <a:gd name="T79" fmla="*/ 16 h 226"/>
                <a:gd name="T80" fmla="*/ 208 w 256"/>
                <a:gd name="T81" fmla="*/ 0 h 226"/>
                <a:gd name="T82" fmla="*/ 232 w 256"/>
                <a:gd name="T83" fmla="*/ 20 h 226"/>
                <a:gd name="T84" fmla="*/ 256 w 256"/>
                <a:gd name="T85" fmla="*/ 38 h 226"/>
                <a:gd name="T86" fmla="*/ 242 w 256"/>
                <a:gd name="T87" fmla="*/ 54 h 226"/>
                <a:gd name="T88" fmla="*/ 228 w 256"/>
                <a:gd name="T89" fmla="*/ 68 h 226"/>
                <a:gd name="T90" fmla="*/ 216 w 256"/>
                <a:gd name="T91" fmla="*/ 82 h 226"/>
                <a:gd name="T92" fmla="*/ 202 w 256"/>
                <a:gd name="T93" fmla="*/ 96 h 226"/>
                <a:gd name="T94" fmla="*/ 190 w 256"/>
                <a:gd name="T95" fmla="*/ 108 h 226"/>
                <a:gd name="T96" fmla="*/ 178 w 256"/>
                <a:gd name="T97" fmla="*/ 120 h 226"/>
                <a:gd name="T98" fmla="*/ 164 w 256"/>
                <a:gd name="T99" fmla="*/ 130 h 226"/>
                <a:gd name="T100" fmla="*/ 154 w 256"/>
                <a:gd name="T101" fmla="*/ 142 h 226"/>
                <a:gd name="T102" fmla="*/ 142 w 256"/>
                <a:gd name="T103" fmla="*/ 152 h 226"/>
                <a:gd name="T104" fmla="*/ 130 w 256"/>
                <a:gd name="T105" fmla="*/ 160 h 226"/>
                <a:gd name="T106" fmla="*/ 120 w 256"/>
                <a:gd name="T107" fmla="*/ 168 h 226"/>
                <a:gd name="T108" fmla="*/ 110 w 256"/>
                <a:gd name="T109" fmla="*/ 176 h 226"/>
                <a:gd name="T110" fmla="*/ 100 w 256"/>
                <a:gd name="T111" fmla="*/ 184 h 226"/>
                <a:gd name="T112" fmla="*/ 90 w 256"/>
                <a:gd name="T113" fmla="*/ 190 h 226"/>
                <a:gd name="T114" fmla="*/ 80 w 256"/>
                <a:gd name="T115" fmla="*/ 196 h 226"/>
                <a:gd name="T116" fmla="*/ 72 w 256"/>
                <a:gd name="T117" fmla="*/ 200 h 226"/>
                <a:gd name="T118" fmla="*/ 72 w 256"/>
                <a:gd name="T119" fmla="*/ 20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6" h="226">
                  <a:moveTo>
                    <a:pt x="72" y="200"/>
                  </a:moveTo>
                  <a:lnTo>
                    <a:pt x="56" y="208"/>
                  </a:lnTo>
                  <a:lnTo>
                    <a:pt x="42" y="216"/>
                  </a:lnTo>
                  <a:lnTo>
                    <a:pt x="32" y="220"/>
                  </a:lnTo>
                  <a:lnTo>
                    <a:pt x="22" y="224"/>
                  </a:lnTo>
                  <a:lnTo>
                    <a:pt x="14" y="226"/>
                  </a:lnTo>
                  <a:lnTo>
                    <a:pt x="8" y="226"/>
                  </a:lnTo>
                  <a:lnTo>
                    <a:pt x="2" y="226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0" y="222"/>
                  </a:lnTo>
                  <a:lnTo>
                    <a:pt x="0" y="220"/>
                  </a:lnTo>
                  <a:lnTo>
                    <a:pt x="2" y="218"/>
                  </a:lnTo>
                  <a:lnTo>
                    <a:pt x="2" y="216"/>
                  </a:lnTo>
                  <a:lnTo>
                    <a:pt x="4" y="214"/>
                  </a:lnTo>
                  <a:lnTo>
                    <a:pt x="8" y="212"/>
                  </a:lnTo>
                  <a:lnTo>
                    <a:pt x="10" y="210"/>
                  </a:lnTo>
                  <a:lnTo>
                    <a:pt x="14" y="206"/>
                  </a:lnTo>
                  <a:lnTo>
                    <a:pt x="20" y="202"/>
                  </a:lnTo>
                  <a:lnTo>
                    <a:pt x="24" y="198"/>
                  </a:lnTo>
                  <a:lnTo>
                    <a:pt x="30" y="194"/>
                  </a:lnTo>
                  <a:lnTo>
                    <a:pt x="36" y="188"/>
                  </a:lnTo>
                  <a:lnTo>
                    <a:pt x="42" y="184"/>
                  </a:lnTo>
                  <a:lnTo>
                    <a:pt x="50" y="178"/>
                  </a:lnTo>
                  <a:lnTo>
                    <a:pt x="58" y="172"/>
                  </a:lnTo>
                  <a:lnTo>
                    <a:pt x="64" y="166"/>
                  </a:lnTo>
                  <a:lnTo>
                    <a:pt x="72" y="158"/>
                  </a:lnTo>
                  <a:lnTo>
                    <a:pt x="80" y="150"/>
                  </a:lnTo>
                  <a:lnTo>
                    <a:pt x="88" y="142"/>
                  </a:lnTo>
                  <a:lnTo>
                    <a:pt x="96" y="134"/>
                  </a:lnTo>
                  <a:lnTo>
                    <a:pt x="106" y="124"/>
                  </a:lnTo>
                  <a:lnTo>
                    <a:pt x="114" y="114"/>
                  </a:lnTo>
                  <a:lnTo>
                    <a:pt x="124" y="104"/>
                  </a:lnTo>
                  <a:lnTo>
                    <a:pt x="134" y="94"/>
                  </a:lnTo>
                  <a:lnTo>
                    <a:pt x="144" y="82"/>
                  </a:lnTo>
                  <a:lnTo>
                    <a:pt x="154" y="70"/>
                  </a:lnTo>
                  <a:lnTo>
                    <a:pt x="164" y="58"/>
                  </a:lnTo>
                  <a:lnTo>
                    <a:pt x="176" y="44"/>
                  </a:lnTo>
                  <a:lnTo>
                    <a:pt x="186" y="30"/>
                  </a:lnTo>
                  <a:lnTo>
                    <a:pt x="198" y="16"/>
                  </a:lnTo>
                  <a:lnTo>
                    <a:pt x="208" y="0"/>
                  </a:lnTo>
                  <a:lnTo>
                    <a:pt x="232" y="20"/>
                  </a:lnTo>
                  <a:lnTo>
                    <a:pt x="256" y="38"/>
                  </a:lnTo>
                  <a:lnTo>
                    <a:pt x="242" y="54"/>
                  </a:lnTo>
                  <a:lnTo>
                    <a:pt x="228" y="68"/>
                  </a:lnTo>
                  <a:lnTo>
                    <a:pt x="216" y="82"/>
                  </a:lnTo>
                  <a:lnTo>
                    <a:pt x="202" y="96"/>
                  </a:lnTo>
                  <a:lnTo>
                    <a:pt x="190" y="108"/>
                  </a:lnTo>
                  <a:lnTo>
                    <a:pt x="178" y="120"/>
                  </a:lnTo>
                  <a:lnTo>
                    <a:pt x="164" y="130"/>
                  </a:lnTo>
                  <a:lnTo>
                    <a:pt x="154" y="142"/>
                  </a:lnTo>
                  <a:lnTo>
                    <a:pt x="142" y="152"/>
                  </a:lnTo>
                  <a:lnTo>
                    <a:pt x="130" y="160"/>
                  </a:lnTo>
                  <a:lnTo>
                    <a:pt x="120" y="168"/>
                  </a:lnTo>
                  <a:lnTo>
                    <a:pt x="110" y="176"/>
                  </a:lnTo>
                  <a:lnTo>
                    <a:pt x="100" y="184"/>
                  </a:lnTo>
                  <a:lnTo>
                    <a:pt x="90" y="190"/>
                  </a:lnTo>
                  <a:lnTo>
                    <a:pt x="80" y="196"/>
                  </a:lnTo>
                  <a:lnTo>
                    <a:pt x="72" y="200"/>
                  </a:lnTo>
                  <a:lnTo>
                    <a:pt x="72" y="200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1795463" y="1228725"/>
              <a:ext cx="285750" cy="277812"/>
            </a:xfrm>
            <a:custGeom>
              <a:avLst/>
              <a:gdLst>
                <a:gd name="T0" fmla="*/ 246 w 359"/>
                <a:gd name="T1" fmla="*/ 118 h 352"/>
                <a:gd name="T2" fmla="*/ 256 w 359"/>
                <a:gd name="T3" fmla="*/ 106 h 352"/>
                <a:gd name="T4" fmla="*/ 264 w 359"/>
                <a:gd name="T5" fmla="*/ 92 h 352"/>
                <a:gd name="T6" fmla="*/ 274 w 359"/>
                <a:gd name="T7" fmla="*/ 78 h 352"/>
                <a:gd name="T8" fmla="*/ 282 w 359"/>
                <a:gd name="T9" fmla="*/ 62 h 352"/>
                <a:gd name="T10" fmla="*/ 290 w 359"/>
                <a:gd name="T11" fmla="*/ 48 h 352"/>
                <a:gd name="T12" fmla="*/ 296 w 359"/>
                <a:gd name="T13" fmla="*/ 32 h 352"/>
                <a:gd name="T14" fmla="*/ 302 w 359"/>
                <a:gd name="T15" fmla="*/ 16 h 352"/>
                <a:gd name="T16" fmla="*/ 308 w 359"/>
                <a:gd name="T17" fmla="*/ 0 h 352"/>
                <a:gd name="T18" fmla="*/ 333 w 359"/>
                <a:gd name="T19" fmla="*/ 38 h 352"/>
                <a:gd name="T20" fmla="*/ 359 w 359"/>
                <a:gd name="T21" fmla="*/ 76 h 352"/>
                <a:gd name="T22" fmla="*/ 339 w 359"/>
                <a:gd name="T23" fmla="*/ 104 h 352"/>
                <a:gd name="T24" fmla="*/ 319 w 359"/>
                <a:gd name="T25" fmla="*/ 130 h 352"/>
                <a:gd name="T26" fmla="*/ 298 w 359"/>
                <a:gd name="T27" fmla="*/ 154 h 352"/>
                <a:gd name="T28" fmla="*/ 280 w 359"/>
                <a:gd name="T29" fmla="*/ 176 h 352"/>
                <a:gd name="T30" fmla="*/ 260 w 359"/>
                <a:gd name="T31" fmla="*/ 196 h 352"/>
                <a:gd name="T32" fmla="*/ 240 w 359"/>
                <a:gd name="T33" fmla="*/ 214 h 352"/>
                <a:gd name="T34" fmla="*/ 222 w 359"/>
                <a:gd name="T35" fmla="*/ 232 h 352"/>
                <a:gd name="T36" fmla="*/ 204 w 359"/>
                <a:gd name="T37" fmla="*/ 246 h 352"/>
                <a:gd name="T38" fmla="*/ 186 w 359"/>
                <a:gd name="T39" fmla="*/ 260 h 352"/>
                <a:gd name="T40" fmla="*/ 166 w 359"/>
                <a:gd name="T41" fmla="*/ 274 h 352"/>
                <a:gd name="T42" fmla="*/ 150 w 359"/>
                <a:gd name="T43" fmla="*/ 286 h 352"/>
                <a:gd name="T44" fmla="*/ 132 w 359"/>
                <a:gd name="T45" fmla="*/ 296 h 352"/>
                <a:gd name="T46" fmla="*/ 116 w 359"/>
                <a:gd name="T47" fmla="*/ 306 h 352"/>
                <a:gd name="T48" fmla="*/ 98 w 359"/>
                <a:gd name="T49" fmla="*/ 314 h 352"/>
                <a:gd name="T50" fmla="*/ 82 w 359"/>
                <a:gd name="T51" fmla="*/ 322 h 352"/>
                <a:gd name="T52" fmla="*/ 66 w 359"/>
                <a:gd name="T53" fmla="*/ 328 h 352"/>
                <a:gd name="T54" fmla="*/ 60 w 359"/>
                <a:gd name="T55" fmla="*/ 332 h 352"/>
                <a:gd name="T56" fmla="*/ 52 w 359"/>
                <a:gd name="T57" fmla="*/ 334 h 352"/>
                <a:gd name="T58" fmla="*/ 46 w 359"/>
                <a:gd name="T59" fmla="*/ 338 h 352"/>
                <a:gd name="T60" fmla="*/ 40 w 359"/>
                <a:gd name="T61" fmla="*/ 340 h 352"/>
                <a:gd name="T62" fmla="*/ 28 w 359"/>
                <a:gd name="T63" fmla="*/ 346 h 352"/>
                <a:gd name="T64" fmla="*/ 20 w 359"/>
                <a:gd name="T65" fmla="*/ 348 h 352"/>
                <a:gd name="T66" fmla="*/ 12 w 359"/>
                <a:gd name="T67" fmla="*/ 352 h 352"/>
                <a:gd name="T68" fmla="*/ 6 w 359"/>
                <a:gd name="T69" fmla="*/ 352 h 352"/>
                <a:gd name="T70" fmla="*/ 2 w 359"/>
                <a:gd name="T71" fmla="*/ 352 h 352"/>
                <a:gd name="T72" fmla="*/ 0 w 359"/>
                <a:gd name="T73" fmla="*/ 352 h 352"/>
                <a:gd name="T74" fmla="*/ 0 w 359"/>
                <a:gd name="T75" fmla="*/ 350 h 352"/>
                <a:gd name="T76" fmla="*/ 0 w 359"/>
                <a:gd name="T77" fmla="*/ 348 h 352"/>
                <a:gd name="T78" fmla="*/ 2 w 359"/>
                <a:gd name="T79" fmla="*/ 344 h 352"/>
                <a:gd name="T80" fmla="*/ 4 w 359"/>
                <a:gd name="T81" fmla="*/ 340 h 352"/>
                <a:gd name="T82" fmla="*/ 10 w 359"/>
                <a:gd name="T83" fmla="*/ 336 h 352"/>
                <a:gd name="T84" fmla="*/ 16 w 359"/>
                <a:gd name="T85" fmla="*/ 330 h 352"/>
                <a:gd name="T86" fmla="*/ 24 w 359"/>
                <a:gd name="T87" fmla="*/ 324 h 352"/>
                <a:gd name="T88" fmla="*/ 34 w 359"/>
                <a:gd name="T89" fmla="*/ 318 h 352"/>
                <a:gd name="T90" fmla="*/ 44 w 359"/>
                <a:gd name="T91" fmla="*/ 310 h 352"/>
                <a:gd name="T92" fmla="*/ 56 w 359"/>
                <a:gd name="T93" fmla="*/ 302 h 352"/>
                <a:gd name="T94" fmla="*/ 70 w 359"/>
                <a:gd name="T95" fmla="*/ 292 h 352"/>
                <a:gd name="T96" fmla="*/ 82 w 359"/>
                <a:gd name="T97" fmla="*/ 282 h 352"/>
                <a:gd name="T98" fmla="*/ 98 w 359"/>
                <a:gd name="T99" fmla="*/ 270 h 352"/>
                <a:gd name="T100" fmla="*/ 112 w 359"/>
                <a:gd name="T101" fmla="*/ 258 h 352"/>
                <a:gd name="T102" fmla="*/ 128 w 359"/>
                <a:gd name="T103" fmla="*/ 244 h 352"/>
                <a:gd name="T104" fmla="*/ 142 w 359"/>
                <a:gd name="T105" fmla="*/ 228 h 352"/>
                <a:gd name="T106" fmla="*/ 158 w 359"/>
                <a:gd name="T107" fmla="*/ 212 h 352"/>
                <a:gd name="T108" fmla="*/ 174 w 359"/>
                <a:gd name="T109" fmla="*/ 198 h 352"/>
                <a:gd name="T110" fmla="*/ 188 w 359"/>
                <a:gd name="T111" fmla="*/ 184 h 352"/>
                <a:gd name="T112" fmla="*/ 202 w 359"/>
                <a:gd name="T113" fmla="*/ 170 h 352"/>
                <a:gd name="T114" fmla="*/ 214 w 359"/>
                <a:gd name="T115" fmla="*/ 156 h 352"/>
                <a:gd name="T116" fmla="*/ 226 w 359"/>
                <a:gd name="T117" fmla="*/ 144 h 352"/>
                <a:gd name="T118" fmla="*/ 238 w 359"/>
                <a:gd name="T119" fmla="*/ 132 h 352"/>
                <a:gd name="T120" fmla="*/ 246 w 359"/>
                <a:gd name="T121" fmla="*/ 118 h 352"/>
                <a:gd name="T122" fmla="*/ 246 w 359"/>
                <a:gd name="T123" fmla="*/ 11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9" h="352">
                  <a:moveTo>
                    <a:pt x="246" y="118"/>
                  </a:moveTo>
                  <a:lnTo>
                    <a:pt x="256" y="106"/>
                  </a:lnTo>
                  <a:lnTo>
                    <a:pt x="264" y="92"/>
                  </a:lnTo>
                  <a:lnTo>
                    <a:pt x="274" y="78"/>
                  </a:lnTo>
                  <a:lnTo>
                    <a:pt x="282" y="62"/>
                  </a:lnTo>
                  <a:lnTo>
                    <a:pt x="290" y="48"/>
                  </a:lnTo>
                  <a:lnTo>
                    <a:pt x="296" y="32"/>
                  </a:lnTo>
                  <a:lnTo>
                    <a:pt x="302" y="16"/>
                  </a:lnTo>
                  <a:lnTo>
                    <a:pt x="308" y="0"/>
                  </a:lnTo>
                  <a:lnTo>
                    <a:pt x="333" y="38"/>
                  </a:lnTo>
                  <a:lnTo>
                    <a:pt x="359" y="76"/>
                  </a:lnTo>
                  <a:lnTo>
                    <a:pt x="339" y="104"/>
                  </a:lnTo>
                  <a:lnTo>
                    <a:pt x="319" y="130"/>
                  </a:lnTo>
                  <a:lnTo>
                    <a:pt x="298" y="154"/>
                  </a:lnTo>
                  <a:lnTo>
                    <a:pt x="280" y="176"/>
                  </a:lnTo>
                  <a:lnTo>
                    <a:pt x="260" y="196"/>
                  </a:lnTo>
                  <a:lnTo>
                    <a:pt x="240" y="214"/>
                  </a:lnTo>
                  <a:lnTo>
                    <a:pt x="222" y="232"/>
                  </a:lnTo>
                  <a:lnTo>
                    <a:pt x="204" y="246"/>
                  </a:lnTo>
                  <a:lnTo>
                    <a:pt x="186" y="260"/>
                  </a:lnTo>
                  <a:lnTo>
                    <a:pt x="166" y="274"/>
                  </a:lnTo>
                  <a:lnTo>
                    <a:pt x="150" y="286"/>
                  </a:lnTo>
                  <a:lnTo>
                    <a:pt x="132" y="296"/>
                  </a:lnTo>
                  <a:lnTo>
                    <a:pt x="116" y="306"/>
                  </a:lnTo>
                  <a:lnTo>
                    <a:pt x="98" y="314"/>
                  </a:lnTo>
                  <a:lnTo>
                    <a:pt x="82" y="322"/>
                  </a:lnTo>
                  <a:lnTo>
                    <a:pt x="66" y="328"/>
                  </a:lnTo>
                  <a:lnTo>
                    <a:pt x="60" y="332"/>
                  </a:lnTo>
                  <a:lnTo>
                    <a:pt x="52" y="334"/>
                  </a:lnTo>
                  <a:lnTo>
                    <a:pt x="46" y="338"/>
                  </a:lnTo>
                  <a:lnTo>
                    <a:pt x="40" y="340"/>
                  </a:lnTo>
                  <a:lnTo>
                    <a:pt x="28" y="346"/>
                  </a:lnTo>
                  <a:lnTo>
                    <a:pt x="20" y="348"/>
                  </a:lnTo>
                  <a:lnTo>
                    <a:pt x="12" y="352"/>
                  </a:lnTo>
                  <a:lnTo>
                    <a:pt x="6" y="352"/>
                  </a:lnTo>
                  <a:lnTo>
                    <a:pt x="2" y="352"/>
                  </a:lnTo>
                  <a:lnTo>
                    <a:pt x="0" y="352"/>
                  </a:lnTo>
                  <a:lnTo>
                    <a:pt x="0" y="350"/>
                  </a:lnTo>
                  <a:lnTo>
                    <a:pt x="0" y="348"/>
                  </a:lnTo>
                  <a:lnTo>
                    <a:pt x="2" y="344"/>
                  </a:lnTo>
                  <a:lnTo>
                    <a:pt x="4" y="340"/>
                  </a:lnTo>
                  <a:lnTo>
                    <a:pt x="10" y="336"/>
                  </a:lnTo>
                  <a:lnTo>
                    <a:pt x="16" y="330"/>
                  </a:lnTo>
                  <a:lnTo>
                    <a:pt x="24" y="324"/>
                  </a:lnTo>
                  <a:lnTo>
                    <a:pt x="34" y="318"/>
                  </a:lnTo>
                  <a:lnTo>
                    <a:pt x="44" y="310"/>
                  </a:lnTo>
                  <a:lnTo>
                    <a:pt x="56" y="302"/>
                  </a:lnTo>
                  <a:lnTo>
                    <a:pt x="70" y="292"/>
                  </a:lnTo>
                  <a:lnTo>
                    <a:pt x="82" y="282"/>
                  </a:lnTo>
                  <a:lnTo>
                    <a:pt x="98" y="270"/>
                  </a:lnTo>
                  <a:lnTo>
                    <a:pt x="112" y="258"/>
                  </a:lnTo>
                  <a:lnTo>
                    <a:pt x="128" y="244"/>
                  </a:lnTo>
                  <a:lnTo>
                    <a:pt x="142" y="228"/>
                  </a:lnTo>
                  <a:lnTo>
                    <a:pt x="158" y="212"/>
                  </a:lnTo>
                  <a:lnTo>
                    <a:pt x="174" y="198"/>
                  </a:lnTo>
                  <a:lnTo>
                    <a:pt x="188" y="184"/>
                  </a:lnTo>
                  <a:lnTo>
                    <a:pt x="202" y="170"/>
                  </a:lnTo>
                  <a:lnTo>
                    <a:pt x="214" y="156"/>
                  </a:lnTo>
                  <a:lnTo>
                    <a:pt x="226" y="144"/>
                  </a:lnTo>
                  <a:lnTo>
                    <a:pt x="238" y="132"/>
                  </a:lnTo>
                  <a:lnTo>
                    <a:pt x="246" y="118"/>
                  </a:lnTo>
                  <a:lnTo>
                    <a:pt x="246" y="118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2232025" y="1020763"/>
              <a:ext cx="371475" cy="609600"/>
            </a:xfrm>
            <a:custGeom>
              <a:avLst/>
              <a:gdLst>
                <a:gd name="T0" fmla="*/ 144 w 470"/>
                <a:gd name="T1" fmla="*/ 613 h 769"/>
                <a:gd name="T2" fmla="*/ 128 w 470"/>
                <a:gd name="T3" fmla="*/ 591 h 769"/>
                <a:gd name="T4" fmla="*/ 128 w 470"/>
                <a:gd name="T5" fmla="*/ 583 h 769"/>
                <a:gd name="T6" fmla="*/ 142 w 470"/>
                <a:gd name="T7" fmla="*/ 583 h 769"/>
                <a:gd name="T8" fmla="*/ 186 w 470"/>
                <a:gd name="T9" fmla="*/ 599 h 769"/>
                <a:gd name="T10" fmla="*/ 232 w 470"/>
                <a:gd name="T11" fmla="*/ 615 h 769"/>
                <a:gd name="T12" fmla="*/ 260 w 470"/>
                <a:gd name="T13" fmla="*/ 623 h 769"/>
                <a:gd name="T14" fmla="*/ 280 w 470"/>
                <a:gd name="T15" fmla="*/ 615 h 769"/>
                <a:gd name="T16" fmla="*/ 298 w 470"/>
                <a:gd name="T17" fmla="*/ 589 h 769"/>
                <a:gd name="T18" fmla="*/ 308 w 470"/>
                <a:gd name="T19" fmla="*/ 569 h 769"/>
                <a:gd name="T20" fmla="*/ 318 w 470"/>
                <a:gd name="T21" fmla="*/ 535 h 769"/>
                <a:gd name="T22" fmla="*/ 326 w 470"/>
                <a:gd name="T23" fmla="*/ 489 h 769"/>
                <a:gd name="T24" fmla="*/ 336 w 470"/>
                <a:gd name="T25" fmla="*/ 431 h 769"/>
                <a:gd name="T26" fmla="*/ 352 w 470"/>
                <a:gd name="T27" fmla="*/ 311 h 769"/>
                <a:gd name="T28" fmla="*/ 356 w 470"/>
                <a:gd name="T29" fmla="*/ 203 h 769"/>
                <a:gd name="T30" fmla="*/ 354 w 470"/>
                <a:gd name="T31" fmla="*/ 159 h 769"/>
                <a:gd name="T32" fmla="*/ 352 w 470"/>
                <a:gd name="T33" fmla="*/ 126 h 769"/>
                <a:gd name="T34" fmla="*/ 348 w 470"/>
                <a:gd name="T35" fmla="*/ 102 h 769"/>
                <a:gd name="T36" fmla="*/ 342 w 470"/>
                <a:gd name="T37" fmla="*/ 90 h 769"/>
                <a:gd name="T38" fmla="*/ 308 w 470"/>
                <a:gd name="T39" fmla="*/ 76 h 769"/>
                <a:gd name="T40" fmla="*/ 272 w 470"/>
                <a:gd name="T41" fmla="*/ 80 h 769"/>
                <a:gd name="T42" fmla="*/ 242 w 470"/>
                <a:gd name="T43" fmla="*/ 86 h 769"/>
                <a:gd name="T44" fmla="*/ 204 w 470"/>
                <a:gd name="T45" fmla="*/ 96 h 769"/>
                <a:gd name="T46" fmla="*/ 108 w 470"/>
                <a:gd name="T47" fmla="*/ 114 h 769"/>
                <a:gd name="T48" fmla="*/ 0 w 470"/>
                <a:gd name="T49" fmla="*/ 128 h 769"/>
                <a:gd name="T50" fmla="*/ 78 w 470"/>
                <a:gd name="T51" fmla="*/ 74 h 769"/>
                <a:gd name="T52" fmla="*/ 172 w 470"/>
                <a:gd name="T53" fmla="*/ 58 h 769"/>
                <a:gd name="T54" fmla="*/ 246 w 470"/>
                <a:gd name="T55" fmla="*/ 38 h 769"/>
                <a:gd name="T56" fmla="*/ 294 w 470"/>
                <a:gd name="T57" fmla="*/ 22 h 769"/>
                <a:gd name="T58" fmla="*/ 330 w 470"/>
                <a:gd name="T59" fmla="*/ 4 h 769"/>
                <a:gd name="T60" fmla="*/ 364 w 470"/>
                <a:gd name="T61" fmla="*/ 4 h 769"/>
                <a:gd name="T62" fmla="*/ 398 w 470"/>
                <a:gd name="T63" fmla="*/ 22 h 769"/>
                <a:gd name="T64" fmla="*/ 444 w 470"/>
                <a:gd name="T65" fmla="*/ 56 h 769"/>
                <a:gd name="T66" fmla="*/ 466 w 470"/>
                <a:gd name="T67" fmla="*/ 82 h 769"/>
                <a:gd name="T68" fmla="*/ 466 w 470"/>
                <a:gd name="T69" fmla="*/ 104 h 769"/>
                <a:gd name="T70" fmla="*/ 450 w 470"/>
                <a:gd name="T71" fmla="*/ 130 h 769"/>
                <a:gd name="T72" fmla="*/ 446 w 470"/>
                <a:gd name="T73" fmla="*/ 149 h 769"/>
                <a:gd name="T74" fmla="*/ 442 w 470"/>
                <a:gd name="T75" fmla="*/ 177 h 769"/>
                <a:gd name="T76" fmla="*/ 442 w 470"/>
                <a:gd name="T77" fmla="*/ 217 h 769"/>
                <a:gd name="T78" fmla="*/ 432 w 470"/>
                <a:gd name="T79" fmla="*/ 341 h 769"/>
                <a:gd name="T80" fmla="*/ 418 w 470"/>
                <a:gd name="T81" fmla="*/ 447 h 769"/>
                <a:gd name="T82" fmla="*/ 384 w 470"/>
                <a:gd name="T83" fmla="*/ 601 h 769"/>
                <a:gd name="T84" fmla="*/ 352 w 470"/>
                <a:gd name="T85" fmla="*/ 679 h 769"/>
                <a:gd name="T86" fmla="*/ 312 w 470"/>
                <a:gd name="T87" fmla="*/ 733 h 769"/>
                <a:gd name="T88" fmla="*/ 282 w 470"/>
                <a:gd name="T89" fmla="*/ 763 h 769"/>
                <a:gd name="T90" fmla="*/ 266 w 470"/>
                <a:gd name="T91" fmla="*/ 769 h 769"/>
                <a:gd name="T92" fmla="*/ 254 w 470"/>
                <a:gd name="T93" fmla="*/ 757 h 769"/>
                <a:gd name="T94" fmla="*/ 242 w 470"/>
                <a:gd name="T95" fmla="*/ 727 h 769"/>
                <a:gd name="T96" fmla="*/ 212 w 470"/>
                <a:gd name="T97" fmla="*/ 683 h 769"/>
                <a:gd name="T98" fmla="*/ 176 w 470"/>
                <a:gd name="T99" fmla="*/ 645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70" h="769">
                  <a:moveTo>
                    <a:pt x="176" y="645"/>
                  </a:moveTo>
                  <a:lnTo>
                    <a:pt x="164" y="633"/>
                  </a:lnTo>
                  <a:lnTo>
                    <a:pt x="154" y="623"/>
                  </a:lnTo>
                  <a:lnTo>
                    <a:pt x="144" y="613"/>
                  </a:lnTo>
                  <a:lnTo>
                    <a:pt x="138" y="605"/>
                  </a:lnTo>
                  <a:lnTo>
                    <a:pt x="132" y="597"/>
                  </a:lnTo>
                  <a:lnTo>
                    <a:pt x="130" y="593"/>
                  </a:lnTo>
                  <a:lnTo>
                    <a:pt x="128" y="591"/>
                  </a:lnTo>
                  <a:lnTo>
                    <a:pt x="128" y="589"/>
                  </a:lnTo>
                  <a:lnTo>
                    <a:pt x="128" y="587"/>
                  </a:lnTo>
                  <a:lnTo>
                    <a:pt x="128" y="585"/>
                  </a:lnTo>
                  <a:lnTo>
                    <a:pt x="128" y="583"/>
                  </a:lnTo>
                  <a:lnTo>
                    <a:pt x="130" y="583"/>
                  </a:lnTo>
                  <a:lnTo>
                    <a:pt x="132" y="583"/>
                  </a:lnTo>
                  <a:lnTo>
                    <a:pt x="136" y="583"/>
                  </a:lnTo>
                  <a:lnTo>
                    <a:pt x="142" y="583"/>
                  </a:lnTo>
                  <a:lnTo>
                    <a:pt x="150" y="587"/>
                  </a:lnTo>
                  <a:lnTo>
                    <a:pt x="160" y="589"/>
                  </a:lnTo>
                  <a:lnTo>
                    <a:pt x="172" y="593"/>
                  </a:lnTo>
                  <a:lnTo>
                    <a:pt x="186" y="599"/>
                  </a:lnTo>
                  <a:lnTo>
                    <a:pt x="198" y="603"/>
                  </a:lnTo>
                  <a:lnTo>
                    <a:pt x="210" y="609"/>
                  </a:lnTo>
                  <a:lnTo>
                    <a:pt x="222" y="613"/>
                  </a:lnTo>
                  <a:lnTo>
                    <a:pt x="232" y="615"/>
                  </a:lnTo>
                  <a:lnTo>
                    <a:pt x="240" y="619"/>
                  </a:lnTo>
                  <a:lnTo>
                    <a:pt x="248" y="621"/>
                  </a:lnTo>
                  <a:lnTo>
                    <a:pt x="256" y="621"/>
                  </a:lnTo>
                  <a:lnTo>
                    <a:pt x="260" y="623"/>
                  </a:lnTo>
                  <a:lnTo>
                    <a:pt x="266" y="621"/>
                  </a:lnTo>
                  <a:lnTo>
                    <a:pt x="270" y="621"/>
                  </a:lnTo>
                  <a:lnTo>
                    <a:pt x="276" y="617"/>
                  </a:lnTo>
                  <a:lnTo>
                    <a:pt x="280" y="615"/>
                  </a:lnTo>
                  <a:lnTo>
                    <a:pt x="284" y="609"/>
                  </a:lnTo>
                  <a:lnTo>
                    <a:pt x="288" y="605"/>
                  </a:lnTo>
                  <a:lnTo>
                    <a:pt x="294" y="597"/>
                  </a:lnTo>
                  <a:lnTo>
                    <a:pt x="298" y="589"/>
                  </a:lnTo>
                  <a:lnTo>
                    <a:pt x="302" y="585"/>
                  </a:lnTo>
                  <a:lnTo>
                    <a:pt x="304" y="579"/>
                  </a:lnTo>
                  <a:lnTo>
                    <a:pt x="306" y="575"/>
                  </a:lnTo>
                  <a:lnTo>
                    <a:pt x="308" y="569"/>
                  </a:lnTo>
                  <a:lnTo>
                    <a:pt x="310" y="561"/>
                  </a:lnTo>
                  <a:lnTo>
                    <a:pt x="314" y="553"/>
                  </a:lnTo>
                  <a:lnTo>
                    <a:pt x="316" y="545"/>
                  </a:lnTo>
                  <a:lnTo>
                    <a:pt x="318" y="535"/>
                  </a:lnTo>
                  <a:lnTo>
                    <a:pt x="320" y="525"/>
                  </a:lnTo>
                  <a:lnTo>
                    <a:pt x="322" y="515"/>
                  </a:lnTo>
                  <a:lnTo>
                    <a:pt x="324" y="503"/>
                  </a:lnTo>
                  <a:lnTo>
                    <a:pt x="326" y="489"/>
                  </a:lnTo>
                  <a:lnTo>
                    <a:pt x="330" y="477"/>
                  </a:lnTo>
                  <a:lnTo>
                    <a:pt x="332" y="463"/>
                  </a:lnTo>
                  <a:lnTo>
                    <a:pt x="334" y="447"/>
                  </a:lnTo>
                  <a:lnTo>
                    <a:pt x="336" y="431"/>
                  </a:lnTo>
                  <a:lnTo>
                    <a:pt x="342" y="401"/>
                  </a:lnTo>
                  <a:lnTo>
                    <a:pt x="346" y="369"/>
                  </a:lnTo>
                  <a:lnTo>
                    <a:pt x="348" y="339"/>
                  </a:lnTo>
                  <a:lnTo>
                    <a:pt x="352" y="311"/>
                  </a:lnTo>
                  <a:lnTo>
                    <a:pt x="354" y="283"/>
                  </a:lnTo>
                  <a:lnTo>
                    <a:pt x="354" y="255"/>
                  </a:lnTo>
                  <a:lnTo>
                    <a:pt x="356" y="229"/>
                  </a:lnTo>
                  <a:lnTo>
                    <a:pt x="356" y="203"/>
                  </a:lnTo>
                  <a:lnTo>
                    <a:pt x="356" y="191"/>
                  </a:lnTo>
                  <a:lnTo>
                    <a:pt x="356" y="179"/>
                  </a:lnTo>
                  <a:lnTo>
                    <a:pt x="356" y="169"/>
                  </a:lnTo>
                  <a:lnTo>
                    <a:pt x="354" y="159"/>
                  </a:lnTo>
                  <a:lnTo>
                    <a:pt x="354" y="149"/>
                  </a:lnTo>
                  <a:lnTo>
                    <a:pt x="354" y="141"/>
                  </a:lnTo>
                  <a:lnTo>
                    <a:pt x="352" y="134"/>
                  </a:lnTo>
                  <a:lnTo>
                    <a:pt x="352" y="126"/>
                  </a:lnTo>
                  <a:lnTo>
                    <a:pt x="352" y="120"/>
                  </a:lnTo>
                  <a:lnTo>
                    <a:pt x="350" y="114"/>
                  </a:lnTo>
                  <a:lnTo>
                    <a:pt x="348" y="108"/>
                  </a:lnTo>
                  <a:lnTo>
                    <a:pt x="348" y="102"/>
                  </a:lnTo>
                  <a:lnTo>
                    <a:pt x="346" y="98"/>
                  </a:lnTo>
                  <a:lnTo>
                    <a:pt x="344" y="96"/>
                  </a:lnTo>
                  <a:lnTo>
                    <a:pt x="344" y="92"/>
                  </a:lnTo>
                  <a:lnTo>
                    <a:pt x="342" y="90"/>
                  </a:lnTo>
                  <a:lnTo>
                    <a:pt x="334" y="84"/>
                  </a:lnTo>
                  <a:lnTo>
                    <a:pt x="326" y="80"/>
                  </a:lnTo>
                  <a:lnTo>
                    <a:pt x="318" y="78"/>
                  </a:lnTo>
                  <a:lnTo>
                    <a:pt x="308" y="76"/>
                  </a:lnTo>
                  <a:lnTo>
                    <a:pt x="302" y="76"/>
                  </a:lnTo>
                  <a:lnTo>
                    <a:pt x="294" y="78"/>
                  </a:lnTo>
                  <a:lnTo>
                    <a:pt x="284" y="78"/>
                  </a:lnTo>
                  <a:lnTo>
                    <a:pt x="272" y="80"/>
                  </a:lnTo>
                  <a:lnTo>
                    <a:pt x="266" y="82"/>
                  </a:lnTo>
                  <a:lnTo>
                    <a:pt x="258" y="82"/>
                  </a:lnTo>
                  <a:lnTo>
                    <a:pt x="250" y="84"/>
                  </a:lnTo>
                  <a:lnTo>
                    <a:pt x="242" y="86"/>
                  </a:lnTo>
                  <a:lnTo>
                    <a:pt x="234" y="88"/>
                  </a:lnTo>
                  <a:lnTo>
                    <a:pt x="224" y="90"/>
                  </a:lnTo>
                  <a:lnTo>
                    <a:pt x="214" y="92"/>
                  </a:lnTo>
                  <a:lnTo>
                    <a:pt x="204" y="96"/>
                  </a:lnTo>
                  <a:lnTo>
                    <a:pt x="180" y="100"/>
                  </a:lnTo>
                  <a:lnTo>
                    <a:pt x="156" y="106"/>
                  </a:lnTo>
                  <a:lnTo>
                    <a:pt x="132" y="110"/>
                  </a:lnTo>
                  <a:lnTo>
                    <a:pt x="108" y="114"/>
                  </a:lnTo>
                  <a:lnTo>
                    <a:pt x="82" y="118"/>
                  </a:lnTo>
                  <a:lnTo>
                    <a:pt x="56" y="122"/>
                  </a:lnTo>
                  <a:lnTo>
                    <a:pt x="28" y="124"/>
                  </a:lnTo>
                  <a:lnTo>
                    <a:pt x="0" y="128"/>
                  </a:lnTo>
                  <a:lnTo>
                    <a:pt x="12" y="104"/>
                  </a:lnTo>
                  <a:lnTo>
                    <a:pt x="24" y="80"/>
                  </a:lnTo>
                  <a:lnTo>
                    <a:pt x="52" y="78"/>
                  </a:lnTo>
                  <a:lnTo>
                    <a:pt x="78" y="74"/>
                  </a:lnTo>
                  <a:lnTo>
                    <a:pt x="104" y="70"/>
                  </a:lnTo>
                  <a:lnTo>
                    <a:pt x="128" y="66"/>
                  </a:lnTo>
                  <a:lnTo>
                    <a:pt x="150" y="62"/>
                  </a:lnTo>
                  <a:lnTo>
                    <a:pt x="172" y="58"/>
                  </a:lnTo>
                  <a:lnTo>
                    <a:pt x="194" y="52"/>
                  </a:lnTo>
                  <a:lnTo>
                    <a:pt x="214" y="48"/>
                  </a:lnTo>
                  <a:lnTo>
                    <a:pt x="230" y="42"/>
                  </a:lnTo>
                  <a:lnTo>
                    <a:pt x="246" y="38"/>
                  </a:lnTo>
                  <a:lnTo>
                    <a:pt x="260" y="34"/>
                  </a:lnTo>
                  <a:lnTo>
                    <a:pt x="274" y="30"/>
                  </a:lnTo>
                  <a:lnTo>
                    <a:pt x="284" y="26"/>
                  </a:lnTo>
                  <a:lnTo>
                    <a:pt x="294" y="22"/>
                  </a:lnTo>
                  <a:lnTo>
                    <a:pt x="302" y="18"/>
                  </a:lnTo>
                  <a:lnTo>
                    <a:pt x="308" y="14"/>
                  </a:lnTo>
                  <a:lnTo>
                    <a:pt x="318" y="8"/>
                  </a:lnTo>
                  <a:lnTo>
                    <a:pt x="330" y="4"/>
                  </a:lnTo>
                  <a:lnTo>
                    <a:pt x="340" y="2"/>
                  </a:lnTo>
                  <a:lnTo>
                    <a:pt x="350" y="0"/>
                  </a:lnTo>
                  <a:lnTo>
                    <a:pt x="356" y="2"/>
                  </a:lnTo>
                  <a:lnTo>
                    <a:pt x="364" y="4"/>
                  </a:lnTo>
                  <a:lnTo>
                    <a:pt x="370" y="8"/>
                  </a:lnTo>
                  <a:lnTo>
                    <a:pt x="380" y="12"/>
                  </a:lnTo>
                  <a:lnTo>
                    <a:pt x="388" y="16"/>
                  </a:lnTo>
                  <a:lnTo>
                    <a:pt x="398" y="22"/>
                  </a:lnTo>
                  <a:lnTo>
                    <a:pt x="410" y="30"/>
                  </a:lnTo>
                  <a:lnTo>
                    <a:pt x="422" y="38"/>
                  </a:lnTo>
                  <a:lnTo>
                    <a:pt x="434" y="46"/>
                  </a:lnTo>
                  <a:lnTo>
                    <a:pt x="444" y="56"/>
                  </a:lnTo>
                  <a:lnTo>
                    <a:pt x="452" y="62"/>
                  </a:lnTo>
                  <a:lnTo>
                    <a:pt x="458" y="70"/>
                  </a:lnTo>
                  <a:lnTo>
                    <a:pt x="464" y="76"/>
                  </a:lnTo>
                  <a:lnTo>
                    <a:pt x="466" y="82"/>
                  </a:lnTo>
                  <a:lnTo>
                    <a:pt x="468" y="86"/>
                  </a:lnTo>
                  <a:lnTo>
                    <a:pt x="470" y="90"/>
                  </a:lnTo>
                  <a:lnTo>
                    <a:pt x="468" y="98"/>
                  </a:lnTo>
                  <a:lnTo>
                    <a:pt x="466" y="104"/>
                  </a:lnTo>
                  <a:lnTo>
                    <a:pt x="462" y="112"/>
                  </a:lnTo>
                  <a:lnTo>
                    <a:pt x="456" y="120"/>
                  </a:lnTo>
                  <a:lnTo>
                    <a:pt x="452" y="126"/>
                  </a:lnTo>
                  <a:lnTo>
                    <a:pt x="450" y="130"/>
                  </a:lnTo>
                  <a:lnTo>
                    <a:pt x="450" y="134"/>
                  </a:lnTo>
                  <a:lnTo>
                    <a:pt x="448" y="137"/>
                  </a:lnTo>
                  <a:lnTo>
                    <a:pt x="446" y="143"/>
                  </a:lnTo>
                  <a:lnTo>
                    <a:pt x="446" y="149"/>
                  </a:lnTo>
                  <a:lnTo>
                    <a:pt x="444" y="155"/>
                  </a:lnTo>
                  <a:lnTo>
                    <a:pt x="444" y="161"/>
                  </a:lnTo>
                  <a:lnTo>
                    <a:pt x="442" y="169"/>
                  </a:lnTo>
                  <a:lnTo>
                    <a:pt x="442" y="177"/>
                  </a:lnTo>
                  <a:lnTo>
                    <a:pt x="442" y="187"/>
                  </a:lnTo>
                  <a:lnTo>
                    <a:pt x="442" y="195"/>
                  </a:lnTo>
                  <a:lnTo>
                    <a:pt x="442" y="205"/>
                  </a:lnTo>
                  <a:lnTo>
                    <a:pt x="442" y="217"/>
                  </a:lnTo>
                  <a:lnTo>
                    <a:pt x="440" y="227"/>
                  </a:lnTo>
                  <a:lnTo>
                    <a:pt x="438" y="273"/>
                  </a:lnTo>
                  <a:lnTo>
                    <a:pt x="434" y="319"/>
                  </a:lnTo>
                  <a:lnTo>
                    <a:pt x="432" y="341"/>
                  </a:lnTo>
                  <a:lnTo>
                    <a:pt x="430" y="363"/>
                  </a:lnTo>
                  <a:lnTo>
                    <a:pt x="428" y="383"/>
                  </a:lnTo>
                  <a:lnTo>
                    <a:pt x="426" y="403"/>
                  </a:lnTo>
                  <a:lnTo>
                    <a:pt x="418" y="447"/>
                  </a:lnTo>
                  <a:lnTo>
                    <a:pt x="410" y="489"/>
                  </a:lnTo>
                  <a:lnTo>
                    <a:pt x="400" y="533"/>
                  </a:lnTo>
                  <a:lnTo>
                    <a:pt x="388" y="579"/>
                  </a:lnTo>
                  <a:lnTo>
                    <a:pt x="384" y="601"/>
                  </a:lnTo>
                  <a:lnTo>
                    <a:pt x="376" y="623"/>
                  </a:lnTo>
                  <a:lnTo>
                    <a:pt x="370" y="643"/>
                  </a:lnTo>
                  <a:lnTo>
                    <a:pt x="360" y="661"/>
                  </a:lnTo>
                  <a:lnTo>
                    <a:pt x="352" y="679"/>
                  </a:lnTo>
                  <a:lnTo>
                    <a:pt x="342" y="695"/>
                  </a:lnTo>
                  <a:lnTo>
                    <a:pt x="332" y="709"/>
                  </a:lnTo>
                  <a:lnTo>
                    <a:pt x="322" y="721"/>
                  </a:lnTo>
                  <a:lnTo>
                    <a:pt x="312" y="733"/>
                  </a:lnTo>
                  <a:lnTo>
                    <a:pt x="304" y="743"/>
                  </a:lnTo>
                  <a:lnTo>
                    <a:pt x="294" y="751"/>
                  </a:lnTo>
                  <a:lnTo>
                    <a:pt x="288" y="759"/>
                  </a:lnTo>
                  <a:lnTo>
                    <a:pt x="282" y="763"/>
                  </a:lnTo>
                  <a:lnTo>
                    <a:pt x="276" y="767"/>
                  </a:lnTo>
                  <a:lnTo>
                    <a:pt x="272" y="769"/>
                  </a:lnTo>
                  <a:lnTo>
                    <a:pt x="270" y="769"/>
                  </a:lnTo>
                  <a:lnTo>
                    <a:pt x="266" y="769"/>
                  </a:lnTo>
                  <a:lnTo>
                    <a:pt x="264" y="767"/>
                  </a:lnTo>
                  <a:lnTo>
                    <a:pt x="260" y="765"/>
                  </a:lnTo>
                  <a:lnTo>
                    <a:pt x="256" y="761"/>
                  </a:lnTo>
                  <a:lnTo>
                    <a:pt x="254" y="757"/>
                  </a:lnTo>
                  <a:lnTo>
                    <a:pt x="250" y="751"/>
                  </a:lnTo>
                  <a:lnTo>
                    <a:pt x="248" y="745"/>
                  </a:lnTo>
                  <a:lnTo>
                    <a:pt x="246" y="737"/>
                  </a:lnTo>
                  <a:lnTo>
                    <a:pt x="242" y="727"/>
                  </a:lnTo>
                  <a:lnTo>
                    <a:pt x="236" y="717"/>
                  </a:lnTo>
                  <a:lnTo>
                    <a:pt x="230" y="705"/>
                  </a:lnTo>
                  <a:lnTo>
                    <a:pt x="222" y="695"/>
                  </a:lnTo>
                  <a:lnTo>
                    <a:pt x="212" y="683"/>
                  </a:lnTo>
                  <a:lnTo>
                    <a:pt x="202" y="671"/>
                  </a:lnTo>
                  <a:lnTo>
                    <a:pt x="188" y="659"/>
                  </a:lnTo>
                  <a:lnTo>
                    <a:pt x="176" y="645"/>
                  </a:lnTo>
                  <a:lnTo>
                    <a:pt x="176" y="645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2239963" y="1223963"/>
              <a:ext cx="122238" cy="115887"/>
            </a:xfrm>
            <a:custGeom>
              <a:avLst/>
              <a:gdLst>
                <a:gd name="T0" fmla="*/ 0 w 156"/>
                <a:gd name="T1" fmla="*/ 0 h 146"/>
                <a:gd name="T2" fmla="*/ 10 w 156"/>
                <a:gd name="T3" fmla="*/ 2 h 146"/>
                <a:gd name="T4" fmla="*/ 20 w 156"/>
                <a:gd name="T5" fmla="*/ 2 h 146"/>
                <a:gd name="T6" fmla="*/ 30 w 156"/>
                <a:gd name="T7" fmla="*/ 4 h 146"/>
                <a:gd name="T8" fmla="*/ 42 w 156"/>
                <a:gd name="T9" fmla="*/ 8 h 146"/>
                <a:gd name="T10" fmla="*/ 54 w 156"/>
                <a:gd name="T11" fmla="*/ 10 h 146"/>
                <a:gd name="T12" fmla="*/ 68 w 156"/>
                <a:gd name="T13" fmla="*/ 14 h 146"/>
                <a:gd name="T14" fmla="*/ 80 w 156"/>
                <a:gd name="T15" fmla="*/ 20 h 146"/>
                <a:gd name="T16" fmla="*/ 94 w 156"/>
                <a:gd name="T17" fmla="*/ 24 h 146"/>
                <a:gd name="T18" fmla="*/ 108 w 156"/>
                <a:gd name="T19" fmla="*/ 30 h 146"/>
                <a:gd name="T20" fmla="*/ 120 w 156"/>
                <a:gd name="T21" fmla="*/ 38 h 146"/>
                <a:gd name="T22" fmla="*/ 130 w 156"/>
                <a:gd name="T23" fmla="*/ 44 h 146"/>
                <a:gd name="T24" fmla="*/ 138 w 156"/>
                <a:gd name="T25" fmla="*/ 52 h 146"/>
                <a:gd name="T26" fmla="*/ 144 w 156"/>
                <a:gd name="T27" fmla="*/ 60 h 146"/>
                <a:gd name="T28" fmla="*/ 150 w 156"/>
                <a:gd name="T29" fmla="*/ 68 h 146"/>
                <a:gd name="T30" fmla="*/ 154 w 156"/>
                <a:gd name="T31" fmla="*/ 78 h 146"/>
                <a:gd name="T32" fmla="*/ 156 w 156"/>
                <a:gd name="T33" fmla="*/ 86 h 146"/>
                <a:gd name="T34" fmla="*/ 156 w 156"/>
                <a:gd name="T35" fmla="*/ 96 h 146"/>
                <a:gd name="T36" fmla="*/ 156 w 156"/>
                <a:gd name="T37" fmla="*/ 106 h 146"/>
                <a:gd name="T38" fmla="*/ 156 w 156"/>
                <a:gd name="T39" fmla="*/ 114 h 146"/>
                <a:gd name="T40" fmla="*/ 156 w 156"/>
                <a:gd name="T41" fmla="*/ 122 h 146"/>
                <a:gd name="T42" fmla="*/ 154 w 156"/>
                <a:gd name="T43" fmla="*/ 128 h 146"/>
                <a:gd name="T44" fmla="*/ 154 w 156"/>
                <a:gd name="T45" fmla="*/ 132 h 146"/>
                <a:gd name="T46" fmla="*/ 152 w 156"/>
                <a:gd name="T47" fmla="*/ 136 h 146"/>
                <a:gd name="T48" fmla="*/ 152 w 156"/>
                <a:gd name="T49" fmla="*/ 138 h 146"/>
                <a:gd name="T50" fmla="*/ 146 w 156"/>
                <a:gd name="T51" fmla="*/ 142 h 146"/>
                <a:gd name="T52" fmla="*/ 140 w 156"/>
                <a:gd name="T53" fmla="*/ 144 h 146"/>
                <a:gd name="T54" fmla="*/ 136 w 156"/>
                <a:gd name="T55" fmla="*/ 146 h 146"/>
                <a:gd name="T56" fmla="*/ 132 w 156"/>
                <a:gd name="T57" fmla="*/ 146 h 146"/>
                <a:gd name="T58" fmla="*/ 128 w 156"/>
                <a:gd name="T59" fmla="*/ 144 h 146"/>
                <a:gd name="T60" fmla="*/ 122 w 156"/>
                <a:gd name="T61" fmla="*/ 144 h 146"/>
                <a:gd name="T62" fmla="*/ 118 w 156"/>
                <a:gd name="T63" fmla="*/ 142 h 146"/>
                <a:gd name="T64" fmla="*/ 110 w 156"/>
                <a:gd name="T65" fmla="*/ 138 h 146"/>
                <a:gd name="T66" fmla="*/ 104 w 156"/>
                <a:gd name="T67" fmla="*/ 134 h 146"/>
                <a:gd name="T68" fmla="*/ 96 w 156"/>
                <a:gd name="T69" fmla="*/ 128 h 146"/>
                <a:gd name="T70" fmla="*/ 88 w 156"/>
                <a:gd name="T71" fmla="*/ 122 h 146"/>
                <a:gd name="T72" fmla="*/ 78 w 156"/>
                <a:gd name="T73" fmla="*/ 112 h 146"/>
                <a:gd name="T74" fmla="*/ 70 w 156"/>
                <a:gd name="T75" fmla="*/ 102 h 146"/>
                <a:gd name="T76" fmla="*/ 62 w 156"/>
                <a:gd name="T77" fmla="*/ 92 h 146"/>
                <a:gd name="T78" fmla="*/ 52 w 156"/>
                <a:gd name="T79" fmla="*/ 80 h 146"/>
                <a:gd name="T80" fmla="*/ 42 w 156"/>
                <a:gd name="T81" fmla="*/ 72 h 146"/>
                <a:gd name="T82" fmla="*/ 34 w 156"/>
                <a:gd name="T83" fmla="*/ 64 h 146"/>
                <a:gd name="T84" fmla="*/ 26 w 156"/>
                <a:gd name="T85" fmla="*/ 56 h 146"/>
                <a:gd name="T86" fmla="*/ 20 w 156"/>
                <a:gd name="T87" fmla="*/ 48 h 146"/>
                <a:gd name="T88" fmla="*/ 16 w 156"/>
                <a:gd name="T89" fmla="*/ 44 h 146"/>
                <a:gd name="T90" fmla="*/ 12 w 156"/>
                <a:gd name="T91" fmla="*/ 38 h 146"/>
                <a:gd name="T92" fmla="*/ 10 w 156"/>
                <a:gd name="T93" fmla="*/ 34 h 146"/>
                <a:gd name="T94" fmla="*/ 8 w 156"/>
                <a:gd name="T95" fmla="*/ 32 h 146"/>
                <a:gd name="T96" fmla="*/ 6 w 156"/>
                <a:gd name="T97" fmla="*/ 30 h 146"/>
                <a:gd name="T98" fmla="*/ 4 w 156"/>
                <a:gd name="T99" fmla="*/ 26 h 146"/>
                <a:gd name="T100" fmla="*/ 2 w 156"/>
                <a:gd name="T101" fmla="*/ 22 h 146"/>
                <a:gd name="T102" fmla="*/ 0 w 156"/>
                <a:gd name="T103" fmla="*/ 12 h 146"/>
                <a:gd name="T104" fmla="*/ 0 w 156"/>
                <a:gd name="T105" fmla="*/ 0 h 146"/>
                <a:gd name="T106" fmla="*/ 0 w 156"/>
                <a:gd name="T10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6" h="146">
                  <a:moveTo>
                    <a:pt x="0" y="0"/>
                  </a:moveTo>
                  <a:lnTo>
                    <a:pt x="10" y="2"/>
                  </a:lnTo>
                  <a:lnTo>
                    <a:pt x="20" y="2"/>
                  </a:lnTo>
                  <a:lnTo>
                    <a:pt x="30" y="4"/>
                  </a:lnTo>
                  <a:lnTo>
                    <a:pt x="42" y="8"/>
                  </a:lnTo>
                  <a:lnTo>
                    <a:pt x="54" y="10"/>
                  </a:lnTo>
                  <a:lnTo>
                    <a:pt x="68" y="14"/>
                  </a:lnTo>
                  <a:lnTo>
                    <a:pt x="80" y="20"/>
                  </a:lnTo>
                  <a:lnTo>
                    <a:pt x="94" y="24"/>
                  </a:lnTo>
                  <a:lnTo>
                    <a:pt x="108" y="30"/>
                  </a:lnTo>
                  <a:lnTo>
                    <a:pt x="120" y="38"/>
                  </a:lnTo>
                  <a:lnTo>
                    <a:pt x="130" y="44"/>
                  </a:lnTo>
                  <a:lnTo>
                    <a:pt x="138" y="52"/>
                  </a:lnTo>
                  <a:lnTo>
                    <a:pt x="144" y="60"/>
                  </a:lnTo>
                  <a:lnTo>
                    <a:pt x="150" y="68"/>
                  </a:lnTo>
                  <a:lnTo>
                    <a:pt x="154" y="78"/>
                  </a:lnTo>
                  <a:lnTo>
                    <a:pt x="156" y="86"/>
                  </a:lnTo>
                  <a:lnTo>
                    <a:pt x="156" y="96"/>
                  </a:lnTo>
                  <a:lnTo>
                    <a:pt x="156" y="106"/>
                  </a:lnTo>
                  <a:lnTo>
                    <a:pt x="156" y="114"/>
                  </a:lnTo>
                  <a:lnTo>
                    <a:pt x="156" y="122"/>
                  </a:lnTo>
                  <a:lnTo>
                    <a:pt x="154" y="128"/>
                  </a:lnTo>
                  <a:lnTo>
                    <a:pt x="154" y="132"/>
                  </a:lnTo>
                  <a:lnTo>
                    <a:pt x="152" y="136"/>
                  </a:lnTo>
                  <a:lnTo>
                    <a:pt x="152" y="138"/>
                  </a:lnTo>
                  <a:lnTo>
                    <a:pt x="146" y="142"/>
                  </a:lnTo>
                  <a:lnTo>
                    <a:pt x="140" y="144"/>
                  </a:lnTo>
                  <a:lnTo>
                    <a:pt x="136" y="146"/>
                  </a:lnTo>
                  <a:lnTo>
                    <a:pt x="132" y="146"/>
                  </a:lnTo>
                  <a:lnTo>
                    <a:pt x="128" y="144"/>
                  </a:lnTo>
                  <a:lnTo>
                    <a:pt x="122" y="144"/>
                  </a:lnTo>
                  <a:lnTo>
                    <a:pt x="118" y="142"/>
                  </a:lnTo>
                  <a:lnTo>
                    <a:pt x="110" y="138"/>
                  </a:lnTo>
                  <a:lnTo>
                    <a:pt x="104" y="134"/>
                  </a:lnTo>
                  <a:lnTo>
                    <a:pt x="96" y="128"/>
                  </a:lnTo>
                  <a:lnTo>
                    <a:pt x="88" y="122"/>
                  </a:lnTo>
                  <a:lnTo>
                    <a:pt x="78" y="112"/>
                  </a:lnTo>
                  <a:lnTo>
                    <a:pt x="70" y="102"/>
                  </a:lnTo>
                  <a:lnTo>
                    <a:pt x="62" y="92"/>
                  </a:lnTo>
                  <a:lnTo>
                    <a:pt x="52" y="80"/>
                  </a:lnTo>
                  <a:lnTo>
                    <a:pt x="42" y="72"/>
                  </a:lnTo>
                  <a:lnTo>
                    <a:pt x="34" y="64"/>
                  </a:lnTo>
                  <a:lnTo>
                    <a:pt x="26" y="56"/>
                  </a:lnTo>
                  <a:lnTo>
                    <a:pt x="20" y="48"/>
                  </a:lnTo>
                  <a:lnTo>
                    <a:pt x="16" y="44"/>
                  </a:lnTo>
                  <a:lnTo>
                    <a:pt x="12" y="38"/>
                  </a:lnTo>
                  <a:lnTo>
                    <a:pt x="10" y="34"/>
                  </a:lnTo>
                  <a:lnTo>
                    <a:pt x="8" y="32"/>
                  </a:lnTo>
                  <a:lnTo>
                    <a:pt x="6" y="30"/>
                  </a:lnTo>
                  <a:lnTo>
                    <a:pt x="4" y="26"/>
                  </a:lnTo>
                  <a:lnTo>
                    <a:pt x="2" y="2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952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0" name="Freeform 21"/>
          <p:cNvSpPr>
            <a:spLocks/>
          </p:cNvSpPr>
          <p:nvPr/>
        </p:nvSpPr>
        <p:spPr bwMode="auto">
          <a:xfrm>
            <a:off x="2171874" y="2072663"/>
            <a:ext cx="589098" cy="868668"/>
          </a:xfrm>
          <a:custGeom>
            <a:avLst/>
            <a:gdLst>
              <a:gd name="T0" fmla="*/ 304 w 356"/>
              <a:gd name="T1" fmla="*/ 172 h 521"/>
              <a:gd name="T2" fmla="*/ 282 w 356"/>
              <a:gd name="T3" fmla="*/ 206 h 521"/>
              <a:gd name="T4" fmla="*/ 258 w 356"/>
              <a:gd name="T5" fmla="*/ 246 h 521"/>
              <a:gd name="T6" fmla="*/ 228 w 356"/>
              <a:gd name="T7" fmla="*/ 288 h 521"/>
              <a:gd name="T8" fmla="*/ 198 w 356"/>
              <a:gd name="T9" fmla="*/ 336 h 521"/>
              <a:gd name="T10" fmla="*/ 164 w 356"/>
              <a:gd name="T11" fmla="*/ 380 h 521"/>
              <a:gd name="T12" fmla="*/ 128 w 356"/>
              <a:gd name="T13" fmla="*/ 419 h 521"/>
              <a:gd name="T14" fmla="*/ 94 w 356"/>
              <a:gd name="T15" fmla="*/ 453 h 521"/>
              <a:gd name="T16" fmla="*/ 68 w 356"/>
              <a:gd name="T17" fmla="*/ 475 h 521"/>
              <a:gd name="T18" fmla="*/ 52 w 356"/>
              <a:gd name="T19" fmla="*/ 487 h 521"/>
              <a:gd name="T20" fmla="*/ 38 w 356"/>
              <a:gd name="T21" fmla="*/ 497 h 521"/>
              <a:gd name="T22" fmla="*/ 26 w 356"/>
              <a:gd name="T23" fmla="*/ 507 h 521"/>
              <a:gd name="T24" fmla="*/ 18 w 356"/>
              <a:gd name="T25" fmla="*/ 513 h 521"/>
              <a:gd name="T26" fmla="*/ 10 w 356"/>
              <a:gd name="T27" fmla="*/ 517 h 521"/>
              <a:gd name="T28" fmla="*/ 4 w 356"/>
              <a:gd name="T29" fmla="*/ 519 h 521"/>
              <a:gd name="T30" fmla="*/ 2 w 356"/>
              <a:gd name="T31" fmla="*/ 521 h 521"/>
              <a:gd name="T32" fmla="*/ 0 w 356"/>
              <a:gd name="T33" fmla="*/ 517 h 521"/>
              <a:gd name="T34" fmla="*/ 2 w 356"/>
              <a:gd name="T35" fmla="*/ 507 h 521"/>
              <a:gd name="T36" fmla="*/ 10 w 356"/>
              <a:gd name="T37" fmla="*/ 493 h 521"/>
              <a:gd name="T38" fmla="*/ 18 w 356"/>
              <a:gd name="T39" fmla="*/ 483 h 521"/>
              <a:gd name="T40" fmla="*/ 28 w 356"/>
              <a:gd name="T41" fmla="*/ 471 h 521"/>
              <a:gd name="T42" fmla="*/ 40 w 356"/>
              <a:gd name="T43" fmla="*/ 457 h 521"/>
              <a:gd name="T44" fmla="*/ 62 w 356"/>
              <a:gd name="T45" fmla="*/ 431 h 521"/>
              <a:gd name="T46" fmla="*/ 90 w 356"/>
              <a:gd name="T47" fmla="*/ 396 h 521"/>
              <a:gd name="T48" fmla="*/ 120 w 356"/>
              <a:gd name="T49" fmla="*/ 352 h 521"/>
              <a:gd name="T50" fmla="*/ 150 w 356"/>
              <a:gd name="T51" fmla="*/ 304 h 521"/>
              <a:gd name="T52" fmla="*/ 180 w 356"/>
              <a:gd name="T53" fmla="*/ 252 h 521"/>
              <a:gd name="T54" fmla="*/ 206 w 356"/>
              <a:gd name="T55" fmla="*/ 206 h 521"/>
              <a:gd name="T56" fmla="*/ 226 w 356"/>
              <a:gd name="T57" fmla="*/ 164 h 521"/>
              <a:gd name="T58" fmla="*/ 240 w 356"/>
              <a:gd name="T59" fmla="*/ 128 h 521"/>
              <a:gd name="T60" fmla="*/ 252 w 356"/>
              <a:gd name="T61" fmla="*/ 96 h 521"/>
              <a:gd name="T62" fmla="*/ 256 w 356"/>
              <a:gd name="T63" fmla="*/ 72 h 521"/>
              <a:gd name="T64" fmla="*/ 258 w 356"/>
              <a:gd name="T65" fmla="*/ 52 h 521"/>
              <a:gd name="T66" fmla="*/ 254 w 356"/>
              <a:gd name="T67" fmla="*/ 36 h 521"/>
              <a:gd name="T68" fmla="*/ 248 w 356"/>
              <a:gd name="T69" fmla="*/ 26 h 521"/>
              <a:gd name="T70" fmla="*/ 244 w 356"/>
              <a:gd name="T71" fmla="*/ 16 h 521"/>
              <a:gd name="T72" fmla="*/ 244 w 356"/>
              <a:gd name="T73" fmla="*/ 10 h 521"/>
              <a:gd name="T74" fmla="*/ 248 w 356"/>
              <a:gd name="T75" fmla="*/ 4 h 521"/>
              <a:gd name="T76" fmla="*/ 256 w 356"/>
              <a:gd name="T77" fmla="*/ 2 h 521"/>
              <a:gd name="T78" fmla="*/ 266 w 356"/>
              <a:gd name="T79" fmla="*/ 2 h 521"/>
              <a:gd name="T80" fmla="*/ 282 w 356"/>
              <a:gd name="T81" fmla="*/ 6 h 521"/>
              <a:gd name="T82" fmla="*/ 300 w 356"/>
              <a:gd name="T83" fmla="*/ 14 h 521"/>
              <a:gd name="T84" fmla="*/ 324 w 356"/>
              <a:gd name="T85" fmla="*/ 30 h 521"/>
              <a:gd name="T86" fmla="*/ 342 w 356"/>
              <a:gd name="T87" fmla="*/ 44 h 521"/>
              <a:gd name="T88" fmla="*/ 352 w 356"/>
              <a:gd name="T89" fmla="*/ 58 h 521"/>
              <a:gd name="T90" fmla="*/ 356 w 356"/>
              <a:gd name="T91" fmla="*/ 68 h 521"/>
              <a:gd name="T92" fmla="*/ 354 w 356"/>
              <a:gd name="T93" fmla="*/ 80 h 521"/>
              <a:gd name="T94" fmla="*/ 346 w 356"/>
              <a:gd name="T95" fmla="*/ 94 h 521"/>
              <a:gd name="T96" fmla="*/ 336 w 356"/>
              <a:gd name="T97" fmla="*/ 114 h 521"/>
              <a:gd name="T98" fmla="*/ 322 w 356"/>
              <a:gd name="T99" fmla="*/ 140 h 521"/>
              <a:gd name="T100" fmla="*/ 312 w 356"/>
              <a:gd name="T101" fmla="*/ 154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56" h="521">
                <a:moveTo>
                  <a:pt x="312" y="154"/>
                </a:moveTo>
                <a:lnTo>
                  <a:pt x="304" y="172"/>
                </a:lnTo>
                <a:lnTo>
                  <a:pt x="294" y="188"/>
                </a:lnTo>
                <a:lnTo>
                  <a:pt x="282" y="206"/>
                </a:lnTo>
                <a:lnTo>
                  <a:pt x="270" y="226"/>
                </a:lnTo>
                <a:lnTo>
                  <a:pt x="258" y="246"/>
                </a:lnTo>
                <a:lnTo>
                  <a:pt x="244" y="266"/>
                </a:lnTo>
                <a:lnTo>
                  <a:pt x="228" y="288"/>
                </a:lnTo>
                <a:lnTo>
                  <a:pt x="214" y="312"/>
                </a:lnTo>
                <a:lnTo>
                  <a:pt x="198" y="336"/>
                </a:lnTo>
                <a:lnTo>
                  <a:pt x="180" y="358"/>
                </a:lnTo>
                <a:lnTo>
                  <a:pt x="164" y="380"/>
                </a:lnTo>
                <a:lnTo>
                  <a:pt x="146" y="400"/>
                </a:lnTo>
                <a:lnTo>
                  <a:pt x="128" y="419"/>
                </a:lnTo>
                <a:lnTo>
                  <a:pt x="112" y="437"/>
                </a:lnTo>
                <a:lnTo>
                  <a:pt x="94" y="453"/>
                </a:lnTo>
                <a:lnTo>
                  <a:pt x="76" y="467"/>
                </a:lnTo>
                <a:lnTo>
                  <a:pt x="68" y="475"/>
                </a:lnTo>
                <a:lnTo>
                  <a:pt x="60" y="481"/>
                </a:lnTo>
                <a:lnTo>
                  <a:pt x="52" y="487"/>
                </a:lnTo>
                <a:lnTo>
                  <a:pt x="44" y="493"/>
                </a:lnTo>
                <a:lnTo>
                  <a:pt x="38" y="497"/>
                </a:lnTo>
                <a:lnTo>
                  <a:pt x="32" y="503"/>
                </a:lnTo>
                <a:lnTo>
                  <a:pt x="26" y="507"/>
                </a:lnTo>
                <a:lnTo>
                  <a:pt x="22" y="509"/>
                </a:lnTo>
                <a:lnTo>
                  <a:pt x="18" y="513"/>
                </a:lnTo>
                <a:lnTo>
                  <a:pt x="14" y="515"/>
                </a:lnTo>
                <a:lnTo>
                  <a:pt x="10" y="517"/>
                </a:lnTo>
                <a:lnTo>
                  <a:pt x="8" y="519"/>
                </a:lnTo>
                <a:lnTo>
                  <a:pt x="4" y="519"/>
                </a:lnTo>
                <a:lnTo>
                  <a:pt x="2" y="521"/>
                </a:lnTo>
                <a:lnTo>
                  <a:pt x="2" y="521"/>
                </a:lnTo>
                <a:lnTo>
                  <a:pt x="0" y="519"/>
                </a:lnTo>
                <a:lnTo>
                  <a:pt x="0" y="517"/>
                </a:lnTo>
                <a:lnTo>
                  <a:pt x="0" y="513"/>
                </a:lnTo>
                <a:lnTo>
                  <a:pt x="2" y="507"/>
                </a:lnTo>
                <a:lnTo>
                  <a:pt x="8" y="499"/>
                </a:lnTo>
                <a:lnTo>
                  <a:pt x="10" y="493"/>
                </a:lnTo>
                <a:lnTo>
                  <a:pt x="14" y="489"/>
                </a:lnTo>
                <a:lnTo>
                  <a:pt x="18" y="483"/>
                </a:lnTo>
                <a:lnTo>
                  <a:pt x="24" y="477"/>
                </a:lnTo>
                <a:lnTo>
                  <a:pt x="28" y="471"/>
                </a:lnTo>
                <a:lnTo>
                  <a:pt x="34" y="463"/>
                </a:lnTo>
                <a:lnTo>
                  <a:pt x="40" y="457"/>
                </a:lnTo>
                <a:lnTo>
                  <a:pt x="48" y="449"/>
                </a:lnTo>
                <a:lnTo>
                  <a:pt x="62" y="431"/>
                </a:lnTo>
                <a:lnTo>
                  <a:pt x="76" y="413"/>
                </a:lnTo>
                <a:lnTo>
                  <a:pt x="90" y="396"/>
                </a:lnTo>
                <a:lnTo>
                  <a:pt x="104" y="374"/>
                </a:lnTo>
                <a:lnTo>
                  <a:pt x="120" y="352"/>
                </a:lnTo>
                <a:lnTo>
                  <a:pt x="134" y="330"/>
                </a:lnTo>
                <a:lnTo>
                  <a:pt x="150" y="304"/>
                </a:lnTo>
                <a:lnTo>
                  <a:pt x="166" y="278"/>
                </a:lnTo>
                <a:lnTo>
                  <a:pt x="180" y="252"/>
                </a:lnTo>
                <a:lnTo>
                  <a:pt x="194" y="228"/>
                </a:lnTo>
                <a:lnTo>
                  <a:pt x="206" y="206"/>
                </a:lnTo>
                <a:lnTo>
                  <a:pt x="216" y="184"/>
                </a:lnTo>
                <a:lnTo>
                  <a:pt x="226" y="164"/>
                </a:lnTo>
                <a:lnTo>
                  <a:pt x="234" y="146"/>
                </a:lnTo>
                <a:lnTo>
                  <a:pt x="240" y="128"/>
                </a:lnTo>
                <a:lnTo>
                  <a:pt x="246" y="112"/>
                </a:lnTo>
                <a:lnTo>
                  <a:pt x="252" y="96"/>
                </a:lnTo>
                <a:lnTo>
                  <a:pt x="254" y="82"/>
                </a:lnTo>
                <a:lnTo>
                  <a:pt x="256" y="72"/>
                </a:lnTo>
                <a:lnTo>
                  <a:pt x="258" y="60"/>
                </a:lnTo>
                <a:lnTo>
                  <a:pt x="258" y="52"/>
                </a:lnTo>
                <a:lnTo>
                  <a:pt x="256" y="44"/>
                </a:lnTo>
                <a:lnTo>
                  <a:pt x="254" y="36"/>
                </a:lnTo>
                <a:lnTo>
                  <a:pt x="252" y="30"/>
                </a:lnTo>
                <a:lnTo>
                  <a:pt x="248" y="26"/>
                </a:lnTo>
                <a:lnTo>
                  <a:pt x="246" y="22"/>
                </a:lnTo>
                <a:lnTo>
                  <a:pt x="244" y="16"/>
                </a:lnTo>
                <a:lnTo>
                  <a:pt x="244" y="14"/>
                </a:lnTo>
                <a:lnTo>
                  <a:pt x="244" y="10"/>
                </a:lnTo>
                <a:lnTo>
                  <a:pt x="246" y="6"/>
                </a:lnTo>
                <a:lnTo>
                  <a:pt x="248" y="4"/>
                </a:lnTo>
                <a:lnTo>
                  <a:pt x="252" y="2"/>
                </a:lnTo>
                <a:lnTo>
                  <a:pt x="256" y="2"/>
                </a:lnTo>
                <a:lnTo>
                  <a:pt x="260" y="0"/>
                </a:lnTo>
                <a:lnTo>
                  <a:pt x="266" y="2"/>
                </a:lnTo>
                <a:lnTo>
                  <a:pt x="274" y="2"/>
                </a:lnTo>
                <a:lnTo>
                  <a:pt x="282" y="6"/>
                </a:lnTo>
                <a:lnTo>
                  <a:pt x="290" y="10"/>
                </a:lnTo>
                <a:lnTo>
                  <a:pt x="300" y="14"/>
                </a:lnTo>
                <a:lnTo>
                  <a:pt x="312" y="22"/>
                </a:lnTo>
                <a:lnTo>
                  <a:pt x="324" y="30"/>
                </a:lnTo>
                <a:lnTo>
                  <a:pt x="334" y="38"/>
                </a:lnTo>
                <a:lnTo>
                  <a:pt x="342" y="44"/>
                </a:lnTo>
                <a:lnTo>
                  <a:pt x="348" y="52"/>
                </a:lnTo>
                <a:lnTo>
                  <a:pt x="352" y="58"/>
                </a:lnTo>
                <a:lnTo>
                  <a:pt x="356" y="62"/>
                </a:lnTo>
                <a:lnTo>
                  <a:pt x="356" y="68"/>
                </a:lnTo>
                <a:lnTo>
                  <a:pt x="356" y="74"/>
                </a:lnTo>
                <a:lnTo>
                  <a:pt x="354" y="80"/>
                </a:lnTo>
                <a:lnTo>
                  <a:pt x="350" y="86"/>
                </a:lnTo>
                <a:lnTo>
                  <a:pt x="346" y="94"/>
                </a:lnTo>
                <a:lnTo>
                  <a:pt x="342" y="104"/>
                </a:lnTo>
                <a:lnTo>
                  <a:pt x="336" y="114"/>
                </a:lnTo>
                <a:lnTo>
                  <a:pt x="328" y="126"/>
                </a:lnTo>
                <a:lnTo>
                  <a:pt x="322" y="140"/>
                </a:lnTo>
                <a:lnTo>
                  <a:pt x="312" y="154"/>
                </a:lnTo>
                <a:lnTo>
                  <a:pt x="312" y="154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22"/>
          <p:cNvSpPr>
            <a:spLocks/>
          </p:cNvSpPr>
          <p:nvPr/>
        </p:nvSpPr>
        <p:spPr bwMode="auto">
          <a:xfrm>
            <a:off x="1649342" y="2075992"/>
            <a:ext cx="609068" cy="362776"/>
          </a:xfrm>
          <a:custGeom>
            <a:avLst/>
            <a:gdLst>
              <a:gd name="T0" fmla="*/ 205 w 365"/>
              <a:gd name="T1" fmla="*/ 92 h 218"/>
              <a:gd name="T2" fmla="*/ 223 w 365"/>
              <a:gd name="T3" fmla="*/ 78 h 218"/>
              <a:gd name="T4" fmla="*/ 237 w 365"/>
              <a:gd name="T5" fmla="*/ 66 h 218"/>
              <a:gd name="T6" fmla="*/ 251 w 365"/>
              <a:gd name="T7" fmla="*/ 56 h 218"/>
              <a:gd name="T8" fmla="*/ 261 w 365"/>
              <a:gd name="T9" fmla="*/ 50 h 218"/>
              <a:gd name="T10" fmla="*/ 269 w 365"/>
              <a:gd name="T11" fmla="*/ 42 h 218"/>
              <a:gd name="T12" fmla="*/ 271 w 365"/>
              <a:gd name="T13" fmla="*/ 34 h 218"/>
              <a:gd name="T14" fmla="*/ 271 w 365"/>
              <a:gd name="T15" fmla="*/ 24 h 218"/>
              <a:gd name="T16" fmla="*/ 269 w 365"/>
              <a:gd name="T17" fmla="*/ 16 h 218"/>
              <a:gd name="T18" fmla="*/ 267 w 365"/>
              <a:gd name="T19" fmla="*/ 10 h 218"/>
              <a:gd name="T20" fmla="*/ 269 w 365"/>
              <a:gd name="T21" fmla="*/ 6 h 218"/>
              <a:gd name="T22" fmla="*/ 271 w 365"/>
              <a:gd name="T23" fmla="*/ 2 h 218"/>
              <a:gd name="T24" fmla="*/ 279 w 365"/>
              <a:gd name="T25" fmla="*/ 0 h 218"/>
              <a:gd name="T26" fmla="*/ 289 w 365"/>
              <a:gd name="T27" fmla="*/ 4 h 218"/>
              <a:gd name="T28" fmla="*/ 303 w 365"/>
              <a:gd name="T29" fmla="*/ 12 h 218"/>
              <a:gd name="T30" fmla="*/ 319 w 365"/>
              <a:gd name="T31" fmla="*/ 22 h 218"/>
              <a:gd name="T32" fmla="*/ 335 w 365"/>
              <a:gd name="T33" fmla="*/ 38 h 218"/>
              <a:gd name="T34" fmla="*/ 349 w 365"/>
              <a:gd name="T35" fmla="*/ 52 h 218"/>
              <a:gd name="T36" fmla="*/ 359 w 365"/>
              <a:gd name="T37" fmla="*/ 64 h 218"/>
              <a:gd name="T38" fmla="*/ 365 w 365"/>
              <a:gd name="T39" fmla="*/ 72 h 218"/>
              <a:gd name="T40" fmla="*/ 363 w 365"/>
              <a:gd name="T41" fmla="*/ 78 h 218"/>
              <a:gd name="T42" fmla="*/ 359 w 365"/>
              <a:gd name="T43" fmla="*/ 82 h 218"/>
              <a:gd name="T44" fmla="*/ 353 w 365"/>
              <a:gd name="T45" fmla="*/ 88 h 218"/>
              <a:gd name="T46" fmla="*/ 345 w 365"/>
              <a:gd name="T47" fmla="*/ 94 h 218"/>
              <a:gd name="T48" fmla="*/ 335 w 365"/>
              <a:gd name="T49" fmla="*/ 100 h 218"/>
              <a:gd name="T50" fmla="*/ 321 w 365"/>
              <a:gd name="T51" fmla="*/ 108 h 218"/>
              <a:gd name="T52" fmla="*/ 307 w 365"/>
              <a:gd name="T53" fmla="*/ 116 h 218"/>
              <a:gd name="T54" fmla="*/ 289 w 365"/>
              <a:gd name="T55" fmla="*/ 124 h 218"/>
              <a:gd name="T56" fmla="*/ 237 w 365"/>
              <a:gd name="T57" fmla="*/ 146 h 218"/>
              <a:gd name="T58" fmla="*/ 146 w 365"/>
              <a:gd name="T59" fmla="*/ 180 h 218"/>
              <a:gd name="T60" fmla="*/ 88 w 365"/>
              <a:gd name="T61" fmla="*/ 200 h 218"/>
              <a:gd name="T62" fmla="*/ 66 w 365"/>
              <a:gd name="T63" fmla="*/ 206 h 218"/>
              <a:gd name="T64" fmla="*/ 48 w 365"/>
              <a:gd name="T65" fmla="*/ 212 h 218"/>
              <a:gd name="T66" fmla="*/ 32 w 365"/>
              <a:gd name="T67" fmla="*/ 216 h 218"/>
              <a:gd name="T68" fmla="*/ 20 w 365"/>
              <a:gd name="T69" fmla="*/ 218 h 218"/>
              <a:gd name="T70" fmla="*/ 10 w 365"/>
              <a:gd name="T71" fmla="*/ 218 h 218"/>
              <a:gd name="T72" fmla="*/ 4 w 365"/>
              <a:gd name="T73" fmla="*/ 218 h 218"/>
              <a:gd name="T74" fmla="*/ 2 w 365"/>
              <a:gd name="T75" fmla="*/ 216 h 218"/>
              <a:gd name="T76" fmla="*/ 0 w 365"/>
              <a:gd name="T77" fmla="*/ 214 h 218"/>
              <a:gd name="T78" fmla="*/ 2 w 365"/>
              <a:gd name="T79" fmla="*/ 210 h 218"/>
              <a:gd name="T80" fmla="*/ 6 w 365"/>
              <a:gd name="T81" fmla="*/ 206 h 218"/>
              <a:gd name="T82" fmla="*/ 14 w 365"/>
              <a:gd name="T83" fmla="*/ 200 h 218"/>
              <a:gd name="T84" fmla="*/ 24 w 365"/>
              <a:gd name="T85" fmla="*/ 194 h 218"/>
              <a:gd name="T86" fmla="*/ 36 w 365"/>
              <a:gd name="T87" fmla="*/ 188 h 218"/>
              <a:gd name="T88" fmla="*/ 50 w 365"/>
              <a:gd name="T89" fmla="*/ 180 h 218"/>
              <a:gd name="T90" fmla="*/ 68 w 365"/>
              <a:gd name="T91" fmla="*/ 172 h 218"/>
              <a:gd name="T92" fmla="*/ 96 w 365"/>
              <a:gd name="T93" fmla="*/ 158 h 218"/>
              <a:gd name="T94" fmla="*/ 132 w 365"/>
              <a:gd name="T95" fmla="*/ 140 h 218"/>
              <a:gd name="T96" fmla="*/ 162 w 365"/>
              <a:gd name="T97" fmla="*/ 124 h 218"/>
              <a:gd name="T98" fmla="*/ 185 w 365"/>
              <a:gd name="T99" fmla="*/ 108 h 218"/>
              <a:gd name="T100" fmla="*/ 195 w 365"/>
              <a:gd name="T101" fmla="*/ 100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65" h="218">
                <a:moveTo>
                  <a:pt x="195" y="100"/>
                </a:moveTo>
                <a:lnTo>
                  <a:pt x="205" y="92"/>
                </a:lnTo>
                <a:lnTo>
                  <a:pt x="215" y="84"/>
                </a:lnTo>
                <a:lnTo>
                  <a:pt x="223" y="78"/>
                </a:lnTo>
                <a:lnTo>
                  <a:pt x="231" y="72"/>
                </a:lnTo>
                <a:lnTo>
                  <a:pt x="237" y="66"/>
                </a:lnTo>
                <a:lnTo>
                  <a:pt x="245" y="60"/>
                </a:lnTo>
                <a:lnTo>
                  <a:pt x="251" y="56"/>
                </a:lnTo>
                <a:lnTo>
                  <a:pt x="257" y="52"/>
                </a:lnTo>
                <a:lnTo>
                  <a:pt x="261" y="50"/>
                </a:lnTo>
                <a:lnTo>
                  <a:pt x="265" y="46"/>
                </a:lnTo>
                <a:lnTo>
                  <a:pt x="269" y="42"/>
                </a:lnTo>
                <a:lnTo>
                  <a:pt x="271" y="38"/>
                </a:lnTo>
                <a:lnTo>
                  <a:pt x="271" y="34"/>
                </a:lnTo>
                <a:lnTo>
                  <a:pt x="273" y="30"/>
                </a:lnTo>
                <a:lnTo>
                  <a:pt x="271" y="24"/>
                </a:lnTo>
                <a:lnTo>
                  <a:pt x="271" y="20"/>
                </a:lnTo>
                <a:lnTo>
                  <a:pt x="269" y="16"/>
                </a:lnTo>
                <a:lnTo>
                  <a:pt x="267" y="14"/>
                </a:lnTo>
                <a:lnTo>
                  <a:pt x="267" y="10"/>
                </a:lnTo>
                <a:lnTo>
                  <a:pt x="267" y="8"/>
                </a:lnTo>
                <a:lnTo>
                  <a:pt x="269" y="6"/>
                </a:lnTo>
                <a:lnTo>
                  <a:pt x="269" y="4"/>
                </a:lnTo>
                <a:lnTo>
                  <a:pt x="271" y="2"/>
                </a:lnTo>
                <a:lnTo>
                  <a:pt x="275" y="0"/>
                </a:lnTo>
                <a:lnTo>
                  <a:pt x="279" y="0"/>
                </a:lnTo>
                <a:lnTo>
                  <a:pt x="283" y="2"/>
                </a:lnTo>
                <a:lnTo>
                  <a:pt x="289" y="4"/>
                </a:lnTo>
                <a:lnTo>
                  <a:pt x="295" y="8"/>
                </a:lnTo>
                <a:lnTo>
                  <a:pt x="303" y="12"/>
                </a:lnTo>
                <a:lnTo>
                  <a:pt x="311" y="16"/>
                </a:lnTo>
                <a:lnTo>
                  <a:pt x="319" y="22"/>
                </a:lnTo>
                <a:lnTo>
                  <a:pt x="327" y="28"/>
                </a:lnTo>
                <a:lnTo>
                  <a:pt x="335" y="38"/>
                </a:lnTo>
                <a:lnTo>
                  <a:pt x="343" y="46"/>
                </a:lnTo>
                <a:lnTo>
                  <a:pt x="349" y="52"/>
                </a:lnTo>
                <a:lnTo>
                  <a:pt x="355" y="58"/>
                </a:lnTo>
                <a:lnTo>
                  <a:pt x="359" y="64"/>
                </a:lnTo>
                <a:lnTo>
                  <a:pt x="363" y="68"/>
                </a:lnTo>
                <a:lnTo>
                  <a:pt x="365" y="72"/>
                </a:lnTo>
                <a:lnTo>
                  <a:pt x="365" y="76"/>
                </a:lnTo>
                <a:lnTo>
                  <a:pt x="363" y="78"/>
                </a:lnTo>
                <a:lnTo>
                  <a:pt x="363" y="80"/>
                </a:lnTo>
                <a:lnTo>
                  <a:pt x="359" y="82"/>
                </a:lnTo>
                <a:lnTo>
                  <a:pt x="357" y="86"/>
                </a:lnTo>
                <a:lnTo>
                  <a:pt x="353" y="88"/>
                </a:lnTo>
                <a:lnTo>
                  <a:pt x="349" y="90"/>
                </a:lnTo>
                <a:lnTo>
                  <a:pt x="345" y="94"/>
                </a:lnTo>
                <a:lnTo>
                  <a:pt x="341" y="98"/>
                </a:lnTo>
                <a:lnTo>
                  <a:pt x="335" y="100"/>
                </a:lnTo>
                <a:lnTo>
                  <a:pt x="329" y="104"/>
                </a:lnTo>
                <a:lnTo>
                  <a:pt x="321" y="108"/>
                </a:lnTo>
                <a:lnTo>
                  <a:pt x="315" y="112"/>
                </a:lnTo>
                <a:lnTo>
                  <a:pt x="307" y="116"/>
                </a:lnTo>
                <a:lnTo>
                  <a:pt x="299" y="120"/>
                </a:lnTo>
                <a:lnTo>
                  <a:pt x="289" y="124"/>
                </a:lnTo>
                <a:lnTo>
                  <a:pt x="279" y="128"/>
                </a:lnTo>
                <a:lnTo>
                  <a:pt x="237" y="146"/>
                </a:lnTo>
                <a:lnTo>
                  <a:pt x="191" y="164"/>
                </a:lnTo>
                <a:lnTo>
                  <a:pt x="146" y="180"/>
                </a:lnTo>
                <a:lnTo>
                  <a:pt x="100" y="196"/>
                </a:lnTo>
                <a:lnTo>
                  <a:pt x="88" y="200"/>
                </a:lnTo>
                <a:lnTo>
                  <a:pt x="78" y="204"/>
                </a:lnTo>
                <a:lnTo>
                  <a:pt x="66" y="206"/>
                </a:lnTo>
                <a:lnTo>
                  <a:pt x="58" y="210"/>
                </a:lnTo>
                <a:lnTo>
                  <a:pt x="48" y="212"/>
                </a:lnTo>
                <a:lnTo>
                  <a:pt x="40" y="214"/>
                </a:lnTo>
                <a:lnTo>
                  <a:pt x="32" y="216"/>
                </a:lnTo>
                <a:lnTo>
                  <a:pt x="26" y="218"/>
                </a:lnTo>
                <a:lnTo>
                  <a:pt x="20" y="218"/>
                </a:lnTo>
                <a:lnTo>
                  <a:pt x="16" y="218"/>
                </a:lnTo>
                <a:lnTo>
                  <a:pt x="10" y="218"/>
                </a:lnTo>
                <a:lnTo>
                  <a:pt x="8" y="218"/>
                </a:lnTo>
                <a:lnTo>
                  <a:pt x="4" y="218"/>
                </a:lnTo>
                <a:lnTo>
                  <a:pt x="2" y="218"/>
                </a:lnTo>
                <a:lnTo>
                  <a:pt x="2" y="216"/>
                </a:lnTo>
                <a:lnTo>
                  <a:pt x="2" y="214"/>
                </a:lnTo>
                <a:lnTo>
                  <a:pt x="0" y="214"/>
                </a:lnTo>
                <a:lnTo>
                  <a:pt x="0" y="212"/>
                </a:lnTo>
                <a:lnTo>
                  <a:pt x="2" y="210"/>
                </a:lnTo>
                <a:lnTo>
                  <a:pt x="4" y="208"/>
                </a:lnTo>
                <a:lnTo>
                  <a:pt x="6" y="206"/>
                </a:lnTo>
                <a:lnTo>
                  <a:pt x="10" y="204"/>
                </a:lnTo>
                <a:lnTo>
                  <a:pt x="14" y="200"/>
                </a:lnTo>
                <a:lnTo>
                  <a:pt x="18" y="198"/>
                </a:lnTo>
                <a:lnTo>
                  <a:pt x="24" y="194"/>
                </a:lnTo>
                <a:lnTo>
                  <a:pt x="28" y="192"/>
                </a:lnTo>
                <a:lnTo>
                  <a:pt x="36" y="188"/>
                </a:lnTo>
                <a:lnTo>
                  <a:pt x="42" y="184"/>
                </a:lnTo>
                <a:lnTo>
                  <a:pt x="50" y="180"/>
                </a:lnTo>
                <a:lnTo>
                  <a:pt x="58" y="176"/>
                </a:lnTo>
                <a:lnTo>
                  <a:pt x="68" y="172"/>
                </a:lnTo>
                <a:lnTo>
                  <a:pt x="76" y="166"/>
                </a:lnTo>
                <a:lnTo>
                  <a:pt x="96" y="158"/>
                </a:lnTo>
                <a:lnTo>
                  <a:pt x="114" y="148"/>
                </a:lnTo>
                <a:lnTo>
                  <a:pt x="132" y="140"/>
                </a:lnTo>
                <a:lnTo>
                  <a:pt x="146" y="132"/>
                </a:lnTo>
                <a:lnTo>
                  <a:pt x="162" y="124"/>
                </a:lnTo>
                <a:lnTo>
                  <a:pt x="174" y="116"/>
                </a:lnTo>
                <a:lnTo>
                  <a:pt x="185" y="108"/>
                </a:lnTo>
                <a:lnTo>
                  <a:pt x="195" y="100"/>
                </a:lnTo>
                <a:lnTo>
                  <a:pt x="195" y="10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23"/>
          <p:cNvSpPr>
            <a:spLocks/>
          </p:cNvSpPr>
          <p:nvPr/>
        </p:nvSpPr>
        <p:spPr bwMode="auto">
          <a:xfrm>
            <a:off x="1839051" y="2345578"/>
            <a:ext cx="146442" cy="229647"/>
          </a:xfrm>
          <a:custGeom>
            <a:avLst/>
            <a:gdLst>
              <a:gd name="T0" fmla="*/ 68 w 87"/>
              <a:gd name="T1" fmla="*/ 58 h 138"/>
              <a:gd name="T2" fmla="*/ 71 w 87"/>
              <a:gd name="T3" fmla="*/ 66 h 138"/>
              <a:gd name="T4" fmla="*/ 75 w 87"/>
              <a:gd name="T5" fmla="*/ 74 h 138"/>
              <a:gd name="T6" fmla="*/ 79 w 87"/>
              <a:gd name="T7" fmla="*/ 82 h 138"/>
              <a:gd name="T8" fmla="*/ 83 w 87"/>
              <a:gd name="T9" fmla="*/ 90 h 138"/>
              <a:gd name="T10" fmla="*/ 85 w 87"/>
              <a:gd name="T11" fmla="*/ 96 h 138"/>
              <a:gd name="T12" fmla="*/ 87 w 87"/>
              <a:gd name="T13" fmla="*/ 102 h 138"/>
              <a:gd name="T14" fmla="*/ 87 w 87"/>
              <a:gd name="T15" fmla="*/ 108 h 138"/>
              <a:gd name="T16" fmla="*/ 85 w 87"/>
              <a:gd name="T17" fmla="*/ 114 h 138"/>
              <a:gd name="T18" fmla="*/ 83 w 87"/>
              <a:gd name="T19" fmla="*/ 120 h 138"/>
              <a:gd name="T20" fmla="*/ 81 w 87"/>
              <a:gd name="T21" fmla="*/ 124 h 138"/>
              <a:gd name="T22" fmla="*/ 79 w 87"/>
              <a:gd name="T23" fmla="*/ 128 h 138"/>
              <a:gd name="T24" fmla="*/ 75 w 87"/>
              <a:gd name="T25" fmla="*/ 132 h 138"/>
              <a:gd name="T26" fmla="*/ 73 w 87"/>
              <a:gd name="T27" fmla="*/ 134 h 138"/>
              <a:gd name="T28" fmla="*/ 71 w 87"/>
              <a:gd name="T29" fmla="*/ 136 h 138"/>
              <a:gd name="T30" fmla="*/ 69 w 87"/>
              <a:gd name="T31" fmla="*/ 138 h 138"/>
              <a:gd name="T32" fmla="*/ 68 w 87"/>
              <a:gd name="T33" fmla="*/ 138 h 138"/>
              <a:gd name="T34" fmla="*/ 64 w 87"/>
              <a:gd name="T35" fmla="*/ 138 h 138"/>
              <a:gd name="T36" fmla="*/ 60 w 87"/>
              <a:gd name="T37" fmla="*/ 136 h 138"/>
              <a:gd name="T38" fmla="*/ 54 w 87"/>
              <a:gd name="T39" fmla="*/ 134 h 138"/>
              <a:gd name="T40" fmla="*/ 50 w 87"/>
              <a:gd name="T41" fmla="*/ 130 h 138"/>
              <a:gd name="T42" fmla="*/ 44 w 87"/>
              <a:gd name="T43" fmla="*/ 126 h 138"/>
              <a:gd name="T44" fmla="*/ 40 w 87"/>
              <a:gd name="T45" fmla="*/ 120 h 138"/>
              <a:gd name="T46" fmla="*/ 34 w 87"/>
              <a:gd name="T47" fmla="*/ 112 h 138"/>
              <a:gd name="T48" fmla="*/ 30 w 87"/>
              <a:gd name="T49" fmla="*/ 104 h 138"/>
              <a:gd name="T50" fmla="*/ 22 w 87"/>
              <a:gd name="T51" fmla="*/ 96 h 138"/>
              <a:gd name="T52" fmla="*/ 16 w 87"/>
              <a:gd name="T53" fmla="*/ 88 h 138"/>
              <a:gd name="T54" fmla="*/ 12 w 87"/>
              <a:gd name="T55" fmla="*/ 76 h 138"/>
              <a:gd name="T56" fmla="*/ 8 w 87"/>
              <a:gd name="T57" fmla="*/ 64 h 138"/>
              <a:gd name="T58" fmla="*/ 4 w 87"/>
              <a:gd name="T59" fmla="*/ 52 h 138"/>
              <a:gd name="T60" fmla="*/ 2 w 87"/>
              <a:gd name="T61" fmla="*/ 36 h 138"/>
              <a:gd name="T62" fmla="*/ 2 w 87"/>
              <a:gd name="T63" fmla="*/ 18 h 138"/>
              <a:gd name="T64" fmla="*/ 0 w 87"/>
              <a:gd name="T65" fmla="*/ 0 h 138"/>
              <a:gd name="T66" fmla="*/ 12 w 87"/>
              <a:gd name="T67" fmla="*/ 6 h 138"/>
              <a:gd name="T68" fmla="*/ 24 w 87"/>
              <a:gd name="T69" fmla="*/ 12 h 138"/>
              <a:gd name="T70" fmla="*/ 32 w 87"/>
              <a:gd name="T71" fmla="*/ 18 h 138"/>
              <a:gd name="T72" fmla="*/ 42 w 87"/>
              <a:gd name="T73" fmla="*/ 26 h 138"/>
              <a:gd name="T74" fmla="*/ 48 w 87"/>
              <a:gd name="T75" fmla="*/ 32 h 138"/>
              <a:gd name="T76" fmla="*/ 56 w 87"/>
              <a:gd name="T77" fmla="*/ 40 h 138"/>
              <a:gd name="T78" fmla="*/ 62 w 87"/>
              <a:gd name="T79" fmla="*/ 48 h 138"/>
              <a:gd name="T80" fmla="*/ 68 w 87"/>
              <a:gd name="T81" fmla="*/ 58 h 138"/>
              <a:gd name="T82" fmla="*/ 68 w 87"/>
              <a:gd name="T83" fmla="*/ 5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7" h="138">
                <a:moveTo>
                  <a:pt x="68" y="58"/>
                </a:moveTo>
                <a:lnTo>
                  <a:pt x="71" y="66"/>
                </a:lnTo>
                <a:lnTo>
                  <a:pt x="75" y="74"/>
                </a:lnTo>
                <a:lnTo>
                  <a:pt x="79" y="82"/>
                </a:lnTo>
                <a:lnTo>
                  <a:pt x="83" y="90"/>
                </a:lnTo>
                <a:lnTo>
                  <a:pt x="85" y="96"/>
                </a:lnTo>
                <a:lnTo>
                  <a:pt x="87" y="102"/>
                </a:lnTo>
                <a:lnTo>
                  <a:pt x="87" y="108"/>
                </a:lnTo>
                <a:lnTo>
                  <a:pt x="85" y="114"/>
                </a:lnTo>
                <a:lnTo>
                  <a:pt x="83" y="120"/>
                </a:lnTo>
                <a:lnTo>
                  <a:pt x="81" y="124"/>
                </a:lnTo>
                <a:lnTo>
                  <a:pt x="79" y="128"/>
                </a:lnTo>
                <a:lnTo>
                  <a:pt x="75" y="132"/>
                </a:lnTo>
                <a:lnTo>
                  <a:pt x="73" y="134"/>
                </a:lnTo>
                <a:lnTo>
                  <a:pt x="71" y="136"/>
                </a:lnTo>
                <a:lnTo>
                  <a:pt x="69" y="138"/>
                </a:lnTo>
                <a:lnTo>
                  <a:pt x="68" y="138"/>
                </a:lnTo>
                <a:lnTo>
                  <a:pt x="64" y="138"/>
                </a:lnTo>
                <a:lnTo>
                  <a:pt x="60" y="136"/>
                </a:lnTo>
                <a:lnTo>
                  <a:pt x="54" y="134"/>
                </a:lnTo>
                <a:lnTo>
                  <a:pt x="50" y="130"/>
                </a:lnTo>
                <a:lnTo>
                  <a:pt x="44" y="126"/>
                </a:lnTo>
                <a:lnTo>
                  <a:pt x="40" y="120"/>
                </a:lnTo>
                <a:lnTo>
                  <a:pt x="34" y="112"/>
                </a:lnTo>
                <a:lnTo>
                  <a:pt x="30" y="104"/>
                </a:lnTo>
                <a:lnTo>
                  <a:pt x="22" y="96"/>
                </a:lnTo>
                <a:lnTo>
                  <a:pt x="16" y="88"/>
                </a:lnTo>
                <a:lnTo>
                  <a:pt x="12" y="76"/>
                </a:lnTo>
                <a:lnTo>
                  <a:pt x="8" y="64"/>
                </a:lnTo>
                <a:lnTo>
                  <a:pt x="4" y="52"/>
                </a:lnTo>
                <a:lnTo>
                  <a:pt x="2" y="36"/>
                </a:lnTo>
                <a:lnTo>
                  <a:pt x="2" y="18"/>
                </a:lnTo>
                <a:lnTo>
                  <a:pt x="0" y="0"/>
                </a:lnTo>
                <a:lnTo>
                  <a:pt x="12" y="6"/>
                </a:lnTo>
                <a:lnTo>
                  <a:pt x="24" y="12"/>
                </a:lnTo>
                <a:lnTo>
                  <a:pt x="32" y="18"/>
                </a:lnTo>
                <a:lnTo>
                  <a:pt x="42" y="26"/>
                </a:lnTo>
                <a:lnTo>
                  <a:pt x="48" y="32"/>
                </a:lnTo>
                <a:lnTo>
                  <a:pt x="56" y="40"/>
                </a:lnTo>
                <a:lnTo>
                  <a:pt x="62" y="48"/>
                </a:lnTo>
                <a:lnTo>
                  <a:pt x="68" y="58"/>
                </a:lnTo>
                <a:lnTo>
                  <a:pt x="68" y="58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24"/>
          <p:cNvSpPr>
            <a:spLocks/>
          </p:cNvSpPr>
          <p:nvPr/>
        </p:nvSpPr>
        <p:spPr bwMode="auto">
          <a:xfrm>
            <a:off x="1522870" y="2518646"/>
            <a:ext cx="209680" cy="189708"/>
          </a:xfrm>
          <a:custGeom>
            <a:avLst/>
            <a:gdLst>
              <a:gd name="T0" fmla="*/ 2 w 126"/>
              <a:gd name="T1" fmla="*/ 0 h 114"/>
              <a:gd name="T2" fmla="*/ 14 w 126"/>
              <a:gd name="T3" fmla="*/ 0 h 114"/>
              <a:gd name="T4" fmla="*/ 26 w 126"/>
              <a:gd name="T5" fmla="*/ 2 h 114"/>
              <a:gd name="T6" fmla="*/ 38 w 126"/>
              <a:gd name="T7" fmla="*/ 4 h 114"/>
              <a:gd name="T8" fmla="*/ 50 w 126"/>
              <a:gd name="T9" fmla="*/ 8 h 114"/>
              <a:gd name="T10" fmla="*/ 62 w 126"/>
              <a:gd name="T11" fmla="*/ 12 h 114"/>
              <a:gd name="T12" fmla="*/ 72 w 126"/>
              <a:gd name="T13" fmla="*/ 16 h 114"/>
              <a:gd name="T14" fmla="*/ 82 w 126"/>
              <a:gd name="T15" fmla="*/ 22 h 114"/>
              <a:gd name="T16" fmla="*/ 92 w 126"/>
              <a:gd name="T17" fmla="*/ 30 h 114"/>
              <a:gd name="T18" fmla="*/ 100 w 126"/>
              <a:gd name="T19" fmla="*/ 38 h 114"/>
              <a:gd name="T20" fmla="*/ 108 w 126"/>
              <a:gd name="T21" fmla="*/ 46 h 114"/>
              <a:gd name="T22" fmla="*/ 114 w 126"/>
              <a:gd name="T23" fmla="*/ 54 h 114"/>
              <a:gd name="T24" fmla="*/ 118 w 126"/>
              <a:gd name="T25" fmla="*/ 62 h 114"/>
              <a:gd name="T26" fmla="*/ 122 w 126"/>
              <a:gd name="T27" fmla="*/ 68 h 114"/>
              <a:gd name="T28" fmla="*/ 124 w 126"/>
              <a:gd name="T29" fmla="*/ 74 h 114"/>
              <a:gd name="T30" fmla="*/ 126 w 126"/>
              <a:gd name="T31" fmla="*/ 80 h 114"/>
              <a:gd name="T32" fmla="*/ 124 w 126"/>
              <a:gd name="T33" fmla="*/ 86 h 114"/>
              <a:gd name="T34" fmla="*/ 122 w 126"/>
              <a:gd name="T35" fmla="*/ 92 h 114"/>
              <a:gd name="T36" fmla="*/ 120 w 126"/>
              <a:gd name="T37" fmla="*/ 98 h 114"/>
              <a:gd name="T38" fmla="*/ 118 w 126"/>
              <a:gd name="T39" fmla="*/ 104 h 114"/>
              <a:gd name="T40" fmla="*/ 116 w 126"/>
              <a:gd name="T41" fmla="*/ 108 h 114"/>
              <a:gd name="T42" fmla="*/ 112 w 126"/>
              <a:gd name="T43" fmla="*/ 110 h 114"/>
              <a:gd name="T44" fmla="*/ 110 w 126"/>
              <a:gd name="T45" fmla="*/ 114 h 114"/>
              <a:gd name="T46" fmla="*/ 108 w 126"/>
              <a:gd name="T47" fmla="*/ 114 h 114"/>
              <a:gd name="T48" fmla="*/ 106 w 126"/>
              <a:gd name="T49" fmla="*/ 114 h 114"/>
              <a:gd name="T50" fmla="*/ 102 w 126"/>
              <a:gd name="T51" fmla="*/ 114 h 114"/>
              <a:gd name="T52" fmla="*/ 96 w 126"/>
              <a:gd name="T53" fmla="*/ 112 h 114"/>
              <a:gd name="T54" fmla="*/ 90 w 126"/>
              <a:gd name="T55" fmla="*/ 108 h 114"/>
              <a:gd name="T56" fmla="*/ 84 w 126"/>
              <a:gd name="T57" fmla="*/ 102 h 114"/>
              <a:gd name="T58" fmla="*/ 76 w 126"/>
              <a:gd name="T59" fmla="*/ 94 h 114"/>
              <a:gd name="T60" fmla="*/ 66 w 126"/>
              <a:gd name="T61" fmla="*/ 84 h 114"/>
              <a:gd name="T62" fmla="*/ 56 w 126"/>
              <a:gd name="T63" fmla="*/ 74 h 114"/>
              <a:gd name="T64" fmla="*/ 44 w 126"/>
              <a:gd name="T65" fmla="*/ 62 h 114"/>
              <a:gd name="T66" fmla="*/ 32 w 126"/>
              <a:gd name="T67" fmla="*/ 50 h 114"/>
              <a:gd name="T68" fmla="*/ 22 w 126"/>
              <a:gd name="T69" fmla="*/ 40 h 114"/>
              <a:gd name="T70" fmla="*/ 14 w 126"/>
              <a:gd name="T71" fmla="*/ 30 h 114"/>
              <a:gd name="T72" fmla="*/ 8 w 126"/>
              <a:gd name="T73" fmla="*/ 20 h 114"/>
              <a:gd name="T74" fmla="*/ 4 w 126"/>
              <a:gd name="T75" fmla="*/ 14 h 114"/>
              <a:gd name="T76" fmla="*/ 2 w 126"/>
              <a:gd name="T77" fmla="*/ 8 h 114"/>
              <a:gd name="T78" fmla="*/ 0 w 126"/>
              <a:gd name="T79" fmla="*/ 4 h 114"/>
              <a:gd name="T80" fmla="*/ 2 w 126"/>
              <a:gd name="T81" fmla="*/ 0 h 114"/>
              <a:gd name="T82" fmla="*/ 2 w 126"/>
              <a:gd name="T83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6" h="114">
                <a:moveTo>
                  <a:pt x="2" y="0"/>
                </a:moveTo>
                <a:lnTo>
                  <a:pt x="14" y="0"/>
                </a:lnTo>
                <a:lnTo>
                  <a:pt x="26" y="2"/>
                </a:lnTo>
                <a:lnTo>
                  <a:pt x="38" y="4"/>
                </a:lnTo>
                <a:lnTo>
                  <a:pt x="50" y="8"/>
                </a:lnTo>
                <a:lnTo>
                  <a:pt x="62" y="12"/>
                </a:lnTo>
                <a:lnTo>
                  <a:pt x="72" y="16"/>
                </a:lnTo>
                <a:lnTo>
                  <a:pt x="82" y="22"/>
                </a:lnTo>
                <a:lnTo>
                  <a:pt x="92" y="30"/>
                </a:lnTo>
                <a:lnTo>
                  <a:pt x="100" y="38"/>
                </a:lnTo>
                <a:lnTo>
                  <a:pt x="108" y="46"/>
                </a:lnTo>
                <a:lnTo>
                  <a:pt x="114" y="54"/>
                </a:lnTo>
                <a:lnTo>
                  <a:pt x="118" y="62"/>
                </a:lnTo>
                <a:lnTo>
                  <a:pt x="122" y="68"/>
                </a:lnTo>
                <a:lnTo>
                  <a:pt x="124" y="74"/>
                </a:lnTo>
                <a:lnTo>
                  <a:pt x="126" y="80"/>
                </a:lnTo>
                <a:lnTo>
                  <a:pt x="124" y="86"/>
                </a:lnTo>
                <a:lnTo>
                  <a:pt x="122" y="92"/>
                </a:lnTo>
                <a:lnTo>
                  <a:pt x="120" y="98"/>
                </a:lnTo>
                <a:lnTo>
                  <a:pt x="118" y="104"/>
                </a:lnTo>
                <a:lnTo>
                  <a:pt x="116" y="108"/>
                </a:lnTo>
                <a:lnTo>
                  <a:pt x="112" y="110"/>
                </a:lnTo>
                <a:lnTo>
                  <a:pt x="110" y="114"/>
                </a:lnTo>
                <a:lnTo>
                  <a:pt x="108" y="114"/>
                </a:lnTo>
                <a:lnTo>
                  <a:pt x="106" y="114"/>
                </a:lnTo>
                <a:lnTo>
                  <a:pt x="102" y="114"/>
                </a:lnTo>
                <a:lnTo>
                  <a:pt x="96" y="112"/>
                </a:lnTo>
                <a:lnTo>
                  <a:pt x="90" y="108"/>
                </a:lnTo>
                <a:lnTo>
                  <a:pt x="84" y="102"/>
                </a:lnTo>
                <a:lnTo>
                  <a:pt x="76" y="94"/>
                </a:lnTo>
                <a:lnTo>
                  <a:pt x="66" y="84"/>
                </a:lnTo>
                <a:lnTo>
                  <a:pt x="56" y="74"/>
                </a:lnTo>
                <a:lnTo>
                  <a:pt x="44" y="62"/>
                </a:lnTo>
                <a:lnTo>
                  <a:pt x="32" y="50"/>
                </a:lnTo>
                <a:lnTo>
                  <a:pt x="22" y="40"/>
                </a:lnTo>
                <a:lnTo>
                  <a:pt x="14" y="30"/>
                </a:lnTo>
                <a:lnTo>
                  <a:pt x="8" y="20"/>
                </a:lnTo>
                <a:lnTo>
                  <a:pt x="4" y="14"/>
                </a:lnTo>
                <a:lnTo>
                  <a:pt x="2" y="8"/>
                </a:lnTo>
                <a:lnTo>
                  <a:pt x="0" y="4"/>
                </a:lnTo>
                <a:lnTo>
                  <a:pt x="2" y="0"/>
                </a:lnTo>
                <a:lnTo>
                  <a:pt x="2" y="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26"/>
          <p:cNvSpPr>
            <a:spLocks/>
          </p:cNvSpPr>
          <p:nvPr/>
        </p:nvSpPr>
        <p:spPr bwMode="auto">
          <a:xfrm>
            <a:off x="1476274" y="2338922"/>
            <a:ext cx="862014" cy="559143"/>
          </a:xfrm>
          <a:custGeom>
            <a:avLst/>
            <a:gdLst>
              <a:gd name="T0" fmla="*/ 371 w 517"/>
              <a:gd name="T1" fmla="*/ 118 h 335"/>
              <a:gd name="T2" fmla="*/ 389 w 517"/>
              <a:gd name="T3" fmla="*/ 102 h 335"/>
              <a:gd name="T4" fmla="*/ 403 w 517"/>
              <a:gd name="T5" fmla="*/ 86 h 335"/>
              <a:gd name="T6" fmla="*/ 413 w 517"/>
              <a:gd name="T7" fmla="*/ 72 h 335"/>
              <a:gd name="T8" fmla="*/ 423 w 517"/>
              <a:gd name="T9" fmla="*/ 56 h 335"/>
              <a:gd name="T10" fmla="*/ 431 w 517"/>
              <a:gd name="T11" fmla="*/ 34 h 335"/>
              <a:gd name="T12" fmla="*/ 431 w 517"/>
              <a:gd name="T13" fmla="*/ 18 h 335"/>
              <a:gd name="T14" fmla="*/ 433 w 517"/>
              <a:gd name="T15" fmla="*/ 10 h 335"/>
              <a:gd name="T16" fmla="*/ 439 w 517"/>
              <a:gd name="T17" fmla="*/ 4 h 335"/>
              <a:gd name="T18" fmla="*/ 447 w 517"/>
              <a:gd name="T19" fmla="*/ 0 h 335"/>
              <a:gd name="T20" fmla="*/ 455 w 517"/>
              <a:gd name="T21" fmla="*/ 4 h 335"/>
              <a:gd name="T22" fmla="*/ 465 w 517"/>
              <a:gd name="T23" fmla="*/ 12 h 335"/>
              <a:gd name="T24" fmla="*/ 479 w 517"/>
              <a:gd name="T25" fmla="*/ 24 h 335"/>
              <a:gd name="T26" fmla="*/ 495 w 517"/>
              <a:gd name="T27" fmla="*/ 42 h 335"/>
              <a:gd name="T28" fmla="*/ 505 w 517"/>
              <a:gd name="T29" fmla="*/ 56 h 335"/>
              <a:gd name="T30" fmla="*/ 513 w 517"/>
              <a:gd name="T31" fmla="*/ 66 h 335"/>
              <a:gd name="T32" fmla="*/ 517 w 517"/>
              <a:gd name="T33" fmla="*/ 74 h 335"/>
              <a:gd name="T34" fmla="*/ 517 w 517"/>
              <a:gd name="T35" fmla="*/ 78 h 335"/>
              <a:gd name="T36" fmla="*/ 513 w 517"/>
              <a:gd name="T37" fmla="*/ 82 h 335"/>
              <a:gd name="T38" fmla="*/ 507 w 517"/>
              <a:gd name="T39" fmla="*/ 90 h 335"/>
              <a:gd name="T40" fmla="*/ 497 w 517"/>
              <a:gd name="T41" fmla="*/ 98 h 335"/>
              <a:gd name="T42" fmla="*/ 485 w 517"/>
              <a:gd name="T43" fmla="*/ 110 h 335"/>
              <a:gd name="T44" fmla="*/ 467 w 517"/>
              <a:gd name="T45" fmla="*/ 124 h 335"/>
              <a:gd name="T46" fmla="*/ 447 w 517"/>
              <a:gd name="T47" fmla="*/ 140 h 335"/>
              <a:gd name="T48" fmla="*/ 421 w 517"/>
              <a:gd name="T49" fmla="*/ 156 h 335"/>
              <a:gd name="T50" fmla="*/ 343 w 517"/>
              <a:gd name="T51" fmla="*/ 202 h 335"/>
              <a:gd name="T52" fmla="*/ 262 w 517"/>
              <a:gd name="T53" fmla="*/ 246 h 335"/>
              <a:gd name="T54" fmla="*/ 222 w 517"/>
              <a:gd name="T55" fmla="*/ 263 h 335"/>
              <a:gd name="T56" fmla="*/ 180 w 517"/>
              <a:gd name="T57" fmla="*/ 281 h 335"/>
              <a:gd name="T58" fmla="*/ 132 w 517"/>
              <a:gd name="T59" fmla="*/ 299 h 335"/>
              <a:gd name="T60" fmla="*/ 92 w 517"/>
              <a:gd name="T61" fmla="*/ 311 h 335"/>
              <a:gd name="T62" fmla="*/ 70 w 517"/>
              <a:gd name="T63" fmla="*/ 319 h 335"/>
              <a:gd name="T64" fmla="*/ 50 w 517"/>
              <a:gd name="T65" fmla="*/ 325 h 335"/>
              <a:gd name="T66" fmla="*/ 34 w 517"/>
              <a:gd name="T67" fmla="*/ 331 h 335"/>
              <a:gd name="T68" fmla="*/ 20 w 517"/>
              <a:gd name="T69" fmla="*/ 333 h 335"/>
              <a:gd name="T70" fmla="*/ 10 w 517"/>
              <a:gd name="T71" fmla="*/ 335 h 335"/>
              <a:gd name="T72" fmla="*/ 4 w 517"/>
              <a:gd name="T73" fmla="*/ 335 h 335"/>
              <a:gd name="T74" fmla="*/ 2 w 517"/>
              <a:gd name="T75" fmla="*/ 333 h 335"/>
              <a:gd name="T76" fmla="*/ 0 w 517"/>
              <a:gd name="T77" fmla="*/ 331 h 335"/>
              <a:gd name="T78" fmla="*/ 2 w 517"/>
              <a:gd name="T79" fmla="*/ 327 h 335"/>
              <a:gd name="T80" fmla="*/ 4 w 517"/>
              <a:gd name="T81" fmla="*/ 325 h 335"/>
              <a:gd name="T82" fmla="*/ 10 w 517"/>
              <a:gd name="T83" fmla="*/ 319 h 335"/>
              <a:gd name="T84" fmla="*/ 18 w 517"/>
              <a:gd name="T85" fmla="*/ 315 h 335"/>
              <a:gd name="T86" fmla="*/ 28 w 517"/>
              <a:gd name="T87" fmla="*/ 309 h 335"/>
              <a:gd name="T88" fmla="*/ 48 w 517"/>
              <a:gd name="T89" fmla="*/ 301 h 335"/>
              <a:gd name="T90" fmla="*/ 80 w 517"/>
              <a:gd name="T91" fmla="*/ 287 h 335"/>
              <a:gd name="T92" fmla="*/ 116 w 517"/>
              <a:gd name="T93" fmla="*/ 271 h 335"/>
              <a:gd name="T94" fmla="*/ 158 w 517"/>
              <a:gd name="T95" fmla="*/ 252 h 335"/>
              <a:gd name="T96" fmla="*/ 204 w 517"/>
              <a:gd name="T97" fmla="*/ 228 h 335"/>
              <a:gd name="T98" fmla="*/ 250 w 517"/>
              <a:gd name="T99" fmla="*/ 200 h 335"/>
              <a:gd name="T100" fmla="*/ 291 w 517"/>
              <a:gd name="T101" fmla="*/ 178 h 335"/>
              <a:gd name="T102" fmla="*/ 323 w 517"/>
              <a:gd name="T103" fmla="*/ 156 h 335"/>
              <a:gd name="T104" fmla="*/ 339 w 517"/>
              <a:gd name="T105" fmla="*/ 146 h 335"/>
              <a:gd name="T106" fmla="*/ 351 w 517"/>
              <a:gd name="T107" fmla="*/ 136 h 335"/>
              <a:gd name="T108" fmla="*/ 361 w 517"/>
              <a:gd name="T109" fmla="*/ 128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17" h="335">
                <a:moveTo>
                  <a:pt x="361" y="128"/>
                </a:moveTo>
                <a:lnTo>
                  <a:pt x="371" y="118"/>
                </a:lnTo>
                <a:lnTo>
                  <a:pt x="379" y="110"/>
                </a:lnTo>
                <a:lnTo>
                  <a:pt x="389" y="102"/>
                </a:lnTo>
                <a:lnTo>
                  <a:pt x="395" y="94"/>
                </a:lnTo>
                <a:lnTo>
                  <a:pt x="403" y="86"/>
                </a:lnTo>
                <a:lnTo>
                  <a:pt x="409" y="78"/>
                </a:lnTo>
                <a:lnTo>
                  <a:pt x="413" y="72"/>
                </a:lnTo>
                <a:lnTo>
                  <a:pt x="417" y="66"/>
                </a:lnTo>
                <a:lnTo>
                  <a:pt x="423" y="56"/>
                </a:lnTo>
                <a:lnTo>
                  <a:pt x="427" y="44"/>
                </a:lnTo>
                <a:lnTo>
                  <a:pt x="431" y="34"/>
                </a:lnTo>
                <a:lnTo>
                  <a:pt x="431" y="24"/>
                </a:lnTo>
                <a:lnTo>
                  <a:pt x="431" y="18"/>
                </a:lnTo>
                <a:lnTo>
                  <a:pt x="433" y="14"/>
                </a:lnTo>
                <a:lnTo>
                  <a:pt x="433" y="10"/>
                </a:lnTo>
                <a:lnTo>
                  <a:pt x="435" y="8"/>
                </a:lnTo>
                <a:lnTo>
                  <a:pt x="439" y="4"/>
                </a:lnTo>
                <a:lnTo>
                  <a:pt x="445" y="0"/>
                </a:lnTo>
                <a:lnTo>
                  <a:pt x="447" y="0"/>
                </a:lnTo>
                <a:lnTo>
                  <a:pt x="451" y="2"/>
                </a:lnTo>
                <a:lnTo>
                  <a:pt x="455" y="4"/>
                </a:lnTo>
                <a:lnTo>
                  <a:pt x="459" y="6"/>
                </a:lnTo>
                <a:lnTo>
                  <a:pt x="465" y="12"/>
                </a:lnTo>
                <a:lnTo>
                  <a:pt x="473" y="18"/>
                </a:lnTo>
                <a:lnTo>
                  <a:pt x="479" y="24"/>
                </a:lnTo>
                <a:lnTo>
                  <a:pt x="489" y="32"/>
                </a:lnTo>
                <a:lnTo>
                  <a:pt x="495" y="42"/>
                </a:lnTo>
                <a:lnTo>
                  <a:pt x="501" y="48"/>
                </a:lnTo>
                <a:lnTo>
                  <a:pt x="505" y="56"/>
                </a:lnTo>
                <a:lnTo>
                  <a:pt x="509" y="62"/>
                </a:lnTo>
                <a:lnTo>
                  <a:pt x="513" y="66"/>
                </a:lnTo>
                <a:lnTo>
                  <a:pt x="515" y="70"/>
                </a:lnTo>
                <a:lnTo>
                  <a:pt x="517" y="74"/>
                </a:lnTo>
                <a:lnTo>
                  <a:pt x="517" y="76"/>
                </a:lnTo>
                <a:lnTo>
                  <a:pt x="517" y="78"/>
                </a:lnTo>
                <a:lnTo>
                  <a:pt x="515" y="80"/>
                </a:lnTo>
                <a:lnTo>
                  <a:pt x="513" y="82"/>
                </a:lnTo>
                <a:lnTo>
                  <a:pt x="509" y="86"/>
                </a:lnTo>
                <a:lnTo>
                  <a:pt x="507" y="90"/>
                </a:lnTo>
                <a:lnTo>
                  <a:pt x="503" y="94"/>
                </a:lnTo>
                <a:lnTo>
                  <a:pt x="497" y="98"/>
                </a:lnTo>
                <a:lnTo>
                  <a:pt x="493" y="104"/>
                </a:lnTo>
                <a:lnTo>
                  <a:pt x="485" y="110"/>
                </a:lnTo>
                <a:lnTo>
                  <a:pt x="477" y="116"/>
                </a:lnTo>
                <a:lnTo>
                  <a:pt x="467" y="124"/>
                </a:lnTo>
                <a:lnTo>
                  <a:pt x="457" y="132"/>
                </a:lnTo>
                <a:lnTo>
                  <a:pt x="447" y="140"/>
                </a:lnTo>
                <a:lnTo>
                  <a:pt x="435" y="148"/>
                </a:lnTo>
                <a:lnTo>
                  <a:pt x="421" y="156"/>
                </a:lnTo>
                <a:lnTo>
                  <a:pt x="407" y="166"/>
                </a:lnTo>
                <a:lnTo>
                  <a:pt x="343" y="202"/>
                </a:lnTo>
                <a:lnTo>
                  <a:pt x="280" y="238"/>
                </a:lnTo>
                <a:lnTo>
                  <a:pt x="262" y="246"/>
                </a:lnTo>
                <a:lnTo>
                  <a:pt x="244" y="253"/>
                </a:lnTo>
                <a:lnTo>
                  <a:pt x="222" y="263"/>
                </a:lnTo>
                <a:lnTo>
                  <a:pt x="202" y="271"/>
                </a:lnTo>
                <a:lnTo>
                  <a:pt x="180" y="281"/>
                </a:lnTo>
                <a:lnTo>
                  <a:pt x="156" y="289"/>
                </a:lnTo>
                <a:lnTo>
                  <a:pt x="132" y="299"/>
                </a:lnTo>
                <a:lnTo>
                  <a:pt x="106" y="307"/>
                </a:lnTo>
                <a:lnTo>
                  <a:pt x="92" y="311"/>
                </a:lnTo>
                <a:lnTo>
                  <a:pt x="80" y="315"/>
                </a:lnTo>
                <a:lnTo>
                  <a:pt x="70" y="319"/>
                </a:lnTo>
                <a:lnTo>
                  <a:pt x="58" y="323"/>
                </a:lnTo>
                <a:lnTo>
                  <a:pt x="50" y="325"/>
                </a:lnTo>
                <a:lnTo>
                  <a:pt x="40" y="329"/>
                </a:lnTo>
                <a:lnTo>
                  <a:pt x="34" y="331"/>
                </a:lnTo>
                <a:lnTo>
                  <a:pt x="26" y="331"/>
                </a:lnTo>
                <a:lnTo>
                  <a:pt x="20" y="333"/>
                </a:lnTo>
                <a:lnTo>
                  <a:pt x="16" y="335"/>
                </a:lnTo>
                <a:lnTo>
                  <a:pt x="10" y="335"/>
                </a:lnTo>
                <a:lnTo>
                  <a:pt x="8" y="335"/>
                </a:lnTo>
                <a:lnTo>
                  <a:pt x="4" y="335"/>
                </a:lnTo>
                <a:lnTo>
                  <a:pt x="2" y="333"/>
                </a:lnTo>
                <a:lnTo>
                  <a:pt x="2" y="333"/>
                </a:lnTo>
                <a:lnTo>
                  <a:pt x="0" y="331"/>
                </a:lnTo>
                <a:lnTo>
                  <a:pt x="0" y="331"/>
                </a:lnTo>
                <a:lnTo>
                  <a:pt x="0" y="329"/>
                </a:lnTo>
                <a:lnTo>
                  <a:pt x="2" y="327"/>
                </a:lnTo>
                <a:lnTo>
                  <a:pt x="2" y="325"/>
                </a:lnTo>
                <a:lnTo>
                  <a:pt x="4" y="325"/>
                </a:lnTo>
                <a:lnTo>
                  <a:pt x="8" y="323"/>
                </a:lnTo>
                <a:lnTo>
                  <a:pt x="10" y="319"/>
                </a:lnTo>
                <a:lnTo>
                  <a:pt x="14" y="317"/>
                </a:lnTo>
                <a:lnTo>
                  <a:pt x="18" y="315"/>
                </a:lnTo>
                <a:lnTo>
                  <a:pt x="24" y="313"/>
                </a:lnTo>
                <a:lnTo>
                  <a:pt x="28" y="309"/>
                </a:lnTo>
                <a:lnTo>
                  <a:pt x="34" y="307"/>
                </a:lnTo>
                <a:lnTo>
                  <a:pt x="48" y="301"/>
                </a:lnTo>
                <a:lnTo>
                  <a:pt x="62" y="293"/>
                </a:lnTo>
                <a:lnTo>
                  <a:pt x="80" y="287"/>
                </a:lnTo>
                <a:lnTo>
                  <a:pt x="98" y="279"/>
                </a:lnTo>
                <a:lnTo>
                  <a:pt x="116" y="271"/>
                </a:lnTo>
                <a:lnTo>
                  <a:pt x="136" y="261"/>
                </a:lnTo>
                <a:lnTo>
                  <a:pt x="158" y="252"/>
                </a:lnTo>
                <a:lnTo>
                  <a:pt x="180" y="240"/>
                </a:lnTo>
                <a:lnTo>
                  <a:pt x="204" y="228"/>
                </a:lnTo>
                <a:lnTo>
                  <a:pt x="228" y="214"/>
                </a:lnTo>
                <a:lnTo>
                  <a:pt x="250" y="200"/>
                </a:lnTo>
                <a:lnTo>
                  <a:pt x="272" y="190"/>
                </a:lnTo>
                <a:lnTo>
                  <a:pt x="291" y="178"/>
                </a:lnTo>
                <a:lnTo>
                  <a:pt x="307" y="166"/>
                </a:lnTo>
                <a:lnTo>
                  <a:pt x="323" y="156"/>
                </a:lnTo>
                <a:lnTo>
                  <a:pt x="331" y="152"/>
                </a:lnTo>
                <a:lnTo>
                  <a:pt x="339" y="146"/>
                </a:lnTo>
                <a:lnTo>
                  <a:pt x="345" y="142"/>
                </a:lnTo>
                <a:lnTo>
                  <a:pt x="351" y="136"/>
                </a:lnTo>
                <a:lnTo>
                  <a:pt x="355" y="132"/>
                </a:lnTo>
                <a:lnTo>
                  <a:pt x="361" y="128"/>
                </a:lnTo>
                <a:lnTo>
                  <a:pt x="361" y="128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27"/>
          <p:cNvSpPr>
            <a:spLocks/>
          </p:cNvSpPr>
          <p:nvPr/>
        </p:nvSpPr>
        <p:spPr bwMode="auto">
          <a:xfrm>
            <a:off x="1469618" y="2834829"/>
            <a:ext cx="426014" cy="376089"/>
          </a:xfrm>
          <a:custGeom>
            <a:avLst/>
            <a:gdLst>
              <a:gd name="T0" fmla="*/ 72 w 256"/>
              <a:gd name="T1" fmla="*/ 200 h 226"/>
              <a:gd name="T2" fmla="*/ 56 w 256"/>
              <a:gd name="T3" fmla="*/ 208 h 226"/>
              <a:gd name="T4" fmla="*/ 42 w 256"/>
              <a:gd name="T5" fmla="*/ 216 h 226"/>
              <a:gd name="T6" fmla="*/ 32 w 256"/>
              <a:gd name="T7" fmla="*/ 220 h 226"/>
              <a:gd name="T8" fmla="*/ 22 w 256"/>
              <a:gd name="T9" fmla="*/ 224 h 226"/>
              <a:gd name="T10" fmla="*/ 14 w 256"/>
              <a:gd name="T11" fmla="*/ 226 h 226"/>
              <a:gd name="T12" fmla="*/ 8 w 256"/>
              <a:gd name="T13" fmla="*/ 226 h 226"/>
              <a:gd name="T14" fmla="*/ 2 w 256"/>
              <a:gd name="T15" fmla="*/ 226 h 226"/>
              <a:gd name="T16" fmla="*/ 0 w 256"/>
              <a:gd name="T17" fmla="*/ 224 h 226"/>
              <a:gd name="T18" fmla="*/ 0 w 256"/>
              <a:gd name="T19" fmla="*/ 224 h 226"/>
              <a:gd name="T20" fmla="*/ 0 w 256"/>
              <a:gd name="T21" fmla="*/ 222 h 226"/>
              <a:gd name="T22" fmla="*/ 0 w 256"/>
              <a:gd name="T23" fmla="*/ 220 h 226"/>
              <a:gd name="T24" fmla="*/ 2 w 256"/>
              <a:gd name="T25" fmla="*/ 218 h 226"/>
              <a:gd name="T26" fmla="*/ 2 w 256"/>
              <a:gd name="T27" fmla="*/ 216 h 226"/>
              <a:gd name="T28" fmla="*/ 4 w 256"/>
              <a:gd name="T29" fmla="*/ 214 h 226"/>
              <a:gd name="T30" fmla="*/ 8 w 256"/>
              <a:gd name="T31" fmla="*/ 212 h 226"/>
              <a:gd name="T32" fmla="*/ 10 w 256"/>
              <a:gd name="T33" fmla="*/ 210 h 226"/>
              <a:gd name="T34" fmla="*/ 14 w 256"/>
              <a:gd name="T35" fmla="*/ 206 h 226"/>
              <a:gd name="T36" fmla="*/ 20 w 256"/>
              <a:gd name="T37" fmla="*/ 202 h 226"/>
              <a:gd name="T38" fmla="*/ 24 w 256"/>
              <a:gd name="T39" fmla="*/ 198 h 226"/>
              <a:gd name="T40" fmla="*/ 30 w 256"/>
              <a:gd name="T41" fmla="*/ 194 h 226"/>
              <a:gd name="T42" fmla="*/ 36 w 256"/>
              <a:gd name="T43" fmla="*/ 188 h 226"/>
              <a:gd name="T44" fmla="*/ 42 w 256"/>
              <a:gd name="T45" fmla="*/ 184 h 226"/>
              <a:gd name="T46" fmla="*/ 50 w 256"/>
              <a:gd name="T47" fmla="*/ 178 h 226"/>
              <a:gd name="T48" fmla="*/ 58 w 256"/>
              <a:gd name="T49" fmla="*/ 172 h 226"/>
              <a:gd name="T50" fmla="*/ 64 w 256"/>
              <a:gd name="T51" fmla="*/ 166 h 226"/>
              <a:gd name="T52" fmla="*/ 72 w 256"/>
              <a:gd name="T53" fmla="*/ 158 h 226"/>
              <a:gd name="T54" fmla="*/ 80 w 256"/>
              <a:gd name="T55" fmla="*/ 150 h 226"/>
              <a:gd name="T56" fmla="*/ 88 w 256"/>
              <a:gd name="T57" fmla="*/ 142 h 226"/>
              <a:gd name="T58" fmla="*/ 96 w 256"/>
              <a:gd name="T59" fmla="*/ 134 h 226"/>
              <a:gd name="T60" fmla="*/ 106 w 256"/>
              <a:gd name="T61" fmla="*/ 124 h 226"/>
              <a:gd name="T62" fmla="*/ 114 w 256"/>
              <a:gd name="T63" fmla="*/ 114 h 226"/>
              <a:gd name="T64" fmla="*/ 124 w 256"/>
              <a:gd name="T65" fmla="*/ 104 h 226"/>
              <a:gd name="T66" fmla="*/ 134 w 256"/>
              <a:gd name="T67" fmla="*/ 94 h 226"/>
              <a:gd name="T68" fmla="*/ 144 w 256"/>
              <a:gd name="T69" fmla="*/ 82 h 226"/>
              <a:gd name="T70" fmla="*/ 154 w 256"/>
              <a:gd name="T71" fmla="*/ 70 h 226"/>
              <a:gd name="T72" fmla="*/ 164 w 256"/>
              <a:gd name="T73" fmla="*/ 58 h 226"/>
              <a:gd name="T74" fmla="*/ 176 w 256"/>
              <a:gd name="T75" fmla="*/ 44 h 226"/>
              <a:gd name="T76" fmla="*/ 186 w 256"/>
              <a:gd name="T77" fmla="*/ 30 h 226"/>
              <a:gd name="T78" fmla="*/ 198 w 256"/>
              <a:gd name="T79" fmla="*/ 16 h 226"/>
              <a:gd name="T80" fmla="*/ 208 w 256"/>
              <a:gd name="T81" fmla="*/ 0 h 226"/>
              <a:gd name="T82" fmla="*/ 232 w 256"/>
              <a:gd name="T83" fmla="*/ 20 h 226"/>
              <a:gd name="T84" fmla="*/ 256 w 256"/>
              <a:gd name="T85" fmla="*/ 38 h 226"/>
              <a:gd name="T86" fmla="*/ 242 w 256"/>
              <a:gd name="T87" fmla="*/ 54 h 226"/>
              <a:gd name="T88" fmla="*/ 228 w 256"/>
              <a:gd name="T89" fmla="*/ 68 h 226"/>
              <a:gd name="T90" fmla="*/ 216 w 256"/>
              <a:gd name="T91" fmla="*/ 82 h 226"/>
              <a:gd name="T92" fmla="*/ 202 w 256"/>
              <a:gd name="T93" fmla="*/ 96 h 226"/>
              <a:gd name="T94" fmla="*/ 190 w 256"/>
              <a:gd name="T95" fmla="*/ 108 h 226"/>
              <a:gd name="T96" fmla="*/ 178 w 256"/>
              <a:gd name="T97" fmla="*/ 120 h 226"/>
              <a:gd name="T98" fmla="*/ 164 w 256"/>
              <a:gd name="T99" fmla="*/ 130 h 226"/>
              <a:gd name="T100" fmla="*/ 154 w 256"/>
              <a:gd name="T101" fmla="*/ 142 h 226"/>
              <a:gd name="T102" fmla="*/ 142 w 256"/>
              <a:gd name="T103" fmla="*/ 152 h 226"/>
              <a:gd name="T104" fmla="*/ 130 w 256"/>
              <a:gd name="T105" fmla="*/ 160 h 226"/>
              <a:gd name="T106" fmla="*/ 120 w 256"/>
              <a:gd name="T107" fmla="*/ 168 h 226"/>
              <a:gd name="T108" fmla="*/ 110 w 256"/>
              <a:gd name="T109" fmla="*/ 176 h 226"/>
              <a:gd name="T110" fmla="*/ 100 w 256"/>
              <a:gd name="T111" fmla="*/ 184 h 226"/>
              <a:gd name="T112" fmla="*/ 90 w 256"/>
              <a:gd name="T113" fmla="*/ 190 h 226"/>
              <a:gd name="T114" fmla="*/ 80 w 256"/>
              <a:gd name="T115" fmla="*/ 196 h 226"/>
              <a:gd name="T116" fmla="*/ 72 w 256"/>
              <a:gd name="T117" fmla="*/ 200 h 226"/>
              <a:gd name="T118" fmla="*/ 72 w 256"/>
              <a:gd name="T119" fmla="*/ 20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56" h="226">
                <a:moveTo>
                  <a:pt x="72" y="200"/>
                </a:moveTo>
                <a:lnTo>
                  <a:pt x="56" y="208"/>
                </a:lnTo>
                <a:lnTo>
                  <a:pt x="42" y="216"/>
                </a:lnTo>
                <a:lnTo>
                  <a:pt x="32" y="220"/>
                </a:lnTo>
                <a:lnTo>
                  <a:pt x="22" y="224"/>
                </a:lnTo>
                <a:lnTo>
                  <a:pt x="14" y="226"/>
                </a:lnTo>
                <a:lnTo>
                  <a:pt x="8" y="226"/>
                </a:lnTo>
                <a:lnTo>
                  <a:pt x="2" y="226"/>
                </a:lnTo>
                <a:lnTo>
                  <a:pt x="0" y="224"/>
                </a:lnTo>
                <a:lnTo>
                  <a:pt x="0" y="224"/>
                </a:lnTo>
                <a:lnTo>
                  <a:pt x="0" y="222"/>
                </a:lnTo>
                <a:lnTo>
                  <a:pt x="0" y="220"/>
                </a:lnTo>
                <a:lnTo>
                  <a:pt x="2" y="218"/>
                </a:lnTo>
                <a:lnTo>
                  <a:pt x="2" y="216"/>
                </a:lnTo>
                <a:lnTo>
                  <a:pt x="4" y="214"/>
                </a:lnTo>
                <a:lnTo>
                  <a:pt x="8" y="212"/>
                </a:lnTo>
                <a:lnTo>
                  <a:pt x="10" y="210"/>
                </a:lnTo>
                <a:lnTo>
                  <a:pt x="14" y="206"/>
                </a:lnTo>
                <a:lnTo>
                  <a:pt x="20" y="202"/>
                </a:lnTo>
                <a:lnTo>
                  <a:pt x="24" y="198"/>
                </a:lnTo>
                <a:lnTo>
                  <a:pt x="30" y="194"/>
                </a:lnTo>
                <a:lnTo>
                  <a:pt x="36" y="188"/>
                </a:lnTo>
                <a:lnTo>
                  <a:pt x="42" y="184"/>
                </a:lnTo>
                <a:lnTo>
                  <a:pt x="50" y="178"/>
                </a:lnTo>
                <a:lnTo>
                  <a:pt x="58" y="172"/>
                </a:lnTo>
                <a:lnTo>
                  <a:pt x="64" y="166"/>
                </a:lnTo>
                <a:lnTo>
                  <a:pt x="72" y="158"/>
                </a:lnTo>
                <a:lnTo>
                  <a:pt x="80" y="150"/>
                </a:lnTo>
                <a:lnTo>
                  <a:pt x="88" y="142"/>
                </a:lnTo>
                <a:lnTo>
                  <a:pt x="96" y="134"/>
                </a:lnTo>
                <a:lnTo>
                  <a:pt x="106" y="124"/>
                </a:lnTo>
                <a:lnTo>
                  <a:pt x="114" y="114"/>
                </a:lnTo>
                <a:lnTo>
                  <a:pt x="124" y="104"/>
                </a:lnTo>
                <a:lnTo>
                  <a:pt x="134" y="94"/>
                </a:lnTo>
                <a:lnTo>
                  <a:pt x="144" y="82"/>
                </a:lnTo>
                <a:lnTo>
                  <a:pt x="154" y="70"/>
                </a:lnTo>
                <a:lnTo>
                  <a:pt x="164" y="58"/>
                </a:lnTo>
                <a:lnTo>
                  <a:pt x="176" y="44"/>
                </a:lnTo>
                <a:lnTo>
                  <a:pt x="186" y="30"/>
                </a:lnTo>
                <a:lnTo>
                  <a:pt x="198" y="16"/>
                </a:lnTo>
                <a:lnTo>
                  <a:pt x="208" y="0"/>
                </a:lnTo>
                <a:lnTo>
                  <a:pt x="232" y="20"/>
                </a:lnTo>
                <a:lnTo>
                  <a:pt x="256" y="38"/>
                </a:lnTo>
                <a:lnTo>
                  <a:pt x="242" y="54"/>
                </a:lnTo>
                <a:lnTo>
                  <a:pt x="228" y="68"/>
                </a:lnTo>
                <a:lnTo>
                  <a:pt x="216" y="82"/>
                </a:lnTo>
                <a:lnTo>
                  <a:pt x="202" y="96"/>
                </a:lnTo>
                <a:lnTo>
                  <a:pt x="190" y="108"/>
                </a:lnTo>
                <a:lnTo>
                  <a:pt x="178" y="120"/>
                </a:lnTo>
                <a:lnTo>
                  <a:pt x="164" y="130"/>
                </a:lnTo>
                <a:lnTo>
                  <a:pt x="154" y="142"/>
                </a:lnTo>
                <a:lnTo>
                  <a:pt x="142" y="152"/>
                </a:lnTo>
                <a:lnTo>
                  <a:pt x="130" y="160"/>
                </a:lnTo>
                <a:lnTo>
                  <a:pt x="120" y="168"/>
                </a:lnTo>
                <a:lnTo>
                  <a:pt x="110" y="176"/>
                </a:lnTo>
                <a:lnTo>
                  <a:pt x="100" y="184"/>
                </a:lnTo>
                <a:lnTo>
                  <a:pt x="90" y="190"/>
                </a:lnTo>
                <a:lnTo>
                  <a:pt x="80" y="196"/>
                </a:lnTo>
                <a:lnTo>
                  <a:pt x="72" y="200"/>
                </a:lnTo>
                <a:lnTo>
                  <a:pt x="72" y="20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28"/>
          <p:cNvSpPr>
            <a:spLocks/>
          </p:cNvSpPr>
          <p:nvPr/>
        </p:nvSpPr>
        <p:spPr bwMode="auto">
          <a:xfrm>
            <a:off x="1429679" y="2971286"/>
            <a:ext cx="599082" cy="582440"/>
          </a:xfrm>
          <a:custGeom>
            <a:avLst/>
            <a:gdLst>
              <a:gd name="T0" fmla="*/ 246 w 359"/>
              <a:gd name="T1" fmla="*/ 118 h 352"/>
              <a:gd name="T2" fmla="*/ 256 w 359"/>
              <a:gd name="T3" fmla="*/ 106 h 352"/>
              <a:gd name="T4" fmla="*/ 264 w 359"/>
              <a:gd name="T5" fmla="*/ 92 h 352"/>
              <a:gd name="T6" fmla="*/ 274 w 359"/>
              <a:gd name="T7" fmla="*/ 78 h 352"/>
              <a:gd name="T8" fmla="*/ 282 w 359"/>
              <a:gd name="T9" fmla="*/ 62 h 352"/>
              <a:gd name="T10" fmla="*/ 290 w 359"/>
              <a:gd name="T11" fmla="*/ 48 h 352"/>
              <a:gd name="T12" fmla="*/ 296 w 359"/>
              <a:gd name="T13" fmla="*/ 32 h 352"/>
              <a:gd name="T14" fmla="*/ 302 w 359"/>
              <a:gd name="T15" fmla="*/ 16 h 352"/>
              <a:gd name="T16" fmla="*/ 308 w 359"/>
              <a:gd name="T17" fmla="*/ 0 h 352"/>
              <a:gd name="T18" fmla="*/ 333 w 359"/>
              <a:gd name="T19" fmla="*/ 38 h 352"/>
              <a:gd name="T20" fmla="*/ 359 w 359"/>
              <a:gd name="T21" fmla="*/ 76 h 352"/>
              <a:gd name="T22" fmla="*/ 339 w 359"/>
              <a:gd name="T23" fmla="*/ 104 h 352"/>
              <a:gd name="T24" fmla="*/ 319 w 359"/>
              <a:gd name="T25" fmla="*/ 130 h 352"/>
              <a:gd name="T26" fmla="*/ 298 w 359"/>
              <a:gd name="T27" fmla="*/ 154 h 352"/>
              <a:gd name="T28" fmla="*/ 280 w 359"/>
              <a:gd name="T29" fmla="*/ 176 h 352"/>
              <a:gd name="T30" fmla="*/ 260 w 359"/>
              <a:gd name="T31" fmla="*/ 196 h 352"/>
              <a:gd name="T32" fmla="*/ 240 w 359"/>
              <a:gd name="T33" fmla="*/ 214 h 352"/>
              <a:gd name="T34" fmla="*/ 222 w 359"/>
              <a:gd name="T35" fmla="*/ 232 h 352"/>
              <a:gd name="T36" fmla="*/ 204 w 359"/>
              <a:gd name="T37" fmla="*/ 246 h 352"/>
              <a:gd name="T38" fmla="*/ 186 w 359"/>
              <a:gd name="T39" fmla="*/ 260 h 352"/>
              <a:gd name="T40" fmla="*/ 166 w 359"/>
              <a:gd name="T41" fmla="*/ 274 h 352"/>
              <a:gd name="T42" fmla="*/ 150 w 359"/>
              <a:gd name="T43" fmla="*/ 286 h 352"/>
              <a:gd name="T44" fmla="*/ 132 w 359"/>
              <a:gd name="T45" fmla="*/ 296 h 352"/>
              <a:gd name="T46" fmla="*/ 116 w 359"/>
              <a:gd name="T47" fmla="*/ 306 h 352"/>
              <a:gd name="T48" fmla="*/ 98 w 359"/>
              <a:gd name="T49" fmla="*/ 314 h 352"/>
              <a:gd name="T50" fmla="*/ 82 w 359"/>
              <a:gd name="T51" fmla="*/ 322 h 352"/>
              <a:gd name="T52" fmla="*/ 66 w 359"/>
              <a:gd name="T53" fmla="*/ 328 h 352"/>
              <a:gd name="T54" fmla="*/ 60 w 359"/>
              <a:gd name="T55" fmla="*/ 332 h 352"/>
              <a:gd name="T56" fmla="*/ 52 w 359"/>
              <a:gd name="T57" fmla="*/ 334 h 352"/>
              <a:gd name="T58" fmla="*/ 46 w 359"/>
              <a:gd name="T59" fmla="*/ 338 h 352"/>
              <a:gd name="T60" fmla="*/ 40 w 359"/>
              <a:gd name="T61" fmla="*/ 340 h 352"/>
              <a:gd name="T62" fmla="*/ 28 w 359"/>
              <a:gd name="T63" fmla="*/ 346 h 352"/>
              <a:gd name="T64" fmla="*/ 20 w 359"/>
              <a:gd name="T65" fmla="*/ 348 h 352"/>
              <a:gd name="T66" fmla="*/ 12 w 359"/>
              <a:gd name="T67" fmla="*/ 352 h 352"/>
              <a:gd name="T68" fmla="*/ 6 w 359"/>
              <a:gd name="T69" fmla="*/ 352 h 352"/>
              <a:gd name="T70" fmla="*/ 2 w 359"/>
              <a:gd name="T71" fmla="*/ 352 h 352"/>
              <a:gd name="T72" fmla="*/ 0 w 359"/>
              <a:gd name="T73" fmla="*/ 352 h 352"/>
              <a:gd name="T74" fmla="*/ 0 w 359"/>
              <a:gd name="T75" fmla="*/ 350 h 352"/>
              <a:gd name="T76" fmla="*/ 0 w 359"/>
              <a:gd name="T77" fmla="*/ 348 h 352"/>
              <a:gd name="T78" fmla="*/ 2 w 359"/>
              <a:gd name="T79" fmla="*/ 344 h 352"/>
              <a:gd name="T80" fmla="*/ 4 w 359"/>
              <a:gd name="T81" fmla="*/ 340 h 352"/>
              <a:gd name="T82" fmla="*/ 10 w 359"/>
              <a:gd name="T83" fmla="*/ 336 h 352"/>
              <a:gd name="T84" fmla="*/ 16 w 359"/>
              <a:gd name="T85" fmla="*/ 330 h 352"/>
              <a:gd name="T86" fmla="*/ 24 w 359"/>
              <a:gd name="T87" fmla="*/ 324 h 352"/>
              <a:gd name="T88" fmla="*/ 34 w 359"/>
              <a:gd name="T89" fmla="*/ 318 h 352"/>
              <a:gd name="T90" fmla="*/ 44 w 359"/>
              <a:gd name="T91" fmla="*/ 310 h 352"/>
              <a:gd name="T92" fmla="*/ 56 w 359"/>
              <a:gd name="T93" fmla="*/ 302 h 352"/>
              <a:gd name="T94" fmla="*/ 70 w 359"/>
              <a:gd name="T95" fmla="*/ 292 h 352"/>
              <a:gd name="T96" fmla="*/ 82 w 359"/>
              <a:gd name="T97" fmla="*/ 282 h 352"/>
              <a:gd name="T98" fmla="*/ 98 w 359"/>
              <a:gd name="T99" fmla="*/ 270 h 352"/>
              <a:gd name="T100" fmla="*/ 112 w 359"/>
              <a:gd name="T101" fmla="*/ 258 h 352"/>
              <a:gd name="T102" fmla="*/ 128 w 359"/>
              <a:gd name="T103" fmla="*/ 244 h 352"/>
              <a:gd name="T104" fmla="*/ 142 w 359"/>
              <a:gd name="T105" fmla="*/ 228 h 352"/>
              <a:gd name="T106" fmla="*/ 158 w 359"/>
              <a:gd name="T107" fmla="*/ 212 h 352"/>
              <a:gd name="T108" fmla="*/ 174 w 359"/>
              <a:gd name="T109" fmla="*/ 198 h 352"/>
              <a:gd name="T110" fmla="*/ 188 w 359"/>
              <a:gd name="T111" fmla="*/ 184 h 352"/>
              <a:gd name="T112" fmla="*/ 202 w 359"/>
              <a:gd name="T113" fmla="*/ 170 h 352"/>
              <a:gd name="T114" fmla="*/ 214 w 359"/>
              <a:gd name="T115" fmla="*/ 156 h 352"/>
              <a:gd name="T116" fmla="*/ 226 w 359"/>
              <a:gd name="T117" fmla="*/ 144 h 352"/>
              <a:gd name="T118" fmla="*/ 238 w 359"/>
              <a:gd name="T119" fmla="*/ 132 h 352"/>
              <a:gd name="T120" fmla="*/ 246 w 359"/>
              <a:gd name="T121" fmla="*/ 118 h 352"/>
              <a:gd name="T122" fmla="*/ 246 w 359"/>
              <a:gd name="T123" fmla="*/ 118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9" h="352">
                <a:moveTo>
                  <a:pt x="246" y="118"/>
                </a:moveTo>
                <a:lnTo>
                  <a:pt x="256" y="106"/>
                </a:lnTo>
                <a:lnTo>
                  <a:pt x="264" y="92"/>
                </a:lnTo>
                <a:lnTo>
                  <a:pt x="274" y="78"/>
                </a:lnTo>
                <a:lnTo>
                  <a:pt x="282" y="62"/>
                </a:lnTo>
                <a:lnTo>
                  <a:pt x="290" y="48"/>
                </a:lnTo>
                <a:lnTo>
                  <a:pt x="296" y="32"/>
                </a:lnTo>
                <a:lnTo>
                  <a:pt x="302" y="16"/>
                </a:lnTo>
                <a:lnTo>
                  <a:pt x="308" y="0"/>
                </a:lnTo>
                <a:lnTo>
                  <a:pt x="333" y="38"/>
                </a:lnTo>
                <a:lnTo>
                  <a:pt x="359" y="76"/>
                </a:lnTo>
                <a:lnTo>
                  <a:pt x="339" y="104"/>
                </a:lnTo>
                <a:lnTo>
                  <a:pt x="319" y="130"/>
                </a:lnTo>
                <a:lnTo>
                  <a:pt x="298" y="154"/>
                </a:lnTo>
                <a:lnTo>
                  <a:pt x="280" y="176"/>
                </a:lnTo>
                <a:lnTo>
                  <a:pt x="260" y="196"/>
                </a:lnTo>
                <a:lnTo>
                  <a:pt x="240" y="214"/>
                </a:lnTo>
                <a:lnTo>
                  <a:pt x="222" y="232"/>
                </a:lnTo>
                <a:lnTo>
                  <a:pt x="204" y="246"/>
                </a:lnTo>
                <a:lnTo>
                  <a:pt x="186" y="260"/>
                </a:lnTo>
                <a:lnTo>
                  <a:pt x="166" y="274"/>
                </a:lnTo>
                <a:lnTo>
                  <a:pt x="150" y="286"/>
                </a:lnTo>
                <a:lnTo>
                  <a:pt x="132" y="296"/>
                </a:lnTo>
                <a:lnTo>
                  <a:pt x="116" y="306"/>
                </a:lnTo>
                <a:lnTo>
                  <a:pt x="98" y="314"/>
                </a:lnTo>
                <a:lnTo>
                  <a:pt x="82" y="322"/>
                </a:lnTo>
                <a:lnTo>
                  <a:pt x="66" y="328"/>
                </a:lnTo>
                <a:lnTo>
                  <a:pt x="60" y="332"/>
                </a:lnTo>
                <a:lnTo>
                  <a:pt x="52" y="334"/>
                </a:lnTo>
                <a:lnTo>
                  <a:pt x="46" y="338"/>
                </a:lnTo>
                <a:lnTo>
                  <a:pt x="40" y="340"/>
                </a:lnTo>
                <a:lnTo>
                  <a:pt x="28" y="346"/>
                </a:lnTo>
                <a:lnTo>
                  <a:pt x="20" y="348"/>
                </a:lnTo>
                <a:lnTo>
                  <a:pt x="12" y="352"/>
                </a:lnTo>
                <a:lnTo>
                  <a:pt x="6" y="352"/>
                </a:lnTo>
                <a:lnTo>
                  <a:pt x="2" y="352"/>
                </a:lnTo>
                <a:lnTo>
                  <a:pt x="0" y="352"/>
                </a:lnTo>
                <a:lnTo>
                  <a:pt x="0" y="350"/>
                </a:lnTo>
                <a:lnTo>
                  <a:pt x="0" y="348"/>
                </a:lnTo>
                <a:lnTo>
                  <a:pt x="2" y="344"/>
                </a:lnTo>
                <a:lnTo>
                  <a:pt x="4" y="340"/>
                </a:lnTo>
                <a:lnTo>
                  <a:pt x="10" y="336"/>
                </a:lnTo>
                <a:lnTo>
                  <a:pt x="16" y="330"/>
                </a:lnTo>
                <a:lnTo>
                  <a:pt x="24" y="324"/>
                </a:lnTo>
                <a:lnTo>
                  <a:pt x="34" y="318"/>
                </a:lnTo>
                <a:lnTo>
                  <a:pt x="44" y="310"/>
                </a:lnTo>
                <a:lnTo>
                  <a:pt x="56" y="302"/>
                </a:lnTo>
                <a:lnTo>
                  <a:pt x="70" y="292"/>
                </a:lnTo>
                <a:lnTo>
                  <a:pt x="82" y="282"/>
                </a:lnTo>
                <a:lnTo>
                  <a:pt x="98" y="270"/>
                </a:lnTo>
                <a:lnTo>
                  <a:pt x="112" y="258"/>
                </a:lnTo>
                <a:lnTo>
                  <a:pt x="128" y="244"/>
                </a:lnTo>
                <a:lnTo>
                  <a:pt x="142" y="228"/>
                </a:lnTo>
                <a:lnTo>
                  <a:pt x="158" y="212"/>
                </a:lnTo>
                <a:lnTo>
                  <a:pt x="174" y="198"/>
                </a:lnTo>
                <a:lnTo>
                  <a:pt x="188" y="184"/>
                </a:lnTo>
                <a:lnTo>
                  <a:pt x="202" y="170"/>
                </a:lnTo>
                <a:lnTo>
                  <a:pt x="214" y="156"/>
                </a:lnTo>
                <a:lnTo>
                  <a:pt x="226" y="144"/>
                </a:lnTo>
                <a:lnTo>
                  <a:pt x="238" y="132"/>
                </a:lnTo>
                <a:lnTo>
                  <a:pt x="246" y="118"/>
                </a:lnTo>
                <a:lnTo>
                  <a:pt x="246" y="118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任意多边形 37"/>
          <p:cNvSpPr/>
          <p:nvPr/>
        </p:nvSpPr>
        <p:spPr>
          <a:xfrm>
            <a:off x="2760972" y="2685393"/>
            <a:ext cx="342077" cy="1127936"/>
          </a:xfrm>
          <a:custGeom>
            <a:avLst/>
            <a:gdLst>
              <a:gd name="connsiteX0" fmla="*/ 151206 w 342077"/>
              <a:gd name="connsiteY0" fmla="*/ 0 h 1127936"/>
              <a:gd name="connsiteX1" fmla="*/ 342077 w 342077"/>
              <a:gd name="connsiteY1" fmla="*/ 0 h 1127936"/>
              <a:gd name="connsiteX2" fmla="*/ 342077 w 342077"/>
              <a:gd name="connsiteY2" fmla="*/ 45988 h 1127936"/>
              <a:gd name="connsiteX3" fmla="*/ 339579 w 342077"/>
              <a:gd name="connsiteY3" fmla="*/ 49329 h 1127936"/>
              <a:gd name="connsiteX4" fmla="*/ 332951 w 342077"/>
              <a:gd name="connsiteY4" fmla="*/ 59300 h 1127936"/>
              <a:gd name="connsiteX5" fmla="*/ 329636 w 342077"/>
              <a:gd name="connsiteY5" fmla="*/ 65948 h 1127936"/>
              <a:gd name="connsiteX6" fmla="*/ 329636 w 342077"/>
              <a:gd name="connsiteY6" fmla="*/ 72596 h 1127936"/>
              <a:gd name="connsiteX7" fmla="*/ 326322 w 342077"/>
              <a:gd name="connsiteY7" fmla="*/ 77582 h 1127936"/>
              <a:gd name="connsiteX8" fmla="*/ 323008 w 342077"/>
              <a:gd name="connsiteY8" fmla="*/ 87553 h 1127936"/>
              <a:gd name="connsiteX9" fmla="*/ 323008 w 342077"/>
              <a:gd name="connsiteY9" fmla="*/ 97525 h 1127936"/>
              <a:gd name="connsiteX10" fmla="*/ 319694 w 342077"/>
              <a:gd name="connsiteY10" fmla="*/ 107497 h 1127936"/>
              <a:gd name="connsiteX11" fmla="*/ 319694 w 342077"/>
              <a:gd name="connsiteY11" fmla="*/ 117469 h 1127936"/>
              <a:gd name="connsiteX12" fmla="*/ 316380 w 342077"/>
              <a:gd name="connsiteY12" fmla="*/ 130764 h 1127936"/>
              <a:gd name="connsiteX13" fmla="*/ 316380 w 342077"/>
              <a:gd name="connsiteY13" fmla="*/ 144060 h 1127936"/>
              <a:gd name="connsiteX14" fmla="*/ 316380 w 342077"/>
              <a:gd name="connsiteY14" fmla="*/ 160679 h 1127936"/>
              <a:gd name="connsiteX15" fmla="*/ 316380 w 342077"/>
              <a:gd name="connsiteY15" fmla="*/ 173975 h 1127936"/>
              <a:gd name="connsiteX16" fmla="*/ 316380 w 342077"/>
              <a:gd name="connsiteY16" fmla="*/ 190595 h 1127936"/>
              <a:gd name="connsiteX17" fmla="*/ 316380 w 342077"/>
              <a:gd name="connsiteY17" fmla="*/ 210538 h 1127936"/>
              <a:gd name="connsiteX18" fmla="*/ 313066 w 342077"/>
              <a:gd name="connsiteY18" fmla="*/ 227158 h 1127936"/>
              <a:gd name="connsiteX19" fmla="*/ 309752 w 342077"/>
              <a:gd name="connsiteY19" fmla="*/ 303607 h 1127936"/>
              <a:gd name="connsiteX20" fmla="*/ 303124 w 342077"/>
              <a:gd name="connsiteY20" fmla="*/ 380057 h 1127936"/>
              <a:gd name="connsiteX21" fmla="*/ 299810 w 342077"/>
              <a:gd name="connsiteY21" fmla="*/ 416620 h 1127936"/>
              <a:gd name="connsiteX22" fmla="*/ 296496 w 342077"/>
              <a:gd name="connsiteY22" fmla="*/ 453183 h 1127936"/>
              <a:gd name="connsiteX23" fmla="*/ 293182 w 342077"/>
              <a:gd name="connsiteY23" fmla="*/ 486422 h 1127936"/>
              <a:gd name="connsiteX24" fmla="*/ 289868 w 342077"/>
              <a:gd name="connsiteY24" fmla="*/ 519661 h 1127936"/>
              <a:gd name="connsiteX25" fmla="*/ 276611 w 342077"/>
              <a:gd name="connsiteY25" fmla="*/ 592787 h 1127936"/>
              <a:gd name="connsiteX26" fmla="*/ 263355 w 342077"/>
              <a:gd name="connsiteY26" fmla="*/ 662589 h 1127936"/>
              <a:gd name="connsiteX27" fmla="*/ 246785 w 342077"/>
              <a:gd name="connsiteY27" fmla="*/ 735715 h 1127936"/>
              <a:gd name="connsiteX28" fmla="*/ 226900 w 342077"/>
              <a:gd name="connsiteY28" fmla="*/ 812165 h 1127936"/>
              <a:gd name="connsiteX29" fmla="*/ 220272 w 342077"/>
              <a:gd name="connsiteY29" fmla="*/ 848728 h 1127936"/>
              <a:gd name="connsiteX30" fmla="*/ 207016 w 342077"/>
              <a:gd name="connsiteY30" fmla="*/ 885291 h 1127936"/>
              <a:gd name="connsiteX31" fmla="*/ 197074 w 342077"/>
              <a:gd name="connsiteY31" fmla="*/ 918530 h 1127936"/>
              <a:gd name="connsiteX32" fmla="*/ 180503 w 342077"/>
              <a:gd name="connsiteY32" fmla="*/ 948445 h 1127936"/>
              <a:gd name="connsiteX33" fmla="*/ 167247 w 342077"/>
              <a:gd name="connsiteY33" fmla="*/ 978360 h 1127936"/>
              <a:gd name="connsiteX34" fmla="*/ 150677 w 342077"/>
              <a:gd name="connsiteY34" fmla="*/ 1004952 h 1127936"/>
              <a:gd name="connsiteX35" fmla="*/ 134106 w 342077"/>
              <a:gd name="connsiteY35" fmla="*/ 1028219 h 1127936"/>
              <a:gd name="connsiteX36" fmla="*/ 117536 w 342077"/>
              <a:gd name="connsiteY36" fmla="*/ 1048162 h 1127936"/>
              <a:gd name="connsiteX37" fmla="*/ 100965 w 342077"/>
              <a:gd name="connsiteY37" fmla="*/ 1068106 h 1127936"/>
              <a:gd name="connsiteX38" fmla="*/ 87709 w 342077"/>
              <a:gd name="connsiteY38" fmla="*/ 1084725 h 1127936"/>
              <a:gd name="connsiteX39" fmla="*/ 71139 w 342077"/>
              <a:gd name="connsiteY39" fmla="*/ 1098021 h 1127936"/>
              <a:gd name="connsiteX40" fmla="*/ 61197 w 342077"/>
              <a:gd name="connsiteY40" fmla="*/ 1111317 h 1127936"/>
              <a:gd name="connsiteX41" fmla="*/ 51254 w 342077"/>
              <a:gd name="connsiteY41" fmla="*/ 1117964 h 1127936"/>
              <a:gd name="connsiteX42" fmla="*/ 41312 w 342077"/>
              <a:gd name="connsiteY42" fmla="*/ 1124612 h 1127936"/>
              <a:gd name="connsiteX43" fmla="*/ 34684 w 342077"/>
              <a:gd name="connsiteY43" fmla="*/ 1127936 h 1127936"/>
              <a:gd name="connsiteX44" fmla="*/ 31370 w 342077"/>
              <a:gd name="connsiteY44" fmla="*/ 1127936 h 1127936"/>
              <a:gd name="connsiteX45" fmla="*/ 24742 w 342077"/>
              <a:gd name="connsiteY45" fmla="*/ 1127936 h 1127936"/>
              <a:gd name="connsiteX46" fmla="*/ 21428 w 342077"/>
              <a:gd name="connsiteY46" fmla="*/ 1124612 h 1127936"/>
              <a:gd name="connsiteX47" fmla="*/ 14800 w 342077"/>
              <a:gd name="connsiteY47" fmla="*/ 1121288 h 1127936"/>
              <a:gd name="connsiteX48" fmla="*/ 8171 w 342077"/>
              <a:gd name="connsiteY48" fmla="*/ 1114641 h 1127936"/>
              <a:gd name="connsiteX49" fmla="*/ 4857 w 342077"/>
              <a:gd name="connsiteY49" fmla="*/ 1107993 h 1127936"/>
              <a:gd name="connsiteX50" fmla="*/ 0 w 342077"/>
              <a:gd name="connsiteY50" fmla="*/ 1100686 h 1127936"/>
              <a:gd name="connsiteX51" fmla="*/ 0 w 342077"/>
              <a:gd name="connsiteY51" fmla="*/ 881967 h 1127936"/>
              <a:gd name="connsiteX52" fmla="*/ 8171 w 342077"/>
              <a:gd name="connsiteY52" fmla="*/ 881967 h 1127936"/>
              <a:gd name="connsiteX53" fmla="*/ 14800 w 342077"/>
              <a:gd name="connsiteY53" fmla="*/ 885291 h 1127936"/>
              <a:gd name="connsiteX54" fmla="*/ 24742 w 342077"/>
              <a:gd name="connsiteY54" fmla="*/ 881967 h 1127936"/>
              <a:gd name="connsiteX55" fmla="*/ 31370 w 342077"/>
              <a:gd name="connsiteY55" fmla="*/ 881967 h 1127936"/>
              <a:gd name="connsiteX56" fmla="*/ 41312 w 342077"/>
              <a:gd name="connsiteY56" fmla="*/ 875319 h 1127936"/>
              <a:gd name="connsiteX57" fmla="*/ 47940 w 342077"/>
              <a:gd name="connsiteY57" fmla="*/ 871995 h 1127936"/>
              <a:gd name="connsiteX58" fmla="*/ 54568 w 342077"/>
              <a:gd name="connsiteY58" fmla="*/ 862024 h 1127936"/>
              <a:gd name="connsiteX59" fmla="*/ 61197 w 342077"/>
              <a:gd name="connsiteY59" fmla="*/ 855376 h 1127936"/>
              <a:gd name="connsiteX60" fmla="*/ 71139 w 342077"/>
              <a:gd name="connsiteY60" fmla="*/ 842080 h 1127936"/>
              <a:gd name="connsiteX61" fmla="*/ 77767 w 342077"/>
              <a:gd name="connsiteY61" fmla="*/ 828785 h 1127936"/>
              <a:gd name="connsiteX62" fmla="*/ 84395 w 342077"/>
              <a:gd name="connsiteY62" fmla="*/ 822137 h 1127936"/>
              <a:gd name="connsiteX63" fmla="*/ 87709 w 342077"/>
              <a:gd name="connsiteY63" fmla="*/ 812165 h 1127936"/>
              <a:gd name="connsiteX64" fmla="*/ 91023 w 342077"/>
              <a:gd name="connsiteY64" fmla="*/ 805517 h 1127936"/>
              <a:gd name="connsiteX65" fmla="*/ 94337 w 342077"/>
              <a:gd name="connsiteY65" fmla="*/ 795546 h 1127936"/>
              <a:gd name="connsiteX66" fmla="*/ 97651 w 342077"/>
              <a:gd name="connsiteY66" fmla="*/ 782250 h 1127936"/>
              <a:gd name="connsiteX67" fmla="*/ 104279 w 342077"/>
              <a:gd name="connsiteY67" fmla="*/ 768954 h 1127936"/>
              <a:gd name="connsiteX68" fmla="*/ 107594 w 342077"/>
              <a:gd name="connsiteY68" fmla="*/ 755659 h 1127936"/>
              <a:gd name="connsiteX69" fmla="*/ 110908 w 342077"/>
              <a:gd name="connsiteY69" fmla="*/ 739039 h 1127936"/>
              <a:gd name="connsiteX70" fmla="*/ 114222 w 342077"/>
              <a:gd name="connsiteY70" fmla="*/ 722420 h 1127936"/>
              <a:gd name="connsiteX71" fmla="*/ 117536 w 342077"/>
              <a:gd name="connsiteY71" fmla="*/ 705800 h 1127936"/>
              <a:gd name="connsiteX72" fmla="*/ 120850 w 342077"/>
              <a:gd name="connsiteY72" fmla="*/ 685857 h 1127936"/>
              <a:gd name="connsiteX73" fmla="*/ 124164 w 342077"/>
              <a:gd name="connsiteY73" fmla="*/ 662589 h 1127936"/>
              <a:gd name="connsiteX74" fmla="*/ 130792 w 342077"/>
              <a:gd name="connsiteY74" fmla="*/ 642646 h 1127936"/>
              <a:gd name="connsiteX75" fmla="*/ 134106 w 342077"/>
              <a:gd name="connsiteY75" fmla="*/ 619378 h 1127936"/>
              <a:gd name="connsiteX76" fmla="*/ 137420 w 342077"/>
              <a:gd name="connsiteY76" fmla="*/ 592787 h 1127936"/>
              <a:gd name="connsiteX77" fmla="*/ 140734 w 342077"/>
              <a:gd name="connsiteY77" fmla="*/ 566196 h 1127936"/>
              <a:gd name="connsiteX78" fmla="*/ 150677 w 342077"/>
              <a:gd name="connsiteY78" fmla="*/ 516337 h 1127936"/>
              <a:gd name="connsiteX79" fmla="*/ 157305 w 342077"/>
              <a:gd name="connsiteY79" fmla="*/ 463155 h 1127936"/>
              <a:gd name="connsiteX80" fmla="*/ 160619 w 342077"/>
              <a:gd name="connsiteY80" fmla="*/ 413296 h 1127936"/>
              <a:gd name="connsiteX81" fmla="*/ 167247 w 342077"/>
              <a:gd name="connsiteY81" fmla="*/ 366762 h 1127936"/>
              <a:gd name="connsiteX82" fmla="*/ 170561 w 342077"/>
              <a:gd name="connsiteY82" fmla="*/ 320227 h 1127936"/>
              <a:gd name="connsiteX83" fmla="*/ 170561 w 342077"/>
              <a:gd name="connsiteY83" fmla="*/ 273692 h 1127936"/>
              <a:gd name="connsiteX84" fmla="*/ 173875 w 342077"/>
              <a:gd name="connsiteY84" fmla="*/ 230481 h 1127936"/>
              <a:gd name="connsiteX85" fmla="*/ 173875 w 342077"/>
              <a:gd name="connsiteY85" fmla="*/ 187271 h 1127936"/>
              <a:gd name="connsiteX86" fmla="*/ 173875 w 342077"/>
              <a:gd name="connsiteY86" fmla="*/ 167327 h 1127936"/>
              <a:gd name="connsiteX87" fmla="*/ 173875 w 342077"/>
              <a:gd name="connsiteY87" fmla="*/ 147384 h 1127936"/>
              <a:gd name="connsiteX88" fmla="*/ 173875 w 342077"/>
              <a:gd name="connsiteY88" fmla="*/ 130764 h 1127936"/>
              <a:gd name="connsiteX89" fmla="*/ 170561 w 342077"/>
              <a:gd name="connsiteY89" fmla="*/ 114145 h 1127936"/>
              <a:gd name="connsiteX90" fmla="*/ 170561 w 342077"/>
              <a:gd name="connsiteY90" fmla="*/ 97525 h 1127936"/>
              <a:gd name="connsiteX91" fmla="*/ 170561 w 342077"/>
              <a:gd name="connsiteY91" fmla="*/ 84230 h 1127936"/>
              <a:gd name="connsiteX92" fmla="*/ 167247 w 342077"/>
              <a:gd name="connsiteY92" fmla="*/ 72596 h 1127936"/>
              <a:gd name="connsiteX93" fmla="*/ 167247 w 342077"/>
              <a:gd name="connsiteY93" fmla="*/ 59300 h 1127936"/>
              <a:gd name="connsiteX94" fmla="*/ 167247 w 342077"/>
              <a:gd name="connsiteY94" fmla="*/ 49329 h 1127936"/>
              <a:gd name="connsiteX95" fmla="*/ 163933 w 342077"/>
              <a:gd name="connsiteY95" fmla="*/ 39357 h 1127936"/>
              <a:gd name="connsiteX96" fmla="*/ 160619 w 342077"/>
              <a:gd name="connsiteY96" fmla="*/ 29385 h 1127936"/>
              <a:gd name="connsiteX97" fmla="*/ 160619 w 342077"/>
              <a:gd name="connsiteY97" fmla="*/ 19413 h 1127936"/>
              <a:gd name="connsiteX98" fmla="*/ 157305 w 342077"/>
              <a:gd name="connsiteY98" fmla="*/ 12766 h 1127936"/>
              <a:gd name="connsiteX99" fmla="*/ 153991 w 342077"/>
              <a:gd name="connsiteY99" fmla="*/ 9442 h 1127936"/>
              <a:gd name="connsiteX100" fmla="*/ 153991 w 342077"/>
              <a:gd name="connsiteY100" fmla="*/ 2794 h 1127936"/>
              <a:gd name="connsiteX101" fmla="*/ 151206 w 342077"/>
              <a:gd name="connsiteY101" fmla="*/ 0 h 112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42077" h="1127936">
                <a:moveTo>
                  <a:pt x="151206" y="0"/>
                </a:moveTo>
                <a:lnTo>
                  <a:pt x="342077" y="0"/>
                </a:lnTo>
                <a:lnTo>
                  <a:pt x="342077" y="45988"/>
                </a:lnTo>
                <a:lnTo>
                  <a:pt x="339579" y="49329"/>
                </a:lnTo>
                <a:lnTo>
                  <a:pt x="332951" y="59300"/>
                </a:lnTo>
                <a:lnTo>
                  <a:pt x="329636" y="65948"/>
                </a:lnTo>
                <a:lnTo>
                  <a:pt x="329636" y="72596"/>
                </a:lnTo>
                <a:lnTo>
                  <a:pt x="326322" y="77582"/>
                </a:lnTo>
                <a:lnTo>
                  <a:pt x="323008" y="87553"/>
                </a:lnTo>
                <a:lnTo>
                  <a:pt x="323008" y="97525"/>
                </a:lnTo>
                <a:lnTo>
                  <a:pt x="319694" y="107497"/>
                </a:lnTo>
                <a:lnTo>
                  <a:pt x="319694" y="117469"/>
                </a:lnTo>
                <a:lnTo>
                  <a:pt x="316380" y="130764"/>
                </a:lnTo>
                <a:lnTo>
                  <a:pt x="316380" y="144060"/>
                </a:lnTo>
                <a:lnTo>
                  <a:pt x="316380" y="160679"/>
                </a:lnTo>
                <a:lnTo>
                  <a:pt x="316380" y="173975"/>
                </a:lnTo>
                <a:lnTo>
                  <a:pt x="316380" y="190595"/>
                </a:lnTo>
                <a:lnTo>
                  <a:pt x="316380" y="210538"/>
                </a:lnTo>
                <a:lnTo>
                  <a:pt x="313066" y="227158"/>
                </a:lnTo>
                <a:lnTo>
                  <a:pt x="309752" y="303607"/>
                </a:lnTo>
                <a:lnTo>
                  <a:pt x="303124" y="380057"/>
                </a:lnTo>
                <a:lnTo>
                  <a:pt x="299810" y="416620"/>
                </a:lnTo>
                <a:lnTo>
                  <a:pt x="296496" y="453183"/>
                </a:lnTo>
                <a:lnTo>
                  <a:pt x="293182" y="486422"/>
                </a:lnTo>
                <a:lnTo>
                  <a:pt x="289868" y="519661"/>
                </a:lnTo>
                <a:lnTo>
                  <a:pt x="276611" y="592787"/>
                </a:lnTo>
                <a:lnTo>
                  <a:pt x="263355" y="662589"/>
                </a:lnTo>
                <a:lnTo>
                  <a:pt x="246785" y="735715"/>
                </a:lnTo>
                <a:lnTo>
                  <a:pt x="226900" y="812165"/>
                </a:lnTo>
                <a:lnTo>
                  <a:pt x="220272" y="848728"/>
                </a:lnTo>
                <a:lnTo>
                  <a:pt x="207016" y="885291"/>
                </a:lnTo>
                <a:lnTo>
                  <a:pt x="197074" y="918530"/>
                </a:lnTo>
                <a:lnTo>
                  <a:pt x="180503" y="948445"/>
                </a:lnTo>
                <a:lnTo>
                  <a:pt x="167247" y="978360"/>
                </a:lnTo>
                <a:lnTo>
                  <a:pt x="150677" y="1004952"/>
                </a:lnTo>
                <a:lnTo>
                  <a:pt x="134106" y="1028219"/>
                </a:lnTo>
                <a:lnTo>
                  <a:pt x="117536" y="1048162"/>
                </a:lnTo>
                <a:lnTo>
                  <a:pt x="100965" y="1068106"/>
                </a:lnTo>
                <a:lnTo>
                  <a:pt x="87709" y="1084725"/>
                </a:lnTo>
                <a:lnTo>
                  <a:pt x="71139" y="1098021"/>
                </a:lnTo>
                <a:lnTo>
                  <a:pt x="61197" y="1111317"/>
                </a:lnTo>
                <a:lnTo>
                  <a:pt x="51254" y="1117964"/>
                </a:lnTo>
                <a:lnTo>
                  <a:pt x="41312" y="1124612"/>
                </a:lnTo>
                <a:lnTo>
                  <a:pt x="34684" y="1127936"/>
                </a:lnTo>
                <a:lnTo>
                  <a:pt x="31370" y="1127936"/>
                </a:lnTo>
                <a:lnTo>
                  <a:pt x="24742" y="1127936"/>
                </a:lnTo>
                <a:lnTo>
                  <a:pt x="21428" y="1124612"/>
                </a:lnTo>
                <a:lnTo>
                  <a:pt x="14800" y="1121288"/>
                </a:lnTo>
                <a:lnTo>
                  <a:pt x="8171" y="1114641"/>
                </a:lnTo>
                <a:lnTo>
                  <a:pt x="4857" y="1107993"/>
                </a:lnTo>
                <a:lnTo>
                  <a:pt x="0" y="1100686"/>
                </a:lnTo>
                <a:lnTo>
                  <a:pt x="0" y="881967"/>
                </a:lnTo>
                <a:lnTo>
                  <a:pt x="8171" y="881967"/>
                </a:lnTo>
                <a:lnTo>
                  <a:pt x="14800" y="885291"/>
                </a:lnTo>
                <a:lnTo>
                  <a:pt x="24742" y="881967"/>
                </a:lnTo>
                <a:lnTo>
                  <a:pt x="31370" y="881967"/>
                </a:lnTo>
                <a:lnTo>
                  <a:pt x="41312" y="875319"/>
                </a:lnTo>
                <a:lnTo>
                  <a:pt x="47940" y="871995"/>
                </a:lnTo>
                <a:lnTo>
                  <a:pt x="54568" y="862024"/>
                </a:lnTo>
                <a:lnTo>
                  <a:pt x="61197" y="855376"/>
                </a:lnTo>
                <a:lnTo>
                  <a:pt x="71139" y="842080"/>
                </a:lnTo>
                <a:lnTo>
                  <a:pt x="77767" y="828785"/>
                </a:lnTo>
                <a:lnTo>
                  <a:pt x="84395" y="822137"/>
                </a:lnTo>
                <a:lnTo>
                  <a:pt x="87709" y="812165"/>
                </a:lnTo>
                <a:lnTo>
                  <a:pt x="91023" y="805517"/>
                </a:lnTo>
                <a:lnTo>
                  <a:pt x="94337" y="795546"/>
                </a:lnTo>
                <a:lnTo>
                  <a:pt x="97651" y="782250"/>
                </a:lnTo>
                <a:lnTo>
                  <a:pt x="104279" y="768954"/>
                </a:lnTo>
                <a:lnTo>
                  <a:pt x="107594" y="755659"/>
                </a:lnTo>
                <a:lnTo>
                  <a:pt x="110908" y="739039"/>
                </a:lnTo>
                <a:lnTo>
                  <a:pt x="114222" y="722420"/>
                </a:lnTo>
                <a:lnTo>
                  <a:pt x="117536" y="705800"/>
                </a:lnTo>
                <a:lnTo>
                  <a:pt x="120850" y="685857"/>
                </a:lnTo>
                <a:lnTo>
                  <a:pt x="124164" y="662589"/>
                </a:lnTo>
                <a:lnTo>
                  <a:pt x="130792" y="642646"/>
                </a:lnTo>
                <a:lnTo>
                  <a:pt x="134106" y="619378"/>
                </a:lnTo>
                <a:lnTo>
                  <a:pt x="137420" y="592787"/>
                </a:lnTo>
                <a:lnTo>
                  <a:pt x="140734" y="566196"/>
                </a:lnTo>
                <a:lnTo>
                  <a:pt x="150677" y="516337"/>
                </a:lnTo>
                <a:lnTo>
                  <a:pt x="157305" y="463155"/>
                </a:lnTo>
                <a:lnTo>
                  <a:pt x="160619" y="413296"/>
                </a:lnTo>
                <a:lnTo>
                  <a:pt x="167247" y="366762"/>
                </a:lnTo>
                <a:lnTo>
                  <a:pt x="170561" y="320227"/>
                </a:lnTo>
                <a:lnTo>
                  <a:pt x="170561" y="273692"/>
                </a:lnTo>
                <a:lnTo>
                  <a:pt x="173875" y="230481"/>
                </a:lnTo>
                <a:lnTo>
                  <a:pt x="173875" y="187271"/>
                </a:lnTo>
                <a:lnTo>
                  <a:pt x="173875" y="167327"/>
                </a:lnTo>
                <a:lnTo>
                  <a:pt x="173875" y="147384"/>
                </a:lnTo>
                <a:lnTo>
                  <a:pt x="173875" y="130764"/>
                </a:lnTo>
                <a:lnTo>
                  <a:pt x="170561" y="114145"/>
                </a:lnTo>
                <a:lnTo>
                  <a:pt x="170561" y="97525"/>
                </a:lnTo>
                <a:lnTo>
                  <a:pt x="170561" y="84230"/>
                </a:lnTo>
                <a:lnTo>
                  <a:pt x="167247" y="72596"/>
                </a:lnTo>
                <a:lnTo>
                  <a:pt x="167247" y="59300"/>
                </a:lnTo>
                <a:lnTo>
                  <a:pt x="167247" y="49329"/>
                </a:lnTo>
                <a:lnTo>
                  <a:pt x="163933" y="39357"/>
                </a:lnTo>
                <a:lnTo>
                  <a:pt x="160619" y="29385"/>
                </a:lnTo>
                <a:lnTo>
                  <a:pt x="160619" y="19413"/>
                </a:lnTo>
                <a:lnTo>
                  <a:pt x="157305" y="12766"/>
                </a:lnTo>
                <a:lnTo>
                  <a:pt x="153991" y="9442"/>
                </a:lnTo>
                <a:lnTo>
                  <a:pt x="153991" y="2794"/>
                </a:lnTo>
                <a:lnTo>
                  <a:pt x="151206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39"/>
          <p:cNvSpPr/>
          <p:nvPr/>
        </p:nvSpPr>
        <p:spPr>
          <a:xfrm>
            <a:off x="2344942" y="2535288"/>
            <a:ext cx="778807" cy="212730"/>
          </a:xfrm>
          <a:custGeom>
            <a:avLst/>
            <a:gdLst>
              <a:gd name="connsiteX0" fmla="*/ 579963 w 778807"/>
              <a:gd name="connsiteY0" fmla="*/ 0 h 212730"/>
              <a:gd name="connsiteX1" fmla="*/ 589905 w 778807"/>
              <a:gd name="connsiteY1" fmla="*/ 3324 h 212730"/>
              <a:gd name="connsiteX2" fmla="*/ 603161 w 778807"/>
              <a:gd name="connsiteY2" fmla="*/ 6648 h 212730"/>
              <a:gd name="connsiteX3" fmla="*/ 613104 w 778807"/>
              <a:gd name="connsiteY3" fmla="*/ 13296 h 212730"/>
              <a:gd name="connsiteX4" fmla="*/ 629674 w 778807"/>
              <a:gd name="connsiteY4" fmla="*/ 19944 h 212730"/>
              <a:gd name="connsiteX5" fmla="*/ 642930 w 778807"/>
              <a:gd name="connsiteY5" fmla="*/ 26591 h 212730"/>
              <a:gd name="connsiteX6" fmla="*/ 659501 w 778807"/>
              <a:gd name="connsiteY6" fmla="*/ 36563 h 212730"/>
              <a:gd name="connsiteX7" fmla="*/ 679385 w 778807"/>
              <a:gd name="connsiteY7" fmla="*/ 49859 h 212730"/>
              <a:gd name="connsiteX8" fmla="*/ 699269 w 778807"/>
              <a:gd name="connsiteY8" fmla="*/ 63154 h 212730"/>
              <a:gd name="connsiteX9" fmla="*/ 719154 w 778807"/>
              <a:gd name="connsiteY9" fmla="*/ 76450 h 212730"/>
              <a:gd name="connsiteX10" fmla="*/ 735724 w 778807"/>
              <a:gd name="connsiteY10" fmla="*/ 93070 h 212730"/>
              <a:gd name="connsiteX11" fmla="*/ 748981 w 778807"/>
              <a:gd name="connsiteY11" fmla="*/ 103041 h 212730"/>
              <a:gd name="connsiteX12" fmla="*/ 758923 w 778807"/>
              <a:gd name="connsiteY12" fmla="*/ 116337 h 212730"/>
              <a:gd name="connsiteX13" fmla="*/ 768865 w 778807"/>
              <a:gd name="connsiteY13" fmla="*/ 126309 h 212730"/>
              <a:gd name="connsiteX14" fmla="*/ 772179 w 778807"/>
              <a:gd name="connsiteY14" fmla="*/ 136280 h 212730"/>
              <a:gd name="connsiteX15" fmla="*/ 775493 w 778807"/>
              <a:gd name="connsiteY15" fmla="*/ 142928 h 212730"/>
              <a:gd name="connsiteX16" fmla="*/ 778807 w 778807"/>
              <a:gd name="connsiteY16" fmla="*/ 149576 h 212730"/>
              <a:gd name="connsiteX17" fmla="*/ 775493 w 778807"/>
              <a:gd name="connsiteY17" fmla="*/ 162872 h 212730"/>
              <a:gd name="connsiteX18" fmla="*/ 772179 w 778807"/>
              <a:gd name="connsiteY18" fmla="*/ 172843 h 212730"/>
              <a:gd name="connsiteX19" fmla="*/ 765551 w 778807"/>
              <a:gd name="connsiteY19" fmla="*/ 186139 h 212730"/>
              <a:gd name="connsiteX20" fmla="*/ 758107 w 778807"/>
              <a:gd name="connsiteY20" fmla="*/ 196094 h 212730"/>
              <a:gd name="connsiteX21" fmla="*/ 758107 w 778807"/>
              <a:gd name="connsiteY21" fmla="*/ 150106 h 212730"/>
              <a:gd name="connsiteX22" fmla="*/ 567236 w 778807"/>
              <a:gd name="connsiteY22" fmla="*/ 150106 h 212730"/>
              <a:gd name="connsiteX23" fmla="*/ 566707 w 778807"/>
              <a:gd name="connsiteY23" fmla="*/ 149576 h 212730"/>
              <a:gd name="connsiteX24" fmla="*/ 553450 w 778807"/>
              <a:gd name="connsiteY24" fmla="*/ 139604 h 212730"/>
              <a:gd name="connsiteX25" fmla="*/ 540194 w 778807"/>
              <a:gd name="connsiteY25" fmla="*/ 132956 h 212730"/>
              <a:gd name="connsiteX26" fmla="*/ 526938 w 778807"/>
              <a:gd name="connsiteY26" fmla="*/ 129632 h 212730"/>
              <a:gd name="connsiteX27" fmla="*/ 510367 w 778807"/>
              <a:gd name="connsiteY27" fmla="*/ 126309 h 212730"/>
              <a:gd name="connsiteX28" fmla="*/ 500425 w 778807"/>
              <a:gd name="connsiteY28" fmla="*/ 126309 h 212730"/>
              <a:gd name="connsiteX29" fmla="*/ 487169 w 778807"/>
              <a:gd name="connsiteY29" fmla="*/ 129632 h 212730"/>
              <a:gd name="connsiteX30" fmla="*/ 470598 w 778807"/>
              <a:gd name="connsiteY30" fmla="*/ 129632 h 212730"/>
              <a:gd name="connsiteX31" fmla="*/ 450714 w 778807"/>
              <a:gd name="connsiteY31" fmla="*/ 132956 h 212730"/>
              <a:gd name="connsiteX32" fmla="*/ 440772 w 778807"/>
              <a:gd name="connsiteY32" fmla="*/ 136280 h 212730"/>
              <a:gd name="connsiteX33" fmla="*/ 427515 w 778807"/>
              <a:gd name="connsiteY33" fmla="*/ 136280 h 212730"/>
              <a:gd name="connsiteX34" fmla="*/ 414259 w 778807"/>
              <a:gd name="connsiteY34" fmla="*/ 139604 h 212730"/>
              <a:gd name="connsiteX35" fmla="*/ 401003 w 778807"/>
              <a:gd name="connsiteY35" fmla="*/ 142928 h 212730"/>
              <a:gd name="connsiteX36" fmla="*/ 387747 w 778807"/>
              <a:gd name="connsiteY36" fmla="*/ 146252 h 212730"/>
              <a:gd name="connsiteX37" fmla="*/ 371176 w 778807"/>
              <a:gd name="connsiteY37" fmla="*/ 149576 h 212730"/>
              <a:gd name="connsiteX38" fmla="*/ 354606 w 778807"/>
              <a:gd name="connsiteY38" fmla="*/ 152900 h 212730"/>
              <a:gd name="connsiteX39" fmla="*/ 338036 w 778807"/>
              <a:gd name="connsiteY39" fmla="*/ 159548 h 212730"/>
              <a:gd name="connsiteX40" fmla="*/ 298267 w 778807"/>
              <a:gd name="connsiteY40" fmla="*/ 166195 h 212730"/>
              <a:gd name="connsiteX41" fmla="*/ 258498 w 778807"/>
              <a:gd name="connsiteY41" fmla="*/ 176167 h 212730"/>
              <a:gd name="connsiteX42" fmla="*/ 218729 w 778807"/>
              <a:gd name="connsiteY42" fmla="*/ 182815 h 212730"/>
              <a:gd name="connsiteX43" fmla="*/ 178960 w 778807"/>
              <a:gd name="connsiteY43" fmla="*/ 189463 h 212730"/>
              <a:gd name="connsiteX44" fmla="*/ 135877 w 778807"/>
              <a:gd name="connsiteY44" fmla="*/ 196111 h 212730"/>
              <a:gd name="connsiteX45" fmla="*/ 92794 w 778807"/>
              <a:gd name="connsiteY45" fmla="*/ 202758 h 212730"/>
              <a:gd name="connsiteX46" fmla="*/ 46397 w 778807"/>
              <a:gd name="connsiteY46" fmla="*/ 206082 h 212730"/>
              <a:gd name="connsiteX47" fmla="*/ 0 w 778807"/>
              <a:gd name="connsiteY47" fmla="*/ 212730 h 212730"/>
              <a:gd name="connsiteX48" fmla="*/ 19885 w 778807"/>
              <a:gd name="connsiteY48" fmla="*/ 172843 h 212730"/>
              <a:gd name="connsiteX49" fmla="*/ 39769 w 778807"/>
              <a:gd name="connsiteY49" fmla="*/ 132956 h 212730"/>
              <a:gd name="connsiteX50" fmla="*/ 86166 w 778807"/>
              <a:gd name="connsiteY50" fmla="*/ 129632 h 212730"/>
              <a:gd name="connsiteX51" fmla="*/ 129249 w 778807"/>
              <a:gd name="connsiteY51" fmla="*/ 122985 h 212730"/>
              <a:gd name="connsiteX52" fmla="*/ 172332 w 778807"/>
              <a:gd name="connsiteY52" fmla="*/ 116337 h 212730"/>
              <a:gd name="connsiteX53" fmla="*/ 212101 w 778807"/>
              <a:gd name="connsiteY53" fmla="*/ 109689 h 212730"/>
              <a:gd name="connsiteX54" fmla="*/ 248556 w 778807"/>
              <a:gd name="connsiteY54" fmla="*/ 103041 h 212730"/>
              <a:gd name="connsiteX55" fmla="*/ 285010 w 778807"/>
              <a:gd name="connsiteY55" fmla="*/ 96393 h 212730"/>
              <a:gd name="connsiteX56" fmla="*/ 321465 w 778807"/>
              <a:gd name="connsiteY56" fmla="*/ 86422 h 212730"/>
              <a:gd name="connsiteX57" fmla="*/ 354606 w 778807"/>
              <a:gd name="connsiteY57" fmla="*/ 79774 h 212730"/>
              <a:gd name="connsiteX58" fmla="*/ 381118 w 778807"/>
              <a:gd name="connsiteY58" fmla="*/ 69802 h 212730"/>
              <a:gd name="connsiteX59" fmla="*/ 407631 w 778807"/>
              <a:gd name="connsiteY59" fmla="*/ 63154 h 212730"/>
              <a:gd name="connsiteX60" fmla="*/ 430830 w 778807"/>
              <a:gd name="connsiteY60" fmla="*/ 56507 h 212730"/>
              <a:gd name="connsiteX61" fmla="*/ 454028 w 778807"/>
              <a:gd name="connsiteY61" fmla="*/ 49859 h 212730"/>
              <a:gd name="connsiteX62" fmla="*/ 470598 w 778807"/>
              <a:gd name="connsiteY62" fmla="*/ 43211 h 212730"/>
              <a:gd name="connsiteX63" fmla="*/ 487169 w 778807"/>
              <a:gd name="connsiteY63" fmla="*/ 36563 h 212730"/>
              <a:gd name="connsiteX64" fmla="*/ 500425 w 778807"/>
              <a:gd name="connsiteY64" fmla="*/ 29915 h 212730"/>
              <a:gd name="connsiteX65" fmla="*/ 510367 w 778807"/>
              <a:gd name="connsiteY65" fmla="*/ 23267 h 212730"/>
              <a:gd name="connsiteX66" fmla="*/ 526938 w 778807"/>
              <a:gd name="connsiteY66" fmla="*/ 13296 h 212730"/>
              <a:gd name="connsiteX67" fmla="*/ 546822 w 778807"/>
              <a:gd name="connsiteY67" fmla="*/ 6648 h 212730"/>
              <a:gd name="connsiteX68" fmla="*/ 563392 w 778807"/>
              <a:gd name="connsiteY68" fmla="*/ 3324 h 212730"/>
              <a:gd name="connsiteX69" fmla="*/ 579963 w 778807"/>
              <a:gd name="connsiteY69" fmla="*/ 0 h 21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778807" h="212730">
                <a:moveTo>
                  <a:pt x="579963" y="0"/>
                </a:moveTo>
                <a:lnTo>
                  <a:pt x="589905" y="3324"/>
                </a:lnTo>
                <a:lnTo>
                  <a:pt x="603161" y="6648"/>
                </a:lnTo>
                <a:lnTo>
                  <a:pt x="613104" y="13296"/>
                </a:lnTo>
                <a:lnTo>
                  <a:pt x="629674" y="19944"/>
                </a:lnTo>
                <a:lnTo>
                  <a:pt x="642930" y="26591"/>
                </a:lnTo>
                <a:lnTo>
                  <a:pt x="659501" y="36563"/>
                </a:lnTo>
                <a:lnTo>
                  <a:pt x="679385" y="49859"/>
                </a:lnTo>
                <a:lnTo>
                  <a:pt x="699269" y="63154"/>
                </a:lnTo>
                <a:lnTo>
                  <a:pt x="719154" y="76450"/>
                </a:lnTo>
                <a:lnTo>
                  <a:pt x="735724" y="93070"/>
                </a:lnTo>
                <a:lnTo>
                  <a:pt x="748981" y="103041"/>
                </a:lnTo>
                <a:lnTo>
                  <a:pt x="758923" y="116337"/>
                </a:lnTo>
                <a:lnTo>
                  <a:pt x="768865" y="126309"/>
                </a:lnTo>
                <a:lnTo>
                  <a:pt x="772179" y="136280"/>
                </a:lnTo>
                <a:lnTo>
                  <a:pt x="775493" y="142928"/>
                </a:lnTo>
                <a:lnTo>
                  <a:pt x="778807" y="149576"/>
                </a:lnTo>
                <a:lnTo>
                  <a:pt x="775493" y="162872"/>
                </a:lnTo>
                <a:lnTo>
                  <a:pt x="772179" y="172843"/>
                </a:lnTo>
                <a:lnTo>
                  <a:pt x="765551" y="186139"/>
                </a:lnTo>
                <a:lnTo>
                  <a:pt x="758107" y="196094"/>
                </a:lnTo>
                <a:lnTo>
                  <a:pt x="758107" y="150106"/>
                </a:lnTo>
                <a:lnTo>
                  <a:pt x="567236" y="150106"/>
                </a:lnTo>
                <a:lnTo>
                  <a:pt x="566707" y="149576"/>
                </a:lnTo>
                <a:lnTo>
                  <a:pt x="553450" y="139604"/>
                </a:lnTo>
                <a:lnTo>
                  <a:pt x="540194" y="132956"/>
                </a:lnTo>
                <a:lnTo>
                  <a:pt x="526938" y="129632"/>
                </a:lnTo>
                <a:lnTo>
                  <a:pt x="510367" y="126309"/>
                </a:lnTo>
                <a:lnTo>
                  <a:pt x="500425" y="126309"/>
                </a:lnTo>
                <a:lnTo>
                  <a:pt x="487169" y="129632"/>
                </a:lnTo>
                <a:lnTo>
                  <a:pt x="470598" y="129632"/>
                </a:lnTo>
                <a:lnTo>
                  <a:pt x="450714" y="132956"/>
                </a:lnTo>
                <a:lnTo>
                  <a:pt x="440772" y="136280"/>
                </a:lnTo>
                <a:lnTo>
                  <a:pt x="427515" y="136280"/>
                </a:lnTo>
                <a:lnTo>
                  <a:pt x="414259" y="139604"/>
                </a:lnTo>
                <a:lnTo>
                  <a:pt x="401003" y="142928"/>
                </a:lnTo>
                <a:lnTo>
                  <a:pt x="387747" y="146252"/>
                </a:lnTo>
                <a:lnTo>
                  <a:pt x="371176" y="149576"/>
                </a:lnTo>
                <a:lnTo>
                  <a:pt x="354606" y="152900"/>
                </a:lnTo>
                <a:lnTo>
                  <a:pt x="338036" y="159548"/>
                </a:lnTo>
                <a:lnTo>
                  <a:pt x="298267" y="166195"/>
                </a:lnTo>
                <a:lnTo>
                  <a:pt x="258498" y="176167"/>
                </a:lnTo>
                <a:lnTo>
                  <a:pt x="218729" y="182815"/>
                </a:lnTo>
                <a:lnTo>
                  <a:pt x="178960" y="189463"/>
                </a:lnTo>
                <a:lnTo>
                  <a:pt x="135877" y="196111"/>
                </a:lnTo>
                <a:lnTo>
                  <a:pt x="92794" y="202758"/>
                </a:lnTo>
                <a:lnTo>
                  <a:pt x="46397" y="206082"/>
                </a:lnTo>
                <a:lnTo>
                  <a:pt x="0" y="212730"/>
                </a:lnTo>
                <a:lnTo>
                  <a:pt x="19885" y="172843"/>
                </a:lnTo>
                <a:lnTo>
                  <a:pt x="39769" y="132956"/>
                </a:lnTo>
                <a:lnTo>
                  <a:pt x="86166" y="129632"/>
                </a:lnTo>
                <a:lnTo>
                  <a:pt x="129249" y="122985"/>
                </a:lnTo>
                <a:lnTo>
                  <a:pt x="172332" y="116337"/>
                </a:lnTo>
                <a:lnTo>
                  <a:pt x="212101" y="109689"/>
                </a:lnTo>
                <a:lnTo>
                  <a:pt x="248556" y="103041"/>
                </a:lnTo>
                <a:lnTo>
                  <a:pt x="285010" y="96393"/>
                </a:lnTo>
                <a:lnTo>
                  <a:pt x="321465" y="86422"/>
                </a:lnTo>
                <a:lnTo>
                  <a:pt x="354606" y="79774"/>
                </a:lnTo>
                <a:lnTo>
                  <a:pt x="381118" y="69802"/>
                </a:lnTo>
                <a:lnTo>
                  <a:pt x="407631" y="63154"/>
                </a:lnTo>
                <a:lnTo>
                  <a:pt x="430830" y="56507"/>
                </a:lnTo>
                <a:lnTo>
                  <a:pt x="454028" y="49859"/>
                </a:lnTo>
                <a:lnTo>
                  <a:pt x="470598" y="43211"/>
                </a:lnTo>
                <a:lnTo>
                  <a:pt x="487169" y="36563"/>
                </a:lnTo>
                <a:lnTo>
                  <a:pt x="500425" y="29915"/>
                </a:lnTo>
                <a:lnTo>
                  <a:pt x="510367" y="23267"/>
                </a:lnTo>
                <a:lnTo>
                  <a:pt x="526938" y="13296"/>
                </a:lnTo>
                <a:lnTo>
                  <a:pt x="546822" y="6648"/>
                </a:lnTo>
                <a:lnTo>
                  <a:pt x="563392" y="3324"/>
                </a:lnTo>
                <a:lnTo>
                  <a:pt x="579963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任意多边形 41"/>
          <p:cNvSpPr/>
          <p:nvPr/>
        </p:nvSpPr>
        <p:spPr>
          <a:xfrm>
            <a:off x="2557043" y="3504207"/>
            <a:ext cx="203929" cy="281873"/>
          </a:xfrm>
          <a:custGeom>
            <a:avLst/>
            <a:gdLst>
              <a:gd name="connsiteX0" fmla="*/ 0 w 203929"/>
              <a:gd name="connsiteY0" fmla="*/ 0 h 281873"/>
              <a:gd name="connsiteX1" fmla="*/ 3314 w 203929"/>
              <a:gd name="connsiteY1" fmla="*/ 0 h 281873"/>
              <a:gd name="connsiteX2" fmla="*/ 6628 w 203929"/>
              <a:gd name="connsiteY2" fmla="*/ 0 h 281873"/>
              <a:gd name="connsiteX3" fmla="*/ 13256 w 203929"/>
              <a:gd name="connsiteY3" fmla="*/ 0 h 281873"/>
              <a:gd name="connsiteX4" fmla="*/ 23198 w 203929"/>
              <a:gd name="connsiteY4" fmla="*/ 0 h 281873"/>
              <a:gd name="connsiteX5" fmla="*/ 36455 w 203929"/>
              <a:gd name="connsiteY5" fmla="*/ 6648 h 281873"/>
              <a:gd name="connsiteX6" fmla="*/ 53025 w 203929"/>
              <a:gd name="connsiteY6" fmla="*/ 9972 h 281873"/>
              <a:gd name="connsiteX7" fmla="*/ 72909 w 203929"/>
              <a:gd name="connsiteY7" fmla="*/ 16619 h 281873"/>
              <a:gd name="connsiteX8" fmla="*/ 96108 w 203929"/>
              <a:gd name="connsiteY8" fmla="*/ 26591 h 281873"/>
              <a:gd name="connsiteX9" fmla="*/ 115992 w 203929"/>
              <a:gd name="connsiteY9" fmla="*/ 33239 h 281873"/>
              <a:gd name="connsiteX10" fmla="*/ 135877 w 203929"/>
              <a:gd name="connsiteY10" fmla="*/ 43211 h 281873"/>
              <a:gd name="connsiteX11" fmla="*/ 155761 w 203929"/>
              <a:gd name="connsiteY11" fmla="*/ 49858 h 281873"/>
              <a:gd name="connsiteX12" fmla="*/ 172332 w 203929"/>
              <a:gd name="connsiteY12" fmla="*/ 53182 h 281873"/>
              <a:gd name="connsiteX13" fmla="*/ 185588 w 203929"/>
              <a:gd name="connsiteY13" fmla="*/ 59830 h 281873"/>
              <a:gd name="connsiteX14" fmla="*/ 198844 w 203929"/>
              <a:gd name="connsiteY14" fmla="*/ 63154 h 281873"/>
              <a:gd name="connsiteX15" fmla="*/ 203929 w 203929"/>
              <a:gd name="connsiteY15" fmla="*/ 63154 h 281873"/>
              <a:gd name="connsiteX16" fmla="*/ 203929 w 203929"/>
              <a:gd name="connsiteY16" fmla="*/ 281873 h 281873"/>
              <a:gd name="connsiteX17" fmla="*/ 202158 w 203929"/>
              <a:gd name="connsiteY17" fmla="*/ 279208 h 281873"/>
              <a:gd name="connsiteX18" fmla="*/ 198844 w 203929"/>
              <a:gd name="connsiteY18" fmla="*/ 269236 h 281873"/>
              <a:gd name="connsiteX19" fmla="*/ 195530 w 203929"/>
              <a:gd name="connsiteY19" fmla="*/ 255941 h 281873"/>
              <a:gd name="connsiteX20" fmla="*/ 188902 w 203929"/>
              <a:gd name="connsiteY20" fmla="*/ 239321 h 281873"/>
              <a:gd name="connsiteX21" fmla="*/ 178960 w 203929"/>
              <a:gd name="connsiteY21" fmla="*/ 222702 h 281873"/>
              <a:gd name="connsiteX22" fmla="*/ 169017 w 203929"/>
              <a:gd name="connsiteY22" fmla="*/ 202758 h 281873"/>
              <a:gd name="connsiteX23" fmla="*/ 155761 w 203929"/>
              <a:gd name="connsiteY23" fmla="*/ 186139 h 281873"/>
              <a:gd name="connsiteX24" fmla="*/ 139191 w 203929"/>
              <a:gd name="connsiteY24" fmla="*/ 166195 h 281873"/>
              <a:gd name="connsiteX25" fmla="*/ 122620 w 203929"/>
              <a:gd name="connsiteY25" fmla="*/ 146252 h 281873"/>
              <a:gd name="connsiteX26" fmla="*/ 99422 w 203929"/>
              <a:gd name="connsiteY26" fmla="*/ 126308 h 281873"/>
              <a:gd name="connsiteX27" fmla="*/ 79538 w 203929"/>
              <a:gd name="connsiteY27" fmla="*/ 103041 h 281873"/>
              <a:gd name="connsiteX28" fmla="*/ 59653 w 203929"/>
              <a:gd name="connsiteY28" fmla="*/ 83098 h 281873"/>
              <a:gd name="connsiteX29" fmla="*/ 43083 w 203929"/>
              <a:gd name="connsiteY29" fmla="*/ 66478 h 281873"/>
              <a:gd name="connsiteX30" fmla="*/ 26512 w 203929"/>
              <a:gd name="connsiteY30" fmla="*/ 49858 h 281873"/>
              <a:gd name="connsiteX31" fmla="*/ 16570 w 203929"/>
              <a:gd name="connsiteY31" fmla="*/ 36563 h 281873"/>
              <a:gd name="connsiteX32" fmla="*/ 6628 w 203929"/>
              <a:gd name="connsiteY32" fmla="*/ 23267 h 281873"/>
              <a:gd name="connsiteX33" fmla="*/ 3314 w 203929"/>
              <a:gd name="connsiteY33" fmla="*/ 16619 h 281873"/>
              <a:gd name="connsiteX34" fmla="*/ 0 w 203929"/>
              <a:gd name="connsiteY34" fmla="*/ 13295 h 281873"/>
              <a:gd name="connsiteX35" fmla="*/ 0 w 203929"/>
              <a:gd name="connsiteY35" fmla="*/ 9972 h 281873"/>
              <a:gd name="connsiteX36" fmla="*/ 0 w 203929"/>
              <a:gd name="connsiteY36" fmla="*/ 6648 h 281873"/>
              <a:gd name="connsiteX37" fmla="*/ 0 w 203929"/>
              <a:gd name="connsiteY37" fmla="*/ 3324 h 281873"/>
              <a:gd name="connsiteX38" fmla="*/ 0 w 203929"/>
              <a:gd name="connsiteY38" fmla="*/ 0 h 28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3929" h="281873">
                <a:moveTo>
                  <a:pt x="0" y="0"/>
                </a:moveTo>
                <a:lnTo>
                  <a:pt x="3314" y="0"/>
                </a:lnTo>
                <a:lnTo>
                  <a:pt x="6628" y="0"/>
                </a:lnTo>
                <a:lnTo>
                  <a:pt x="13256" y="0"/>
                </a:lnTo>
                <a:lnTo>
                  <a:pt x="23198" y="0"/>
                </a:lnTo>
                <a:lnTo>
                  <a:pt x="36455" y="6648"/>
                </a:lnTo>
                <a:lnTo>
                  <a:pt x="53025" y="9972"/>
                </a:lnTo>
                <a:lnTo>
                  <a:pt x="72909" y="16619"/>
                </a:lnTo>
                <a:lnTo>
                  <a:pt x="96108" y="26591"/>
                </a:lnTo>
                <a:lnTo>
                  <a:pt x="115992" y="33239"/>
                </a:lnTo>
                <a:lnTo>
                  <a:pt x="135877" y="43211"/>
                </a:lnTo>
                <a:lnTo>
                  <a:pt x="155761" y="49858"/>
                </a:lnTo>
                <a:lnTo>
                  <a:pt x="172332" y="53182"/>
                </a:lnTo>
                <a:lnTo>
                  <a:pt x="185588" y="59830"/>
                </a:lnTo>
                <a:lnTo>
                  <a:pt x="198844" y="63154"/>
                </a:lnTo>
                <a:lnTo>
                  <a:pt x="203929" y="63154"/>
                </a:lnTo>
                <a:lnTo>
                  <a:pt x="203929" y="281873"/>
                </a:lnTo>
                <a:lnTo>
                  <a:pt x="202158" y="279208"/>
                </a:lnTo>
                <a:lnTo>
                  <a:pt x="198844" y="269236"/>
                </a:lnTo>
                <a:lnTo>
                  <a:pt x="195530" y="255941"/>
                </a:lnTo>
                <a:lnTo>
                  <a:pt x="188902" y="239321"/>
                </a:lnTo>
                <a:lnTo>
                  <a:pt x="178960" y="222702"/>
                </a:lnTo>
                <a:lnTo>
                  <a:pt x="169017" y="202758"/>
                </a:lnTo>
                <a:lnTo>
                  <a:pt x="155761" y="186139"/>
                </a:lnTo>
                <a:lnTo>
                  <a:pt x="139191" y="166195"/>
                </a:lnTo>
                <a:lnTo>
                  <a:pt x="122620" y="146252"/>
                </a:lnTo>
                <a:lnTo>
                  <a:pt x="99422" y="126308"/>
                </a:lnTo>
                <a:lnTo>
                  <a:pt x="79538" y="103041"/>
                </a:lnTo>
                <a:lnTo>
                  <a:pt x="59653" y="83098"/>
                </a:lnTo>
                <a:lnTo>
                  <a:pt x="43083" y="66478"/>
                </a:lnTo>
                <a:lnTo>
                  <a:pt x="26512" y="49858"/>
                </a:lnTo>
                <a:lnTo>
                  <a:pt x="16570" y="36563"/>
                </a:lnTo>
                <a:lnTo>
                  <a:pt x="6628" y="23267"/>
                </a:lnTo>
                <a:lnTo>
                  <a:pt x="3314" y="16619"/>
                </a:lnTo>
                <a:lnTo>
                  <a:pt x="0" y="13295"/>
                </a:lnTo>
                <a:lnTo>
                  <a:pt x="0" y="9972"/>
                </a:lnTo>
                <a:lnTo>
                  <a:pt x="0" y="6648"/>
                </a:lnTo>
                <a:lnTo>
                  <a:pt x="0" y="332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任意多边形 42"/>
          <p:cNvSpPr/>
          <p:nvPr/>
        </p:nvSpPr>
        <p:spPr>
          <a:xfrm>
            <a:off x="1765995" y="3580529"/>
            <a:ext cx="166412" cy="210644"/>
          </a:xfrm>
          <a:custGeom>
            <a:avLst/>
            <a:gdLst>
              <a:gd name="connsiteX0" fmla="*/ 3342 w 166412"/>
              <a:gd name="connsiteY0" fmla="*/ 0 h 210644"/>
              <a:gd name="connsiteX1" fmla="*/ 6684 w 166412"/>
              <a:gd name="connsiteY1" fmla="*/ 0 h 210644"/>
              <a:gd name="connsiteX2" fmla="*/ 13367 w 166412"/>
              <a:gd name="connsiteY2" fmla="*/ 0 h 210644"/>
              <a:gd name="connsiteX3" fmla="*/ 23393 w 166412"/>
              <a:gd name="connsiteY3" fmla="*/ 0 h 210644"/>
              <a:gd name="connsiteX4" fmla="*/ 36760 w 166412"/>
              <a:gd name="connsiteY4" fmla="*/ 3323 h 210644"/>
              <a:gd name="connsiteX5" fmla="*/ 53469 w 166412"/>
              <a:gd name="connsiteY5" fmla="*/ 6646 h 210644"/>
              <a:gd name="connsiteX6" fmla="*/ 73520 w 166412"/>
              <a:gd name="connsiteY6" fmla="*/ 13292 h 210644"/>
              <a:gd name="connsiteX7" fmla="*/ 96913 w 166412"/>
              <a:gd name="connsiteY7" fmla="*/ 16615 h 210644"/>
              <a:gd name="connsiteX8" fmla="*/ 116964 w 166412"/>
              <a:gd name="connsiteY8" fmla="*/ 23261 h 210644"/>
              <a:gd name="connsiteX9" fmla="*/ 140357 w 166412"/>
              <a:gd name="connsiteY9" fmla="*/ 26584 h 210644"/>
              <a:gd name="connsiteX10" fmla="*/ 157066 w 166412"/>
              <a:gd name="connsiteY10" fmla="*/ 29907 h 210644"/>
              <a:gd name="connsiteX11" fmla="*/ 166412 w 166412"/>
              <a:gd name="connsiteY11" fmla="*/ 29907 h 210644"/>
              <a:gd name="connsiteX12" fmla="*/ 166412 w 166412"/>
              <a:gd name="connsiteY12" fmla="*/ 210644 h 210644"/>
              <a:gd name="connsiteX13" fmla="*/ 163750 w 166412"/>
              <a:gd name="connsiteY13" fmla="*/ 202701 h 210644"/>
              <a:gd name="connsiteX14" fmla="*/ 160408 w 166412"/>
              <a:gd name="connsiteY14" fmla="*/ 192732 h 210644"/>
              <a:gd name="connsiteX15" fmla="*/ 153724 w 166412"/>
              <a:gd name="connsiteY15" fmla="*/ 176117 h 210644"/>
              <a:gd name="connsiteX16" fmla="*/ 150382 w 166412"/>
              <a:gd name="connsiteY16" fmla="*/ 162825 h 210644"/>
              <a:gd name="connsiteX17" fmla="*/ 140357 w 166412"/>
              <a:gd name="connsiteY17" fmla="*/ 149533 h 210644"/>
              <a:gd name="connsiteX18" fmla="*/ 130331 w 166412"/>
              <a:gd name="connsiteY18" fmla="*/ 136242 h 210644"/>
              <a:gd name="connsiteX19" fmla="*/ 116964 w 166412"/>
              <a:gd name="connsiteY19" fmla="*/ 122950 h 210644"/>
              <a:gd name="connsiteX20" fmla="*/ 100255 w 166412"/>
              <a:gd name="connsiteY20" fmla="*/ 109658 h 210644"/>
              <a:gd name="connsiteX21" fmla="*/ 83546 w 166412"/>
              <a:gd name="connsiteY21" fmla="*/ 96366 h 210644"/>
              <a:gd name="connsiteX22" fmla="*/ 63495 w 166412"/>
              <a:gd name="connsiteY22" fmla="*/ 79751 h 210644"/>
              <a:gd name="connsiteX23" fmla="*/ 46786 w 166412"/>
              <a:gd name="connsiteY23" fmla="*/ 66460 h 210644"/>
              <a:gd name="connsiteX24" fmla="*/ 33418 w 166412"/>
              <a:gd name="connsiteY24" fmla="*/ 53168 h 210644"/>
              <a:gd name="connsiteX25" fmla="*/ 20051 w 166412"/>
              <a:gd name="connsiteY25" fmla="*/ 39876 h 210644"/>
              <a:gd name="connsiteX26" fmla="*/ 13367 w 166412"/>
              <a:gd name="connsiteY26" fmla="*/ 29907 h 210644"/>
              <a:gd name="connsiteX27" fmla="*/ 6684 w 166412"/>
              <a:gd name="connsiteY27" fmla="*/ 19938 h 210644"/>
              <a:gd name="connsiteX28" fmla="*/ 0 w 166412"/>
              <a:gd name="connsiteY28" fmla="*/ 13292 h 210644"/>
              <a:gd name="connsiteX29" fmla="*/ 0 w 166412"/>
              <a:gd name="connsiteY29" fmla="*/ 6646 h 210644"/>
              <a:gd name="connsiteX30" fmla="*/ 0 w 166412"/>
              <a:gd name="connsiteY30" fmla="*/ 3323 h 210644"/>
              <a:gd name="connsiteX31" fmla="*/ 3342 w 166412"/>
              <a:gd name="connsiteY31" fmla="*/ 0 h 21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66412" h="210644">
                <a:moveTo>
                  <a:pt x="3342" y="0"/>
                </a:moveTo>
                <a:lnTo>
                  <a:pt x="6684" y="0"/>
                </a:lnTo>
                <a:lnTo>
                  <a:pt x="13367" y="0"/>
                </a:lnTo>
                <a:lnTo>
                  <a:pt x="23393" y="0"/>
                </a:lnTo>
                <a:lnTo>
                  <a:pt x="36760" y="3323"/>
                </a:lnTo>
                <a:lnTo>
                  <a:pt x="53469" y="6646"/>
                </a:lnTo>
                <a:lnTo>
                  <a:pt x="73520" y="13292"/>
                </a:lnTo>
                <a:lnTo>
                  <a:pt x="96913" y="16615"/>
                </a:lnTo>
                <a:lnTo>
                  <a:pt x="116964" y="23261"/>
                </a:lnTo>
                <a:lnTo>
                  <a:pt x="140357" y="26584"/>
                </a:lnTo>
                <a:lnTo>
                  <a:pt x="157066" y="29907"/>
                </a:lnTo>
                <a:lnTo>
                  <a:pt x="166412" y="29907"/>
                </a:lnTo>
                <a:lnTo>
                  <a:pt x="166412" y="210644"/>
                </a:lnTo>
                <a:lnTo>
                  <a:pt x="163750" y="202701"/>
                </a:lnTo>
                <a:lnTo>
                  <a:pt x="160408" y="192732"/>
                </a:lnTo>
                <a:lnTo>
                  <a:pt x="153724" y="176117"/>
                </a:lnTo>
                <a:lnTo>
                  <a:pt x="150382" y="162825"/>
                </a:lnTo>
                <a:lnTo>
                  <a:pt x="140357" y="149533"/>
                </a:lnTo>
                <a:lnTo>
                  <a:pt x="130331" y="136242"/>
                </a:lnTo>
                <a:lnTo>
                  <a:pt x="116964" y="122950"/>
                </a:lnTo>
                <a:lnTo>
                  <a:pt x="100255" y="109658"/>
                </a:lnTo>
                <a:lnTo>
                  <a:pt x="83546" y="96366"/>
                </a:lnTo>
                <a:lnTo>
                  <a:pt x="63495" y="79751"/>
                </a:lnTo>
                <a:lnTo>
                  <a:pt x="46786" y="66460"/>
                </a:lnTo>
                <a:lnTo>
                  <a:pt x="33418" y="53168"/>
                </a:lnTo>
                <a:lnTo>
                  <a:pt x="20051" y="39876"/>
                </a:lnTo>
                <a:lnTo>
                  <a:pt x="13367" y="29907"/>
                </a:lnTo>
                <a:lnTo>
                  <a:pt x="6684" y="19938"/>
                </a:lnTo>
                <a:lnTo>
                  <a:pt x="0" y="13292"/>
                </a:lnTo>
                <a:lnTo>
                  <a:pt x="0" y="6646"/>
                </a:lnTo>
                <a:lnTo>
                  <a:pt x="0" y="3323"/>
                </a:lnTo>
                <a:lnTo>
                  <a:pt x="3342" y="0"/>
                </a:lnTo>
                <a:close/>
              </a:path>
            </a:pathLst>
          </a:custGeom>
          <a:solidFill>
            <a:srgbClr val="221DD3"/>
          </a:solidFill>
          <a:ln w="19050">
            <a:solidFill>
              <a:srgbClr val="221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任意多边形 43"/>
          <p:cNvSpPr/>
          <p:nvPr/>
        </p:nvSpPr>
        <p:spPr>
          <a:xfrm>
            <a:off x="1773534" y="2754137"/>
            <a:ext cx="375956" cy="1048392"/>
          </a:xfrm>
          <a:custGeom>
            <a:avLst/>
            <a:gdLst>
              <a:gd name="connsiteX0" fmla="*/ 53470 w 375956"/>
              <a:gd name="connsiteY0" fmla="*/ 0 h 1048392"/>
              <a:gd name="connsiteX1" fmla="*/ 76862 w 375956"/>
              <a:gd name="connsiteY1" fmla="*/ 18276 h 1048392"/>
              <a:gd name="connsiteX2" fmla="*/ 96913 w 375956"/>
              <a:gd name="connsiteY2" fmla="*/ 41537 h 1048392"/>
              <a:gd name="connsiteX3" fmla="*/ 116964 w 375956"/>
              <a:gd name="connsiteY3" fmla="*/ 61475 h 1048392"/>
              <a:gd name="connsiteX4" fmla="*/ 137015 w 375956"/>
              <a:gd name="connsiteY4" fmla="*/ 81413 h 1048392"/>
              <a:gd name="connsiteX5" fmla="*/ 153724 w 375956"/>
              <a:gd name="connsiteY5" fmla="*/ 98027 h 1048392"/>
              <a:gd name="connsiteX6" fmla="*/ 170434 w 375956"/>
              <a:gd name="connsiteY6" fmla="*/ 117965 h 1048392"/>
              <a:gd name="connsiteX7" fmla="*/ 187143 w 375956"/>
              <a:gd name="connsiteY7" fmla="*/ 134580 h 1048392"/>
              <a:gd name="connsiteX8" fmla="*/ 202181 w 375956"/>
              <a:gd name="connsiteY8" fmla="*/ 151195 h 1048392"/>
              <a:gd name="connsiteX9" fmla="*/ 215548 w 375956"/>
              <a:gd name="connsiteY9" fmla="*/ 167809 h 1048392"/>
              <a:gd name="connsiteX10" fmla="*/ 228916 w 375956"/>
              <a:gd name="connsiteY10" fmla="*/ 181101 h 1048392"/>
              <a:gd name="connsiteX11" fmla="*/ 242283 w 375956"/>
              <a:gd name="connsiteY11" fmla="*/ 197716 h 1048392"/>
              <a:gd name="connsiteX12" fmla="*/ 252308 w 375956"/>
              <a:gd name="connsiteY12" fmla="*/ 211008 h 1048392"/>
              <a:gd name="connsiteX13" fmla="*/ 265676 w 375956"/>
              <a:gd name="connsiteY13" fmla="*/ 224300 h 1048392"/>
              <a:gd name="connsiteX14" fmla="*/ 272359 w 375956"/>
              <a:gd name="connsiteY14" fmla="*/ 234268 h 1048392"/>
              <a:gd name="connsiteX15" fmla="*/ 282385 w 375956"/>
              <a:gd name="connsiteY15" fmla="*/ 247560 h 1048392"/>
              <a:gd name="connsiteX16" fmla="*/ 289069 w 375956"/>
              <a:gd name="connsiteY16" fmla="*/ 257529 h 1048392"/>
              <a:gd name="connsiteX17" fmla="*/ 305778 w 375956"/>
              <a:gd name="connsiteY17" fmla="*/ 280790 h 1048392"/>
              <a:gd name="connsiteX18" fmla="*/ 319145 w 375956"/>
              <a:gd name="connsiteY18" fmla="*/ 307373 h 1048392"/>
              <a:gd name="connsiteX19" fmla="*/ 329170 w 375956"/>
              <a:gd name="connsiteY19" fmla="*/ 333957 h 1048392"/>
              <a:gd name="connsiteX20" fmla="*/ 342538 w 375956"/>
              <a:gd name="connsiteY20" fmla="*/ 363864 h 1048392"/>
              <a:gd name="connsiteX21" fmla="*/ 352563 w 375956"/>
              <a:gd name="connsiteY21" fmla="*/ 393770 h 1048392"/>
              <a:gd name="connsiteX22" fmla="*/ 359247 w 375956"/>
              <a:gd name="connsiteY22" fmla="*/ 423677 h 1048392"/>
              <a:gd name="connsiteX23" fmla="*/ 365931 w 375956"/>
              <a:gd name="connsiteY23" fmla="*/ 453583 h 1048392"/>
              <a:gd name="connsiteX24" fmla="*/ 369272 w 375956"/>
              <a:gd name="connsiteY24" fmla="*/ 486813 h 1048392"/>
              <a:gd name="connsiteX25" fmla="*/ 372614 w 375956"/>
              <a:gd name="connsiteY25" fmla="*/ 520042 h 1048392"/>
              <a:gd name="connsiteX26" fmla="*/ 372614 w 375956"/>
              <a:gd name="connsiteY26" fmla="*/ 553272 h 1048392"/>
              <a:gd name="connsiteX27" fmla="*/ 375956 w 375956"/>
              <a:gd name="connsiteY27" fmla="*/ 586502 h 1048392"/>
              <a:gd name="connsiteX28" fmla="*/ 372614 w 375956"/>
              <a:gd name="connsiteY28" fmla="*/ 623054 h 1048392"/>
              <a:gd name="connsiteX29" fmla="*/ 372614 w 375956"/>
              <a:gd name="connsiteY29" fmla="*/ 656284 h 1048392"/>
              <a:gd name="connsiteX30" fmla="*/ 365931 w 375956"/>
              <a:gd name="connsiteY30" fmla="*/ 692836 h 1048392"/>
              <a:gd name="connsiteX31" fmla="*/ 362589 w 375956"/>
              <a:gd name="connsiteY31" fmla="*/ 729389 h 1048392"/>
              <a:gd name="connsiteX32" fmla="*/ 352563 w 375956"/>
              <a:gd name="connsiteY32" fmla="*/ 762618 h 1048392"/>
              <a:gd name="connsiteX33" fmla="*/ 345880 w 375956"/>
              <a:gd name="connsiteY33" fmla="*/ 799171 h 1048392"/>
              <a:gd name="connsiteX34" fmla="*/ 335854 w 375956"/>
              <a:gd name="connsiteY34" fmla="*/ 829077 h 1048392"/>
              <a:gd name="connsiteX35" fmla="*/ 322487 w 375956"/>
              <a:gd name="connsiteY35" fmla="*/ 858984 h 1048392"/>
              <a:gd name="connsiteX36" fmla="*/ 312461 w 375956"/>
              <a:gd name="connsiteY36" fmla="*/ 888890 h 1048392"/>
              <a:gd name="connsiteX37" fmla="*/ 299094 w 375956"/>
              <a:gd name="connsiteY37" fmla="*/ 912151 h 1048392"/>
              <a:gd name="connsiteX38" fmla="*/ 282385 w 375956"/>
              <a:gd name="connsiteY38" fmla="*/ 935412 h 1048392"/>
              <a:gd name="connsiteX39" fmla="*/ 269018 w 375956"/>
              <a:gd name="connsiteY39" fmla="*/ 958672 h 1048392"/>
              <a:gd name="connsiteX40" fmla="*/ 252308 w 375956"/>
              <a:gd name="connsiteY40" fmla="*/ 975287 h 1048392"/>
              <a:gd name="connsiteX41" fmla="*/ 232257 w 375956"/>
              <a:gd name="connsiteY41" fmla="*/ 991902 h 1048392"/>
              <a:gd name="connsiteX42" fmla="*/ 218890 w 375956"/>
              <a:gd name="connsiteY42" fmla="*/ 1005194 h 1048392"/>
              <a:gd name="connsiteX43" fmla="*/ 205523 w 375956"/>
              <a:gd name="connsiteY43" fmla="*/ 1015163 h 1048392"/>
              <a:gd name="connsiteX44" fmla="*/ 192155 w 375956"/>
              <a:gd name="connsiteY44" fmla="*/ 1025131 h 1048392"/>
              <a:gd name="connsiteX45" fmla="*/ 183801 w 375956"/>
              <a:gd name="connsiteY45" fmla="*/ 1031777 h 1048392"/>
              <a:gd name="connsiteX46" fmla="*/ 177117 w 375956"/>
              <a:gd name="connsiteY46" fmla="*/ 1038423 h 1048392"/>
              <a:gd name="connsiteX47" fmla="*/ 170434 w 375956"/>
              <a:gd name="connsiteY47" fmla="*/ 1045069 h 1048392"/>
              <a:gd name="connsiteX48" fmla="*/ 167092 w 375956"/>
              <a:gd name="connsiteY48" fmla="*/ 1048392 h 1048392"/>
              <a:gd name="connsiteX49" fmla="*/ 160408 w 375956"/>
              <a:gd name="connsiteY49" fmla="*/ 1048392 h 1048392"/>
              <a:gd name="connsiteX50" fmla="*/ 153724 w 375956"/>
              <a:gd name="connsiteY50" fmla="*/ 1045069 h 1048392"/>
              <a:gd name="connsiteX51" fmla="*/ 147041 w 375956"/>
              <a:gd name="connsiteY51" fmla="*/ 1041746 h 1048392"/>
              <a:gd name="connsiteX52" fmla="*/ 143699 w 375956"/>
              <a:gd name="connsiteY52" fmla="*/ 1035100 h 1048392"/>
              <a:gd name="connsiteX53" fmla="*/ 137015 w 375956"/>
              <a:gd name="connsiteY53" fmla="*/ 1028454 h 1048392"/>
              <a:gd name="connsiteX54" fmla="*/ 133673 w 375956"/>
              <a:gd name="connsiteY54" fmla="*/ 1021809 h 1048392"/>
              <a:gd name="connsiteX55" fmla="*/ 132994 w 375956"/>
              <a:gd name="connsiteY55" fmla="*/ 1019783 h 1048392"/>
              <a:gd name="connsiteX56" fmla="*/ 132994 w 375956"/>
              <a:gd name="connsiteY56" fmla="*/ 839046 h 1048392"/>
              <a:gd name="connsiteX57" fmla="*/ 140357 w 375956"/>
              <a:gd name="connsiteY57" fmla="*/ 839046 h 1048392"/>
              <a:gd name="connsiteX58" fmla="*/ 153724 w 375956"/>
              <a:gd name="connsiteY58" fmla="*/ 839046 h 1048392"/>
              <a:gd name="connsiteX59" fmla="*/ 163750 w 375956"/>
              <a:gd name="connsiteY59" fmla="*/ 835723 h 1048392"/>
              <a:gd name="connsiteX60" fmla="*/ 173775 w 375956"/>
              <a:gd name="connsiteY60" fmla="*/ 832400 h 1048392"/>
              <a:gd name="connsiteX61" fmla="*/ 180459 w 375956"/>
              <a:gd name="connsiteY61" fmla="*/ 825754 h 1048392"/>
              <a:gd name="connsiteX62" fmla="*/ 187143 w 375956"/>
              <a:gd name="connsiteY62" fmla="*/ 822431 h 1048392"/>
              <a:gd name="connsiteX63" fmla="*/ 192155 w 375956"/>
              <a:gd name="connsiteY63" fmla="*/ 815785 h 1048392"/>
              <a:gd name="connsiteX64" fmla="*/ 198839 w 375956"/>
              <a:gd name="connsiteY64" fmla="*/ 809139 h 1048392"/>
              <a:gd name="connsiteX65" fmla="*/ 202181 w 375956"/>
              <a:gd name="connsiteY65" fmla="*/ 795848 h 1048392"/>
              <a:gd name="connsiteX66" fmla="*/ 208865 w 375956"/>
              <a:gd name="connsiteY66" fmla="*/ 782556 h 1048392"/>
              <a:gd name="connsiteX67" fmla="*/ 215548 w 375956"/>
              <a:gd name="connsiteY67" fmla="*/ 769264 h 1048392"/>
              <a:gd name="connsiteX68" fmla="*/ 222232 w 375956"/>
              <a:gd name="connsiteY68" fmla="*/ 752649 h 1048392"/>
              <a:gd name="connsiteX69" fmla="*/ 225574 w 375956"/>
              <a:gd name="connsiteY69" fmla="*/ 732712 h 1048392"/>
              <a:gd name="connsiteX70" fmla="*/ 238941 w 375956"/>
              <a:gd name="connsiteY70" fmla="*/ 689513 h 1048392"/>
              <a:gd name="connsiteX71" fmla="*/ 245625 w 375956"/>
              <a:gd name="connsiteY71" fmla="*/ 649638 h 1048392"/>
              <a:gd name="connsiteX72" fmla="*/ 252308 w 375956"/>
              <a:gd name="connsiteY72" fmla="*/ 606439 h 1048392"/>
              <a:gd name="connsiteX73" fmla="*/ 258992 w 375956"/>
              <a:gd name="connsiteY73" fmla="*/ 566564 h 1048392"/>
              <a:gd name="connsiteX74" fmla="*/ 258992 w 375956"/>
              <a:gd name="connsiteY74" fmla="*/ 523365 h 1048392"/>
              <a:gd name="connsiteX75" fmla="*/ 258992 w 375956"/>
              <a:gd name="connsiteY75" fmla="*/ 483490 h 1048392"/>
              <a:gd name="connsiteX76" fmla="*/ 255650 w 375956"/>
              <a:gd name="connsiteY76" fmla="*/ 466875 h 1048392"/>
              <a:gd name="connsiteX77" fmla="*/ 255650 w 375956"/>
              <a:gd name="connsiteY77" fmla="*/ 446937 h 1048392"/>
              <a:gd name="connsiteX78" fmla="*/ 252308 w 375956"/>
              <a:gd name="connsiteY78" fmla="*/ 430323 h 1048392"/>
              <a:gd name="connsiteX79" fmla="*/ 252308 w 375956"/>
              <a:gd name="connsiteY79" fmla="*/ 417031 h 1048392"/>
              <a:gd name="connsiteX80" fmla="*/ 245625 w 375956"/>
              <a:gd name="connsiteY80" fmla="*/ 400416 h 1048392"/>
              <a:gd name="connsiteX81" fmla="*/ 242283 w 375956"/>
              <a:gd name="connsiteY81" fmla="*/ 383801 h 1048392"/>
              <a:gd name="connsiteX82" fmla="*/ 235599 w 375956"/>
              <a:gd name="connsiteY82" fmla="*/ 367187 h 1048392"/>
              <a:gd name="connsiteX83" fmla="*/ 228916 w 375956"/>
              <a:gd name="connsiteY83" fmla="*/ 350572 h 1048392"/>
              <a:gd name="connsiteX84" fmla="*/ 212206 w 375956"/>
              <a:gd name="connsiteY84" fmla="*/ 314019 h 1048392"/>
              <a:gd name="connsiteX85" fmla="*/ 195497 w 375956"/>
              <a:gd name="connsiteY85" fmla="*/ 274144 h 1048392"/>
              <a:gd name="connsiteX86" fmla="*/ 190485 w 375956"/>
              <a:gd name="connsiteY86" fmla="*/ 264175 h 1048392"/>
              <a:gd name="connsiteX87" fmla="*/ 187143 w 375956"/>
              <a:gd name="connsiteY87" fmla="*/ 254206 h 1048392"/>
              <a:gd name="connsiteX88" fmla="*/ 180459 w 375956"/>
              <a:gd name="connsiteY88" fmla="*/ 244237 h 1048392"/>
              <a:gd name="connsiteX89" fmla="*/ 170434 w 375956"/>
              <a:gd name="connsiteY89" fmla="*/ 230945 h 1048392"/>
              <a:gd name="connsiteX90" fmla="*/ 160408 w 375956"/>
              <a:gd name="connsiteY90" fmla="*/ 220977 h 1048392"/>
              <a:gd name="connsiteX91" fmla="*/ 150383 w 375956"/>
              <a:gd name="connsiteY91" fmla="*/ 207685 h 1048392"/>
              <a:gd name="connsiteX92" fmla="*/ 140357 w 375956"/>
              <a:gd name="connsiteY92" fmla="*/ 194393 h 1048392"/>
              <a:gd name="connsiteX93" fmla="*/ 126990 w 375956"/>
              <a:gd name="connsiteY93" fmla="*/ 177778 h 1048392"/>
              <a:gd name="connsiteX94" fmla="*/ 113623 w 375956"/>
              <a:gd name="connsiteY94" fmla="*/ 164486 h 1048392"/>
              <a:gd name="connsiteX95" fmla="*/ 100255 w 375956"/>
              <a:gd name="connsiteY95" fmla="*/ 147872 h 1048392"/>
              <a:gd name="connsiteX96" fmla="*/ 86888 w 375956"/>
              <a:gd name="connsiteY96" fmla="*/ 131257 h 1048392"/>
              <a:gd name="connsiteX97" fmla="*/ 70179 w 375956"/>
              <a:gd name="connsiteY97" fmla="*/ 114642 h 1048392"/>
              <a:gd name="connsiteX98" fmla="*/ 36760 w 375956"/>
              <a:gd name="connsiteY98" fmla="*/ 78090 h 1048392"/>
              <a:gd name="connsiteX99" fmla="*/ 0 w 375956"/>
              <a:gd name="connsiteY99" fmla="*/ 38214 h 1048392"/>
              <a:gd name="connsiteX100" fmla="*/ 53470 w 375956"/>
              <a:gd name="connsiteY100" fmla="*/ 0 h 104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75956" h="1048392">
                <a:moveTo>
                  <a:pt x="53470" y="0"/>
                </a:moveTo>
                <a:lnTo>
                  <a:pt x="76862" y="18276"/>
                </a:lnTo>
                <a:lnTo>
                  <a:pt x="96913" y="41537"/>
                </a:lnTo>
                <a:lnTo>
                  <a:pt x="116964" y="61475"/>
                </a:lnTo>
                <a:lnTo>
                  <a:pt x="137015" y="81413"/>
                </a:lnTo>
                <a:lnTo>
                  <a:pt x="153724" y="98027"/>
                </a:lnTo>
                <a:lnTo>
                  <a:pt x="170434" y="117965"/>
                </a:lnTo>
                <a:lnTo>
                  <a:pt x="187143" y="134580"/>
                </a:lnTo>
                <a:lnTo>
                  <a:pt x="202181" y="151195"/>
                </a:lnTo>
                <a:lnTo>
                  <a:pt x="215548" y="167809"/>
                </a:lnTo>
                <a:lnTo>
                  <a:pt x="228916" y="181101"/>
                </a:lnTo>
                <a:lnTo>
                  <a:pt x="242283" y="197716"/>
                </a:lnTo>
                <a:lnTo>
                  <a:pt x="252308" y="211008"/>
                </a:lnTo>
                <a:lnTo>
                  <a:pt x="265676" y="224300"/>
                </a:lnTo>
                <a:lnTo>
                  <a:pt x="272359" y="234268"/>
                </a:lnTo>
                <a:lnTo>
                  <a:pt x="282385" y="247560"/>
                </a:lnTo>
                <a:lnTo>
                  <a:pt x="289069" y="257529"/>
                </a:lnTo>
                <a:lnTo>
                  <a:pt x="305778" y="280790"/>
                </a:lnTo>
                <a:lnTo>
                  <a:pt x="319145" y="307373"/>
                </a:lnTo>
                <a:lnTo>
                  <a:pt x="329170" y="333957"/>
                </a:lnTo>
                <a:lnTo>
                  <a:pt x="342538" y="363864"/>
                </a:lnTo>
                <a:lnTo>
                  <a:pt x="352563" y="393770"/>
                </a:lnTo>
                <a:lnTo>
                  <a:pt x="359247" y="423677"/>
                </a:lnTo>
                <a:lnTo>
                  <a:pt x="365931" y="453583"/>
                </a:lnTo>
                <a:lnTo>
                  <a:pt x="369272" y="486813"/>
                </a:lnTo>
                <a:lnTo>
                  <a:pt x="372614" y="520042"/>
                </a:lnTo>
                <a:lnTo>
                  <a:pt x="372614" y="553272"/>
                </a:lnTo>
                <a:lnTo>
                  <a:pt x="375956" y="586502"/>
                </a:lnTo>
                <a:lnTo>
                  <a:pt x="372614" y="623054"/>
                </a:lnTo>
                <a:lnTo>
                  <a:pt x="372614" y="656284"/>
                </a:lnTo>
                <a:lnTo>
                  <a:pt x="365931" y="692836"/>
                </a:lnTo>
                <a:lnTo>
                  <a:pt x="362589" y="729389"/>
                </a:lnTo>
                <a:lnTo>
                  <a:pt x="352563" y="762618"/>
                </a:lnTo>
                <a:lnTo>
                  <a:pt x="345880" y="799171"/>
                </a:lnTo>
                <a:lnTo>
                  <a:pt x="335854" y="829077"/>
                </a:lnTo>
                <a:lnTo>
                  <a:pt x="322487" y="858984"/>
                </a:lnTo>
                <a:lnTo>
                  <a:pt x="312461" y="888890"/>
                </a:lnTo>
                <a:lnTo>
                  <a:pt x="299094" y="912151"/>
                </a:lnTo>
                <a:lnTo>
                  <a:pt x="282385" y="935412"/>
                </a:lnTo>
                <a:lnTo>
                  <a:pt x="269018" y="958672"/>
                </a:lnTo>
                <a:lnTo>
                  <a:pt x="252308" y="975287"/>
                </a:lnTo>
                <a:lnTo>
                  <a:pt x="232257" y="991902"/>
                </a:lnTo>
                <a:lnTo>
                  <a:pt x="218890" y="1005194"/>
                </a:lnTo>
                <a:lnTo>
                  <a:pt x="205523" y="1015163"/>
                </a:lnTo>
                <a:lnTo>
                  <a:pt x="192155" y="1025131"/>
                </a:lnTo>
                <a:lnTo>
                  <a:pt x="183801" y="1031777"/>
                </a:lnTo>
                <a:lnTo>
                  <a:pt x="177117" y="1038423"/>
                </a:lnTo>
                <a:lnTo>
                  <a:pt x="170434" y="1045069"/>
                </a:lnTo>
                <a:lnTo>
                  <a:pt x="167092" y="1048392"/>
                </a:lnTo>
                <a:lnTo>
                  <a:pt x="160408" y="1048392"/>
                </a:lnTo>
                <a:lnTo>
                  <a:pt x="153724" y="1045069"/>
                </a:lnTo>
                <a:lnTo>
                  <a:pt x="147041" y="1041746"/>
                </a:lnTo>
                <a:lnTo>
                  <a:pt x="143699" y="1035100"/>
                </a:lnTo>
                <a:lnTo>
                  <a:pt x="137015" y="1028454"/>
                </a:lnTo>
                <a:lnTo>
                  <a:pt x="133673" y="1021809"/>
                </a:lnTo>
                <a:lnTo>
                  <a:pt x="132994" y="1019783"/>
                </a:lnTo>
                <a:lnTo>
                  <a:pt x="132994" y="839046"/>
                </a:lnTo>
                <a:lnTo>
                  <a:pt x="140357" y="839046"/>
                </a:lnTo>
                <a:lnTo>
                  <a:pt x="153724" y="839046"/>
                </a:lnTo>
                <a:lnTo>
                  <a:pt x="163750" y="835723"/>
                </a:lnTo>
                <a:lnTo>
                  <a:pt x="173775" y="832400"/>
                </a:lnTo>
                <a:lnTo>
                  <a:pt x="180459" y="825754"/>
                </a:lnTo>
                <a:lnTo>
                  <a:pt x="187143" y="822431"/>
                </a:lnTo>
                <a:lnTo>
                  <a:pt x="192155" y="815785"/>
                </a:lnTo>
                <a:lnTo>
                  <a:pt x="198839" y="809139"/>
                </a:lnTo>
                <a:lnTo>
                  <a:pt x="202181" y="795848"/>
                </a:lnTo>
                <a:lnTo>
                  <a:pt x="208865" y="782556"/>
                </a:lnTo>
                <a:lnTo>
                  <a:pt x="215548" y="769264"/>
                </a:lnTo>
                <a:lnTo>
                  <a:pt x="222232" y="752649"/>
                </a:lnTo>
                <a:lnTo>
                  <a:pt x="225574" y="732712"/>
                </a:lnTo>
                <a:lnTo>
                  <a:pt x="238941" y="689513"/>
                </a:lnTo>
                <a:lnTo>
                  <a:pt x="245625" y="649638"/>
                </a:lnTo>
                <a:lnTo>
                  <a:pt x="252308" y="606439"/>
                </a:lnTo>
                <a:lnTo>
                  <a:pt x="258992" y="566564"/>
                </a:lnTo>
                <a:lnTo>
                  <a:pt x="258992" y="523365"/>
                </a:lnTo>
                <a:lnTo>
                  <a:pt x="258992" y="483490"/>
                </a:lnTo>
                <a:lnTo>
                  <a:pt x="255650" y="466875"/>
                </a:lnTo>
                <a:lnTo>
                  <a:pt x="255650" y="446937"/>
                </a:lnTo>
                <a:lnTo>
                  <a:pt x="252308" y="430323"/>
                </a:lnTo>
                <a:lnTo>
                  <a:pt x="252308" y="417031"/>
                </a:lnTo>
                <a:lnTo>
                  <a:pt x="245625" y="400416"/>
                </a:lnTo>
                <a:lnTo>
                  <a:pt x="242283" y="383801"/>
                </a:lnTo>
                <a:lnTo>
                  <a:pt x="235599" y="367187"/>
                </a:lnTo>
                <a:lnTo>
                  <a:pt x="228916" y="350572"/>
                </a:lnTo>
                <a:lnTo>
                  <a:pt x="212206" y="314019"/>
                </a:lnTo>
                <a:lnTo>
                  <a:pt x="195497" y="274144"/>
                </a:lnTo>
                <a:lnTo>
                  <a:pt x="190485" y="264175"/>
                </a:lnTo>
                <a:lnTo>
                  <a:pt x="187143" y="254206"/>
                </a:lnTo>
                <a:lnTo>
                  <a:pt x="180459" y="244237"/>
                </a:lnTo>
                <a:lnTo>
                  <a:pt x="170434" y="230945"/>
                </a:lnTo>
                <a:lnTo>
                  <a:pt x="160408" y="220977"/>
                </a:lnTo>
                <a:lnTo>
                  <a:pt x="150383" y="207685"/>
                </a:lnTo>
                <a:lnTo>
                  <a:pt x="140357" y="194393"/>
                </a:lnTo>
                <a:lnTo>
                  <a:pt x="126990" y="177778"/>
                </a:lnTo>
                <a:lnTo>
                  <a:pt x="113623" y="164486"/>
                </a:lnTo>
                <a:lnTo>
                  <a:pt x="100255" y="147872"/>
                </a:lnTo>
                <a:lnTo>
                  <a:pt x="86888" y="131257"/>
                </a:lnTo>
                <a:lnTo>
                  <a:pt x="70179" y="114642"/>
                </a:lnTo>
                <a:lnTo>
                  <a:pt x="36760" y="78090"/>
                </a:lnTo>
                <a:lnTo>
                  <a:pt x="0" y="38214"/>
                </a:lnTo>
                <a:lnTo>
                  <a:pt x="53470" y="0"/>
                </a:lnTo>
                <a:close/>
              </a:path>
            </a:pathLst>
          </a:custGeom>
          <a:solidFill>
            <a:srgbClr val="221DD3"/>
          </a:solidFill>
          <a:ln w="19050">
            <a:solidFill>
              <a:srgbClr val="221D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Freeform 30"/>
          <p:cNvSpPr>
            <a:spLocks/>
          </p:cNvSpPr>
          <p:nvPr/>
        </p:nvSpPr>
        <p:spPr bwMode="auto">
          <a:xfrm>
            <a:off x="2364850" y="2962383"/>
            <a:ext cx="256275" cy="242960"/>
          </a:xfrm>
          <a:custGeom>
            <a:avLst/>
            <a:gdLst>
              <a:gd name="T0" fmla="*/ 0 w 156"/>
              <a:gd name="T1" fmla="*/ 0 h 146"/>
              <a:gd name="T2" fmla="*/ 10 w 156"/>
              <a:gd name="T3" fmla="*/ 2 h 146"/>
              <a:gd name="T4" fmla="*/ 20 w 156"/>
              <a:gd name="T5" fmla="*/ 2 h 146"/>
              <a:gd name="T6" fmla="*/ 30 w 156"/>
              <a:gd name="T7" fmla="*/ 4 h 146"/>
              <a:gd name="T8" fmla="*/ 42 w 156"/>
              <a:gd name="T9" fmla="*/ 8 h 146"/>
              <a:gd name="T10" fmla="*/ 54 w 156"/>
              <a:gd name="T11" fmla="*/ 10 h 146"/>
              <a:gd name="T12" fmla="*/ 68 w 156"/>
              <a:gd name="T13" fmla="*/ 14 h 146"/>
              <a:gd name="T14" fmla="*/ 80 w 156"/>
              <a:gd name="T15" fmla="*/ 20 h 146"/>
              <a:gd name="T16" fmla="*/ 94 w 156"/>
              <a:gd name="T17" fmla="*/ 24 h 146"/>
              <a:gd name="T18" fmla="*/ 108 w 156"/>
              <a:gd name="T19" fmla="*/ 30 h 146"/>
              <a:gd name="T20" fmla="*/ 120 w 156"/>
              <a:gd name="T21" fmla="*/ 38 h 146"/>
              <a:gd name="T22" fmla="*/ 130 w 156"/>
              <a:gd name="T23" fmla="*/ 44 h 146"/>
              <a:gd name="T24" fmla="*/ 138 w 156"/>
              <a:gd name="T25" fmla="*/ 52 h 146"/>
              <a:gd name="T26" fmla="*/ 144 w 156"/>
              <a:gd name="T27" fmla="*/ 60 h 146"/>
              <a:gd name="T28" fmla="*/ 150 w 156"/>
              <a:gd name="T29" fmla="*/ 68 h 146"/>
              <a:gd name="T30" fmla="*/ 154 w 156"/>
              <a:gd name="T31" fmla="*/ 78 h 146"/>
              <a:gd name="T32" fmla="*/ 156 w 156"/>
              <a:gd name="T33" fmla="*/ 86 h 146"/>
              <a:gd name="T34" fmla="*/ 156 w 156"/>
              <a:gd name="T35" fmla="*/ 96 h 146"/>
              <a:gd name="T36" fmla="*/ 156 w 156"/>
              <a:gd name="T37" fmla="*/ 106 h 146"/>
              <a:gd name="T38" fmla="*/ 156 w 156"/>
              <a:gd name="T39" fmla="*/ 114 h 146"/>
              <a:gd name="T40" fmla="*/ 156 w 156"/>
              <a:gd name="T41" fmla="*/ 122 h 146"/>
              <a:gd name="T42" fmla="*/ 154 w 156"/>
              <a:gd name="T43" fmla="*/ 128 h 146"/>
              <a:gd name="T44" fmla="*/ 154 w 156"/>
              <a:gd name="T45" fmla="*/ 132 h 146"/>
              <a:gd name="T46" fmla="*/ 152 w 156"/>
              <a:gd name="T47" fmla="*/ 136 h 146"/>
              <a:gd name="T48" fmla="*/ 152 w 156"/>
              <a:gd name="T49" fmla="*/ 138 h 146"/>
              <a:gd name="T50" fmla="*/ 146 w 156"/>
              <a:gd name="T51" fmla="*/ 142 h 146"/>
              <a:gd name="T52" fmla="*/ 140 w 156"/>
              <a:gd name="T53" fmla="*/ 144 h 146"/>
              <a:gd name="T54" fmla="*/ 136 w 156"/>
              <a:gd name="T55" fmla="*/ 146 h 146"/>
              <a:gd name="T56" fmla="*/ 132 w 156"/>
              <a:gd name="T57" fmla="*/ 146 h 146"/>
              <a:gd name="T58" fmla="*/ 128 w 156"/>
              <a:gd name="T59" fmla="*/ 144 h 146"/>
              <a:gd name="T60" fmla="*/ 122 w 156"/>
              <a:gd name="T61" fmla="*/ 144 h 146"/>
              <a:gd name="T62" fmla="*/ 118 w 156"/>
              <a:gd name="T63" fmla="*/ 142 h 146"/>
              <a:gd name="T64" fmla="*/ 110 w 156"/>
              <a:gd name="T65" fmla="*/ 138 h 146"/>
              <a:gd name="T66" fmla="*/ 104 w 156"/>
              <a:gd name="T67" fmla="*/ 134 h 146"/>
              <a:gd name="T68" fmla="*/ 96 w 156"/>
              <a:gd name="T69" fmla="*/ 128 h 146"/>
              <a:gd name="T70" fmla="*/ 88 w 156"/>
              <a:gd name="T71" fmla="*/ 122 h 146"/>
              <a:gd name="T72" fmla="*/ 78 w 156"/>
              <a:gd name="T73" fmla="*/ 112 h 146"/>
              <a:gd name="T74" fmla="*/ 70 w 156"/>
              <a:gd name="T75" fmla="*/ 102 h 146"/>
              <a:gd name="T76" fmla="*/ 62 w 156"/>
              <a:gd name="T77" fmla="*/ 92 h 146"/>
              <a:gd name="T78" fmla="*/ 52 w 156"/>
              <a:gd name="T79" fmla="*/ 80 h 146"/>
              <a:gd name="T80" fmla="*/ 42 w 156"/>
              <a:gd name="T81" fmla="*/ 72 h 146"/>
              <a:gd name="T82" fmla="*/ 34 w 156"/>
              <a:gd name="T83" fmla="*/ 64 h 146"/>
              <a:gd name="T84" fmla="*/ 26 w 156"/>
              <a:gd name="T85" fmla="*/ 56 h 146"/>
              <a:gd name="T86" fmla="*/ 20 w 156"/>
              <a:gd name="T87" fmla="*/ 48 h 146"/>
              <a:gd name="T88" fmla="*/ 16 w 156"/>
              <a:gd name="T89" fmla="*/ 44 h 146"/>
              <a:gd name="T90" fmla="*/ 12 w 156"/>
              <a:gd name="T91" fmla="*/ 38 h 146"/>
              <a:gd name="T92" fmla="*/ 10 w 156"/>
              <a:gd name="T93" fmla="*/ 34 h 146"/>
              <a:gd name="T94" fmla="*/ 8 w 156"/>
              <a:gd name="T95" fmla="*/ 32 h 146"/>
              <a:gd name="T96" fmla="*/ 6 w 156"/>
              <a:gd name="T97" fmla="*/ 30 h 146"/>
              <a:gd name="T98" fmla="*/ 4 w 156"/>
              <a:gd name="T99" fmla="*/ 26 h 146"/>
              <a:gd name="T100" fmla="*/ 2 w 156"/>
              <a:gd name="T101" fmla="*/ 22 h 146"/>
              <a:gd name="T102" fmla="*/ 0 w 156"/>
              <a:gd name="T103" fmla="*/ 12 h 146"/>
              <a:gd name="T104" fmla="*/ 0 w 156"/>
              <a:gd name="T105" fmla="*/ 0 h 146"/>
              <a:gd name="T106" fmla="*/ 0 w 156"/>
              <a:gd name="T107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6" h="146">
                <a:moveTo>
                  <a:pt x="0" y="0"/>
                </a:moveTo>
                <a:lnTo>
                  <a:pt x="10" y="2"/>
                </a:lnTo>
                <a:lnTo>
                  <a:pt x="20" y="2"/>
                </a:lnTo>
                <a:lnTo>
                  <a:pt x="30" y="4"/>
                </a:lnTo>
                <a:lnTo>
                  <a:pt x="42" y="8"/>
                </a:lnTo>
                <a:lnTo>
                  <a:pt x="54" y="10"/>
                </a:lnTo>
                <a:lnTo>
                  <a:pt x="68" y="14"/>
                </a:lnTo>
                <a:lnTo>
                  <a:pt x="80" y="20"/>
                </a:lnTo>
                <a:lnTo>
                  <a:pt x="94" y="24"/>
                </a:lnTo>
                <a:lnTo>
                  <a:pt x="108" y="30"/>
                </a:lnTo>
                <a:lnTo>
                  <a:pt x="120" y="38"/>
                </a:lnTo>
                <a:lnTo>
                  <a:pt x="130" y="44"/>
                </a:lnTo>
                <a:lnTo>
                  <a:pt x="138" y="52"/>
                </a:lnTo>
                <a:lnTo>
                  <a:pt x="144" y="60"/>
                </a:lnTo>
                <a:lnTo>
                  <a:pt x="150" y="68"/>
                </a:lnTo>
                <a:lnTo>
                  <a:pt x="154" y="78"/>
                </a:lnTo>
                <a:lnTo>
                  <a:pt x="156" y="86"/>
                </a:lnTo>
                <a:lnTo>
                  <a:pt x="156" y="96"/>
                </a:lnTo>
                <a:lnTo>
                  <a:pt x="156" y="106"/>
                </a:lnTo>
                <a:lnTo>
                  <a:pt x="156" y="114"/>
                </a:lnTo>
                <a:lnTo>
                  <a:pt x="156" y="122"/>
                </a:lnTo>
                <a:lnTo>
                  <a:pt x="154" y="128"/>
                </a:lnTo>
                <a:lnTo>
                  <a:pt x="154" y="132"/>
                </a:lnTo>
                <a:lnTo>
                  <a:pt x="152" y="136"/>
                </a:lnTo>
                <a:lnTo>
                  <a:pt x="152" y="138"/>
                </a:lnTo>
                <a:lnTo>
                  <a:pt x="146" y="142"/>
                </a:lnTo>
                <a:lnTo>
                  <a:pt x="140" y="144"/>
                </a:lnTo>
                <a:lnTo>
                  <a:pt x="136" y="146"/>
                </a:lnTo>
                <a:lnTo>
                  <a:pt x="132" y="146"/>
                </a:lnTo>
                <a:lnTo>
                  <a:pt x="128" y="144"/>
                </a:lnTo>
                <a:lnTo>
                  <a:pt x="122" y="144"/>
                </a:lnTo>
                <a:lnTo>
                  <a:pt x="118" y="142"/>
                </a:lnTo>
                <a:lnTo>
                  <a:pt x="110" y="138"/>
                </a:lnTo>
                <a:lnTo>
                  <a:pt x="104" y="134"/>
                </a:lnTo>
                <a:lnTo>
                  <a:pt x="96" y="128"/>
                </a:lnTo>
                <a:lnTo>
                  <a:pt x="88" y="122"/>
                </a:lnTo>
                <a:lnTo>
                  <a:pt x="78" y="112"/>
                </a:lnTo>
                <a:lnTo>
                  <a:pt x="70" y="102"/>
                </a:lnTo>
                <a:lnTo>
                  <a:pt x="62" y="92"/>
                </a:lnTo>
                <a:lnTo>
                  <a:pt x="52" y="80"/>
                </a:lnTo>
                <a:lnTo>
                  <a:pt x="42" y="72"/>
                </a:lnTo>
                <a:lnTo>
                  <a:pt x="34" y="64"/>
                </a:lnTo>
                <a:lnTo>
                  <a:pt x="26" y="56"/>
                </a:lnTo>
                <a:lnTo>
                  <a:pt x="20" y="48"/>
                </a:lnTo>
                <a:lnTo>
                  <a:pt x="16" y="44"/>
                </a:lnTo>
                <a:lnTo>
                  <a:pt x="12" y="38"/>
                </a:lnTo>
                <a:lnTo>
                  <a:pt x="10" y="34"/>
                </a:lnTo>
                <a:lnTo>
                  <a:pt x="8" y="32"/>
                </a:lnTo>
                <a:lnTo>
                  <a:pt x="6" y="30"/>
                </a:lnTo>
                <a:lnTo>
                  <a:pt x="4" y="26"/>
                </a:lnTo>
                <a:lnTo>
                  <a:pt x="2" y="22"/>
                </a:lnTo>
                <a:lnTo>
                  <a:pt x="0" y="12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rgbClr val="0000FF"/>
          </a:solidFill>
          <a:ln w="9525">
            <a:solidFill>
              <a:srgbClr val="2060BE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矩形 45"/>
          <p:cNvSpPr>
            <a:spLocks noChangeArrowheads="1"/>
          </p:cNvSpPr>
          <p:nvPr/>
        </p:nvSpPr>
        <p:spPr bwMode="auto">
          <a:xfrm>
            <a:off x="5796136" y="987574"/>
            <a:ext cx="1368152" cy="6848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4000" dirty="0" err="1">
                <a:latin typeface="汉语拼音" panose="02010600030101010101" pitchFamily="34" charset="0"/>
                <a:ea typeface="楷体" panose="02010609060101010101" pitchFamily="49" charset="-122"/>
                <a:cs typeface="汉语拼音" panose="02010600030101010101" pitchFamily="34" charset="0"/>
              </a:rPr>
              <a:t>pài</a:t>
            </a:r>
            <a:endParaRPr lang="zh-CN" altLang="en-US" sz="4000" dirty="0">
              <a:latin typeface="汉语拼音" panose="02010600030101010101" pitchFamily="34" charset="0"/>
              <a:ea typeface="楷体" panose="02010609060101010101" pitchFamily="49" charset="-122"/>
              <a:cs typeface="汉语拼音" panose="02010600030101010101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5076056" y="1757249"/>
            <a:ext cx="2318547" cy="2326669"/>
            <a:chOff x="5534807" y="1672548"/>
            <a:chExt cx="2318547" cy="2326669"/>
          </a:xfrm>
        </p:grpSpPr>
        <p:sp>
          <p:nvSpPr>
            <p:cNvPr id="48" name="矩形 47"/>
            <p:cNvSpPr>
              <a:spLocks noChangeAspect="1"/>
            </p:cNvSpPr>
            <p:nvPr/>
          </p:nvSpPr>
          <p:spPr>
            <a:xfrm>
              <a:off x="5534807" y="1672548"/>
              <a:ext cx="2304000" cy="2304000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5549354" y="2824548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rot="5400000">
              <a:off x="5508232" y="2847217"/>
              <a:ext cx="2304000" cy="0"/>
            </a:xfrm>
            <a:prstGeom prst="line">
              <a:avLst/>
            </a:prstGeom>
            <a:ln w="5715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52"/>
          <p:cNvGrpSpPr/>
          <p:nvPr/>
        </p:nvGrpSpPr>
        <p:grpSpPr>
          <a:xfrm>
            <a:off x="5335423" y="2085485"/>
            <a:ext cx="1799812" cy="1670197"/>
            <a:chOff x="4040188" y="4070350"/>
            <a:chExt cx="771525" cy="715963"/>
          </a:xfrm>
        </p:grpSpPr>
        <p:sp>
          <p:nvSpPr>
            <p:cNvPr id="54" name="Freeform 48"/>
            <p:cNvSpPr/>
            <p:nvPr/>
          </p:nvSpPr>
          <p:spPr bwMode="auto">
            <a:xfrm>
              <a:off x="4129088" y="4205288"/>
              <a:ext cx="207963" cy="547688"/>
            </a:xfrm>
            <a:custGeom>
              <a:avLst/>
              <a:gdLst>
                <a:gd name="T0" fmla="*/ 56 w 264"/>
                <a:gd name="T1" fmla="*/ 661 h 691"/>
                <a:gd name="T2" fmla="*/ 42 w 264"/>
                <a:gd name="T3" fmla="*/ 670 h 691"/>
                <a:gd name="T4" fmla="*/ 27 w 264"/>
                <a:gd name="T5" fmla="*/ 682 h 691"/>
                <a:gd name="T6" fmla="*/ 12 w 264"/>
                <a:gd name="T7" fmla="*/ 689 h 691"/>
                <a:gd name="T8" fmla="*/ 2 w 264"/>
                <a:gd name="T9" fmla="*/ 691 h 691"/>
                <a:gd name="T10" fmla="*/ 0 w 264"/>
                <a:gd name="T11" fmla="*/ 689 h 691"/>
                <a:gd name="T12" fmla="*/ 0 w 264"/>
                <a:gd name="T13" fmla="*/ 685 h 691"/>
                <a:gd name="T14" fmla="*/ 4 w 264"/>
                <a:gd name="T15" fmla="*/ 678 h 691"/>
                <a:gd name="T16" fmla="*/ 10 w 264"/>
                <a:gd name="T17" fmla="*/ 670 h 691"/>
                <a:gd name="T18" fmla="*/ 17 w 264"/>
                <a:gd name="T19" fmla="*/ 659 h 691"/>
                <a:gd name="T20" fmla="*/ 27 w 264"/>
                <a:gd name="T21" fmla="*/ 648 h 691"/>
                <a:gd name="T22" fmla="*/ 38 w 264"/>
                <a:gd name="T23" fmla="*/ 633 h 691"/>
                <a:gd name="T24" fmla="*/ 54 w 264"/>
                <a:gd name="T25" fmla="*/ 618 h 691"/>
                <a:gd name="T26" fmla="*/ 78 w 264"/>
                <a:gd name="T27" fmla="*/ 590 h 691"/>
                <a:gd name="T28" fmla="*/ 107 w 264"/>
                <a:gd name="T29" fmla="*/ 549 h 691"/>
                <a:gd name="T30" fmla="*/ 134 w 264"/>
                <a:gd name="T31" fmla="*/ 504 h 691"/>
                <a:gd name="T32" fmla="*/ 155 w 264"/>
                <a:gd name="T33" fmla="*/ 453 h 691"/>
                <a:gd name="T34" fmla="*/ 174 w 264"/>
                <a:gd name="T35" fmla="*/ 399 h 691"/>
                <a:gd name="T36" fmla="*/ 187 w 264"/>
                <a:gd name="T37" fmla="*/ 345 h 691"/>
                <a:gd name="T38" fmla="*/ 199 w 264"/>
                <a:gd name="T39" fmla="*/ 292 h 691"/>
                <a:gd name="T40" fmla="*/ 205 w 264"/>
                <a:gd name="T41" fmla="*/ 242 h 691"/>
                <a:gd name="T42" fmla="*/ 208 w 264"/>
                <a:gd name="T43" fmla="*/ 195 h 691"/>
                <a:gd name="T44" fmla="*/ 208 w 264"/>
                <a:gd name="T45" fmla="*/ 152 h 691"/>
                <a:gd name="T46" fmla="*/ 207 w 264"/>
                <a:gd name="T47" fmla="*/ 112 h 691"/>
                <a:gd name="T48" fmla="*/ 205 w 264"/>
                <a:gd name="T49" fmla="*/ 79 h 691"/>
                <a:gd name="T50" fmla="*/ 201 w 264"/>
                <a:gd name="T51" fmla="*/ 51 h 691"/>
                <a:gd name="T52" fmla="*/ 201 w 264"/>
                <a:gd name="T53" fmla="*/ 28 h 691"/>
                <a:gd name="T54" fmla="*/ 201 w 264"/>
                <a:gd name="T55" fmla="*/ 13 h 691"/>
                <a:gd name="T56" fmla="*/ 205 w 264"/>
                <a:gd name="T57" fmla="*/ 2 h 691"/>
                <a:gd name="T58" fmla="*/ 210 w 264"/>
                <a:gd name="T59" fmla="*/ 0 h 691"/>
                <a:gd name="T60" fmla="*/ 222 w 264"/>
                <a:gd name="T61" fmla="*/ 0 h 691"/>
                <a:gd name="T62" fmla="*/ 235 w 264"/>
                <a:gd name="T63" fmla="*/ 6 h 691"/>
                <a:gd name="T64" fmla="*/ 254 w 264"/>
                <a:gd name="T65" fmla="*/ 15 h 691"/>
                <a:gd name="T66" fmla="*/ 264 w 264"/>
                <a:gd name="T67" fmla="*/ 67 h 691"/>
                <a:gd name="T68" fmla="*/ 262 w 264"/>
                <a:gd name="T69" fmla="*/ 163 h 691"/>
                <a:gd name="T70" fmla="*/ 258 w 264"/>
                <a:gd name="T71" fmla="*/ 238 h 691"/>
                <a:gd name="T72" fmla="*/ 252 w 264"/>
                <a:gd name="T73" fmla="*/ 288 h 691"/>
                <a:gd name="T74" fmla="*/ 245 w 264"/>
                <a:gd name="T75" fmla="*/ 335 h 691"/>
                <a:gd name="T76" fmla="*/ 233 w 264"/>
                <a:gd name="T77" fmla="*/ 378 h 691"/>
                <a:gd name="T78" fmla="*/ 222 w 264"/>
                <a:gd name="T79" fmla="*/ 421 h 691"/>
                <a:gd name="T80" fmla="*/ 207 w 264"/>
                <a:gd name="T81" fmla="*/ 461 h 691"/>
                <a:gd name="T82" fmla="*/ 191 w 264"/>
                <a:gd name="T83" fmla="*/ 498 h 691"/>
                <a:gd name="T84" fmla="*/ 172 w 264"/>
                <a:gd name="T85" fmla="*/ 534 h 691"/>
                <a:gd name="T86" fmla="*/ 151 w 264"/>
                <a:gd name="T87" fmla="*/ 565 h 691"/>
                <a:gd name="T88" fmla="*/ 126 w 264"/>
                <a:gd name="T89" fmla="*/ 594 h 691"/>
                <a:gd name="T90" fmla="*/ 101 w 264"/>
                <a:gd name="T91" fmla="*/ 620 h 691"/>
                <a:gd name="T92" fmla="*/ 61 w 264"/>
                <a:gd name="T93" fmla="*/ 655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4" h="691">
                  <a:moveTo>
                    <a:pt x="61" y="655"/>
                  </a:moveTo>
                  <a:lnTo>
                    <a:pt x="56" y="661"/>
                  </a:lnTo>
                  <a:lnTo>
                    <a:pt x="50" y="667"/>
                  </a:lnTo>
                  <a:lnTo>
                    <a:pt x="42" y="670"/>
                  </a:lnTo>
                  <a:lnTo>
                    <a:pt x="36" y="674"/>
                  </a:lnTo>
                  <a:lnTo>
                    <a:pt x="27" y="682"/>
                  </a:lnTo>
                  <a:lnTo>
                    <a:pt x="19" y="685"/>
                  </a:lnTo>
                  <a:lnTo>
                    <a:pt x="12" y="689"/>
                  </a:lnTo>
                  <a:lnTo>
                    <a:pt x="6" y="691"/>
                  </a:lnTo>
                  <a:lnTo>
                    <a:pt x="2" y="691"/>
                  </a:lnTo>
                  <a:lnTo>
                    <a:pt x="0" y="689"/>
                  </a:lnTo>
                  <a:lnTo>
                    <a:pt x="0" y="689"/>
                  </a:lnTo>
                  <a:lnTo>
                    <a:pt x="0" y="687"/>
                  </a:lnTo>
                  <a:lnTo>
                    <a:pt x="0" y="685"/>
                  </a:lnTo>
                  <a:lnTo>
                    <a:pt x="2" y="682"/>
                  </a:lnTo>
                  <a:lnTo>
                    <a:pt x="4" y="678"/>
                  </a:lnTo>
                  <a:lnTo>
                    <a:pt x="6" y="674"/>
                  </a:lnTo>
                  <a:lnTo>
                    <a:pt x="10" y="670"/>
                  </a:lnTo>
                  <a:lnTo>
                    <a:pt x="14" y="665"/>
                  </a:lnTo>
                  <a:lnTo>
                    <a:pt x="17" y="659"/>
                  </a:lnTo>
                  <a:lnTo>
                    <a:pt x="21" y="653"/>
                  </a:lnTo>
                  <a:lnTo>
                    <a:pt x="27" y="648"/>
                  </a:lnTo>
                  <a:lnTo>
                    <a:pt x="33" y="640"/>
                  </a:lnTo>
                  <a:lnTo>
                    <a:pt x="38" y="633"/>
                  </a:lnTo>
                  <a:lnTo>
                    <a:pt x="46" y="625"/>
                  </a:lnTo>
                  <a:lnTo>
                    <a:pt x="54" y="618"/>
                  </a:lnTo>
                  <a:lnTo>
                    <a:pt x="61" y="609"/>
                  </a:lnTo>
                  <a:lnTo>
                    <a:pt x="78" y="590"/>
                  </a:lnTo>
                  <a:lnTo>
                    <a:pt x="94" y="571"/>
                  </a:lnTo>
                  <a:lnTo>
                    <a:pt x="107" y="549"/>
                  </a:lnTo>
                  <a:lnTo>
                    <a:pt x="121" y="526"/>
                  </a:lnTo>
                  <a:lnTo>
                    <a:pt x="134" y="504"/>
                  </a:lnTo>
                  <a:lnTo>
                    <a:pt x="145" y="477"/>
                  </a:lnTo>
                  <a:lnTo>
                    <a:pt x="155" y="453"/>
                  </a:lnTo>
                  <a:lnTo>
                    <a:pt x="164" y="425"/>
                  </a:lnTo>
                  <a:lnTo>
                    <a:pt x="174" y="399"/>
                  </a:lnTo>
                  <a:lnTo>
                    <a:pt x="182" y="371"/>
                  </a:lnTo>
                  <a:lnTo>
                    <a:pt x="187" y="345"/>
                  </a:lnTo>
                  <a:lnTo>
                    <a:pt x="193" y="318"/>
                  </a:lnTo>
                  <a:lnTo>
                    <a:pt x="199" y="292"/>
                  </a:lnTo>
                  <a:lnTo>
                    <a:pt x="203" y="266"/>
                  </a:lnTo>
                  <a:lnTo>
                    <a:pt x="205" y="242"/>
                  </a:lnTo>
                  <a:lnTo>
                    <a:pt x="207" y="217"/>
                  </a:lnTo>
                  <a:lnTo>
                    <a:pt x="208" y="195"/>
                  </a:lnTo>
                  <a:lnTo>
                    <a:pt x="208" y="172"/>
                  </a:lnTo>
                  <a:lnTo>
                    <a:pt x="208" y="152"/>
                  </a:lnTo>
                  <a:lnTo>
                    <a:pt x="208" y="131"/>
                  </a:lnTo>
                  <a:lnTo>
                    <a:pt x="207" y="112"/>
                  </a:lnTo>
                  <a:lnTo>
                    <a:pt x="205" y="96"/>
                  </a:lnTo>
                  <a:lnTo>
                    <a:pt x="205" y="79"/>
                  </a:lnTo>
                  <a:lnTo>
                    <a:pt x="203" y="64"/>
                  </a:lnTo>
                  <a:lnTo>
                    <a:pt x="201" y="51"/>
                  </a:lnTo>
                  <a:lnTo>
                    <a:pt x="201" y="39"/>
                  </a:lnTo>
                  <a:lnTo>
                    <a:pt x="201" y="28"/>
                  </a:lnTo>
                  <a:lnTo>
                    <a:pt x="201" y="19"/>
                  </a:lnTo>
                  <a:lnTo>
                    <a:pt x="201" y="13"/>
                  </a:lnTo>
                  <a:lnTo>
                    <a:pt x="203" y="8"/>
                  </a:lnTo>
                  <a:lnTo>
                    <a:pt x="205" y="2"/>
                  </a:lnTo>
                  <a:lnTo>
                    <a:pt x="207" y="0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22" y="0"/>
                  </a:lnTo>
                  <a:lnTo>
                    <a:pt x="228" y="2"/>
                  </a:lnTo>
                  <a:lnTo>
                    <a:pt x="235" y="6"/>
                  </a:lnTo>
                  <a:lnTo>
                    <a:pt x="245" y="11"/>
                  </a:lnTo>
                  <a:lnTo>
                    <a:pt x="254" y="15"/>
                  </a:lnTo>
                  <a:lnTo>
                    <a:pt x="264" y="23"/>
                  </a:lnTo>
                  <a:lnTo>
                    <a:pt x="264" y="67"/>
                  </a:lnTo>
                  <a:lnTo>
                    <a:pt x="264" y="114"/>
                  </a:lnTo>
                  <a:lnTo>
                    <a:pt x="262" y="163"/>
                  </a:lnTo>
                  <a:lnTo>
                    <a:pt x="260" y="213"/>
                  </a:lnTo>
                  <a:lnTo>
                    <a:pt x="258" y="238"/>
                  </a:lnTo>
                  <a:lnTo>
                    <a:pt x="256" y="264"/>
                  </a:lnTo>
                  <a:lnTo>
                    <a:pt x="252" y="288"/>
                  </a:lnTo>
                  <a:lnTo>
                    <a:pt x="249" y="311"/>
                  </a:lnTo>
                  <a:lnTo>
                    <a:pt x="245" y="335"/>
                  </a:lnTo>
                  <a:lnTo>
                    <a:pt x="239" y="358"/>
                  </a:lnTo>
                  <a:lnTo>
                    <a:pt x="233" y="378"/>
                  </a:lnTo>
                  <a:lnTo>
                    <a:pt x="228" y="401"/>
                  </a:lnTo>
                  <a:lnTo>
                    <a:pt x="222" y="421"/>
                  </a:lnTo>
                  <a:lnTo>
                    <a:pt x="214" y="440"/>
                  </a:lnTo>
                  <a:lnTo>
                    <a:pt x="207" y="461"/>
                  </a:lnTo>
                  <a:lnTo>
                    <a:pt x="199" y="479"/>
                  </a:lnTo>
                  <a:lnTo>
                    <a:pt x="191" y="498"/>
                  </a:lnTo>
                  <a:lnTo>
                    <a:pt x="182" y="515"/>
                  </a:lnTo>
                  <a:lnTo>
                    <a:pt x="172" y="534"/>
                  </a:lnTo>
                  <a:lnTo>
                    <a:pt x="161" y="549"/>
                  </a:lnTo>
                  <a:lnTo>
                    <a:pt x="151" y="565"/>
                  </a:lnTo>
                  <a:lnTo>
                    <a:pt x="140" y="580"/>
                  </a:lnTo>
                  <a:lnTo>
                    <a:pt x="126" y="594"/>
                  </a:lnTo>
                  <a:lnTo>
                    <a:pt x="115" y="607"/>
                  </a:lnTo>
                  <a:lnTo>
                    <a:pt x="101" y="620"/>
                  </a:lnTo>
                  <a:lnTo>
                    <a:pt x="90" y="633"/>
                  </a:lnTo>
                  <a:lnTo>
                    <a:pt x="61" y="655"/>
                  </a:lnTo>
                  <a:lnTo>
                    <a:pt x="61" y="655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49"/>
            <p:cNvSpPr/>
            <p:nvPr/>
          </p:nvSpPr>
          <p:spPr bwMode="auto">
            <a:xfrm>
              <a:off x="4318000" y="4070350"/>
              <a:ext cx="247650" cy="174625"/>
            </a:xfrm>
            <a:custGeom>
              <a:avLst/>
              <a:gdLst>
                <a:gd name="T0" fmla="*/ 0 w 311"/>
                <a:gd name="T1" fmla="*/ 200 h 221"/>
                <a:gd name="T2" fmla="*/ 40 w 311"/>
                <a:gd name="T3" fmla="*/ 178 h 221"/>
                <a:gd name="T4" fmla="*/ 76 w 311"/>
                <a:gd name="T5" fmla="*/ 155 h 221"/>
                <a:gd name="T6" fmla="*/ 109 w 311"/>
                <a:gd name="T7" fmla="*/ 136 h 221"/>
                <a:gd name="T8" fmla="*/ 136 w 311"/>
                <a:gd name="T9" fmla="*/ 118 h 221"/>
                <a:gd name="T10" fmla="*/ 159 w 311"/>
                <a:gd name="T11" fmla="*/ 103 h 221"/>
                <a:gd name="T12" fmla="*/ 178 w 311"/>
                <a:gd name="T13" fmla="*/ 90 h 221"/>
                <a:gd name="T14" fmla="*/ 193 w 311"/>
                <a:gd name="T15" fmla="*/ 76 h 221"/>
                <a:gd name="T16" fmla="*/ 203 w 311"/>
                <a:gd name="T17" fmla="*/ 69 h 221"/>
                <a:gd name="T18" fmla="*/ 216 w 311"/>
                <a:gd name="T19" fmla="*/ 52 h 221"/>
                <a:gd name="T20" fmla="*/ 224 w 311"/>
                <a:gd name="T21" fmla="*/ 41 h 221"/>
                <a:gd name="T22" fmla="*/ 225 w 311"/>
                <a:gd name="T23" fmla="*/ 30 h 221"/>
                <a:gd name="T24" fmla="*/ 224 w 311"/>
                <a:gd name="T25" fmla="*/ 22 h 221"/>
                <a:gd name="T26" fmla="*/ 220 w 311"/>
                <a:gd name="T27" fmla="*/ 15 h 221"/>
                <a:gd name="T28" fmla="*/ 218 w 311"/>
                <a:gd name="T29" fmla="*/ 9 h 221"/>
                <a:gd name="T30" fmla="*/ 222 w 311"/>
                <a:gd name="T31" fmla="*/ 3 h 221"/>
                <a:gd name="T32" fmla="*/ 227 w 311"/>
                <a:gd name="T33" fmla="*/ 0 h 221"/>
                <a:gd name="T34" fmla="*/ 235 w 311"/>
                <a:gd name="T35" fmla="*/ 0 h 221"/>
                <a:gd name="T36" fmla="*/ 247 w 311"/>
                <a:gd name="T37" fmla="*/ 2 h 221"/>
                <a:gd name="T38" fmla="*/ 260 w 311"/>
                <a:gd name="T39" fmla="*/ 9 h 221"/>
                <a:gd name="T40" fmla="*/ 277 w 311"/>
                <a:gd name="T41" fmla="*/ 17 h 221"/>
                <a:gd name="T42" fmla="*/ 290 w 311"/>
                <a:gd name="T43" fmla="*/ 30 h 221"/>
                <a:gd name="T44" fmla="*/ 302 w 311"/>
                <a:gd name="T45" fmla="*/ 41 h 221"/>
                <a:gd name="T46" fmla="*/ 308 w 311"/>
                <a:gd name="T47" fmla="*/ 50 h 221"/>
                <a:gd name="T48" fmla="*/ 311 w 311"/>
                <a:gd name="T49" fmla="*/ 60 h 221"/>
                <a:gd name="T50" fmla="*/ 310 w 311"/>
                <a:gd name="T51" fmla="*/ 65 h 221"/>
                <a:gd name="T52" fmla="*/ 306 w 311"/>
                <a:gd name="T53" fmla="*/ 71 h 221"/>
                <a:gd name="T54" fmla="*/ 302 w 311"/>
                <a:gd name="T55" fmla="*/ 76 h 221"/>
                <a:gd name="T56" fmla="*/ 294 w 311"/>
                <a:gd name="T57" fmla="*/ 82 h 221"/>
                <a:gd name="T58" fmla="*/ 285 w 311"/>
                <a:gd name="T59" fmla="*/ 90 h 221"/>
                <a:gd name="T60" fmla="*/ 273 w 311"/>
                <a:gd name="T61" fmla="*/ 97 h 221"/>
                <a:gd name="T62" fmla="*/ 260 w 311"/>
                <a:gd name="T63" fmla="*/ 106 h 221"/>
                <a:gd name="T64" fmla="*/ 245 w 311"/>
                <a:gd name="T65" fmla="*/ 116 h 221"/>
                <a:gd name="T66" fmla="*/ 225 w 311"/>
                <a:gd name="T67" fmla="*/ 127 h 221"/>
                <a:gd name="T68" fmla="*/ 204 w 311"/>
                <a:gd name="T69" fmla="*/ 138 h 221"/>
                <a:gd name="T70" fmla="*/ 178 w 311"/>
                <a:gd name="T71" fmla="*/ 151 h 221"/>
                <a:gd name="T72" fmla="*/ 149 w 311"/>
                <a:gd name="T73" fmla="*/ 163 h 221"/>
                <a:gd name="T74" fmla="*/ 118 w 311"/>
                <a:gd name="T75" fmla="*/ 178 h 221"/>
                <a:gd name="T76" fmla="*/ 82 w 311"/>
                <a:gd name="T77" fmla="*/ 191 h 221"/>
                <a:gd name="T78" fmla="*/ 46 w 311"/>
                <a:gd name="T79" fmla="*/ 206 h 221"/>
                <a:gd name="T80" fmla="*/ 6 w 311"/>
                <a:gd name="T81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1" h="221">
                  <a:moveTo>
                    <a:pt x="6" y="221"/>
                  </a:moveTo>
                  <a:lnTo>
                    <a:pt x="0" y="200"/>
                  </a:lnTo>
                  <a:lnTo>
                    <a:pt x="21" y="189"/>
                  </a:lnTo>
                  <a:lnTo>
                    <a:pt x="40" y="178"/>
                  </a:lnTo>
                  <a:lnTo>
                    <a:pt x="59" y="166"/>
                  </a:lnTo>
                  <a:lnTo>
                    <a:pt x="76" y="155"/>
                  </a:lnTo>
                  <a:lnTo>
                    <a:pt x="92" y="146"/>
                  </a:lnTo>
                  <a:lnTo>
                    <a:pt x="109" y="136"/>
                  </a:lnTo>
                  <a:lnTo>
                    <a:pt x="122" y="127"/>
                  </a:lnTo>
                  <a:lnTo>
                    <a:pt x="136" y="118"/>
                  </a:lnTo>
                  <a:lnTo>
                    <a:pt x="147" y="110"/>
                  </a:lnTo>
                  <a:lnTo>
                    <a:pt x="159" y="103"/>
                  </a:lnTo>
                  <a:lnTo>
                    <a:pt x="170" y="95"/>
                  </a:lnTo>
                  <a:lnTo>
                    <a:pt x="178" y="90"/>
                  </a:lnTo>
                  <a:lnTo>
                    <a:pt x="185" y="82"/>
                  </a:lnTo>
                  <a:lnTo>
                    <a:pt x="193" y="76"/>
                  </a:lnTo>
                  <a:lnTo>
                    <a:pt x="199" y="73"/>
                  </a:lnTo>
                  <a:lnTo>
                    <a:pt x="203" y="69"/>
                  </a:lnTo>
                  <a:lnTo>
                    <a:pt x="210" y="60"/>
                  </a:lnTo>
                  <a:lnTo>
                    <a:pt x="216" y="52"/>
                  </a:lnTo>
                  <a:lnTo>
                    <a:pt x="220" y="46"/>
                  </a:lnTo>
                  <a:lnTo>
                    <a:pt x="224" y="41"/>
                  </a:lnTo>
                  <a:lnTo>
                    <a:pt x="224" y="33"/>
                  </a:lnTo>
                  <a:lnTo>
                    <a:pt x="225" y="30"/>
                  </a:lnTo>
                  <a:lnTo>
                    <a:pt x="225" y="26"/>
                  </a:lnTo>
                  <a:lnTo>
                    <a:pt x="224" y="22"/>
                  </a:lnTo>
                  <a:lnTo>
                    <a:pt x="222" y="18"/>
                  </a:lnTo>
                  <a:lnTo>
                    <a:pt x="220" y="15"/>
                  </a:lnTo>
                  <a:lnTo>
                    <a:pt x="218" y="13"/>
                  </a:lnTo>
                  <a:lnTo>
                    <a:pt x="218" y="9"/>
                  </a:lnTo>
                  <a:lnTo>
                    <a:pt x="220" y="7"/>
                  </a:lnTo>
                  <a:lnTo>
                    <a:pt x="222" y="3"/>
                  </a:lnTo>
                  <a:lnTo>
                    <a:pt x="224" y="2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5" y="0"/>
                  </a:lnTo>
                  <a:lnTo>
                    <a:pt x="241" y="0"/>
                  </a:lnTo>
                  <a:lnTo>
                    <a:pt x="247" y="2"/>
                  </a:lnTo>
                  <a:lnTo>
                    <a:pt x="252" y="5"/>
                  </a:lnTo>
                  <a:lnTo>
                    <a:pt x="260" y="9"/>
                  </a:lnTo>
                  <a:lnTo>
                    <a:pt x="269" y="13"/>
                  </a:lnTo>
                  <a:lnTo>
                    <a:pt x="277" y="17"/>
                  </a:lnTo>
                  <a:lnTo>
                    <a:pt x="285" y="24"/>
                  </a:lnTo>
                  <a:lnTo>
                    <a:pt x="290" y="30"/>
                  </a:lnTo>
                  <a:lnTo>
                    <a:pt x="296" y="35"/>
                  </a:lnTo>
                  <a:lnTo>
                    <a:pt x="302" y="41"/>
                  </a:lnTo>
                  <a:lnTo>
                    <a:pt x="306" y="45"/>
                  </a:lnTo>
                  <a:lnTo>
                    <a:pt x="308" y="50"/>
                  </a:lnTo>
                  <a:lnTo>
                    <a:pt x="310" y="54"/>
                  </a:lnTo>
                  <a:lnTo>
                    <a:pt x="311" y="60"/>
                  </a:lnTo>
                  <a:lnTo>
                    <a:pt x="310" y="61"/>
                  </a:lnTo>
                  <a:lnTo>
                    <a:pt x="310" y="65"/>
                  </a:lnTo>
                  <a:lnTo>
                    <a:pt x="308" y="67"/>
                  </a:lnTo>
                  <a:lnTo>
                    <a:pt x="306" y="71"/>
                  </a:lnTo>
                  <a:lnTo>
                    <a:pt x="304" y="73"/>
                  </a:lnTo>
                  <a:lnTo>
                    <a:pt x="302" y="76"/>
                  </a:lnTo>
                  <a:lnTo>
                    <a:pt x="298" y="78"/>
                  </a:lnTo>
                  <a:lnTo>
                    <a:pt x="294" y="82"/>
                  </a:lnTo>
                  <a:lnTo>
                    <a:pt x="290" y="86"/>
                  </a:lnTo>
                  <a:lnTo>
                    <a:pt x="285" y="90"/>
                  </a:lnTo>
                  <a:lnTo>
                    <a:pt x="279" y="93"/>
                  </a:lnTo>
                  <a:lnTo>
                    <a:pt x="273" y="97"/>
                  </a:lnTo>
                  <a:lnTo>
                    <a:pt x="268" y="101"/>
                  </a:lnTo>
                  <a:lnTo>
                    <a:pt x="260" y="106"/>
                  </a:lnTo>
                  <a:lnTo>
                    <a:pt x="252" y="110"/>
                  </a:lnTo>
                  <a:lnTo>
                    <a:pt x="245" y="116"/>
                  </a:lnTo>
                  <a:lnTo>
                    <a:pt x="235" y="121"/>
                  </a:lnTo>
                  <a:lnTo>
                    <a:pt x="225" y="127"/>
                  </a:lnTo>
                  <a:lnTo>
                    <a:pt x="216" y="133"/>
                  </a:lnTo>
                  <a:lnTo>
                    <a:pt x="204" y="138"/>
                  </a:lnTo>
                  <a:lnTo>
                    <a:pt x="191" y="144"/>
                  </a:lnTo>
                  <a:lnTo>
                    <a:pt x="178" y="151"/>
                  </a:lnTo>
                  <a:lnTo>
                    <a:pt x="164" y="157"/>
                  </a:lnTo>
                  <a:lnTo>
                    <a:pt x="149" y="163"/>
                  </a:lnTo>
                  <a:lnTo>
                    <a:pt x="134" y="170"/>
                  </a:lnTo>
                  <a:lnTo>
                    <a:pt x="118" y="178"/>
                  </a:lnTo>
                  <a:lnTo>
                    <a:pt x="101" y="183"/>
                  </a:lnTo>
                  <a:lnTo>
                    <a:pt x="82" y="191"/>
                  </a:lnTo>
                  <a:lnTo>
                    <a:pt x="65" y="198"/>
                  </a:lnTo>
                  <a:lnTo>
                    <a:pt x="46" y="206"/>
                  </a:lnTo>
                  <a:lnTo>
                    <a:pt x="25" y="213"/>
                  </a:lnTo>
                  <a:lnTo>
                    <a:pt x="6" y="221"/>
                  </a:lnTo>
                  <a:lnTo>
                    <a:pt x="6" y="221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0"/>
            <p:cNvSpPr/>
            <p:nvPr/>
          </p:nvSpPr>
          <p:spPr bwMode="auto">
            <a:xfrm>
              <a:off x="4416425" y="4232275"/>
              <a:ext cx="200025" cy="125413"/>
            </a:xfrm>
            <a:custGeom>
              <a:avLst/>
              <a:gdLst>
                <a:gd name="T0" fmla="*/ 0 w 252"/>
                <a:gd name="T1" fmla="*/ 136 h 157"/>
                <a:gd name="T2" fmla="*/ 29 w 252"/>
                <a:gd name="T3" fmla="*/ 123 h 157"/>
                <a:gd name="T4" fmla="*/ 54 w 252"/>
                <a:gd name="T5" fmla="*/ 110 h 157"/>
                <a:gd name="T6" fmla="*/ 79 w 252"/>
                <a:gd name="T7" fmla="*/ 99 h 157"/>
                <a:gd name="T8" fmla="*/ 100 w 252"/>
                <a:gd name="T9" fmla="*/ 88 h 157"/>
                <a:gd name="T10" fmla="*/ 117 w 252"/>
                <a:gd name="T11" fmla="*/ 78 h 157"/>
                <a:gd name="T12" fmla="*/ 132 w 252"/>
                <a:gd name="T13" fmla="*/ 71 h 157"/>
                <a:gd name="T14" fmla="*/ 144 w 252"/>
                <a:gd name="T15" fmla="*/ 63 h 157"/>
                <a:gd name="T16" fmla="*/ 153 w 252"/>
                <a:gd name="T17" fmla="*/ 56 h 157"/>
                <a:gd name="T18" fmla="*/ 166 w 252"/>
                <a:gd name="T19" fmla="*/ 43 h 157"/>
                <a:gd name="T20" fmla="*/ 172 w 252"/>
                <a:gd name="T21" fmla="*/ 33 h 157"/>
                <a:gd name="T22" fmla="*/ 176 w 252"/>
                <a:gd name="T23" fmla="*/ 24 h 157"/>
                <a:gd name="T24" fmla="*/ 174 w 252"/>
                <a:gd name="T25" fmla="*/ 17 h 157"/>
                <a:gd name="T26" fmla="*/ 170 w 252"/>
                <a:gd name="T27" fmla="*/ 11 h 157"/>
                <a:gd name="T28" fmla="*/ 168 w 252"/>
                <a:gd name="T29" fmla="*/ 7 h 157"/>
                <a:gd name="T30" fmla="*/ 172 w 252"/>
                <a:gd name="T31" fmla="*/ 3 h 157"/>
                <a:gd name="T32" fmla="*/ 178 w 252"/>
                <a:gd name="T33" fmla="*/ 0 h 157"/>
                <a:gd name="T34" fmla="*/ 186 w 252"/>
                <a:gd name="T35" fmla="*/ 0 h 157"/>
                <a:gd name="T36" fmla="*/ 197 w 252"/>
                <a:gd name="T37" fmla="*/ 2 h 157"/>
                <a:gd name="T38" fmla="*/ 209 w 252"/>
                <a:gd name="T39" fmla="*/ 9 h 157"/>
                <a:gd name="T40" fmla="*/ 224 w 252"/>
                <a:gd name="T41" fmla="*/ 17 h 157"/>
                <a:gd name="T42" fmla="*/ 237 w 252"/>
                <a:gd name="T43" fmla="*/ 30 h 157"/>
                <a:gd name="T44" fmla="*/ 247 w 252"/>
                <a:gd name="T45" fmla="*/ 39 h 157"/>
                <a:gd name="T46" fmla="*/ 251 w 252"/>
                <a:gd name="T47" fmla="*/ 47 h 157"/>
                <a:gd name="T48" fmla="*/ 252 w 252"/>
                <a:gd name="T49" fmla="*/ 52 h 157"/>
                <a:gd name="T50" fmla="*/ 252 w 252"/>
                <a:gd name="T51" fmla="*/ 54 h 157"/>
                <a:gd name="T52" fmla="*/ 249 w 252"/>
                <a:gd name="T53" fmla="*/ 58 h 157"/>
                <a:gd name="T54" fmla="*/ 245 w 252"/>
                <a:gd name="T55" fmla="*/ 63 h 157"/>
                <a:gd name="T56" fmla="*/ 237 w 252"/>
                <a:gd name="T57" fmla="*/ 67 h 157"/>
                <a:gd name="T58" fmla="*/ 228 w 252"/>
                <a:gd name="T59" fmla="*/ 73 h 157"/>
                <a:gd name="T60" fmla="*/ 218 w 252"/>
                <a:gd name="T61" fmla="*/ 80 h 157"/>
                <a:gd name="T62" fmla="*/ 191 w 252"/>
                <a:gd name="T63" fmla="*/ 93 h 157"/>
                <a:gd name="T64" fmla="*/ 155 w 252"/>
                <a:gd name="T65" fmla="*/ 110 h 157"/>
                <a:gd name="T66" fmla="*/ 113 w 252"/>
                <a:gd name="T67" fmla="*/ 125 h 157"/>
                <a:gd name="T68" fmla="*/ 63 w 252"/>
                <a:gd name="T69" fmla="*/ 142 h 157"/>
                <a:gd name="T70" fmla="*/ 10 w 252"/>
                <a:gd name="T7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2" h="157">
                  <a:moveTo>
                    <a:pt x="10" y="157"/>
                  </a:moveTo>
                  <a:lnTo>
                    <a:pt x="0" y="136"/>
                  </a:lnTo>
                  <a:lnTo>
                    <a:pt x="16" y="129"/>
                  </a:lnTo>
                  <a:lnTo>
                    <a:pt x="29" y="123"/>
                  </a:lnTo>
                  <a:lnTo>
                    <a:pt x="42" y="116"/>
                  </a:lnTo>
                  <a:lnTo>
                    <a:pt x="54" y="110"/>
                  </a:lnTo>
                  <a:lnTo>
                    <a:pt x="67" y="105"/>
                  </a:lnTo>
                  <a:lnTo>
                    <a:pt x="79" y="99"/>
                  </a:lnTo>
                  <a:lnTo>
                    <a:pt x="88" y="93"/>
                  </a:lnTo>
                  <a:lnTo>
                    <a:pt x="100" y="88"/>
                  </a:lnTo>
                  <a:lnTo>
                    <a:pt x="107" y="84"/>
                  </a:lnTo>
                  <a:lnTo>
                    <a:pt x="117" y="78"/>
                  </a:lnTo>
                  <a:lnTo>
                    <a:pt x="124" y="75"/>
                  </a:lnTo>
                  <a:lnTo>
                    <a:pt x="132" y="71"/>
                  </a:lnTo>
                  <a:lnTo>
                    <a:pt x="138" y="65"/>
                  </a:lnTo>
                  <a:lnTo>
                    <a:pt x="144" y="63"/>
                  </a:lnTo>
                  <a:lnTo>
                    <a:pt x="149" y="60"/>
                  </a:lnTo>
                  <a:lnTo>
                    <a:pt x="153" y="56"/>
                  </a:lnTo>
                  <a:lnTo>
                    <a:pt x="161" y="50"/>
                  </a:lnTo>
                  <a:lnTo>
                    <a:pt x="166" y="43"/>
                  </a:lnTo>
                  <a:lnTo>
                    <a:pt x="170" y="39"/>
                  </a:lnTo>
                  <a:lnTo>
                    <a:pt x="172" y="33"/>
                  </a:lnTo>
                  <a:lnTo>
                    <a:pt x="174" y="28"/>
                  </a:lnTo>
                  <a:lnTo>
                    <a:pt x="176" y="24"/>
                  </a:lnTo>
                  <a:lnTo>
                    <a:pt x="176" y="20"/>
                  </a:lnTo>
                  <a:lnTo>
                    <a:pt x="174" y="17"/>
                  </a:lnTo>
                  <a:lnTo>
                    <a:pt x="172" y="15"/>
                  </a:lnTo>
                  <a:lnTo>
                    <a:pt x="170" y="11"/>
                  </a:lnTo>
                  <a:lnTo>
                    <a:pt x="168" y="9"/>
                  </a:lnTo>
                  <a:lnTo>
                    <a:pt x="168" y="7"/>
                  </a:lnTo>
                  <a:lnTo>
                    <a:pt x="170" y="5"/>
                  </a:lnTo>
                  <a:lnTo>
                    <a:pt x="172" y="3"/>
                  </a:lnTo>
                  <a:lnTo>
                    <a:pt x="174" y="2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6" y="0"/>
                  </a:lnTo>
                  <a:lnTo>
                    <a:pt x="191" y="0"/>
                  </a:lnTo>
                  <a:lnTo>
                    <a:pt x="197" y="2"/>
                  </a:lnTo>
                  <a:lnTo>
                    <a:pt x="203" y="5"/>
                  </a:lnTo>
                  <a:lnTo>
                    <a:pt x="209" y="9"/>
                  </a:lnTo>
                  <a:lnTo>
                    <a:pt x="216" y="13"/>
                  </a:lnTo>
                  <a:lnTo>
                    <a:pt x="224" y="17"/>
                  </a:lnTo>
                  <a:lnTo>
                    <a:pt x="231" y="24"/>
                  </a:lnTo>
                  <a:lnTo>
                    <a:pt x="237" y="30"/>
                  </a:lnTo>
                  <a:lnTo>
                    <a:pt x="241" y="35"/>
                  </a:lnTo>
                  <a:lnTo>
                    <a:pt x="247" y="39"/>
                  </a:lnTo>
                  <a:lnTo>
                    <a:pt x="249" y="43"/>
                  </a:lnTo>
                  <a:lnTo>
                    <a:pt x="251" y="47"/>
                  </a:lnTo>
                  <a:lnTo>
                    <a:pt x="252" y="48"/>
                  </a:lnTo>
                  <a:lnTo>
                    <a:pt x="252" y="52"/>
                  </a:lnTo>
                  <a:lnTo>
                    <a:pt x="252" y="52"/>
                  </a:lnTo>
                  <a:lnTo>
                    <a:pt x="252" y="54"/>
                  </a:lnTo>
                  <a:lnTo>
                    <a:pt x="251" y="56"/>
                  </a:lnTo>
                  <a:lnTo>
                    <a:pt x="249" y="58"/>
                  </a:lnTo>
                  <a:lnTo>
                    <a:pt x="247" y="62"/>
                  </a:lnTo>
                  <a:lnTo>
                    <a:pt x="245" y="63"/>
                  </a:lnTo>
                  <a:lnTo>
                    <a:pt x="241" y="65"/>
                  </a:lnTo>
                  <a:lnTo>
                    <a:pt x="237" y="67"/>
                  </a:lnTo>
                  <a:lnTo>
                    <a:pt x="233" y="71"/>
                  </a:lnTo>
                  <a:lnTo>
                    <a:pt x="228" y="73"/>
                  </a:lnTo>
                  <a:lnTo>
                    <a:pt x="224" y="77"/>
                  </a:lnTo>
                  <a:lnTo>
                    <a:pt x="218" y="80"/>
                  </a:lnTo>
                  <a:lnTo>
                    <a:pt x="205" y="86"/>
                  </a:lnTo>
                  <a:lnTo>
                    <a:pt x="191" y="93"/>
                  </a:lnTo>
                  <a:lnTo>
                    <a:pt x="172" y="103"/>
                  </a:lnTo>
                  <a:lnTo>
                    <a:pt x="155" y="110"/>
                  </a:lnTo>
                  <a:lnTo>
                    <a:pt x="134" y="118"/>
                  </a:lnTo>
                  <a:lnTo>
                    <a:pt x="113" y="125"/>
                  </a:lnTo>
                  <a:lnTo>
                    <a:pt x="88" y="135"/>
                  </a:lnTo>
                  <a:lnTo>
                    <a:pt x="63" y="142"/>
                  </a:lnTo>
                  <a:lnTo>
                    <a:pt x="37" y="150"/>
                  </a:lnTo>
                  <a:lnTo>
                    <a:pt x="10" y="157"/>
                  </a:lnTo>
                  <a:lnTo>
                    <a:pt x="10" y="157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1"/>
            <p:cNvSpPr/>
            <p:nvPr/>
          </p:nvSpPr>
          <p:spPr bwMode="auto">
            <a:xfrm>
              <a:off x="4344988" y="4310063"/>
              <a:ext cx="180975" cy="476250"/>
            </a:xfrm>
            <a:custGeom>
              <a:avLst/>
              <a:gdLst>
                <a:gd name="T0" fmla="*/ 134 w 228"/>
                <a:gd name="T1" fmla="*/ 491 h 601"/>
                <a:gd name="T2" fmla="*/ 109 w 228"/>
                <a:gd name="T3" fmla="*/ 513 h 601"/>
                <a:gd name="T4" fmla="*/ 90 w 228"/>
                <a:gd name="T5" fmla="*/ 532 h 601"/>
                <a:gd name="T6" fmla="*/ 69 w 228"/>
                <a:gd name="T7" fmla="*/ 554 h 601"/>
                <a:gd name="T8" fmla="*/ 54 w 228"/>
                <a:gd name="T9" fmla="*/ 579 h 601"/>
                <a:gd name="T10" fmla="*/ 42 w 228"/>
                <a:gd name="T11" fmla="*/ 594 h 601"/>
                <a:gd name="T12" fmla="*/ 35 w 228"/>
                <a:gd name="T13" fmla="*/ 601 h 601"/>
                <a:gd name="T14" fmla="*/ 29 w 228"/>
                <a:gd name="T15" fmla="*/ 599 h 601"/>
                <a:gd name="T16" fmla="*/ 21 w 228"/>
                <a:gd name="T17" fmla="*/ 590 h 601"/>
                <a:gd name="T18" fmla="*/ 12 w 228"/>
                <a:gd name="T19" fmla="*/ 571 h 601"/>
                <a:gd name="T20" fmla="*/ 4 w 228"/>
                <a:gd name="T21" fmla="*/ 547 h 601"/>
                <a:gd name="T22" fmla="*/ 0 w 228"/>
                <a:gd name="T23" fmla="*/ 530 h 601"/>
                <a:gd name="T24" fmla="*/ 0 w 228"/>
                <a:gd name="T25" fmla="*/ 511 h 601"/>
                <a:gd name="T26" fmla="*/ 6 w 228"/>
                <a:gd name="T27" fmla="*/ 500 h 601"/>
                <a:gd name="T28" fmla="*/ 16 w 228"/>
                <a:gd name="T29" fmla="*/ 487 h 601"/>
                <a:gd name="T30" fmla="*/ 23 w 228"/>
                <a:gd name="T31" fmla="*/ 476 h 601"/>
                <a:gd name="T32" fmla="*/ 29 w 228"/>
                <a:gd name="T33" fmla="*/ 457 h 601"/>
                <a:gd name="T34" fmla="*/ 35 w 228"/>
                <a:gd name="T35" fmla="*/ 431 h 601"/>
                <a:gd name="T36" fmla="*/ 41 w 228"/>
                <a:gd name="T37" fmla="*/ 399 h 601"/>
                <a:gd name="T38" fmla="*/ 46 w 228"/>
                <a:gd name="T39" fmla="*/ 358 h 601"/>
                <a:gd name="T40" fmla="*/ 58 w 228"/>
                <a:gd name="T41" fmla="*/ 283 h 601"/>
                <a:gd name="T42" fmla="*/ 63 w 228"/>
                <a:gd name="T43" fmla="*/ 204 h 601"/>
                <a:gd name="T44" fmla="*/ 62 w 228"/>
                <a:gd name="T45" fmla="*/ 137 h 601"/>
                <a:gd name="T46" fmla="*/ 60 w 228"/>
                <a:gd name="T47" fmla="*/ 109 h 601"/>
                <a:gd name="T48" fmla="*/ 58 w 228"/>
                <a:gd name="T49" fmla="*/ 84 h 601"/>
                <a:gd name="T50" fmla="*/ 52 w 228"/>
                <a:gd name="T51" fmla="*/ 47 h 601"/>
                <a:gd name="T52" fmla="*/ 46 w 228"/>
                <a:gd name="T53" fmla="*/ 26 h 601"/>
                <a:gd name="T54" fmla="*/ 44 w 228"/>
                <a:gd name="T55" fmla="*/ 13 h 601"/>
                <a:gd name="T56" fmla="*/ 50 w 228"/>
                <a:gd name="T57" fmla="*/ 4 h 601"/>
                <a:gd name="T58" fmla="*/ 62 w 228"/>
                <a:gd name="T59" fmla="*/ 0 h 601"/>
                <a:gd name="T60" fmla="*/ 83 w 228"/>
                <a:gd name="T61" fmla="*/ 8 h 601"/>
                <a:gd name="T62" fmla="*/ 111 w 228"/>
                <a:gd name="T63" fmla="*/ 26 h 601"/>
                <a:gd name="T64" fmla="*/ 109 w 228"/>
                <a:gd name="T65" fmla="*/ 77 h 601"/>
                <a:gd name="T66" fmla="*/ 107 w 228"/>
                <a:gd name="T67" fmla="*/ 122 h 601"/>
                <a:gd name="T68" fmla="*/ 107 w 228"/>
                <a:gd name="T69" fmla="*/ 161 h 601"/>
                <a:gd name="T70" fmla="*/ 107 w 228"/>
                <a:gd name="T71" fmla="*/ 197 h 601"/>
                <a:gd name="T72" fmla="*/ 107 w 228"/>
                <a:gd name="T73" fmla="*/ 227 h 601"/>
                <a:gd name="T74" fmla="*/ 100 w 228"/>
                <a:gd name="T75" fmla="*/ 305 h 601"/>
                <a:gd name="T76" fmla="*/ 88 w 228"/>
                <a:gd name="T77" fmla="*/ 384 h 601"/>
                <a:gd name="T78" fmla="*/ 84 w 228"/>
                <a:gd name="T79" fmla="*/ 406 h 601"/>
                <a:gd name="T80" fmla="*/ 83 w 228"/>
                <a:gd name="T81" fmla="*/ 425 h 601"/>
                <a:gd name="T82" fmla="*/ 81 w 228"/>
                <a:gd name="T83" fmla="*/ 438 h 601"/>
                <a:gd name="T84" fmla="*/ 81 w 228"/>
                <a:gd name="T85" fmla="*/ 448 h 601"/>
                <a:gd name="T86" fmla="*/ 83 w 228"/>
                <a:gd name="T87" fmla="*/ 453 h 601"/>
                <a:gd name="T88" fmla="*/ 94 w 228"/>
                <a:gd name="T89" fmla="*/ 451 h 601"/>
                <a:gd name="T90" fmla="*/ 107 w 228"/>
                <a:gd name="T91" fmla="*/ 446 h 601"/>
                <a:gd name="T92" fmla="*/ 123 w 228"/>
                <a:gd name="T93" fmla="*/ 436 h 601"/>
                <a:gd name="T94" fmla="*/ 144 w 228"/>
                <a:gd name="T95" fmla="*/ 427 h 601"/>
                <a:gd name="T96" fmla="*/ 169 w 228"/>
                <a:gd name="T97" fmla="*/ 416 h 601"/>
                <a:gd name="T98" fmla="*/ 190 w 228"/>
                <a:gd name="T99" fmla="*/ 406 h 601"/>
                <a:gd name="T100" fmla="*/ 205 w 228"/>
                <a:gd name="T101" fmla="*/ 401 h 601"/>
                <a:gd name="T102" fmla="*/ 216 w 228"/>
                <a:gd name="T103" fmla="*/ 397 h 601"/>
                <a:gd name="T104" fmla="*/ 224 w 228"/>
                <a:gd name="T105" fmla="*/ 395 h 601"/>
                <a:gd name="T106" fmla="*/ 228 w 228"/>
                <a:gd name="T107" fmla="*/ 397 h 601"/>
                <a:gd name="T108" fmla="*/ 224 w 228"/>
                <a:gd name="T109" fmla="*/ 405 h 601"/>
                <a:gd name="T110" fmla="*/ 216 w 228"/>
                <a:gd name="T111" fmla="*/ 414 h 601"/>
                <a:gd name="T112" fmla="*/ 201 w 228"/>
                <a:gd name="T113" fmla="*/ 429 h 601"/>
                <a:gd name="T114" fmla="*/ 180 w 228"/>
                <a:gd name="T115" fmla="*/ 449 h 601"/>
                <a:gd name="T116" fmla="*/ 153 w 228"/>
                <a:gd name="T117" fmla="*/ 474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601">
                  <a:moveTo>
                    <a:pt x="153" y="474"/>
                  </a:moveTo>
                  <a:lnTo>
                    <a:pt x="144" y="483"/>
                  </a:lnTo>
                  <a:lnTo>
                    <a:pt x="134" y="491"/>
                  </a:lnTo>
                  <a:lnTo>
                    <a:pt x="125" y="498"/>
                  </a:lnTo>
                  <a:lnTo>
                    <a:pt x="117" y="506"/>
                  </a:lnTo>
                  <a:lnTo>
                    <a:pt x="109" y="513"/>
                  </a:lnTo>
                  <a:lnTo>
                    <a:pt x="102" y="521"/>
                  </a:lnTo>
                  <a:lnTo>
                    <a:pt x="96" y="526"/>
                  </a:lnTo>
                  <a:lnTo>
                    <a:pt x="90" y="532"/>
                  </a:lnTo>
                  <a:lnTo>
                    <a:pt x="84" y="537"/>
                  </a:lnTo>
                  <a:lnTo>
                    <a:pt x="79" y="543"/>
                  </a:lnTo>
                  <a:lnTo>
                    <a:pt x="69" y="554"/>
                  </a:lnTo>
                  <a:lnTo>
                    <a:pt x="63" y="564"/>
                  </a:lnTo>
                  <a:lnTo>
                    <a:pt x="58" y="571"/>
                  </a:lnTo>
                  <a:lnTo>
                    <a:pt x="54" y="579"/>
                  </a:lnTo>
                  <a:lnTo>
                    <a:pt x="48" y="584"/>
                  </a:lnTo>
                  <a:lnTo>
                    <a:pt x="46" y="590"/>
                  </a:lnTo>
                  <a:lnTo>
                    <a:pt x="42" y="594"/>
                  </a:lnTo>
                  <a:lnTo>
                    <a:pt x="39" y="597"/>
                  </a:lnTo>
                  <a:lnTo>
                    <a:pt x="37" y="599"/>
                  </a:lnTo>
                  <a:lnTo>
                    <a:pt x="35" y="601"/>
                  </a:lnTo>
                  <a:lnTo>
                    <a:pt x="33" y="601"/>
                  </a:lnTo>
                  <a:lnTo>
                    <a:pt x="31" y="601"/>
                  </a:lnTo>
                  <a:lnTo>
                    <a:pt x="29" y="599"/>
                  </a:lnTo>
                  <a:lnTo>
                    <a:pt x="27" y="597"/>
                  </a:lnTo>
                  <a:lnTo>
                    <a:pt x="23" y="594"/>
                  </a:lnTo>
                  <a:lnTo>
                    <a:pt x="21" y="590"/>
                  </a:lnTo>
                  <a:lnTo>
                    <a:pt x="18" y="584"/>
                  </a:lnTo>
                  <a:lnTo>
                    <a:pt x="16" y="579"/>
                  </a:lnTo>
                  <a:lnTo>
                    <a:pt x="12" y="571"/>
                  </a:lnTo>
                  <a:lnTo>
                    <a:pt x="10" y="562"/>
                  </a:lnTo>
                  <a:lnTo>
                    <a:pt x="6" y="554"/>
                  </a:lnTo>
                  <a:lnTo>
                    <a:pt x="4" y="547"/>
                  </a:lnTo>
                  <a:lnTo>
                    <a:pt x="2" y="541"/>
                  </a:lnTo>
                  <a:lnTo>
                    <a:pt x="2" y="536"/>
                  </a:lnTo>
                  <a:lnTo>
                    <a:pt x="0" y="530"/>
                  </a:lnTo>
                  <a:lnTo>
                    <a:pt x="0" y="521"/>
                  </a:lnTo>
                  <a:lnTo>
                    <a:pt x="0" y="515"/>
                  </a:lnTo>
                  <a:lnTo>
                    <a:pt x="0" y="511"/>
                  </a:lnTo>
                  <a:lnTo>
                    <a:pt x="2" y="508"/>
                  </a:lnTo>
                  <a:lnTo>
                    <a:pt x="4" y="504"/>
                  </a:lnTo>
                  <a:lnTo>
                    <a:pt x="6" y="500"/>
                  </a:lnTo>
                  <a:lnTo>
                    <a:pt x="8" y="494"/>
                  </a:lnTo>
                  <a:lnTo>
                    <a:pt x="12" y="491"/>
                  </a:lnTo>
                  <a:lnTo>
                    <a:pt x="16" y="487"/>
                  </a:lnTo>
                  <a:lnTo>
                    <a:pt x="18" y="483"/>
                  </a:lnTo>
                  <a:lnTo>
                    <a:pt x="21" y="479"/>
                  </a:lnTo>
                  <a:lnTo>
                    <a:pt x="23" y="476"/>
                  </a:lnTo>
                  <a:lnTo>
                    <a:pt x="25" y="470"/>
                  </a:lnTo>
                  <a:lnTo>
                    <a:pt x="27" y="464"/>
                  </a:lnTo>
                  <a:lnTo>
                    <a:pt x="29" y="457"/>
                  </a:lnTo>
                  <a:lnTo>
                    <a:pt x="31" y="449"/>
                  </a:lnTo>
                  <a:lnTo>
                    <a:pt x="33" y="442"/>
                  </a:lnTo>
                  <a:lnTo>
                    <a:pt x="35" y="431"/>
                  </a:lnTo>
                  <a:lnTo>
                    <a:pt x="37" y="421"/>
                  </a:lnTo>
                  <a:lnTo>
                    <a:pt x="39" y="410"/>
                  </a:lnTo>
                  <a:lnTo>
                    <a:pt x="41" y="399"/>
                  </a:lnTo>
                  <a:lnTo>
                    <a:pt x="42" y="386"/>
                  </a:lnTo>
                  <a:lnTo>
                    <a:pt x="44" y="371"/>
                  </a:lnTo>
                  <a:lnTo>
                    <a:pt x="46" y="358"/>
                  </a:lnTo>
                  <a:lnTo>
                    <a:pt x="50" y="341"/>
                  </a:lnTo>
                  <a:lnTo>
                    <a:pt x="54" y="313"/>
                  </a:lnTo>
                  <a:lnTo>
                    <a:pt x="58" y="283"/>
                  </a:lnTo>
                  <a:lnTo>
                    <a:pt x="60" y="257"/>
                  </a:lnTo>
                  <a:lnTo>
                    <a:pt x="62" y="230"/>
                  </a:lnTo>
                  <a:lnTo>
                    <a:pt x="63" y="204"/>
                  </a:lnTo>
                  <a:lnTo>
                    <a:pt x="63" y="182"/>
                  </a:lnTo>
                  <a:lnTo>
                    <a:pt x="63" y="159"/>
                  </a:lnTo>
                  <a:lnTo>
                    <a:pt x="62" y="137"/>
                  </a:lnTo>
                  <a:lnTo>
                    <a:pt x="62" y="127"/>
                  </a:lnTo>
                  <a:lnTo>
                    <a:pt x="60" y="118"/>
                  </a:lnTo>
                  <a:lnTo>
                    <a:pt x="60" y="109"/>
                  </a:lnTo>
                  <a:lnTo>
                    <a:pt x="58" y="99"/>
                  </a:lnTo>
                  <a:lnTo>
                    <a:pt x="58" y="92"/>
                  </a:lnTo>
                  <a:lnTo>
                    <a:pt x="58" y="84"/>
                  </a:lnTo>
                  <a:lnTo>
                    <a:pt x="56" y="69"/>
                  </a:lnTo>
                  <a:lnTo>
                    <a:pt x="54" y="58"/>
                  </a:lnTo>
                  <a:lnTo>
                    <a:pt x="52" y="47"/>
                  </a:lnTo>
                  <a:lnTo>
                    <a:pt x="50" y="38"/>
                  </a:lnTo>
                  <a:lnTo>
                    <a:pt x="50" y="32"/>
                  </a:lnTo>
                  <a:lnTo>
                    <a:pt x="46" y="26"/>
                  </a:lnTo>
                  <a:lnTo>
                    <a:pt x="44" y="21"/>
                  </a:lnTo>
                  <a:lnTo>
                    <a:pt x="44" y="17"/>
                  </a:lnTo>
                  <a:lnTo>
                    <a:pt x="44" y="13"/>
                  </a:lnTo>
                  <a:lnTo>
                    <a:pt x="44" y="9"/>
                  </a:lnTo>
                  <a:lnTo>
                    <a:pt x="46" y="6"/>
                  </a:lnTo>
                  <a:lnTo>
                    <a:pt x="50" y="4"/>
                  </a:lnTo>
                  <a:lnTo>
                    <a:pt x="54" y="2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7" y="2"/>
                  </a:lnTo>
                  <a:lnTo>
                    <a:pt x="75" y="4"/>
                  </a:lnTo>
                  <a:lnTo>
                    <a:pt x="83" y="8"/>
                  </a:lnTo>
                  <a:lnTo>
                    <a:pt x="92" y="13"/>
                  </a:lnTo>
                  <a:lnTo>
                    <a:pt x="102" y="19"/>
                  </a:lnTo>
                  <a:lnTo>
                    <a:pt x="111" y="26"/>
                  </a:lnTo>
                  <a:lnTo>
                    <a:pt x="111" y="43"/>
                  </a:lnTo>
                  <a:lnTo>
                    <a:pt x="109" y="60"/>
                  </a:lnTo>
                  <a:lnTo>
                    <a:pt x="109" y="77"/>
                  </a:lnTo>
                  <a:lnTo>
                    <a:pt x="109" y="92"/>
                  </a:lnTo>
                  <a:lnTo>
                    <a:pt x="109" y="107"/>
                  </a:lnTo>
                  <a:lnTo>
                    <a:pt x="107" y="122"/>
                  </a:lnTo>
                  <a:lnTo>
                    <a:pt x="107" y="135"/>
                  </a:lnTo>
                  <a:lnTo>
                    <a:pt x="107" y="148"/>
                  </a:lnTo>
                  <a:lnTo>
                    <a:pt x="107" y="161"/>
                  </a:lnTo>
                  <a:lnTo>
                    <a:pt x="107" y="174"/>
                  </a:lnTo>
                  <a:lnTo>
                    <a:pt x="107" y="185"/>
                  </a:lnTo>
                  <a:lnTo>
                    <a:pt x="107" y="197"/>
                  </a:lnTo>
                  <a:lnTo>
                    <a:pt x="107" y="206"/>
                  </a:lnTo>
                  <a:lnTo>
                    <a:pt x="107" y="217"/>
                  </a:lnTo>
                  <a:lnTo>
                    <a:pt x="107" y="227"/>
                  </a:lnTo>
                  <a:lnTo>
                    <a:pt x="107" y="236"/>
                  </a:lnTo>
                  <a:lnTo>
                    <a:pt x="104" y="270"/>
                  </a:lnTo>
                  <a:lnTo>
                    <a:pt x="100" y="305"/>
                  </a:lnTo>
                  <a:lnTo>
                    <a:pt x="96" y="341"/>
                  </a:lnTo>
                  <a:lnTo>
                    <a:pt x="90" y="376"/>
                  </a:lnTo>
                  <a:lnTo>
                    <a:pt x="88" y="384"/>
                  </a:lnTo>
                  <a:lnTo>
                    <a:pt x="88" y="391"/>
                  </a:lnTo>
                  <a:lnTo>
                    <a:pt x="86" y="399"/>
                  </a:lnTo>
                  <a:lnTo>
                    <a:pt x="84" y="406"/>
                  </a:lnTo>
                  <a:lnTo>
                    <a:pt x="84" y="414"/>
                  </a:lnTo>
                  <a:lnTo>
                    <a:pt x="83" y="420"/>
                  </a:lnTo>
                  <a:lnTo>
                    <a:pt x="83" y="425"/>
                  </a:lnTo>
                  <a:lnTo>
                    <a:pt x="83" y="431"/>
                  </a:lnTo>
                  <a:lnTo>
                    <a:pt x="81" y="434"/>
                  </a:lnTo>
                  <a:lnTo>
                    <a:pt x="81" y="438"/>
                  </a:lnTo>
                  <a:lnTo>
                    <a:pt x="81" y="442"/>
                  </a:lnTo>
                  <a:lnTo>
                    <a:pt x="81" y="446"/>
                  </a:lnTo>
                  <a:lnTo>
                    <a:pt x="81" y="448"/>
                  </a:lnTo>
                  <a:lnTo>
                    <a:pt x="81" y="449"/>
                  </a:lnTo>
                  <a:lnTo>
                    <a:pt x="83" y="451"/>
                  </a:lnTo>
                  <a:lnTo>
                    <a:pt x="83" y="453"/>
                  </a:lnTo>
                  <a:lnTo>
                    <a:pt x="84" y="453"/>
                  </a:lnTo>
                  <a:lnTo>
                    <a:pt x="88" y="453"/>
                  </a:lnTo>
                  <a:lnTo>
                    <a:pt x="94" y="451"/>
                  </a:lnTo>
                  <a:lnTo>
                    <a:pt x="98" y="449"/>
                  </a:lnTo>
                  <a:lnTo>
                    <a:pt x="102" y="448"/>
                  </a:lnTo>
                  <a:lnTo>
                    <a:pt x="107" y="446"/>
                  </a:lnTo>
                  <a:lnTo>
                    <a:pt x="111" y="442"/>
                  </a:lnTo>
                  <a:lnTo>
                    <a:pt x="117" y="440"/>
                  </a:lnTo>
                  <a:lnTo>
                    <a:pt x="123" y="436"/>
                  </a:lnTo>
                  <a:lnTo>
                    <a:pt x="130" y="434"/>
                  </a:lnTo>
                  <a:lnTo>
                    <a:pt x="136" y="431"/>
                  </a:lnTo>
                  <a:lnTo>
                    <a:pt x="144" y="427"/>
                  </a:lnTo>
                  <a:lnTo>
                    <a:pt x="153" y="423"/>
                  </a:lnTo>
                  <a:lnTo>
                    <a:pt x="161" y="418"/>
                  </a:lnTo>
                  <a:lnTo>
                    <a:pt x="169" y="416"/>
                  </a:lnTo>
                  <a:lnTo>
                    <a:pt x="176" y="412"/>
                  </a:lnTo>
                  <a:lnTo>
                    <a:pt x="182" y="408"/>
                  </a:lnTo>
                  <a:lnTo>
                    <a:pt x="190" y="406"/>
                  </a:lnTo>
                  <a:lnTo>
                    <a:pt x="195" y="405"/>
                  </a:lnTo>
                  <a:lnTo>
                    <a:pt x="201" y="401"/>
                  </a:lnTo>
                  <a:lnTo>
                    <a:pt x="205" y="401"/>
                  </a:lnTo>
                  <a:lnTo>
                    <a:pt x="209" y="399"/>
                  </a:lnTo>
                  <a:lnTo>
                    <a:pt x="214" y="397"/>
                  </a:lnTo>
                  <a:lnTo>
                    <a:pt x="216" y="397"/>
                  </a:lnTo>
                  <a:lnTo>
                    <a:pt x="220" y="395"/>
                  </a:lnTo>
                  <a:lnTo>
                    <a:pt x="222" y="395"/>
                  </a:lnTo>
                  <a:lnTo>
                    <a:pt x="224" y="395"/>
                  </a:lnTo>
                  <a:lnTo>
                    <a:pt x="226" y="397"/>
                  </a:lnTo>
                  <a:lnTo>
                    <a:pt x="228" y="397"/>
                  </a:lnTo>
                  <a:lnTo>
                    <a:pt x="228" y="397"/>
                  </a:lnTo>
                  <a:lnTo>
                    <a:pt x="228" y="399"/>
                  </a:lnTo>
                  <a:lnTo>
                    <a:pt x="226" y="401"/>
                  </a:lnTo>
                  <a:lnTo>
                    <a:pt x="224" y="405"/>
                  </a:lnTo>
                  <a:lnTo>
                    <a:pt x="222" y="406"/>
                  </a:lnTo>
                  <a:lnTo>
                    <a:pt x="220" y="410"/>
                  </a:lnTo>
                  <a:lnTo>
                    <a:pt x="216" y="414"/>
                  </a:lnTo>
                  <a:lnTo>
                    <a:pt x="211" y="420"/>
                  </a:lnTo>
                  <a:lnTo>
                    <a:pt x="207" y="423"/>
                  </a:lnTo>
                  <a:lnTo>
                    <a:pt x="201" y="429"/>
                  </a:lnTo>
                  <a:lnTo>
                    <a:pt x="193" y="436"/>
                  </a:lnTo>
                  <a:lnTo>
                    <a:pt x="188" y="442"/>
                  </a:lnTo>
                  <a:lnTo>
                    <a:pt x="180" y="449"/>
                  </a:lnTo>
                  <a:lnTo>
                    <a:pt x="170" y="457"/>
                  </a:lnTo>
                  <a:lnTo>
                    <a:pt x="163" y="464"/>
                  </a:lnTo>
                  <a:lnTo>
                    <a:pt x="153" y="474"/>
                  </a:lnTo>
                  <a:lnTo>
                    <a:pt x="153" y="474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2"/>
            <p:cNvSpPr/>
            <p:nvPr/>
          </p:nvSpPr>
          <p:spPr bwMode="auto">
            <a:xfrm>
              <a:off x="4489450" y="4348163"/>
              <a:ext cx="146050" cy="144463"/>
            </a:xfrm>
            <a:custGeom>
              <a:avLst/>
              <a:gdLst>
                <a:gd name="T0" fmla="*/ 181 w 183"/>
                <a:gd name="T1" fmla="*/ 63 h 181"/>
                <a:gd name="T2" fmla="*/ 180 w 183"/>
                <a:gd name="T3" fmla="*/ 65 h 181"/>
                <a:gd name="T4" fmla="*/ 176 w 183"/>
                <a:gd name="T5" fmla="*/ 69 h 181"/>
                <a:gd name="T6" fmla="*/ 172 w 183"/>
                <a:gd name="T7" fmla="*/ 73 h 181"/>
                <a:gd name="T8" fmla="*/ 168 w 183"/>
                <a:gd name="T9" fmla="*/ 78 h 181"/>
                <a:gd name="T10" fmla="*/ 162 w 183"/>
                <a:gd name="T11" fmla="*/ 84 h 181"/>
                <a:gd name="T12" fmla="*/ 155 w 183"/>
                <a:gd name="T13" fmla="*/ 90 h 181"/>
                <a:gd name="T14" fmla="*/ 145 w 183"/>
                <a:gd name="T15" fmla="*/ 97 h 181"/>
                <a:gd name="T16" fmla="*/ 136 w 183"/>
                <a:gd name="T17" fmla="*/ 105 h 181"/>
                <a:gd name="T18" fmla="*/ 124 w 183"/>
                <a:gd name="T19" fmla="*/ 116 h 181"/>
                <a:gd name="T20" fmla="*/ 113 w 183"/>
                <a:gd name="T21" fmla="*/ 125 h 181"/>
                <a:gd name="T22" fmla="*/ 99 w 183"/>
                <a:gd name="T23" fmla="*/ 135 h 181"/>
                <a:gd name="T24" fmla="*/ 86 w 183"/>
                <a:gd name="T25" fmla="*/ 144 h 181"/>
                <a:gd name="T26" fmla="*/ 71 w 183"/>
                <a:gd name="T27" fmla="*/ 153 h 181"/>
                <a:gd name="T28" fmla="*/ 53 w 183"/>
                <a:gd name="T29" fmla="*/ 163 h 181"/>
                <a:gd name="T30" fmla="*/ 36 w 183"/>
                <a:gd name="T31" fmla="*/ 172 h 181"/>
                <a:gd name="T32" fmla="*/ 15 w 183"/>
                <a:gd name="T33" fmla="*/ 181 h 181"/>
                <a:gd name="T34" fmla="*/ 0 w 183"/>
                <a:gd name="T35" fmla="*/ 170 h 181"/>
                <a:gd name="T36" fmla="*/ 19 w 183"/>
                <a:gd name="T37" fmla="*/ 151 h 181"/>
                <a:gd name="T38" fmla="*/ 36 w 183"/>
                <a:gd name="T39" fmla="*/ 136 h 181"/>
                <a:gd name="T40" fmla="*/ 52 w 183"/>
                <a:gd name="T41" fmla="*/ 120 h 181"/>
                <a:gd name="T42" fmla="*/ 65 w 183"/>
                <a:gd name="T43" fmla="*/ 107 h 181"/>
                <a:gd name="T44" fmla="*/ 76 w 183"/>
                <a:gd name="T45" fmla="*/ 93 h 181"/>
                <a:gd name="T46" fmla="*/ 88 w 183"/>
                <a:gd name="T47" fmla="*/ 82 h 181"/>
                <a:gd name="T48" fmla="*/ 95 w 183"/>
                <a:gd name="T49" fmla="*/ 71 h 181"/>
                <a:gd name="T50" fmla="*/ 103 w 183"/>
                <a:gd name="T51" fmla="*/ 63 h 181"/>
                <a:gd name="T52" fmla="*/ 107 w 183"/>
                <a:gd name="T53" fmla="*/ 56 h 181"/>
                <a:gd name="T54" fmla="*/ 111 w 183"/>
                <a:gd name="T55" fmla="*/ 48 h 181"/>
                <a:gd name="T56" fmla="*/ 113 w 183"/>
                <a:gd name="T57" fmla="*/ 43 h 181"/>
                <a:gd name="T58" fmla="*/ 115 w 183"/>
                <a:gd name="T59" fmla="*/ 35 h 181"/>
                <a:gd name="T60" fmla="*/ 117 w 183"/>
                <a:gd name="T61" fmla="*/ 32 h 181"/>
                <a:gd name="T62" fmla="*/ 117 w 183"/>
                <a:gd name="T63" fmla="*/ 26 h 181"/>
                <a:gd name="T64" fmla="*/ 117 w 183"/>
                <a:gd name="T65" fmla="*/ 20 h 181"/>
                <a:gd name="T66" fmla="*/ 115 w 183"/>
                <a:gd name="T67" fmla="*/ 17 h 181"/>
                <a:gd name="T68" fmla="*/ 113 w 183"/>
                <a:gd name="T69" fmla="*/ 13 h 181"/>
                <a:gd name="T70" fmla="*/ 111 w 183"/>
                <a:gd name="T71" fmla="*/ 11 h 181"/>
                <a:gd name="T72" fmla="*/ 109 w 183"/>
                <a:gd name="T73" fmla="*/ 7 h 181"/>
                <a:gd name="T74" fmla="*/ 109 w 183"/>
                <a:gd name="T75" fmla="*/ 5 h 181"/>
                <a:gd name="T76" fmla="*/ 109 w 183"/>
                <a:gd name="T77" fmla="*/ 4 h 181"/>
                <a:gd name="T78" fmla="*/ 111 w 183"/>
                <a:gd name="T79" fmla="*/ 2 h 181"/>
                <a:gd name="T80" fmla="*/ 113 w 183"/>
                <a:gd name="T81" fmla="*/ 0 h 181"/>
                <a:gd name="T82" fmla="*/ 115 w 183"/>
                <a:gd name="T83" fmla="*/ 0 h 181"/>
                <a:gd name="T84" fmla="*/ 122 w 183"/>
                <a:gd name="T85" fmla="*/ 0 h 181"/>
                <a:gd name="T86" fmla="*/ 130 w 183"/>
                <a:gd name="T87" fmla="*/ 2 h 181"/>
                <a:gd name="T88" fmla="*/ 139 w 183"/>
                <a:gd name="T89" fmla="*/ 4 h 181"/>
                <a:gd name="T90" fmla="*/ 149 w 183"/>
                <a:gd name="T91" fmla="*/ 7 h 181"/>
                <a:gd name="T92" fmla="*/ 157 w 183"/>
                <a:gd name="T93" fmla="*/ 15 h 181"/>
                <a:gd name="T94" fmla="*/ 166 w 183"/>
                <a:gd name="T95" fmla="*/ 20 h 181"/>
                <a:gd name="T96" fmla="*/ 170 w 183"/>
                <a:gd name="T97" fmla="*/ 24 h 181"/>
                <a:gd name="T98" fmla="*/ 172 w 183"/>
                <a:gd name="T99" fmla="*/ 26 h 181"/>
                <a:gd name="T100" fmla="*/ 176 w 183"/>
                <a:gd name="T101" fmla="*/ 30 h 181"/>
                <a:gd name="T102" fmla="*/ 178 w 183"/>
                <a:gd name="T103" fmla="*/ 33 h 181"/>
                <a:gd name="T104" fmla="*/ 180 w 183"/>
                <a:gd name="T105" fmla="*/ 43 h 181"/>
                <a:gd name="T106" fmla="*/ 181 w 183"/>
                <a:gd name="T107" fmla="*/ 50 h 181"/>
                <a:gd name="T108" fmla="*/ 183 w 183"/>
                <a:gd name="T109" fmla="*/ 52 h 181"/>
                <a:gd name="T110" fmla="*/ 183 w 183"/>
                <a:gd name="T111" fmla="*/ 56 h 181"/>
                <a:gd name="T112" fmla="*/ 183 w 183"/>
                <a:gd name="T113" fmla="*/ 60 h 181"/>
                <a:gd name="T114" fmla="*/ 181 w 183"/>
                <a:gd name="T115" fmla="*/ 63 h 181"/>
                <a:gd name="T116" fmla="*/ 181 w 183"/>
                <a:gd name="T117" fmla="*/ 6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3" h="181">
                  <a:moveTo>
                    <a:pt x="181" y="63"/>
                  </a:moveTo>
                  <a:lnTo>
                    <a:pt x="180" y="65"/>
                  </a:lnTo>
                  <a:lnTo>
                    <a:pt x="176" y="69"/>
                  </a:lnTo>
                  <a:lnTo>
                    <a:pt x="172" y="73"/>
                  </a:lnTo>
                  <a:lnTo>
                    <a:pt x="168" y="78"/>
                  </a:lnTo>
                  <a:lnTo>
                    <a:pt x="162" y="84"/>
                  </a:lnTo>
                  <a:lnTo>
                    <a:pt x="155" y="90"/>
                  </a:lnTo>
                  <a:lnTo>
                    <a:pt x="145" y="97"/>
                  </a:lnTo>
                  <a:lnTo>
                    <a:pt x="136" y="105"/>
                  </a:lnTo>
                  <a:lnTo>
                    <a:pt x="124" y="116"/>
                  </a:lnTo>
                  <a:lnTo>
                    <a:pt x="113" y="125"/>
                  </a:lnTo>
                  <a:lnTo>
                    <a:pt x="99" y="135"/>
                  </a:lnTo>
                  <a:lnTo>
                    <a:pt x="86" y="144"/>
                  </a:lnTo>
                  <a:lnTo>
                    <a:pt x="71" y="153"/>
                  </a:lnTo>
                  <a:lnTo>
                    <a:pt x="53" y="163"/>
                  </a:lnTo>
                  <a:lnTo>
                    <a:pt x="36" y="172"/>
                  </a:lnTo>
                  <a:lnTo>
                    <a:pt x="15" y="181"/>
                  </a:lnTo>
                  <a:lnTo>
                    <a:pt x="0" y="170"/>
                  </a:lnTo>
                  <a:lnTo>
                    <a:pt x="19" y="151"/>
                  </a:lnTo>
                  <a:lnTo>
                    <a:pt x="36" y="136"/>
                  </a:lnTo>
                  <a:lnTo>
                    <a:pt x="52" y="120"/>
                  </a:lnTo>
                  <a:lnTo>
                    <a:pt x="65" y="107"/>
                  </a:lnTo>
                  <a:lnTo>
                    <a:pt x="76" y="93"/>
                  </a:lnTo>
                  <a:lnTo>
                    <a:pt x="88" y="82"/>
                  </a:lnTo>
                  <a:lnTo>
                    <a:pt x="95" y="71"/>
                  </a:lnTo>
                  <a:lnTo>
                    <a:pt x="103" y="63"/>
                  </a:lnTo>
                  <a:lnTo>
                    <a:pt x="107" y="56"/>
                  </a:lnTo>
                  <a:lnTo>
                    <a:pt x="111" y="48"/>
                  </a:lnTo>
                  <a:lnTo>
                    <a:pt x="113" y="43"/>
                  </a:lnTo>
                  <a:lnTo>
                    <a:pt x="115" y="35"/>
                  </a:lnTo>
                  <a:lnTo>
                    <a:pt x="117" y="32"/>
                  </a:lnTo>
                  <a:lnTo>
                    <a:pt x="117" y="26"/>
                  </a:lnTo>
                  <a:lnTo>
                    <a:pt x="117" y="20"/>
                  </a:lnTo>
                  <a:lnTo>
                    <a:pt x="115" y="17"/>
                  </a:lnTo>
                  <a:lnTo>
                    <a:pt x="113" y="13"/>
                  </a:lnTo>
                  <a:lnTo>
                    <a:pt x="111" y="11"/>
                  </a:lnTo>
                  <a:lnTo>
                    <a:pt x="109" y="7"/>
                  </a:lnTo>
                  <a:lnTo>
                    <a:pt x="109" y="5"/>
                  </a:lnTo>
                  <a:lnTo>
                    <a:pt x="109" y="4"/>
                  </a:lnTo>
                  <a:lnTo>
                    <a:pt x="111" y="2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22" y="0"/>
                  </a:lnTo>
                  <a:lnTo>
                    <a:pt x="130" y="2"/>
                  </a:lnTo>
                  <a:lnTo>
                    <a:pt x="139" y="4"/>
                  </a:lnTo>
                  <a:lnTo>
                    <a:pt x="149" y="7"/>
                  </a:lnTo>
                  <a:lnTo>
                    <a:pt x="157" y="15"/>
                  </a:lnTo>
                  <a:lnTo>
                    <a:pt x="166" y="20"/>
                  </a:lnTo>
                  <a:lnTo>
                    <a:pt x="170" y="24"/>
                  </a:lnTo>
                  <a:lnTo>
                    <a:pt x="172" y="26"/>
                  </a:lnTo>
                  <a:lnTo>
                    <a:pt x="176" y="30"/>
                  </a:lnTo>
                  <a:lnTo>
                    <a:pt x="178" y="33"/>
                  </a:lnTo>
                  <a:lnTo>
                    <a:pt x="180" y="43"/>
                  </a:lnTo>
                  <a:lnTo>
                    <a:pt x="181" y="50"/>
                  </a:lnTo>
                  <a:lnTo>
                    <a:pt x="183" y="52"/>
                  </a:lnTo>
                  <a:lnTo>
                    <a:pt x="183" y="56"/>
                  </a:lnTo>
                  <a:lnTo>
                    <a:pt x="183" y="60"/>
                  </a:lnTo>
                  <a:lnTo>
                    <a:pt x="181" y="63"/>
                  </a:lnTo>
                  <a:lnTo>
                    <a:pt x="181" y="63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3"/>
            <p:cNvSpPr/>
            <p:nvPr/>
          </p:nvSpPr>
          <p:spPr bwMode="auto">
            <a:xfrm>
              <a:off x="4419600" y="4411663"/>
              <a:ext cx="392113" cy="252413"/>
            </a:xfrm>
            <a:custGeom>
              <a:avLst/>
              <a:gdLst>
                <a:gd name="T0" fmla="*/ 386 w 493"/>
                <a:gd name="T1" fmla="*/ 253 h 319"/>
                <a:gd name="T2" fmla="*/ 413 w 493"/>
                <a:gd name="T3" fmla="*/ 262 h 319"/>
                <a:gd name="T4" fmla="*/ 436 w 493"/>
                <a:gd name="T5" fmla="*/ 272 h 319"/>
                <a:gd name="T6" fmla="*/ 453 w 493"/>
                <a:gd name="T7" fmla="*/ 279 h 319"/>
                <a:gd name="T8" fmla="*/ 468 w 493"/>
                <a:gd name="T9" fmla="*/ 285 h 319"/>
                <a:gd name="T10" fmla="*/ 480 w 493"/>
                <a:gd name="T11" fmla="*/ 291 h 319"/>
                <a:gd name="T12" fmla="*/ 487 w 493"/>
                <a:gd name="T13" fmla="*/ 294 h 319"/>
                <a:gd name="T14" fmla="*/ 491 w 493"/>
                <a:gd name="T15" fmla="*/ 296 h 319"/>
                <a:gd name="T16" fmla="*/ 491 w 493"/>
                <a:gd name="T17" fmla="*/ 300 h 319"/>
                <a:gd name="T18" fmla="*/ 485 w 493"/>
                <a:gd name="T19" fmla="*/ 302 h 319"/>
                <a:gd name="T20" fmla="*/ 474 w 493"/>
                <a:gd name="T21" fmla="*/ 305 h 319"/>
                <a:gd name="T22" fmla="*/ 455 w 493"/>
                <a:gd name="T23" fmla="*/ 309 h 319"/>
                <a:gd name="T24" fmla="*/ 417 w 493"/>
                <a:gd name="T25" fmla="*/ 313 h 319"/>
                <a:gd name="T26" fmla="*/ 367 w 493"/>
                <a:gd name="T27" fmla="*/ 319 h 319"/>
                <a:gd name="T28" fmla="*/ 333 w 493"/>
                <a:gd name="T29" fmla="*/ 319 h 319"/>
                <a:gd name="T30" fmla="*/ 310 w 493"/>
                <a:gd name="T31" fmla="*/ 317 h 319"/>
                <a:gd name="T32" fmla="*/ 291 w 493"/>
                <a:gd name="T33" fmla="*/ 313 h 319"/>
                <a:gd name="T34" fmla="*/ 275 w 493"/>
                <a:gd name="T35" fmla="*/ 307 h 319"/>
                <a:gd name="T36" fmla="*/ 268 w 493"/>
                <a:gd name="T37" fmla="*/ 300 h 319"/>
                <a:gd name="T38" fmla="*/ 262 w 493"/>
                <a:gd name="T39" fmla="*/ 296 h 319"/>
                <a:gd name="T40" fmla="*/ 254 w 493"/>
                <a:gd name="T41" fmla="*/ 291 h 319"/>
                <a:gd name="T42" fmla="*/ 247 w 493"/>
                <a:gd name="T43" fmla="*/ 281 h 319"/>
                <a:gd name="T44" fmla="*/ 235 w 493"/>
                <a:gd name="T45" fmla="*/ 272 h 319"/>
                <a:gd name="T46" fmla="*/ 224 w 493"/>
                <a:gd name="T47" fmla="*/ 259 h 319"/>
                <a:gd name="T48" fmla="*/ 210 w 493"/>
                <a:gd name="T49" fmla="*/ 244 h 319"/>
                <a:gd name="T50" fmla="*/ 195 w 493"/>
                <a:gd name="T51" fmla="*/ 227 h 319"/>
                <a:gd name="T52" fmla="*/ 178 w 493"/>
                <a:gd name="T53" fmla="*/ 208 h 319"/>
                <a:gd name="T54" fmla="*/ 161 w 493"/>
                <a:gd name="T55" fmla="*/ 188 h 319"/>
                <a:gd name="T56" fmla="*/ 140 w 493"/>
                <a:gd name="T57" fmla="*/ 165 h 319"/>
                <a:gd name="T58" fmla="*/ 119 w 493"/>
                <a:gd name="T59" fmla="*/ 141 h 319"/>
                <a:gd name="T60" fmla="*/ 96 w 493"/>
                <a:gd name="T61" fmla="*/ 113 h 319"/>
                <a:gd name="T62" fmla="*/ 71 w 493"/>
                <a:gd name="T63" fmla="*/ 83 h 319"/>
                <a:gd name="T64" fmla="*/ 44 w 493"/>
                <a:gd name="T65" fmla="*/ 51 h 319"/>
                <a:gd name="T66" fmla="*/ 15 w 493"/>
                <a:gd name="T67" fmla="*/ 17 h 319"/>
                <a:gd name="T68" fmla="*/ 8 w 493"/>
                <a:gd name="T69" fmla="*/ 0 h 319"/>
                <a:gd name="T70" fmla="*/ 25 w 493"/>
                <a:gd name="T71" fmla="*/ 6 h 319"/>
                <a:gd name="T72" fmla="*/ 42 w 493"/>
                <a:gd name="T73" fmla="*/ 15 h 319"/>
                <a:gd name="T74" fmla="*/ 61 w 493"/>
                <a:gd name="T75" fmla="*/ 28 h 319"/>
                <a:gd name="T76" fmla="*/ 80 w 493"/>
                <a:gd name="T77" fmla="*/ 49 h 319"/>
                <a:gd name="T78" fmla="*/ 103 w 493"/>
                <a:gd name="T79" fmla="*/ 73 h 319"/>
                <a:gd name="T80" fmla="*/ 132 w 493"/>
                <a:gd name="T81" fmla="*/ 100 h 319"/>
                <a:gd name="T82" fmla="*/ 164 w 493"/>
                <a:gd name="T83" fmla="*/ 126 h 319"/>
                <a:gd name="T84" fmla="*/ 191 w 493"/>
                <a:gd name="T85" fmla="*/ 148 h 319"/>
                <a:gd name="T86" fmla="*/ 220 w 493"/>
                <a:gd name="T87" fmla="*/ 169 h 319"/>
                <a:gd name="T88" fmla="*/ 266 w 493"/>
                <a:gd name="T89" fmla="*/ 197 h 319"/>
                <a:gd name="T90" fmla="*/ 315 w 493"/>
                <a:gd name="T91" fmla="*/ 223 h 319"/>
                <a:gd name="T92" fmla="*/ 373 w 493"/>
                <a:gd name="T93" fmla="*/ 247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93" h="319">
                  <a:moveTo>
                    <a:pt x="373" y="247"/>
                  </a:moveTo>
                  <a:lnTo>
                    <a:pt x="386" y="253"/>
                  </a:lnTo>
                  <a:lnTo>
                    <a:pt x="399" y="257"/>
                  </a:lnTo>
                  <a:lnTo>
                    <a:pt x="413" y="262"/>
                  </a:lnTo>
                  <a:lnTo>
                    <a:pt x="424" y="266"/>
                  </a:lnTo>
                  <a:lnTo>
                    <a:pt x="436" y="272"/>
                  </a:lnTo>
                  <a:lnTo>
                    <a:pt x="445" y="276"/>
                  </a:lnTo>
                  <a:lnTo>
                    <a:pt x="453" y="279"/>
                  </a:lnTo>
                  <a:lnTo>
                    <a:pt x="462" y="281"/>
                  </a:lnTo>
                  <a:lnTo>
                    <a:pt x="468" y="285"/>
                  </a:lnTo>
                  <a:lnTo>
                    <a:pt x="476" y="287"/>
                  </a:lnTo>
                  <a:lnTo>
                    <a:pt x="480" y="291"/>
                  </a:lnTo>
                  <a:lnTo>
                    <a:pt x="485" y="292"/>
                  </a:lnTo>
                  <a:lnTo>
                    <a:pt x="487" y="294"/>
                  </a:lnTo>
                  <a:lnTo>
                    <a:pt x="491" y="296"/>
                  </a:lnTo>
                  <a:lnTo>
                    <a:pt x="491" y="296"/>
                  </a:lnTo>
                  <a:lnTo>
                    <a:pt x="493" y="298"/>
                  </a:lnTo>
                  <a:lnTo>
                    <a:pt x="491" y="300"/>
                  </a:lnTo>
                  <a:lnTo>
                    <a:pt x="489" y="302"/>
                  </a:lnTo>
                  <a:lnTo>
                    <a:pt x="485" y="302"/>
                  </a:lnTo>
                  <a:lnTo>
                    <a:pt x="480" y="304"/>
                  </a:lnTo>
                  <a:lnTo>
                    <a:pt x="474" y="305"/>
                  </a:lnTo>
                  <a:lnTo>
                    <a:pt x="464" y="307"/>
                  </a:lnTo>
                  <a:lnTo>
                    <a:pt x="455" y="309"/>
                  </a:lnTo>
                  <a:lnTo>
                    <a:pt x="443" y="311"/>
                  </a:lnTo>
                  <a:lnTo>
                    <a:pt x="417" y="313"/>
                  </a:lnTo>
                  <a:lnTo>
                    <a:pt x="390" y="317"/>
                  </a:lnTo>
                  <a:lnTo>
                    <a:pt x="367" y="319"/>
                  </a:lnTo>
                  <a:lnTo>
                    <a:pt x="344" y="319"/>
                  </a:lnTo>
                  <a:lnTo>
                    <a:pt x="333" y="319"/>
                  </a:lnTo>
                  <a:lnTo>
                    <a:pt x="321" y="319"/>
                  </a:lnTo>
                  <a:lnTo>
                    <a:pt x="310" y="317"/>
                  </a:lnTo>
                  <a:lnTo>
                    <a:pt x="300" y="315"/>
                  </a:lnTo>
                  <a:lnTo>
                    <a:pt x="291" y="313"/>
                  </a:lnTo>
                  <a:lnTo>
                    <a:pt x="283" y="309"/>
                  </a:lnTo>
                  <a:lnTo>
                    <a:pt x="275" y="307"/>
                  </a:lnTo>
                  <a:lnTo>
                    <a:pt x="269" y="302"/>
                  </a:lnTo>
                  <a:lnTo>
                    <a:pt x="268" y="300"/>
                  </a:lnTo>
                  <a:lnTo>
                    <a:pt x="264" y="298"/>
                  </a:lnTo>
                  <a:lnTo>
                    <a:pt x="262" y="296"/>
                  </a:lnTo>
                  <a:lnTo>
                    <a:pt x="258" y="292"/>
                  </a:lnTo>
                  <a:lnTo>
                    <a:pt x="254" y="291"/>
                  </a:lnTo>
                  <a:lnTo>
                    <a:pt x="250" y="287"/>
                  </a:lnTo>
                  <a:lnTo>
                    <a:pt x="247" y="281"/>
                  </a:lnTo>
                  <a:lnTo>
                    <a:pt x="241" y="277"/>
                  </a:lnTo>
                  <a:lnTo>
                    <a:pt x="235" y="272"/>
                  </a:lnTo>
                  <a:lnTo>
                    <a:pt x="229" y="264"/>
                  </a:lnTo>
                  <a:lnTo>
                    <a:pt x="224" y="259"/>
                  </a:lnTo>
                  <a:lnTo>
                    <a:pt x="218" y="251"/>
                  </a:lnTo>
                  <a:lnTo>
                    <a:pt x="210" y="244"/>
                  </a:lnTo>
                  <a:lnTo>
                    <a:pt x="203" y="236"/>
                  </a:lnTo>
                  <a:lnTo>
                    <a:pt x="195" y="227"/>
                  </a:lnTo>
                  <a:lnTo>
                    <a:pt x="187" y="219"/>
                  </a:lnTo>
                  <a:lnTo>
                    <a:pt x="178" y="208"/>
                  </a:lnTo>
                  <a:lnTo>
                    <a:pt x="170" y="199"/>
                  </a:lnTo>
                  <a:lnTo>
                    <a:pt x="161" y="188"/>
                  </a:lnTo>
                  <a:lnTo>
                    <a:pt x="151" y="176"/>
                  </a:lnTo>
                  <a:lnTo>
                    <a:pt x="140" y="165"/>
                  </a:lnTo>
                  <a:lnTo>
                    <a:pt x="130" y="154"/>
                  </a:lnTo>
                  <a:lnTo>
                    <a:pt x="119" y="141"/>
                  </a:lnTo>
                  <a:lnTo>
                    <a:pt x="107" y="128"/>
                  </a:lnTo>
                  <a:lnTo>
                    <a:pt x="96" y="113"/>
                  </a:lnTo>
                  <a:lnTo>
                    <a:pt x="82" y="98"/>
                  </a:lnTo>
                  <a:lnTo>
                    <a:pt x="71" y="83"/>
                  </a:lnTo>
                  <a:lnTo>
                    <a:pt x="57" y="68"/>
                  </a:lnTo>
                  <a:lnTo>
                    <a:pt x="44" y="51"/>
                  </a:lnTo>
                  <a:lnTo>
                    <a:pt x="31" y="36"/>
                  </a:lnTo>
                  <a:lnTo>
                    <a:pt x="15" y="17"/>
                  </a:lnTo>
                  <a:lnTo>
                    <a:pt x="0" y="0"/>
                  </a:lnTo>
                  <a:lnTo>
                    <a:pt x="8" y="0"/>
                  </a:lnTo>
                  <a:lnTo>
                    <a:pt x="17" y="2"/>
                  </a:lnTo>
                  <a:lnTo>
                    <a:pt x="25" y="6"/>
                  </a:lnTo>
                  <a:lnTo>
                    <a:pt x="33" y="10"/>
                  </a:lnTo>
                  <a:lnTo>
                    <a:pt x="42" y="15"/>
                  </a:lnTo>
                  <a:lnTo>
                    <a:pt x="52" y="21"/>
                  </a:lnTo>
                  <a:lnTo>
                    <a:pt x="61" y="28"/>
                  </a:lnTo>
                  <a:lnTo>
                    <a:pt x="71" y="38"/>
                  </a:lnTo>
                  <a:lnTo>
                    <a:pt x="80" y="49"/>
                  </a:lnTo>
                  <a:lnTo>
                    <a:pt x="92" y="62"/>
                  </a:lnTo>
                  <a:lnTo>
                    <a:pt x="103" y="73"/>
                  </a:lnTo>
                  <a:lnTo>
                    <a:pt x="117" y="86"/>
                  </a:lnTo>
                  <a:lnTo>
                    <a:pt x="132" y="100"/>
                  </a:lnTo>
                  <a:lnTo>
                    <a:pt x="147" y="113"/>
                  </a:lnTo>
                  <a:lnTo>
                    <a:pt x="164" y="126"/>
                  </a:lnTo>
                  <a:lnTo>
                    <a:pt x="183" y="141"/>
                  </a:lnTo>
                  <a:lnTo>
                    <a:pt x="191" y="148"/>
                  </a:lnTo>
                  <a:lnTo>
                    <a:pt x="201" y="156"/>
                  </a:lnTo>
                  <a:lnTo>
                    <a:pt x="220" y="169"/>
                  </a:lnTo>
                  <a:lnTo>
                    <a:pt x="243" y="184"/>
                  </a:lnTo>
                  <a:lnTo>
                    <a:pt x="266" y="197"/>
                  </a:lnTo>
                  <a:lnTo>
                    <a:pt x="291" y="210"/>
                  </a:lnTo>
                  <a:lnTo>
                    <a:pt x="315" y="223"/>
                  </a:lnTo>
                  <a:lnTo>
                    <a:pt x="344" y="234"/>
                  </a:lnTo>
                  <a:lnTo>
                    <a:pt x="373" y="247"/>
                  </a:lnTo>
                  <a:lnTo>
                    <a:pt x="373" y="247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4"/>
            <p:cNvSpPr/>
            <p:nvPr/>
          </p:nvSpPr>
          <p:spPr bwMode="auto">
            <a:xfrm>
              <a:off x="4064000" y="4295775"/>
              <a:ext cx="88900" cy="103188"/>
            </a:xfrm>
            <a:custGeom>
              <a:avLst/>
              <a:gdLst>
                <a:gd name="T0" fmla="*/ 101 w 111"/>
                <a:gd name="T1" fmla="*/ 116 h 129"/>
                <a:gd name="T2" fmla="*/ 97 w 111"/>
                <a:gd name="T3" fmla="*/ 120 h 129"/>
                <a:gd name="T4" fmla="*/ 95 w 111"/>
                <a:gd name="T5" fmla="*/ 124 h 129"/>
                <a:gd name="T6" fmla="*/ 92 w 111"/>
                <a:gd name="T7" fmla="*/ 128 h 129"/>
                <a:gd name="T8" fmla="*/ 90 w 111"/>
                <a:gd name="T9" fmla="*/ 129 h 129"/>
                <a:gd name="T10" fmla="*/ 86 w 111"/>
                <a:gd name="T11" fmla="*/ 129 h 129"/>
                <a:gd name="T12" fmla="*/ 84 w 111"/>
                <a:gd name="T13" fmla="*/ 129 h 129"/>
                <a:gd name="T14" fmla="*/ 82 w 111"/>
                <a:gd name="T15" fmla="*/ 129 h 129"/>
                <a:gd name="T16" fmla="*/ 80 w 111"/>
                <a:gd name="T17" fmla="*/ 129 h 129"/>
                <a:gd name="T18" fmla="*/ 78 w 111"/>
                <a:gd name="T19" fmla="*/ 129 h 129"/>
                <a:gd name="T20" fmla="*/ 76 w 111"/>
                <a:gd name="T21" fmla="*/ 128 h 129"/>
                <a:gd name="T22" fmla="*/ 74 w 111"/>
                <a:gd name="T23" fmla="*/ 126 h 129"/>
                <a:gd name="T24" fmla="*/ 72 w 111"/>
                <a:gd name="T25" fmla="*/ 126 h 129"/>
                <a:gd name="T26" fmla="*/ 71 w 111"/>
                <a:gd name="T27" fmla="*/ 122 h 129"/>
                <a:gd name="T28" fmla="*/ 67 w 111"/>
                <a:gd name="T29" fmla="*/ 120 h 129"/>
                <a:gd name="T30" fmla="*/ 61 w 111"/>
                <a:gd name="T31" fmla="*/ 113 h 129"/>
                <a:gd name="T32" fmla="*/ 55 w 111"/>
                <a:gd name="T33" fmla="*/ 105 h 129"/>
                <a:gd name="T34" fmla="*/ 48 w 111"/>
                <a:gd name="T35" fmla="*/ 96 h 129"/>
                <a:gd name="T36" fmla="*/ 40 w 111"/>
                <a:gd name="T37" fmla="*/ 83 h 129"/>
                <a:gd name="T38" fmla="*/ 30 w 111"/>
                <a:gd name="T39" fmla="*/ 70 h 129"/>
                <a:gd name="T40" fmla="*/ 23 w 111"/>
                <a:gd name="T41" fmla="*/ 56 h 129"/>
                <a:gd name="T42" fmla="*/ 15 w 111"/>
                <a:gd name="T43" fmla="*/ 43 h 129"/>
                <a:gd name="T44" fmla="*/ 9 w 111"/>
                <a:gd name="T45" fmla="*/ 32 h 129"/>
                <a:gd name="T46" fmla="*/ 6 w 111"/>
                <a:gd name="T47" fmla="*/ 23 h 129"/>
                <a:gd name="T48" fmla="*/ 2 w 111"/>
                <a:gd name="T49" fmla="*/ 15 h 129"/>
                <a:gd name="T50" fmla="*/ 2 w 111"/>
                <a:gd name="T51" fmla="*/ 8 h 129"/>
                <a:gd name="T52" fmla="*/ 0 w 111"/>
                <a:gd name="T53" fmla="*/ 6 h 129"/>
                <a:gd name="T54" fmla="*/ 0 w 111"/>
                <a:gd name="T55" fmla="*/ 4 h 129"/>
                <a:gd name="T56" fmla="*/ 2 w 111"/>
                <a:gd name="T57" fmla="*/ 2 h 129"/>
                <a:gd name="T58" fmla="*/ 2 w 111"/>
                <a:gd name="T59" fmla="*/ 2 h 129"/>
                <a:gd name="T60" fmla="*/ 4 w 111"/>
                <a:gd name="T61" fmla="*/ 0 h 129"/>
                <a:gd name="T62" fmla="*/ 8 w 111"/>
                <a:gd name="T63" fmla="*/ 0 h 129"/>
                <a:gd name="T64" fmla="*/ 13 w 111"/>
                <a:gd name="T65" fmla="*/ 0 h 129"/>
                <a:gd name="T66" fmla="*/ 19 w 111"/>
                <a:gd name="T67" fmla="*/ 0 h 129"/>
                <a:gd name="T68" fmla="*/ 27 w 111"/>
                <a:gd name="T69" fmla="*/ 2 h 129"/>
                <a:gd name="T70" fmla="*/ 36 w 111"/>
                <a:gd name="T71" fmla="*/ 6 h 129"/>
                <a:gd name="T72" fmla="*/ 46 w 111"/>
                <a:gd name="T73" fmla="*/ 10 h 129"/>
                <a:gd name="T74" fmla="*/ 55 w 111"/>
                <a:gd name="T75" fmla="*/ 13 h 129"/>
                <a:gd name="T76" fmla="*/ 65 w 111"/>
                <a:gd name="T77" fmla="*/ 19 h 129"/>
                <a:gd name="T78" fmla="*/ 74 w 111"/>
                <a:gd name="T79" fmla="*/ 25 h 129"/>
                <a:gd name="T80" fmla="*/ 84 w 111"/>
                <a:gd name="T81" fmla="*/ 28 h 129"/>
                <a:gd name="T82" fmla="*/ 92 w 111"/>
                <a:gd name="T83" fmla="*/ 34 h 129"/>
                <a:gd name="T84" fmla="*/ 97 w 111"/>
                <a:gd name="T85" fmla="*/ 40 h 129"/>
                <a:gd name="T86" fmla="*/ 103 w 111"/>
                <a:gd name="T87" fmla="*/ 47 h 129"/>
                <a:gd name="T88" fmla="*/ 107 w 111"/>
                <a:gd name="T89" fmla="*/ 53 h 129"/>
                <a:gd name="T90" fmla="*/ 109 w 111"/>
                <a:gd name="T91" fmla="*/ 60 h 129"/>
                <a:gd name="T92" fmla="*/ 111 w 111"/>
                <a:gd name="T93" fmla="*/ 70 h 129"/>
                <a:gd name="T94" fmla="*/ 111 w 111"/>
                <a:gd name="T95" fmla="*/ 77 h 129"/>
                <a:gd name="T96" fmla="*/ 111 w 111"/>
                <a:gd name="T97" fmla="*/ 85 h 129"/>
                <a:gd name="T98" fmla="*/ 111 w 111"/>
                <a:gd name="T99" fmla="*/ 92 h 129"/>
                <a:gd name="T100" fmla="*/ 111 w 111"/>
                <a:gd name="T101" fmla="*/ 99 h 129"/>
                <a:gd name="T102" fmla="*/ 107 w 111"/>
                <a:gd name="T103" fmla="*/ 105 h 129"/>
                <a:gd name="T104" fmla="*/ 105 w 111"/>
                <a:gd name="T105" fmla="*/ 111 h 129"/>
                <a:gd name="T106" fmla="*/ 101 w 111"/>
                <a:gd name="T107" fmla="*/ 116 h 129"/>
                <a:gd name="T108" fmla="*/ 101 w 111"/>
                <a:gd name="T109" fmla="*/ 11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1" h="129">
                  <a:moveTo>
                    <a:pt x="101" y="116"/>
                  </a:moveTo>
                  <a:lnTo>
                    <a:pt x="97" y="120"/>
                  </a:lnTo>
                  <a:lnTo>
                    <a:pt x="95" y="124"/>
                  </a:lnTo>
                  <a:lnTo>
                    <a:pt x="92" y="128"/>
                  </a:lnTo>
                  <a:lnTo>
                    <a:pt x="90" y="129"/>
                  </a:lnTo>
                  <a:lnTo>
                    <a:pt x="86" y="129"/>
                  </a:lnTo>
                  <a:lnTo>
                    <a:pt x="84" y="129"/>
                  </a:lnTo>
                  <a:lnTo>
                    <a:pt x="82" y="129"/>
                  </a:lnTo>
                  <a:lnTo>
                    <a:pt x="80" y="129"/>
                  </a:lnTo>
                  <a:lnTo>
                    <a:pt x="78" y="129"/>
                  </a:lnTo>
                  <a:lnTo>
                    <a:pt x="76" y="128"/>
                  </a:lnTo>
                  <a:lnTo>
                    <a:pt x="74" y="126"/>
                  </a:lnTo>
                  <a:lnTo>
                    <a:pt x="72" y="126"/>
                  </a:lnTo>
                  <a:lnTo>
                    <a:pt x="71" y="122"/>
                  </a:lnTo>
                  <a:lnTo>
                    <a:pt x="67" y="120"/>
                  </a:lnTo>
                  <a:lnTo>
                    <a:pt x="61" y="113"/>
                  </a:lnTo>
                  <a:lnTo>
                    <a:pt x="55" y="105"/>
                  </a:lnTo>
                  <a:lnTo>
                    <a:pt x="48" y="96"/>
                  </a:lnTo>
                  <a:lnTo>
                    <a:pt x="40" y="83"/>
                  </a:lnTo>
                  <a:lnTo>
                    <a:pt x="30" y="70"/>
                  </a:lnTo>
                  <a:lnTo>
                    <a:pt x="23" y="56"/>
                  </a:lnTo>
                  <a:lnTo>
                    <a:pt x="15" y="43"/>
                  </a:lnTo>
                  <a:lnTo>
                    <a:pt x="9" y="32"/>
                  </a:lnTo>
                  <a:lnTo>
                    <a:pt x="6" y="23"/>
                  </a:lnTo>
                  <a:lnTo>
                    <a:pt x="2" y="15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7" y="2"/>
                  </a:lnTo>
                  <a:lnTo>
                    <a:pt x="36" y="6"/>
                  </a:lnTo>
                  <a:lnTo>
                    <a:pt x="46" y="10"/>
                  </a:lnTo>
                  <a:lnTo>
                    <a:pt x="55" y="13"/>
                  </a:lnTo>
                  <a:lnTo>
                    <a:pt x="65" y="19"/>
                  </a:lnTo>
                  <a:lnTo>
                    <a:pt x="74" y="25"/>
                  </a:lnTo>
                  <a:lnTo>
                    <a:pt x="84" y="28"/>
                  </a:lnTo>
                  <a:lnTo>
                    <a:pt x="92" y="34"/>
                  </a:lnTo>
                  <a:lnTo>
                    <a:pt x="97" y="40"/>
                  </a:lnTo>
                  <a:lnTo>
                    <a:pt x="103" y="47"/>
                  </a:lnTo>
                  <a:lnTo>
                    <a:pt x="107" y="53"/>
                  </a:lnTo>
                  <a:lnTo>
                    <a:pt x="109" y="60"/>
                  </a:lnTo>
                  <a:lnTo>
                    <a:pt x="111" y="70"/>
                  </a:lnTo>
                  <a:lnTo>
                    <a:pt x="111" y="77"/>
                  </a:lnTo>
                  <a:lnTo>
                    <a:pt x="111" y="85"/>
                  </a:lnTo>
                  <a:lnTo>
                    <a:pt x="111" y="92"/>
                  </a:lnTo>
                  <a:lnTo>
                    <a:pt x="111" y="99"/>
                  </a:lnTo>
                  <a:lnTo>
                    <a:pt x="107" y="105"/>
                  </a:lnTo>
                  <a:lnTo>
                    <a:pt x="105" y="111"/>
                  </a:lnTo>
                  <a:lnTo>
                    <a:pt x="101" y="116"/>
                  </a:lnTo>
                  <a:lnTo>
                    <a:pt x="101" y="116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5"/>
            <p:cNvSpPr/>
            <p:nvPr/>
          </p:nvSpPr>
          <p:spPr bwMode="auto">
            <a:xfrm>
              <a:off x="4040188" y="4387850"/>
              <a:ext cx="185738" cy="280988"/>
            </a:xfrm>
            <a:custGeom>
              <a:avLst/>
              <a:gdLst>
                <a:gd name="T0" fmla="*/ 39 w 233"/>
                <a:gd name="T1" fmla="*/ 253 h 354"/>
                <a:gd name="T2" fmla="*/ 44 w 233"/>
                <a:gd name="T3" fmla="*/ 249 h 354"/>
                <a:gd name="T4" fmla="*/ 52 w 233"/>
                <a:gd name="T5" fmla="*/ 242 h 354"/>
                <a:gd name="T6" fmla="*/ 61 w 233"/>
                <a:gd name="T7" fmla="*/ 233 h 354"/>
                <a:gd name="T8" fmla="*/ 67 w 233"/>
                <a:gd name="T9" fmla="*/ 223 h 354"/>
                <a:gd name="T10" fmla="*/ 75 w 233"/>
                <a:gd name="T11" fmla="*/ 216 h 354"/>
                <a:gd name="T12" fmla="*/ 82 w 233"/>
                <a:gd name="T13" fmla="*/ 204 h 354"/>
                <a:gd name="T14" fmla="*/ 92 w 233"/>
                <a:gd name="T15" fmla="*/ 191 h 354"/>
                <a:gd name="T16" fmla="*/ 102 w 233"/>
                <a:gd name="T17" fmla="*/ 176 h 354"/>
                <a:gd name="T18" fmla="*/ 115 w 233"/>
                <a:gd name="T19" fmla="*/ 158 h 354"/>
                <a:gd name="T20" fmla="*/ 128 w 233"/>
                <a:gd name="T21" fmla="*/ 135 h 354"/>
                <a:gd name="T22" fmla="*/ 144 w 233"/>
                <a:gd name="T23" fmla="*/ 111 h 354"/>
                <a:gd name="T24" fmla="*/ 161 w 233"/>
                <a:gd name="T25" fmla="*/ 85 h 354"/>
                <a:gd name="T26" fmla="*/ 176 w 233"/>
                <a:gd name="T27" fmla="*/ 64 h 354"/>
                <a:gd name="T28" fmla="*/ 189 w 233"/>
                <a:gd name="T29" fmla="*/ 43 h 354"/>
                <a:gd name="T30" fmla="*/ 201 w 233"/>
                <a:gd name="T31" fmla="*/ 28 h 354"/>
                <a:gd name="T32" fmla="*/ 211 w 233"/>
                <a:gd name="T33" fmla="*/ 15 h 354"/>
                <a:gd name="T34" fmla="*/ 218 w 233"/>
                <a:gd name="T35" fmla="*/ 8 h 354"/>
                <a:gd name="T36" fmla="*/ 224 w 233"/>
                <a:gd name="T37" fmla="*/ 2 h 354"/>
                <a:gd name="T38" fmla="*/ 230 w 233"/>
                <a:gd name="T39" fmla="*/ 0 h 354"/>
                <a:gd name="T40" fmla="*/ 232 w 233"/>
                <a:gd name="T41" fmla="*/ 2 h 354"/>
                <a:gd name="T42" fmla="*/ 232 w 233"/>
                <a:gd name="T43" fmla="*/ 8 h 354"/>
                <a:gd name="T44" fmla="*/ 230 w 233"/>
                <a:gd name="T45" fmla="*/ 19 h 354"/>
                <a:gd name="T46" fmla="*/ 224 w 233"/>
                <a:gd name="T47" fmla="*/ 36 h 354"/>
                <a:gd name="T48" fmla="*/ 216 w 233"/>
                <a:gd name="T49" fmla="*/ 57 h 354"/>
                <a:gd name="T50" fmla="*/ 207 w 233"/>
                <a:gd name="T51" fmla="*/ 85 h 354"/>
                <a:gd name="T52" fmla="*/ 193 w 233"/>
                <a:gd name="T53" fmla="*/ 116 h 354"/>
                <a:gd name="T54" fmla="*/ 178 w 233"/>
                <a:gd name="T55" fmla="*/ 154 h 354"/>
                <a:gd name="T56" fmla="*/ 159 w 233"/>
                <a:gd name="T57" fmla="*/ 195 h 354"/>
                <a:gd name="T58" fmla="*/ 142 w 233"/>
                <a:gd name="T59" fmla="*/ 234 h 354"/>
                <a:gd name="T60" fmla="*/ 126 w 233"/>
                <a:gd name="T61" fmla="*/ 266 h 354"/>
                <a:gd name="T62" fmla="*/ 113 w 233"/>
                <a:gd name="T63" fmla="*/ 294 h 354"/>
                <a:gd name="T64" fmla="*/ 102 w 233"/>
                <a:gd name="T65" fmla="*/ 317 h 354"/>
                <a:gd name="T66" fmla="*/ 92 w 233"/>
                <a:gd name="T67" fmla="*/ 334 h 354"/>
                <a:gd name="T68" fmla="*/ 84 w 233"/>
                <a:gd name="T69" fmla="*/ 345 h 354"/>
                <a:gd name="T70" fmla="*/ 81 w 233"/>
                <a:gd name="T71" fmla="*/ 352 h 354"/>
                <a:gd name="T72" fmla="*/ 73 w 233"/>
                <a:gd name="T73" fmla="*/ 354 h 354"/>
                <a:gd name="T74" fmla="*/ 63 w 233"/>
                <a:gd name="T75" fmla="*/ 350 h 354"/>
                <a:gd name="T76" fmla="*/ 52 w 233"/>
                <a:gd name="T77" fmla="*/ 343 h 354"/>
                <a:gd name="T78" fmla="*/ 40 w 233"/>
                <a:gd name="T79" fmla="*/ 332 h 354"/>
                <a:gd name="T80" fmla="*/ 25 w 233"/>
                <a:gd name="T81" fmla="*/ 315 h 354"/>
                <a:gd name="T82" fmla="*/ 14 w 233"/>
                <a:gd name="T83" fmla="*/ 300 h 354"/>
                <a:gd name="T84" fmla="*/ 4 w 233"/>
                <a:gd name="T85" fmla="*/ 285 h 354"/>
                <a:gd name="T86" fmla="*/ 0 w 233"/>
                <a:gd name="T87" fmla="*/ 274 h 354"/>
                <a:gd name="T88" fmla="*/ 0 w 233"/>
                <a:gd name="T89" fmla="*/ 264 h 354"/>
                <a:gd name="T90" fmla="*/ 2 w 233"/>
                <a:gd name="T91" fmla="*/ 257 h 354"/>
                <a:gd name="T92" fmla="*/ 6 w 233"/>
                <a:gd name="T93" fmla="*/ 255 h 354"/>
                <a:gd name="T94" fmla="*/ 12 w 233"/>
                <a:gd name="T95" fmla="*/ 255 h 354"/>
                <a:gd name="T96" fmla="*/ 21 w 233"/>
                <a:gd name="T97" fmla="*/ 257 h 354"/>
                <a:gd name="T98" fmla="*/ 27 w 233"/>
                <a:gd name="T99" fmla="*/ 259 h 354"/>
                <a:gd name="T100" fmla="*/ 33 w 233"/>
                <a:gd name="T101" fmla="*/ 259 h 354"/>
                <a:gd name="T102" fmla="*/ 37 w 233"/>
                <a:gd name="T103" fmla="*/ 25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3" h="354">
                  <a:moveTo>
                    <a:pt x="37" y="255"/>
                  </a:moveTo>
                  <a:lnTo>
                    <a:pt x="39" y="253"/>
                  </a:lnTo>
                  <a:lnTo>
                    <a:pt x="40" y="251"/>
                  </a:lnTo>
                  <a:lnTo>
                    <a:pt x="44" y="249"/>
                  </a:lnTo>
                  <a:lnTo>
                    <a:pt x="48" y="246"/>
                  </a:lnTo>
                  <a:lnTo>
                    <a:pt x="52" y="242"/>
                  </a:lnTo>
                  <a:lnTo>
                    <a:pt x="56" y="236"/>
                  </a:lnTo>
                  <a:lnTo>
                    <a:pt x="61" y="233"/>
                  </a:lnTo>
                  <a:lnTo>
                    <a:pt x="65" y="225"/>
                  </a:lnTo>
                  <a:lnTo>
                    <a:pt x="67" y="223"/>
                  </a:lnTo>
                  <a:lnTo>
                    <a:pt x="71" y="219"/>
                  </a:lnTo>
                  <a:lnTo>
                    <a:pt x="75" y="216"/>
                  </a:lnTo>
                  <a:lnTo>
                    <a:pt x="79" y="210"/>
                  </a:lnTo>
                  <a:lnTo>
                    <a:pt x="82" y="204"/>
                  </a:lnTo>
                  <a:lnTo>
                    <a:pt x="86" y="199"/>
                  </a:lnTo>
                  <a:lnTo>
                    <a:pt x="92" y="191"/>
                  </a:lnTo>
                  <a:lnTo>
                    <a:pt x="98" y="184"/>
                  </a:lnTo>
                  <a:lnTo>
                    <a:pt x="102" y="176"/>
                  </a:lnTo>
                  <a:lnTo>
                    <a:pt x="109" y="167"/>
                  </a:lnTo>
                  <a:lnTo>
                    <a:pt x="115" y="158"/>
                  </a:lnTo>
                  <a:lnTo>
                    <a:pt x="123" y="146"/>
                  </a:lnTo>
                  <a:lnTo>
                    <a:pt x="128" y="135"/>
                  </a:lnTo>
                  <a:lnTo>
                    <a:pt x="136" y="124"/>
                  </a:lnTo>
                  <a:lnTo>
                    <a:pt x="144" y="111"/>
                  </a:lnTo>
                  <a:lnTo>
                    <a:pt x="153" y="98"/>
                  </a:lnTo>
                  <a:lnTo>
                    <a:pt x="161" y="85"/>
                  </a:lnTo>
                  <a:lnTo>
                    <a:pt x="168" y="73"/>
                  </a:lnTo>
                  <a:lnTo>
                    <a:pt x="176" y="64"/>
                  </a:lnTo>
                  <a:lnTo>
                    <a:pt x="182" y="53"/>
                  </a:lnTo>
                  <a:lnTo>
                    <a:pt x="189" y="43"/>
                  </a:lnTo>
                  <a:lnTo>
                    <a:pt x="195" y="36"/>
                  </a:lnTo>
                  <a:lnTo>
                    <a:pt x="201" y="28"/>
                  </a:lnTo>
                  <a:lnTo>
                    <a:pt x="205" y="21"/>
                  </a:lnTo>
                  <a:lnTo>
                    <a:pt x="211" y="15"/>
                  </a:lnTo>
                  <a:lnTo>
                    <a:pt x="214" y="12"/>
                  </a:lnTo>
                  <a:lnTo>
                    <a:pt x="218" y="8"/>
                  </a:lnTo>
                  <a:lnTo>
                    <a:pt x="222" y="4"/>
                  </a:lnTo>
                  <a:lnTo>
                    <a:pt x="224" y="2"/>
                  </a:lnTo>
                  <a:lnTo>
                    <a:pt x="228" y="0"/>
                  </a:lnTo>
                  <a:lnTo>
                    <a:pt x="230" y="0"/>
                  </a:lnTo>
                  <a:lnTo>
                    <a:pt x="232" y="0"/>
                  </a:lnTo>
                  <a:lnTo>
                    <a:pt x="232" y="2"/>
                  </a:lnTo>
                  <a:lnTo>
                    <a:pt x="233" y="4"/>
                  </a:lnTo>
                  <a:lnTo>
                    <a:pt x="232" y="8"/>
                  </a:lnTo>
                  <a:lnTo>
                    <a:pt x="232" y="13"/>
                  </a:lnTo>
                  <a:lnTo>
                    <a:pt x="230" y="19"/>
                  </a:lnTo>
                  <a:lnTo>
                    <a:pt x="228" y="27"/>
                  </a:lnTo>
                  <a:lnTo>
                    <a:pt x="224" y="36"/>
                  </a:lnTo>
                  <a:lnTo>
                    <a:pt x="222" y="45"/>
                  </a:lnTo>
                  <a:lnTo>
                    <a:pt x="216" y="57"/>
                  </a:lnTo>
                  <a:lnTo>
                    <a:pt x="212" y="70"/>
                  </a:lnTo>
                  <a:lnTo>
                    <a:pt x="207" y="85"/>
                  </a:lnTo>
                  <a:lnTo>
                    <a:pt x="201" y="100"/>
                  </a:lnTo>
                  <a:lnTo>
                    <a:pt x="193" y="116"/>
                  </a:lnTo>
                  <a:lnTo>
                    <a:pt x="186" y="133"/>
                  </a:lnTo>
                  <a:lnTo>
                    <a:pt x="178" y="154"/>
                  </a:lnTo>
                  <a:lnTo>
                    <a:pt x="168" y="174"/>
                  </a:lnTo>
                  <a:lnTo>
                    <a:pt x="159" y="195"/>
                  </a:lnTo>
                  <a:lnTo>
                    <a:pt x="149" y="216"/>
                  </a:lnTo>
                  <a:lnTo>
                    <a:pt x="142" y="234"/>
                  </a:lnTo>
                  <a:lnTo>
                    <a:pt x="134" y="251"/>
                  </a:lnTo>
                  <a:lnTo>
                    <a:pt x="126" y="266"/>
                  </a:lnTo>
                  <a:lnTo>
                    <a:pt x="119" y="281"/>
                  </a:lnTo>
                  <a:lnTo>
                    <a:pt x="113" y="294"/>
                  </a:lnTo>
                  <a:lnTo>
                    <a:pt x="107" y="306"/>
                  </a:lnTo>
                  <a:lnTo>
                    <a:pt x="102" y="317"/>
                  </a:lnTo>
                  <a:lnTo>
                    <a:pt x="96" y="326"/>
                  </a:lnTo>
                  <a:lnTo>
                    <a:pt x="92" y="334"/>
                  </a:lnTo>
                  <a:lnTo>
                    <a:pt x="88" y="339"/>
                  </a:lnTo>
                  <a:lnTo>
                    <a:pt x="84" y="345"/>
                  </a:lnTo>
                  <a:lnTo>
                    <a:pt x="82" y="349"/>
                  </a:lnTo>
                  <a:lnTo>
                    <a:pt x="81" y="352"/>
                  </a:lnTo>
                  <a:lnTo>
                    <a:pt x="79" y="354"/>
                  </a:lnTo>
                  <a:lnTo>
                    <a:pt x="73" y="354"/>
                  </a:lnTo>
                  <a:lnTo>
                    <a:pt x="69" y="354"/>
                  </a:lnTo>
                  <a:lnTo>
                    <a:pt x="63" y="350"/>
                  </a:lnTo>
                  <a:lnTo>
                    <a:pt x="58" y="349"/>
                  </a:lnTo>
                  <a:lnTo>
                    <a:pt x="52" y="343"/>
                  </a:lnTo>
                  <a:lnTo>
                    <a:pt x="46" y="337"/>
                  </a:lnTo>
                  <a:lnTo>
                    <a:pt x="40" y="332"/>
                  </a:lnTo>
                  <a:lnTo>
                    <a:pt x="33" y="324"/>
                  </a:lnTo>
                  <a:lnTo>
                    <a:pt x="25" y="315"/>
                  </a:lnTo>
                  <a:lnTo>
                    <a:pt x="19" y="307"/>
                  </a:lnTo>
                  <a:lnTo>
                    <a:pt x="14" y="300"/>
                  </a:lnTo>
                  <a:lnTo>
                    <a:pt x="8" y="292"/>
                  </a:lnTo>
                  <a:lnTo>
                    <a:pt x="4" y="285"/>
                  </a:lnTo>
                  <a:lnTo>
                    <a:pt x="2" y="279"/>
                  </a:lnTo>
                  <a:lnTo>
                    <a:pt x="0" y="274"/>
                  </a:lnTo>
                  <a:lnTo>
                    <a:pt x="0" y="268"/>
                  </a:lnTo>
                  <a:lnTo>
                    <a:pt x="0" y="264"/>
                  </a:lnTo>
                  <a:lnTo>
                    <a:pt x="0" y="261"/>
                  </a:lnTo>
                  <a:lnTo>
                    <a:pt x="2" y="257"/>
                  </a:lnTo>
                  <a:lnTo>
                    <a:pt x="2" y="255"/>
                  </a:lnTo>
                  <a:lnTo>
                    <a:pt x="6" y="255"/>
                  </a:lnTo>
                  <a:lnTo>
                    <a:pt x="8" y="253"/>
                  </a:lnTo>
                  <a:lnTo>
                    <a:pt x="12" y="255"/>
                  </a:lnTo>
                  <a:lnTo>
                    <a:pt x="16" y="255"/>
                  </a:lnTo>
                  <a:lnTo>
                    <a:pt x="21" y="257"/>
                  </a:lnTo>
                  <a:lnTo>
                    <a:pt x="23" y="259"/>
                  </a:lnTo>
                  <a:lnTo>
                    <a:pt x="27" y="259"/>
                  </a:lnTo>
                  <a:lnTo>
                    <a:pt x="29" y="259"/>
                  </a:lnTo>
                  <a:lnTo>
                    <a:pt x="33" y="259"/>
                  </a:lnTo>
                  <a:lnTo>
                    <a:pt x="37" y="255"/>
                  </a:lnTo>
                  <a:lnTo>
                    <a:pt x="37" y="255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56"/>
            <p:cNvSpPr/>
            <p:nvPr/>
          </p:nvSpPr>
          <p:spPr bwMode="auto">
            <a:xfrm>
              <a:off x="4127500" y="4114800"/>
              <a:ext cx="101600" cy="101600"/>
            </a:xfrm>
            <a:custGeom>
              <a:avLst/>
              <a:gdLst>
                <a:gd name="T0" fmla="*/ 88 w 128"/>
                <a:gd name="T1" fmla="*/ 20 h 127"/>
                <a:gd name="T2" fmla="*/ 100 w 128"/>
                <a:gd name="T3" fmla="*/ 28 h 127"/>
                <a:gd name="T4" fmla="*/ 111 w 128"/>
                <a:gd name="T5" fmla="*/ 35 h 127"/>
                <a:gd name="T6" fmla="*/ 119 w 128"/>
                <a:gd name="T7" fmla="*/ 45 h 127"/>
                <a:gd name="T8" fmla="*/ 126 w 128"/>
                <a:gd name="T9" fmla="*/ 54 h 127"/>
                <a:gd name="T10" fmla="*/ 128 w 128"/>
                <a:gd name="T11" fmla="*/ 67 h 127"/>
                <a:gd name="T12" fmla="*/ 128 w 128"/>
                <a:gd name="T13" fmla="*/ 80 h 127"/>
                <a:gd name="T14" fmla="*/ 128 w 128"/>
                <a:gd name="T15" fmla="*/ 92 h 127"/>
                <a:gd name="T16" fmla="*/ 126 w 128"/>
                <a:gd name="T17" fmla="*/ 101 h 127"/>
                <a:gd name="T18" fmla="*/ 123 w 128"/>
                <a:gd name="T19" fmla="*/ 107 h 127"/>
                <a:gd name="T20" fmla="*/ 121 w 128"/>
                <a:gd name="T21" fmla="*/ 112 h 127"/>
                <a:gd name="T22" fmla="*/ 117 w 128"/>
                <a:gd name="T23" fmla="*/ 118 h 127"/>
                <a:gd name="T24" fmla="*/ 115 w 128"/>
                <a:gd name="T25" fmla="*/ 122 h 127"/>
                <a:gd name="T26" fmla="*/ 111 w 128"/>
                <a:gd name="T27" fmla="*/ 123 h 127"/>
                <a:gd name="T28" fmla="*/ 109 w 128"/>
                <a:gd name="T29" fmla="*/ 125 h 127"/>
                <a:gd name="T30" fmla="*/ 107 w 128"/>
                <a:gd name="T31" fmla="*/ 127 h 127"/>
                <a:gd name="T32" fmla="*/ 105 w 128"/>
                <a:gd name="T33" fmla="*/ 127 h 127"/>
                <a:gd name="T34" fmla="*/ 102 w 128"/>
                <a:gd name="T35" fmla="*/ 127 h 127"/>
                <a:gd name="T36" fmla="*/ 98 w 128"/>
                <a:gd name="T37" fmla="*/ 125 h 127"/>
                <a:gd name="T38" fmla="*/ 94 w 128"/>
                <a:gd name="T39" fmla="*/ 122 h 127"/>
                <a:gd name="T40" fmla="*/ 90 w 128"/>
                <a:gd name="T41" fmla="*/ 118 h 127"/>
                <a:gd name="T42" fmla="*/ 84 w 128"/>
                <a:gd name="T43" fmla="*/ 112 h 127"/>
                <a:gd name="T44" fmla="*/ 79 w 128"/>
                <a:gd name="T45" fmla="*/ 107 h 127"/>
                <a:gd name="T46" fmla="*/ 71 w 128"/>
                <a:gd name="T47" fmla="*/ 97 h 127"/>
                <a:gd name="T48" fmla="*/ 63 w 128"/>
                <a:gd name="T49" fmla="*/ 90 h 127"/>
                <a:gd name="T50" fmla="*/ 50 w 128"/>
                <a:gd name="T51" fmla="*/ 73 h 127"/>
                <a:gd name="T52" fmla="*/ 37 w 128"/>
                <a:gd name="T53" fmla="*/ 60 h 127"/>
                <a:gd name="T54" fmla="*/ 25 w 128"/>
                <a:gd name="T55" fmla="*/ 49 h 127"/>
                <a:gd name="T56" fmla="*/ 14 w 128"/>
                <a:gd name="T57" fmla="*/ 37 h 127"/>
                <a:gd name="T58" fmla="*/ 10 w 128"/>
                <a:gd name="T59" fmla="*/ 34 h 127"/>
                <a:gd name="T60" fmla="*/ 6 w 128"/>
                <a:gd name="T61" fmla="*/ 28 h 127"/>
                <a:gd name="T62" fmla="*/ 4 w 128"/>
                <a:gd name="T63" fmla="*/ 24 h 127"/>
                <a:gd name="T64" fmla="*/ 2 w 128"/>
                <a:gd name="T65" fmla="*/ 20 h 127"/>
                <a:gd name="T66" fmla="*/ 0 w 128"/>
                <a:gd name="T67" fmla="*/ 19 h 127"/>
                <a:gd name="T68" fmla="*/ 0 w 128"/>
                <a:gd name="T69" fmla="*/ 15 h 127"/>
                <a:gd name="T70" fmla="*/ 0 w 128"/>
                <a:gd name="T71" fmla="*/ 11 h 127"/>
                <a:gd name="T72" fmla="*/ 2 w 128"/>
                <a:gd name="T73" fmla="*/ 7 h 127"/>
                <a:gd name="T74" fmla="*/ 4 w 128"/>
                <a:gd name="T75" fmla="*/ 5 h 127"/>
                <a:gd name="T76" fmla="*/ 6 w 128"/>
                <a:gd name="T77" fmla="*/ 5 h 127"/>
                <a:gd name="T78" fmla="*/ 10 w 128"/>
                <a:gd name="T79" fmla="*/ 4 h 127"/>
                <a:gd name="T80" fmla="*/ 12 w 128"/>
                <a:gd name="T81" fmla="*/ 2 h 127"/>
                <a:gd name="T82" fmla="*/ 17 w 128"/>
                <a:gd name="T83" fmla="*/ 2 h 127"/>
                <a:gd name="T84" fmla="*/ 21 w 128"/>
                <a:gd name="T85" fmla="*/ 0 h 127"/>
                <a:gd name="T86" fmla="*/ 27 w 128"/>
                <a:gd name="T87" fmla="*/ 0 h 127"/>
                <a:gd name="T88" fmla="*/ 35 w 128"/>
                <a:gd name="T89" fmla="*/ 0 h 127"/>
                <a:gd name="T90" fmla="*/ 50 w 128"/>
                <a:gd name="T91" fmla="*/ 4 h 127"/>
                <a:gd name="T92" fmla="*/ 63 w 128"/>
                <a:gd name="T93" fmla="*/ 7 h 127"/>
                <a:gd name="T94" fmla="*/ 71 w 128"/>
                <a:gd name="T95" fmla="*/ 9 h 127"/>
                <a:gd name="T96" fmla="*/ 77 w 128"/>
                <a:gd name="T97" fmla="*/ 13 h 127"/>
                <a:gd name="T98" fmla="*/ 82 w 128"/>
                <a:gd name="T99" fmla="*/ 17 h 127"/>
                <a:gd name="T100" fmla="*/ 88 w 128"/>
                <a:gd name="T101" fmla="*/ 20 h 127"/>
                <a:gd name="T102" fmla="*/ 88 w 128"/>
                <a:gd name="T103" fmla="*/ 2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8" h="127">
                  <a:moveTo>
                    <a:pt x="88" y="20"/>
                  </a:moveTo>
                  <a:lnTo>
                    <a:pt x="100" y="28"/>
                  </a:lnTo>
                  <a:lnTo>
                    <a:pt x="111" y="35"/>
                  </a:lnTo>
                  <a:lnTo>
                    <a:pt x="119" y="45"/>
                  </a:lnTo>
                  <a:lnTo>
                    <a:pt x="126" y="54"/>
                  </a:lnTo>
                  <a:lnTo>
                    <a:pt x="128" y="67"/>
                  </a:lnTo>
                  <a:lnTo>
                    <a:pt x="128" y="80"/>
                  </a:lnTo>
                  <a:lnTo>
                    <a:pt x="128" y="92"/>
                  </a:lnTo>
                  <a:lnTo>
                    <a:pt x="126" y="101"/>
                  </a:lnTo>
                  <a:lnTo>
                    <a:pt x="123" y="107"/>
                  </a:lnTo>
                  <a:lnTo>
                    <a:pt x="121" y="112"/>
                  </a:lnTo>
                  <a:lnTo>
                    <a:pt x="117" y="118"/>
                  </a:lnTo>
                  <a:lnTo>
                    <a:pt x="115" y="122"/>
                  </a:lnTo>
                  <a:lnTo>
                    <a:pt x="111" y="123"/>
                  </a:lnTo>
                  <a:lnTo>
                    <a:pt x="109" y="125"/>
                  </a:lnTo>
                  <a:lnTo>
                    <a:pt x="107" y="127"/>
                  </a:lnTo>
                  <a:lnTo>
                    <a:pt x="105" y="127"/>
                  </a:lnTo>
                  <a:lnTo>
                    <a:pt x="102" y="127"/>
                  </a:lnTo>
                  <a:lnTo>
                    <a:pt x="98" y="125"/>
                  </a:lnTo>
                  <a:lnTo>
                    <a:pt x="94" y="122"/>
                  </a:lnTo>
                  <a:lnTo>
                    <a:pt x="90" y="118"/>
                  </a:lnTo>
                  <a:lnTo>
                    <a:pt x="84" y="112"/>
                  </a:lnTo>
                  <a:lnTo>
                    <a:pt x="79" y="107"/>
                  </a:lnTo>
                  <a:lnTo>
                    <a:pt x="71" y="97"/>
                  </a:lnTo>
                  <a:lnTo>
                    <a:pt x="63" y="90"/>
                  </a:lnTo>
                  <a:lnTo>
                    <a:pt x="50" y="73"/>
                  </a:lnTo>
                  <a:lnTo>
                    <a:pt x="37" y="60"/>
                  </a:lnTo>
                  <a:lnTo>
                    <a:pt x="25" y="49"/>
                  </a:lnTo>
                  <a:lnTo>
                    <a:pt x="14" y="37"/>
                  </a:lnTo>
                  <a:lnTo>
                    <a:pt x="10" y="34"/>
                  </a:lnTo>
                  <a:lnTo>
                    <a:pt x="6" y="28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5"/>
                  </a:lnTo>
                  <a:lnTo>
                    <a:pt x="6" y="5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7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35" y="0"/>
                  </a:lnTo>
                  <a:lnTo>
                    <a:pt x="50" y="4"/>
                  </a:lnTo>
                  <a:lnTo>
                    <a:pt x="63" y="7"/>
                  </a:lnTo>
                  <a:lnTo>
                    <a:pt x="71" y="9"/>
                  </a:lnTo>
                  <a:lnTo>
                    <a:pt x="77" y="13"/>
                  </a:lnTo>
                  <a:lnTo>
                    <a:pt x="82" y="17"/>
                  </a:lnTo>
                  <a:lnTo>
                    <a:pt x="88" y="20"/>
                  </a:lnTo>
                  <a:lnTo>
                    <a:pt x="88" y="2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7" name="Freeform 53"/>
          <p:cNvSpPr/>
          <p:nvPr/>
        </p:nvSpPr>
        <p:spPr bwMode="auto">
          <a:xfrm>
            <a:off x="6220515" y="2881699"/>
            <a:ext cx="914720" cy="588829"/>
          </a:xfrm>
          <a:custGeom>
            <a:avLst/>
            <a:gdLst>
              <a:gd name="T0" fmla="*/ 386 w 493"/>
              <a:gd name="T1" fmla="*/ 253 h 319"/>
              <a:gd name="T2" fmla="*/ 413 w 493"/>
              <a:gd name="T3" fmla="*/ 262 h 319"/>
              <a:gd name="T4" fmla="*/ 436 w 493"/>
              <a:gd name="T5" fmla="*/ 272 h 319"/>
              <a:gd name="T6" fmla="*/ 453 w 493"/>
              <a:gd name="T7" fmla="*/ 279 h 319"/>
              <a:gd name="T8" fmla="*/ 468 w 493"/>
              <a:gd name="T9" fmla="*/ 285 h 319"/>
              <a:gd name="T10" fmla="*/ 480 w 493"/>
              <a:gd name="T11" fmla="*/ 291 h 319"/>
              <a:gd name="T12" fmla="*/ 487 w 493"/>
              <a:gd name="T13" fmla="*/ 294 h 319"/>
              <a:gd name="T14" fmla="*/ 491 w 493"/>
              <a:gd name="T15" fmla="*/ 296 h 319"/>
              <a:gd name="T16" fmla="*/ 491 w 493"/>
              <a:gd name="T17" fmla="*/ 300 h 319"/>
              <a:gd name="T18" fmla="*/ 485 w 493"/>
              <a:gd name="T19" fmla="*/ 302 h 319"/>
              <a:gd name="T20" fmla="*/ 474 w 493"/>
              <a:gd name="T21" fmla="*/ 305 h 319"/>
              <a:gd name="T22" fmla="*/ 455 w 493"/>
              <a:gd name="T23" fmla="*/ 309 h 319"/>
              <a:gd name="T24" fmla="*/ 417 w 493"/>
              <a:gd name="T25" fmla="*/ 313 h 319"/>
              <a:gd name="T26" fmla="*/ 367 w 493"/>
              <a:gd name="T27" fmla="*/ 319 h 319"/>
              <a:gd name="T28" fmla="*/ 333 w 493"/>
              <a:gd name="T29" fmla="*/ 319 h 319"/>
              <a:gd name="T30" fmla="*/ 310 w 493"/>
              <a:gd name="T31" fmla="*/ 317 h 319"/>
              <a:gd name="T32" fmla="*/ 291 w 493"/>
              <a:gd name="T33" fmla="*/ 313 h 319"/>
              <a:gd name="T34" fmla="*/ 275 w 493"/>
              <a:gd name="T35" fmla="*/ 307 h 319"/>
              <a:gd name="T36" fmla="*/ 268 w 493"/>
              <a:gd name="T37" fmla="*/ 300 h 319"/>
              <a:gd name="T38" fmla="*/ 262 w 493"/>
              <a:gd name="T39" fmla="*/ 296 h 319"/>
              <a:gd name="T40" fmla="*/ 254 w 493"/>
              <a:gd name="T41" fmla="*/ 291 h 319"/>
              <a:gd name="T42" fmla="*/ 247 w 493"/>
              <a:gd name="T43" fmla="*/ 281 h 319"/>
              <a:gd name="T44" fmla="*/ 235 w 493"/>
              <a:gd name="T45" fmla="*/ 272 h 319"/>
              <a:gd name="T46" fmla="*/ 224 w 493"/>
              <a:gd name="T47" fmla="*/ 259 h 319"/>
              <a:gd name="T48" fmla="*/ 210 w 493"/>
              <a:gd name="T49" fmla="*/ 244 h 319"/>
              <a:gd name="T50" fmla="*/ 195 w 493"/>
              <a:gd name="T51" fmla="*/ 227 h 319"/>
              <a:gd name="T52" fmla="*/ 178 w 493"/>
              <a:gd name="T53" fmla="*/ 208 h 319"/>
              <a:gd name="T54" fmla="*/ 161 w 493"/>
              <a:gd name="T55" fmla="*/ 188 h 319"/>
              <a:gd name="T56" fmla="*/ 140 w 493"/>
              <a:gd name="T57" fmla="*/ 165 h 319"/>
              <a:gd name="T58" fmla="*/ 119 w 493"/>
              <a:gd name="T59" fmla="*/ 141 h 319"/>
              <a:gd name="T60" fmla="*/ 96 w 493"/>
              <a:gd name="T61" fmla="*/ 113 h 319"/>
              <a:gd name="T62" fmla="*/ 71 w 493"/>
              <a:gd name="T63" fmla="*/ 83 h 319"/>
              <a:gd name="T64" fmla="*/ 44 w 493"/>
              <a:gd name="T65" fmla="*/ 51 h 319"/>
              <a:gd name="T66" fmla="*/ 15 w 493"/>
              <a:gd name="T67" fmla="*/ 17 h 319"/>
              <a:gd name="T68" fmla="*/ 8 w 493"/>
              <a:gd name="T69" fmla="*/ 0 h 319"/>
              <a:gd name="T70" fmla="*/ 25 w 493"/>
              <a:gd name="T71" fmla="*/ 6 h 319"/>
              <a:gd name="T72" fmla="*/ 42 w 493"/>
              <a:gd name="T73" fmla="*/ 15 h 319"/>
              <a:gd name="T74" fmla="*/ 61 w 493"/>
              <a:gd name="T75" fmla="*/ 28 h 319"/>
              <a:gd name="T76" fmla="*/ 80 w 493"/>
              <a:gd name="T77" fmla="*/ 49 h 319"/>
              <a:gd name="T78" fmla="*/ 103 w 493"/>
              <a:gd name="T79" fmla="*/ 73 h 319"/>
              <a:gd name="T80" fmla="*/ 132 w 493"/>
              <a:gd name="T81" fmla="*/ 100 h 319"/>
              <a:gd name="T82" fmla="*/ 164 w 493"/>
              <a:gd name="T83" fmla="*/ 126 h 319"/>
              <a:gd name="T84" fmla="*/ 191 w 493"/>
              <a:gd name="T85" fmla="*/ 148 h 319"/>
              <a:gd name="T86" fmla="*/ 220 w 493"/>
              <a:gd name="T87" fmla="*/ 169 h 319"/>
              <a:gd name="T88" fmla="*/ 266 w 493"/>
              <a:gd name="T89" fmla="*/ 197 h 319"/>
              <a:gd name="T90" fmla="*/ 315 w 493"/>
              <a:gd name="T91" fmla="*/ 223 h 319"/>
              <a:gd name="T92" fmla="*/ 373 w 493"/>
              <a:gd name="T93" fmla="*/ 247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93" h="319">
                <a:moveTo>
                  <a:pt x="373" y="247"/>
                </a:moveTo>
                <a:lnTo>
                  <a:pt x="386" y="253"/>
                </a:lnTo>
                <a:lnTo>
                  <a:pt x="399" y="257"/>
                </a:lnTo>
                <a:lnTo>
                  <a:pt x="413" y="262"/>
                </a:lnTo>
                <a:lnTo>
                  <a:pt x="424" y="266"/>
                </a:lnTo>
                <a:lnTo>
                  <a:pt x="436" y="272"/>
                </a:lnTo>
                <a:lnTo>
                  <a:pt x="445" y="276"/>
                </a:lnTo>
                <a:lnTo>
                  <a:pt x="453" y="279"/>
                </a:lnTo>
                <a:lnTo>
                  <a:pt x="462" y="281"/>
                </a:lnTo>
                <a:lnTo>
                  <a:pt x="468" y="285"/>
                </a:lnTo>
                <a:lnTo>
                  <a:pt x="476" y="287"/>
                </a:lnTo>
                <a:lnTo>
                  <a:pt x="480" y="291"/>
                </a:lnTo>
                <a:lnTo>
                  <a:pt x="485" y="292"/>
                </a:lnTo>
                <a:lnTo>
                  <a:pt x="487" y="294"/>
                </a:lnTo>
                <a:lnTo>
                  <a:pt x="491" y="296"/>
                </a:lnTo>
                <a:lnTo>
                  <a:pt x="491" y="296"/>
                </a:lnTo>
                <a:lnTo>
                  <a:pt x="493" y="298"/>
                </a:lnTo>
                <a:lnTo>
                  <a:pt x="491" y="300"/>
                </a:lnTo>
                <a:lnTo>
                  <a:pt x="489" y="302"/>
                </a:lnTo>
                <a:lnTo>
                  <a:pt x="485" y="302"/>
                </a:lnTo>
                <a:lnTo>
                  <a:pt x="480" y="304"/>
                </a:lnTo>
                <a:lnTo>
                  <a:pt x="474" y="305"/>
                </a:lnTo>
                <a:lnTo>
                  <a:pt x="464" y="307"/>
                </a:lnTo>
                <a:lnTo>
                  <a:pt x="455" y="309"/>
                </a:lnTo>
                <a:lnTo>
                  <a:pt x="443" y="311"/>
                </a:lnTo>
                <a:lnTo>
                  <a:pt x="417" y="313"/>
                </a:lnTo>
                <a:lnTo>
                  <a:pt x="390" y="317"/>
                </a:lnTo>
                <a:lnTo>
                  <a:pt x="367" y="319"/>
                </a:lnTo>
                <a:lnTo>
                  <a:pt x="344" y="319"/>
                </a:lnTo>
                <a:lnTo>
                  <a:pt x="333" y="319"/>
                </a:lnTo>
                <a:lnTo>
                  <a:pt x="321" y="319"/>
                </a:lnTo>
                <a:lnTo>
                  <a:pt x="310" y="317"/>
                </a:lnTo>
                <a:lnTo>
                  <a:pt x="300" y="315"/>
                </a:lnTo>
                <a:lnTo>
                  <a:pt x="291" y="313"/>
                </a:lnTo>
                <a:lnTo>
                  <a:pt x="283" y="309"/>
                </a:lnTo>
                <a:lnTo>
                  <a:pt x="275" y="307"/>
                </a:lnTo>
                <a:lnTo>
                  <a:pt x="269" y="302"/>
                </a:lnTo>
                <a:lnTo>
                  <a:pt x="268" y="300"/>
                </a:lnTo>
                <a:lnTo>
                  <a:pt x="264" y="298"/>
                </a:lnTo>
                <a:lnTo>
                  <a:pt x="262" y="296"/>
                </a:lnTo>
                <a:lnTo>
                  <a:pt x="258" y="292"/>
                </a:lnTo>
                <a:lnTo>
                  <a:pt x="254" y="291"/>
                </a:lnTo>
                <a:lnTo>
                  <a:pt x="250" y="287"/>
                </a:lnTo>
                <a:lnTo>
                  <a:pt x="247" y="281"/>
                </a:lnTo>
                <a:lnTo>
                  <a:pt x="241" y="277"/>
                </a:lnTo>
                <a:lnTo>
                  <a:pt x="235" y="272"/>
                </a:lnTo>
                <a:lnTo>
                  <a:pt x="229" y="264"/>
                </a:lnTo>
                <a:lnTo>
                  <a:pt x="224" y="259"/>
                </a:lnTo>
                <a:lnTo>
                  <a:pt x="218" y="251"/>
                </a:lnTo>
                <a:lnTo>
                  <a:pt x="210" y="244"/>
                </a:lnTo>
                <a:lnTo>
                  <a:pt x="203" y="236"/>
                </a:lnTo>
                <a:lnTo>
                  <a:pt x="195" y="227"/>
                </a:lnTo>
                <a:lnTo>
                  <a:pt x="187" y="219"/>
                </a:lnTo>
                <a:lnTo>
                  <a:pt x="178" y="208"/>
                </a:lnTo>
                <a:lnTo>
                  <a:pt x="170" y="199"/>
                </a:lnTo>
                <a:lnTo>
                  <a:pt x="161" y="188"/>
                </a:lnTo>
                <a:lnTo>
                  <a:pt x="151" y="176"/>
                </a:lnTo>
                <a:lnTo>
                  <a:pt x="140" y="165"/>
                </a:lnTo>
                <a:lnTo>
                  <a:pt x="130" y="154"/>
                </a:lnTo>
                <a:lnTo>
                  <a:pt x="119" y="141"/>
                </a:lnTo>
                <a:lnTo>
                  <a:pt x="107" y="128"/>
                </a:lnTo>
                <a:lnTo>
                  <a:pt x="96" y="113"/>
                </a:lnTo>
                <a:lnTo>
                  <a:pt x="82" y="98"/>
                </a:lnTo>
                <a:lnTo>
                  <a:pt x="71" y="83"/>
                </a:lnTo>
                <a:lnTo>
                  <a:pt x="57" y="68"/>
                </a:lnTo>
                <a:lnTo>
                  <a:pt x="44" y="51"/>
                </a:lnTo>
                <a:lnTo>
                  <a:pt x="31" y="36"/>
                </a:lnTo>
                <a:lnTo>
                  <a:pt x="15" y="17"/>
                </a:lnTo>
                <a:lnTo>
                  <a:pt x="0" y="0"/>
                </a:lnTo>
                <a:lnTo>
                  <a:pt x="8" y="0"/>
                </a:lnTo>
                <a:lnTo>
                  <a:pt x="17" y="2"/>
                </a:lnTo>
                <a:lnTo>
                  <a:pt x="25" y="6"/>
                </a:lnTo>
                <a:lnTo>
                  <a:pt x="33" y="10"/>
                </a:lnTo>
                <a:lnTo>
                  <a:pt x="42" y="15"/>
                </a:lnTo>
                <a:lnTo>
                  <a:pt x="52" y="21"/>
                </a:lnTo>
                <a:lnTo>
                  <a:pt x="61" y="28"/>
                </a:lnTo>
                <a:lnTo>
                  <a:pt x="71" y="38"/>
                </a:lnTo>
                <a:lnTo>
                  <a:pt x="80" y="49"/>
                </a:lnTo>
                <a:lnTo>
                  <a:pt x="92" y="62"/>
                </a:lnTo>
                <a:lnTo>
                  <a:pt x="103" y="73"/>
                </a:lnTo>
                <a:lnTo>
                  <a:pt x="117" y="86"/>
                </a:lnTo>
                <a:lnTo>
                  <a:pt x="132" y="100"/>
                </a:lnTo>
                <a:lnTo>
                  <a:pt x="147" y="113"/>
                </a:lnTo>
                <a:lnTo>
                  <a:pt x="164" y="126"/>
                </a:lnTo>
                <a:lnTo>
                  <a:pt x="183" y="141"/>
                </a:lnTo>
                <a:lnTo>
                  <a:pt x="191" y="148"/>
                </a:lnTo>
                <a:lnTo>
                  <a:pt x="201" y="156"/>
                </a:lnTo>
                <a:lnTo>
                  <a:pt x="220" y="169"/>
                </a:lnTo>
                <a:lnTo>
                  <a:pt x="243" y="184"/>
                </a:lnTo>
                <a:lnTo>
                  <a:pt x="266" y="197"/>
                </a:lnTo>
                <a:lnTo>
                  <a:pt x="291" y="210"/>
                </a:lnTo>
                <a:lnTo>
                  <a:pt x="315" y="223"/>
                </a:lnTo>
                <a:lnTo>
                  <a:pt x="344" y="234"/>
                </a:lnTo>
                <a:lnTo>
                  <a:pt x="373" y="247"/>
                </a:lnTo>
                <a:lnTo>
                  <a:pt x="373" y="247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8" name="Freeform 54"/>
          <p:cNvSpPr/>
          <p:nvPr/>
        </p:nvSpPr>
        <p:spPr bwMode="auto">
          <a:xfrm>
            <a:off x="5390972" y="2611356"/>
            <a:ext cx="207386" cy="240717"/>
          </a:xfrm>
          <a:custGeom>
            <a:avLst/>
            <a:gdLst>
              <a:gd name="T0" fmla="*/ 101 w 111"/>
              <a:gd name="T1" fmla="*/ 116 h 129"/>
              <a:gd name="T2" fmla="*/ 97 w 111"/>
              <a:gd name="T3" fmla="*/ 120 h 129"/>
              <a:gd name="T4" fmla="*/ 95 w 111"/>
              <a:gd name="T5" fmla="*/ 124 h 129"/>
              <a:gd name="T6" fmla="*/ 92 w 111"/>
              <a:gd name="T7" fmla="*/ 128 h 129"/>
              <a:gd name="T8" fmla="*/ 90 w 111"/>
              <a:gd name="T9" fmla="*/ 129 h 129"/>
              <a:gd name="T10" fmla="*/ 86 w 111"/>
              <a:gd name="T11" fmla="*/ 129 h 129"/>
              <a:gd name="T12" fmla="*/ 84 w 111"/>
              <a:gd name="T13" fmla="*/ 129 h 129"/>
              <a:gd name="T14" fmla="*/ 82 w 111"/>
              <a:gd name="T15" fmla="*/ 129 h 129"/>
              <a:gd name="T16" fmla="*/ 80 w 111"/>
              <a:gd name="T17" fmla="*/ 129 h 129"/>
              <a:gd name="T18" fmla="*/ 78 w 111"/>
              <a:gd name="T19" fmla="*/ 129 h 129"/>
              <a:gd name="T20" fmla="*/ 76 w 111"/>
              <a:gd name="T21" fmla="*/ 128 h 129"/>
              <a:gd name="T22" fmla="*/ 74 w 111"/>
              <a:gd name="T23" fmla="*/ 126 h 129"/>
              <a:gd name="T24" fmla="*/ 72 w 111"/>
              <a:gd name="T25" fmla="*/ 126 h 129"/>
              <a:gd name="T26" fmla="*/ 71 w 111"/>
              <a:gd name="T27" fmla="*/ 122 h 129"/>
              <a:gd name="T28" fmla="*/ 67 w 111"/>
              <a:gd name="T29" fmla="*/ 120 h 129"/>
              <a:gd name="T30" fmla="*/ 61 w 111"/>
              <a:gd name="T31" fmla="*/ 113 h 129"/>
              <a:gd name="T32" fmla="*/ 55 w 111"/>
              <a:gd name="T33" fmla="*/ 105 h 129"/>
              <a:gd name="T34" fmla="*/ 48 w 111"/>
              <a:gd name="T35" fmla="*/ 96 h 129"/>
              <a:gd name="T36" fmla="*/ 40 w 111"/>
              <a:gd name="T37" fmla="*/ 83 h 129"/>
              <a:gd name="T38" fmla="*/ 30 w 111"/>
              <a:gd name="T39" fmla="*/ 70 h 129"/>
              <a:gd name="T40" fmla="*/ 23 w 111"/>
              <a:gd name="T41" fmla="*/ 56 h 129"/>
              <a:gd name="T42" fmla="*/ 15 w 111"/>
              <a:gd name="T43" fmla="*/ 43 h 129"/>
              <a:gd name="T44" fmla="*/ 9 w 111"/>
              <a:gd name="T45" fmla="*/ 32 h 129"/>
              <a:gd name="T46" fmla="*/ 6 w 111"/>
              <a:gd name="T47" fmla="*/ 23 h 129"/>
              <a:gd name="T48" fmla="*/ 2 w 111"/>
              <a:gd name="T49" fmla="*/ 15 h 129"/>
              <a:gd name="T50" fmla="*/ 2 w 111"/>
              <a:gd name="T51" fmla="*/ 8 h 129"/>
              <a:gd name="T52" fmla="*/ 0 w 111"/>
              <a:gd name="T53" fmla="*/ 6 h 129"/>
              <a:gd name="T54" fmla="*/ 0 w 111"/>
              <a:gd name="T55" fmla="*/ 4 h 129"/>
              <a:gd name="T56" fmla="*/ 2 w 111"/>
              <a:gd name="T57" fmla="*/ 2 h 129"/>
              <a:gd name="T58" fmla="*/ 2 w 111"/>
              <a:gd name="T59" fmla="*/ 2 h 129"/>
              <a:gd name="T60" fmla="*/ 4 w 111"/>
              <a:gd name="T61" fmla="*/ 0 h 129"/>
              <a:gd name="T62" fmla="*/ 8 w 111"/>
              <a:gd name="T63" fmla="*/ 0 h 129"/>
              <a:gd name="T64" fmla="*/ 13 w 111"/>
              <a:gd name="T65" fmla="*/ 0 h 129"/>
              <a:gd name="T66" fmla="*/ 19 w 111"/>
              <a:gd name="T67" fmla="*/ 0 h 129"/>
              <a:gd name="T68" fmla="*/ 27 w 111"/>
              <a:gd name="T69" fmla="*/ 2 h 129"/>
              <a:gd name="T70" fmla="*/ 36 w 111"/>
              <a:gd name="T71" fmla="*/ 6 h 129"/>
              <a:gd name="T72" fmla="*/ 46 w 111"/>
              <a:gd name="T73" fmla="*/ 10 h 129"/>
              <a:gd name="T74" fmla="*/ 55 w 111"/>
              <a:gd name="T75" fmla="*/ 13 h 129"/>
              <a:gd name="T76" fmla="*/ 65 w 111"/>
              <a:gd name="T77" fmla="*/ 19 h 129"/>
              <a:gd name="T78" fmla="*/ 74 w 111"/>
              <a:gd name="T79" fmla="*/ 25 h 129"/>
              <a:gd name="T80" fmla="*/ 84 w 111"/>
              <a:gd name="T81" fmla="*/ 28 h 129"/>
              <a:gd name="T82" fmla="*/ 92 w 111"/>
              <a:gd name="T83" fmla="*/ 34 h 129"/>
              <a:gd name="T84" fmla="*/ 97 w 111"/>
              <a:gd name="T85" fmla="*/ 40 h 129"/>
              <a:gd name="T86" fmla="*/ 103 w 111"/>
              <a:gd name="T87" fmla="*/ 47 h 129"/>
              <a:gd name="T88" fmla="*/ 107 w 111"/>
              <a:gd name="T89" fmla="*/ 53 h 129"/>
              <a:gd name="T90" fmla="*/ 109 w 111"/>
              <a:gd name="T91" fmla="*/ 60 h 129"/>
              <a:gd name="T92" fmla="*/ 111 w 111"/>
              <a:gd name="T93" fmla="*/ 70 h 129"/>
              <a:gd name="T94" fmla="*/ 111 w 111"/>
              <a:gd name="T95" fmla="*/ 77 h 129"/>
              <a:gd name="T96" fmla="*/ 111 w 111"/>
              <a:gd name="T97" fmla="*/ 85 h 129"/>
              <a:gd name="T98" fmla="*/ 111 w 111"/>
              <a:gd name="T99" fmla="*/ 92 h 129"/>
              <a:gd name="T100" fmla="*/ 111 w 111"/>
              <a:gd name="T101" fmla="*/ 99 h 129"/>
              <a:gd name="T102" fmla="*/ 107 w 111"/>
              <a:gd name="T103" fmla="*/ 105 h 129"/>
              <a:gd name="T104" fmla="*/ 105 w 111"/>
              <a:gd name="T105" fmla="*/ 111 h 129"/>
              <a:gd name="T106" fmla="*/ 101 w 111"/>
              <a:gd name="T107" fmla="*/ 116 h 129"/>
              <a:gd name="T108" fmla="*/ 101 w 111"/>
              <a:gd name="T109" fmla="*/ 11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1" h="129">
                <a:moveTo>
                  <a:pt x="101" y="116"/>
                </a:moveTo>
                <a:lnTo>
                  <a:pt x="97" y="120"/>
                </a:lnTo>
                <a:lnTo>
                  <a:pt x="95" y="124"/>
                </a:lnTo>
                <a:lnTo>
                  <a:pt x="92" y="128"/>
                </a:lnTo>
                <a:lnTo>
                  <a:pt x="90" y="129"/>
                </a:lnTo>
                <a:lnTo>
                  <a:pt x="86" y="129"/>
                </a:lnTo>
                <a:lnTo>
                  <a:pt x="84" y="129"/>
                </a:lnTo>
                <a:lnTo>
                  <a:pt x="82" y="129"/>
                </a:lnTo>
                <a:lnTo>
                  <a:pt x="80" y="129"/>
                </a:lnTo>
                <a:lnTo>
                  <a:pt x="78" y="129"/>
                </a:lnTo>
                <a:lnTo>
                  <a:pt x="76" y="128"/>
                </a:lnTo>
                <a:lnTo>
                  <a:pt x="74" y="126"/>
                </a:lnTo>
                <a:lnTo>
                  <a:pt x="72" y="126"/>
                </a:lnTo>
                <a:lnTo>
                  <a:pt x="71" y="122"/>
                </a:lnTo>
                <a:lnTo>
                  <a:pt x="67" y="120"/>
                </a:lnTo>
                <a:lnTo>
                  <a:pt x="61" y="113"/>
                </a:lnTo>
                <a:lnTo>
                  <a:pt x="55" y="105"/>
                </a:lnTo>
                <a:lnTo>
                  <a:pt x="48" y="96"/>
                </a:lnTo>
                <a:lnTo>
                  <a:pt x="40" y="83"/>
                </a:lnTo>
                <a:lnTo>
                  <a:pt x="30" y="70"/>
                </a:lnTo>
                <a:lnTo>
                  <a:pt x="23" y="56"/>
                </a:lnTo>
                <a:lnTo>
                  <a:pt x="15" y="43"/>
                </a:lnTo>
                <a:lnTo>
                  <a:pt x="9" y="32"/>
                </a:lnTo>
                <a:lnTo>
                  <a:pt x="6" y="23"/>
                </a:lnTo>
                <a:lnTo>
                  <a:pt x="2" y="15"/>
                </a:lnTo>
                <a:lnTo>
                  <a:pt x="2" y="8"/>
                </a:lnTo>
                <a:lnTo>
                  <a:pt x="0" y="6"/>
                </a:lnTo>
                <a:lnTo>
                  <a:pt x="0" y="4"/>
                </a:lnTo>
                <a:lnTo>
                  <a:pt x="2" y="2"/>
                </a:lnTo>
                <a:lnTo>
                  <a:pt x="2" y="2"/>
                </a:lnTo>
                <a:lnTo>
                  <a:pt x="4" y="0"/>
                </a:lnTo>
                <a:lnTo>
                  <a:pt x="8" y="0"/>
                </a:lnTo>
                <a:lnTo>
                  <a:pt x="13" y="0"/>
                </a:lnTo>
                <a:lnTo>
                  <a:pt x="19" y="0"/>
                </a:lnTo>
                <a:lnTo>
                  <a:pt x="27" y="2"/>
                </a:lnTo>
                <a:lnTo>
                  <a:pt x="36" y="6"/>
                </a:lnTo>
                <a:lnTo>
                  <a:pt x="46" y="10"/>
                </a:lnTo>
                <a:lnTo>
                  <a:pt x="55" y="13"/>
                </a:lnTo>
                <a:lnTo>
                  <a:pt x="65" y="19"/>
                </a:lnTo>
                <a:lnTo>
                  <a:pt x="74" y="25"/>
                </a:lnTo>
                <a:lnTo>
                  <a:pt x="84" y="28"/>
                </a:lnTo>
                <a:lnTo>
                  <a:pt x="92" y="34"/>
                </a:lnTo>
                <a:lnTo>
                  <a:pt x="97" y="40"/>
                </a:lnTo>
                <a:lnTo>
                  <a:pt x="103" y="47"/>
                </a:lnTo>
                <a:lnTo>
                  <a:pt x="107" y="53"/>
                </a:lnTo>
                <a:lnTo>
                  <a:pt x="109" y="60"/>
                </a:lnTo>
                <a:lnTo>
                  <a:pt x="111" y="70"/>
                </a:lnTo>
                <a:lnTo>
                  <a:pt x="111" y="77"/>
                </a:lnTo>
                <a:lnTo>
                  <a:pt x="111" y="85"/>
                </a:lnTo>
                <a:lnTo>
                  <a:pt x="111" y="92"/>
                </a:lnTo>
                <a:lnTo>
                  <a:pt x="111" y="99"/>
                </a:lnTo>
                <a:lnTo>
                  <a:pt x="107" y="105"/>
                </a:lnTo>
                <a:lnTo>
                  <a:pt x="105" y="111"/>
                </a:lnTo>
                <a:lnTo>
                  <a:pt x="101" y="116"/>
                </a:lnTo>
                <a:lnTo>
                  <a:pt x="101" y="116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9" name="Freeform 55"/>
          <p:cNvSpPr/>
          <p:nvPr/>
        </p:nvSpPr>
        <p:spPr bwMode="auto">
          <a:xfrm>
            <a:off x="5335423" y="2826148"/>
            <a:ext cx="433289" cy="655488"/>
          </a:xfrm>
          <a:custGeom>
            <a:avLst/>
            <a:gdLst>
              <a:gd name="T0" fmla="*/ 39 w 233"/>
              <a:gd name="T1" fmla="*/ 253 h 354"/>
              <a:gd name="T2" fmla="*/ 44 w 233"/>
              <a:gd name="T3" fmla="*/ 249 h 354"/>
              <a:gd name="T4" fmla="*/ 52 w 233"/>
              <a:gd name="T5" fmla="*/ 242 h 354"/>
              <a:gd name="T6" fmla="*/ 61 w 233"/>
              <a:gd name="T7" fmla="*/ 233 h 354"/>
              <a:gd name="T8" fmla="*/ 67 w 233"/>
              <a:gd name="T9" fmla="*/ 223 h 354"/>
              <a:gd name="T10" fmla="*/ 75 w 233"/>
              <a:gd name="T11" fmla="*/ 216 h 354"/>
              <a:gd name="T12" fmla="*/ 82 w 233"/>
              <a:gd name="T13" fmla="*/ 204 h 354"/>
              <a:gd name="T14" fmla="*/ 92 w 233"/>
              <a:gd name="T15" fmla="*/ 191 h 354"/>
              <a:gd name="T16" fmla="*/ 102 w 233"/>
              <a:gd name="T17" fmla="*/ 176 h 354"/>
              <a:gd name="T18" fmla="*/ 115 w 233"/>
              <a:gd name="T19" fmla="*/ 158 h 354"/>
              <a:gd name="T20" fmla="*/ 128 w 233"/>
              <a:gd name="T21" fmla="*/ 135 h 354"/>
              <a:gd name="T22" fmla="*/ 144 w 233"/>
              <a:gd name="T23" fmla="*/ 111 h 354"/>
              <a:gd name="T24" fmla="*/ 161 w 233"/>
              <a:gd name="T25" fmla="*/ 85 h 354"/>
              <a:gd name="T26" fmla="*/ 176 w 233"/>
              <a:gd name="T27" fmla="*/ 64 h 354"/>
              <a:gd name="T28" fmla="*/ 189 w 233"/>
              <a:gd name="T29" fmla="*/ 43 h 354"/>
              <a:gd name="T30" fmla="*/ 201 w 233"/>
              <a:gd name="T31" fmla="*/ 28 h 354"/>
              <a:gd name="T32" fmla="*/ 211 w 233"/>
              <a:gd name="T33" fmla="*/ 15 h 354"/>
              <a:gd name="T34" fmla="*/ 218 w 233"/>
              <a:gd name="T35" fmla="*/ 8 h 354"/>
              <a:gd name="T36" fmla="*/ 224 w 233"/>
              <a:gd name="T37" fmla="*/ 2 h 354"/>
              <a:gd name="T38" fmla="*/ 230 w 233"/>
              <a:gd name="T39" fmla="*/ 0 h 354"/>
              <a:gd name="T40" fmla="*/ 232 w 233"/>
              <a:gd name="T41" fmla="*/ 2 h 354"/>
              <a:gd name="T42" fmla="*/ 232 w 233"/>
              <a:gd name="T43" fmla="*/ 8 h 354"/>
              <a:gd name="T44" fmla="*/ 230 w 233"/>
              <a:gd name="T45" fmla="*/ 19 h 354"/>
              <a:gd name="T46" fmla="*/ 224 w 233"/>
              <a:gd name="T47" fmla="*/ 36 h 354"/>
              <a:gd name="T48" fmla="*/ 216 w 233"/>
              <a:gd name="T49" fmla="*/ 57 h 354"/>
              <a:gd name="T50" fmla="*/ 207 w 233"/>
              <a:gd name="T51" fmla="*/ 85 h 354"/>
              <a:gd name="T52" fmla="*/ 193 w 233"/>
              <a:gd name="T53" fmla="*/ 116 h 354"/>
              <a:gd name="T54" fmla="*/ 178 w 233"/>
              <a:gd name="T55" fmla="*/ 154 h 354"/>
              <a:gd name="T56" fmla="*/ 159 w 233"/>
              <a:gd name="T57" fmla="*/ 195 h 354"/>
              <a:gd name="T58" fmla="*/ 142 w 233"/>
              <a:gd name="T59" fmla="*/ 234 h 354"/>
              <a:gd name="T60" fmla="*/ 126 w 233"/>
              <a:gd name="T61" fmla="*/ 266 h 354"/>
              <a:gd name="T62" fmla="*/ 113 w 233"/>
              <a:gd name="T63" fmla="*/ 294 h 354"/>
              <a:gd name="T64" fmla="*/ 102 w 233"/>
              <a:gd name="T65" fmla="*/ 317 h 354"/>
              <a:gd name="T66" fmla="*/ 92 w 233"/>
              <a:gd name="T67" fmla="*/ 334 h 354"/>
              <a:gd name="T68" fmla="*/ 84 w 233"/>
              <a:gd name="T69" fmla="*/ 345 h 354"/>
              <a:gd name="T70" fmla="*/ 81 w 233"/>
              <a:gd name="T71" fmla="*/ 352 h 354"/>
              <a:gd name="T72" fmla="*/ 73 w 233"/>
              <a:gd name="T73" fmla="*/ 354 h 354"/>
              <a:gd name="T74" fmla="*/ 63 w 233"/>
              <a:gd name="T75" fmla="*/ 350 h 354"/>
              <a:gd name="T76" fmla="*/ 52 w 233"/>
              <a:gd name="T77" fmla="*/ 343 h 354"/>
              <a:gd name="T78" fmla="*/ 40 w 233"/>
              <a:gd name="T79" fmla="*/ 332 h 354"/>
              <a:gd name="T80" fmla="*/ 25 w 233"/>
              <a:gd name="T81" fmla="*/ 315 h 354"/>
              <a:gd name="T82" fmla="*/ 14 w 233"/>
              <a:gd name="T83" fmla="*/ 300 h 354"/>
              <a:gd name="T84" fmla="*/ 4 w 233"/>
              <a:gd name="T85" fmla="*/ 285 h 354"/>
              <a:gd name="T86" fmla="*/ 0 w 233"/>
              <a:gd name="T87" fmla="*/ 274 h 354"/>
              <a:gd name="T88" fmla="*/ 0 w 233"/>
              <a:gd name="T89" fmla="*/ 264 h 354"/>
              <a:gd name="T90" fmla="*/ 2 w 233"/>
              <a:gd name="T91" fmla="*/ 257 h 354"/>
              <a:gd name="T92" fmla="*/ 6 w 233"/>
              <a:gd name="T93" fmla="*/ 255 h 354"/>
              <a:gd name="T94" fmla="*/ 12 w 233"/>
              <a:gd name="T95" fmla="*/ 255 h 354"/>
              <a:gd name="T96" fmla="*/ 21 w 233"/>
              <a:gd name="T97" fmla="*/ 257 h 354"/>
              <a:gd name="T98" fmla="*/ 27 w 233"/>
              <a:gd name="T99" fmla="*/ 259 h 354"/>
              <a:gd name="T100" fmla="*/ 33 w 233"/>
              <a:gd name="T101" fmla="*/ 259 h 354"/>
              <a:gd name="T102" fmla="*/ 37 w 233"/>
              <a:gd name="T103" fmla="*/ 255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33" h="354">
                <a:moveTo>
                  <a:pt x="37" y="255"/>
                </a:moveTo>
                <a:lnTo>
                  <a:pt x="39" y="253"/>
                </a:lnTo>
                <a:lnTo>
                  <a:pt x="40" y="251"/>
                </a:lnTo>
                <a:lnTo>
                  <a:pt x="44" y="249"/>
                </a:lnTo>
                <a:lnTo>
                  <a:pt x="48" y="246"/>
                </a:lnTo>
                <a:lnTo>
                  <a:pt x="52" y="242"/>
                </a:lnTo>
                <a:lnTo>
                  <a:pt x="56" y="236"/>
                </a:lnTo>
                <a:lnTo>
                  <a:pt x="61" y="233"/>
                </a:lnTo>
                <a:lnTo>
                  <a:pt x="65" y="225"/>
                </a:lnTo>
                <a:lnTo>
                  <a:pt x="67" y="223"/>
                </a:lnTo>
                <a:lnTo>
                  <a:pt x="71" y="219"/>
                </a:lnTo>
                <a:lnTo>
                  <a:pt x="75" y="216"/>
                </a:lnTo>
                <a:lnTo>
                  <a:pt x="79" y="210"/>
                </a:lnTo>
                <a:lnTo>
                  <a:pt x="82" y="204"/>
                </a:lnTo>
                <a:lnTo>
                  <a:pt x="86" y="199"/>
                </a:lnTo>
                <a:lnTo>
                  <a:pt x="92" y="191"/>
                </a:lnTo>
                <a:lnTo>
                  <a:pt x="98" y="184"/>
                </a:lnTo>
                <a:lnTo>
                  <a:pt x="102" y="176"/>
                </a:lnTo>
                <a:lnTo>
                  <a:pt x="109" y="167"/>
                </a:lnTo>
                <a:lnTo>
                  <a:pt x="115" y="158"/>
                </a:lnTo>
                <a:lnTo>
                  <a:pt x="123" y="146"/>
                </a:lnTo>
                <a:lnTo>
                  <a:pt x="128" y="135"/>
                </a:lnTo>
                <a:lnTo>
                  <a:pt x="136" y="124"/>
                </a:lnTo>
                <a:lnTo>
                  <a:pt x="144" y="111"/>
                </a:lnTo>
                <a:lnTo>
                  <a:pt x="153" y="98"/>
                </a:lnTo>
                <a:lnTo>
                  <a:pt x="161" y="85"/>
                </a:lnTo>
                <a:lnTo>
                  <a:pt x="168" y="73"/>
                </a:lnTo>
                <a:lnTo>
                  <a:pt x="176" y="64"/>
                </a:lnTo>
                <a:lnTo>
                  <a:pt x="182" y="53"/>
                </a:lnTo>
                <a:lnTo>
                  <a:pt x="189" y="43"/>
                </a:lnTo>
                <a:lnTo>
                  <a:pt x="195" y="36"/>
                </a:lnTo>
                <a:lnTo>
                  <a:pt x="201" y="28"/>
                </a:lnTo>
                <a:lnTo>
                  <a:pt x="205" y="21"/>
                </a:lnTo>
                <a:lnTo>
                  <a:pt x="211" y="15"/>
                </a:lnTo>
                <a:lnTo>
                  <a:pt x="214" y="12"/>
                </a:lnTo>
                <a:lnTo>
                  <a:pt x="218" y="8"/>
                </a:lnTo>
                <a:lnTo>
                  <a:pt x="222" y="4"/>
                </a:lnTo>
                <a:lnTo>
                  <a:pt x="224" y="2"/>
                </a:lnTo>
                <a:lnTo>
                  <a:pt x="228" y="0"/>
                </a:lnTo>
                <a:lnTo>
                  <a:pt x="230" y="0"/>
                </a:lnTo>
                <a:lnTo>
                  <a:pt x="232" y="0"/>
                </a:lnTo>
                <a:lnTo>
                  <a:pt x="232" y="2"/>
                </a:lnTo>
                <a:lnTo>
                  <a:pt x="233" y="4"/>
                </a:lnTo>
                <a:lnTo>
                  <a:pt x="232" y="8"/>
                </a:lnTo>
                <a:lnTo>
                  <a:pt x="232" y="13"/>
                </a:lnTo>
                <a:lnTo>
                  <a:pt x="230" y="19"/>
                </a:lnTo>
                <a:lnTo>
                  <a:pt x="228" y="27"/>
                </a:lnTo>
                <a:lnTo>
                  <a:pt x="224" y="36"/>
                </a:lnTo>
                <a:lnTo>
                  <a:pt x="222" y="45"/>
                </a:lnTo>
                <a:lnTo>
                  <a:pt x="216" y="57"/>
                </a:lnTo>
                <a:lnTo>
                  <a:pt x="212" y="70"/>
                </a:lnTo>
                <a:lnTo>
                  <a:pt x="207" y="85"/>
                </a:lnTo>
                <a:lnTo>
                  <a:pt x="201" y="100"/>
                </a:lnTo>
                <a:lnTo>
                  <a:pt x="193" y="116"/>
                </a:lnTo>
                <a:lnTo>
                  <a:pt x="186" y="133"/>
                </a:lnTo>
                <a:lnTo>
                  <a:pt x="178" y="154"/>
                </a:lnTo>
                <a:lnTo>
                  <a:pt x="168" y="174"/>
                </a:lnTo>
                <a:lnTo>
                  <a:pt x="159" y="195"/>
                </a:lnTo>
                <a:lnTo>
                  <a:pt x="149" y="216"/>
                </a:lnTo>
                <a:lnTo>
                  <a:pt x="142" y="234"/>
                </a:lnTo>
                <a:lnTo>
                  <a:pt x="134" y="251"/>
                </a:lnTo>
                <a:lnTo>
                  <a:pt x="126" y="266"/>
                </a:lnTo>
                <a:lnTo>
                  <a:pt x="119" y="281"/>
                </a:lnTo>
                <a:lnTo>
                  <a:pt x="113" y="294"/>
                </a:lnTo>
                <a:lnTo>
                  <a:pt x="107" y="306"/>
                </a:lnTo>
                <a:lnTo>
                  <a:pt x="102" y="317"/>
                </a:lnTo>
                <a:lnTo>
                  <a:pt x="96" y="326"/>
                </a:lnTo>
                <a:lnTo>
                  <a:pt x="92" y="334"/>
                </a:lnTo>
                <a:lnTo>
                  <a:pt x="88" y="339"/>
                </a:lnTo>
                <a:lnTo>
                  <a:pt x="84" y="345"/>
                </a:lnTo>
                <a:lnTo>
                  <a:pt x="82" y="349"/>
                </a:lnTo>
                <a:lnTo>
                  <a:pt x="81" y="352"/>
                </a:lnTo>
                <a:lnTo>
                  <a:pt x="79" y="354"/>
                </a:lnTo>
                <a:lnTo>
                  <a:pt x="73" y="354"/>
                </a:lnTo>
                <a:lnTo>
                  <a:pt x="69" y="354"/>
                </a:lnTo>
                <a:lnTo>
                  <a:pt x="63" y="350"/>
                </a:lnTo>
                <a:lnTo>
                  <a:pt x="58" y="349"/>
                </a:lnTo>
                <a:lnTo>
                  <a:pt x="52" y="343"/>
                </a:lnTo>
                <a:lnTo>
                  <a:pt x="46" y="337"/>
                </a:lnTo>
                <a:lnTo>
                  <a:pt x="40" y="332"/>
                </a:lnTo>
                <a:lnTo>
                  <a:pt x="33" y="324"/>
                </a:lnTo>
                <a:lnTo>
                  <a:pt x="25" y="315"/>
                </a:lnTo>
                <a:lnTo>
                  <a:pt x="19" y="307"/>
                </a:lnTo>
                <a:lnTo>
                  <a:pt x="14" y="300"/>
                </a:lnTo>
                <a:lnTo>
                  <a:pt x="8" y="292"/>
                </a:lnTo>
                <a:lnTo>
                  <a:pt x="4" y="285"/>
                </a:lnTo>
                <a:lnTo>
                  <a:pt x="2" y="279"/>
                </a:lnTo>
                <a:lnTo>
                  <a:pt x="0" y="274"/>
                </a:lnTo>
                <a:lnTo>
                  <a:pt x="0" y="268"/>
                </a:lnTo>
                <a:lnTo>
                  <a:pt x="0" y="264"/>
                </a:lnTo>
                <a:lnTo>
                  <a:pt x="0" y="261"/>
                </a:lnTo>
                <a:lnTo>
                  <a:pt x="2" y="257"/>
                </a:lnTo>
                <a:lnTo>
                  <a:pt x="2" y="255"/>
                </a:lnTo>
                <a:lnTo>
                  <a:pt x="6" y="255"/>
                </a:lnTo>
                <a:lnTo>
                  <a:pt x="8" y="253"/>
                </a:lnTo>
                <a:lnTo>
                  <a:pt x="12" y="255"/>
                </a:lnTo>
                <a:lnTo>
                  <a:pt x="16" y="255"/>
                </a:lnTo>
                <a:lnTo>
                  <a:pt x="21" y="257"/>
                </a:lnTo>
                <a:lnTo>
                  <a:pt x="23" y="259"/>
                </a:lnTo>
                <a:lnTo>
                  <a:pt x="27" y="259"/>
                </a:lnTo>
                <a:lnTo>
                  <a:pt x="29" y="259"/>
                </a:lnTo>
                <a:lnTo>
                  <a:pt x="33" y="259"/>
                </a:lnTo>
                <a:lnTo>
                  <a:pt x="37" y="255"/>
                </a:lnTo>
                <a:lnTo>
                  <a:pt x="37" y="255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0" name="Freeform 56"/>
          <p:cNvSpPr/>
          <p:nvPr/>
        </p:nvSpPr>
        <p:spPr bwMode="auto">
          <a:xfrm>
            <a:off x="5539104" y="2189178"/>
            <a:ext cx="237012" cy="237012"/>
          </a:xfrm>
          <a:custGeom>
            <a:avLst/>
            <a:gdLst>
              <a:gd name="T0" fmla="*/ 88 w 128"/>
              <a:gd name="T1" fmla="*/ 20 h 127"/>
              <a:gd name="T2" fmla="*/ 100 w 128"/>
              <a:gd name="T3" fmla="*/ 28 h 127"/>
              <a:gd name="T4" fmla="*/ 111 w 128"/>
              <a:gd name="T5" fmla="*/ 35 h 127"/>
              <a:gd name="T6" fmla="*/ 119 w 128"/>
              <a:gd name="T7" fmla="*/ 45 h 127"/>
              <a:gd name="T8" fmla="*/ 126 w 128"/>
              <a:gd name="T9" fmla="*/ 54 h 127"/>
              <a:gd name="T10" fmla="*/ 128 w 128"/>
              <a:gd name="T11" fmla="*/ 67 h 127"/>
              <a:gd name="T12" fmla="*/ 128 w 128"/>
              <a:gd name="T13" fmla="*/ 80 h 127"/>
              <a:gd name="T14" fmla="*/ 128 w 128"/>
              <a:gd name="T15" fmla="*/ 92 h 127"/>
              <a:gd name="T16" fmla="*/ 126 w 128"/>
              <a:gd name="T17" fmla="*/ 101 h 127"/>
              <a:gd name="T18" fmla="*/ 123 w 128"/>
              <a:gd name="T19" fmla="*/ 107 h 127"/>
              <a:gd name="T20" fmla="*/ 121 w 128"/>
              <a:gd name="T21" fmla="*/ 112 h 127"/>
              <a:gd name="T22" fmla="*/ 117 w 128"/>
              <a:gd name="T23" fmla="*/ 118 h 127"/>
              <a:gd name="T24" fmla="*/ 115 w 128"/>
              <a:gd name="T25" fmla="*/ 122 h 127"/>
              <a:gd name="T26" fmla="*/ 111 w 128"/>
              <a:gd name="T27" fmla="*/ 123 h 127"/>
              <a:gd name="T28" fmla="*/ 109 w 128"/>
              <a:gd name="T29" fmla="*/ 125 h 127"/>
              <a:gd name="T30" fmla="*/ 107 w 128"/>
              <a:gd name="T31" fmla="*/ 127 h 127"/>
              <a:gd name="T32" fmla="*/ 105 w 128"/>
              <a:gd name="T33" fmla="*/ 127 h 127"/>
              <a:gd name="T34" fmla="*/ 102 w 128"/>
              <a:gd name="T35" fmla="*/ 127 h 127"/>
              <a:gd name="T36" fmla="*/ 98 w 128"/>
              <a:gd name="T37" fmla="*/ 125 h 127"/>
              <a:gd name="T38" fmla="*/ 94 w 128"/>
              <a:gd name="T39" fmla="*/ 122 h 127"/>
              <a:gd name="T40" fmla="*/ 90 w 128"/>
              <a:gd name="T41" fmla="*/ 118 h 127"/>
              <a:gd name="T42" fmla="*/ 84 w 128"/>
              <a:gd name="T43" fmla="*/ 112 h 127"/>
              <a:gd name="T44" fmla="*/ 79 w 128"/>
              <a:gd name="T45" fmla="*/ 107 h 127"/>
              <a:gd name="T46" fmla="*/ 71 w 128"/>
              <a:gd name="T47" fmla="*/ 97 h 127"/>
              <a:gd name="T48" fmla="*/ 63 w 128"/>
              <a:gd name="T49" fmla="*/ 90 h 127"/>
              <a:gd name="T50" fmla="*/ 50 w 128"/>
              <a:gd name="T51" fmla="*/ 73 h 127"/>
              <a:gd name="T52" fmla="*/ 37 w 128"/>
              <a:gd name="T53" fmla="*/ 60 h 127"/>
              <a:gd name="T54" fmla="*/ 25 w 128"/>
              <a:gd name="T55" fmla="*/ 49 h 127"/>
              <a:gd name="T56" fmla="*/ 14 w 128"/>
              <a:gd name="T57" fmla="*/ 37 h 127"/>
              <a:gd name="T58" fmla="*/ 10 w 128"/>
              <a:gd name="T59" fmla="*/ 34 h 127"/>
              <a:gd name="T60" fmla="*/ 6 w 128"/>
              <a:gd name="T61" fmla="*/ 28 h 127"/>
              <a:gd name="T62" fmla="*/ 4 w 128"/>
              <a:gd name="T63" fmla="*/ 24 h 127"/>
              <a:gd name="T64" fmla="*/ 2 w 128"/>
              <a:gd name="T65" fmla="*/ 20 h 127"/>
              <a:gd name="T66" fmla="*/ 0 w 128"/>
              <a:gd name="T67" fmla="*/ 19 h 127"/>
              <a:gd name="T68" fmla="*/ 0 w 128"/>
              <a:gd name="T69" fmla="*/ 15 h 127"/>
              <a:gd name="T70" fmla="*/ 0 w 128"/>
              <a:gd name="T71" fmla="*/ 11 h 127"/>
              <a:gd name="T72" fmla="*/ 2 w 128"/>
              <a:gd name="T73" fmla="*/ 7 h 127"/>
              <a:gd name="T74" fmla="*/ 4 w 128"/>
              <a:gd name="T75" fmla="*/ 5 h 127"/>
              <a:gd name="T76" fmla="*/ 6 w 128"/>
              <a:gd name="T77" fmla="*/ 5 h 127"/>
              <a:gd name="T78" fmla="*/ 10 w 128"/>
              <a:gd name="T79" fmla="*/ 4 h 127"/>
              <a:gd name="T80" fmla="*/ 12 w 128"/>
              <a:gd name="T81" fmla="*/ 2 h 127"/>
              <a:gd name="T82" fmla="*/ 17 w 128"/>
              <a:gd name="T83" fmla="*/ 2 h 127"/>
              <a:gd name="T84" fmla="*/ 21 w 128"/>
              <a:gd name="T85" fmla="*/ 0 h 127"/>
              <a:gd name="T86" fmla="*/ 27 w 128"/>
              <a:gd name="T87" fmla="*/ 0 h 127"/>
              <a:gd name="T88" fmla="*/ 35 w 128"/>
              <a:gd name="T89" fmla="*/ 0 h 127"/>
              <a:gd name="T90" fmla="*/ 50 w 128"/>
              <a:gd name="T91" fmla="*/ 4 h 127"/>
              <a:gd name="T92" fmla="*/ 63 w 128"/>
              <a:gd name="T93" fmla="*/ 7 h 127"/>
              <a:gd name="T94" fmla="*/ 71 w 128"/>
              <a:gd name="T95" fmla="*/ 9 h 127"/>
              <a:gd name="T96" fmla="*/ 77 w 128"/>
              <a:gd name="T97" fmla="*/ 13 h 127"/>
              <a:gd name="T98" fmla="*/ 82 w 128"/>
              <a:gd name="T99" fmla="*/ 17 h 127"/>
              <a:gd name="T100" fmla="*/ 88 w 128"/>
              <a:gd name="T101" fmla="*/ 20 h 127"/>
              <a:gd name="T102" fmla="*/ 88 w 128"/>
              <a:gd name="T103" fmla="*/ 2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8" h="127">
                <a:moveTo>
                  <a:pt x="88" y="20"/>
                </a:moveTo>
                <a:lnTo>
                  <a:pt x="100" y="28"/>
                </a:lnTo>
                <a:lnTo>
                  <a:pt x="111" y="35"/>
                </a:lnTo>
                <a:lnTo>
                  <a:pt x="119" y="45"/>
                </a:lnTo>
                <a:lnTo>
                  <a:pt x="126" y="54"/>
                </a:lnTo>
                <a:lnTo>
                  <a:pt x="128" y="67"/>
                </a:lnTo>
                <a:lnTo>
                  <a:pt x="128" y="80"/>
                </a:lnTo>
                <a:lnTo>
                  <a:pt x="128" y="92"/>
                </a:lnTo>
                <a:lnTo>
                  <a:pt x="126" y="101"/>
                </a:lnTo>
                <a:lnTo>
                  <a:pt x="123" y="107"/>
                </a:lnTo>
                <a:lnTo>
                  <a:pt x="121" y="112"/>
                </a:lnTo>
                <a:lnTo>
                  <a:pt x="117" y="118"/>
                </a:lnTo>
                <a:lnTo>
                  <a:pt x="115" y="122"/>
                </a:lnTo>
                <a:lnTo>
                  <a:pt x="111" y="123"/>
                </a:lnTo>
                <a:lnTo>
                  <a:pt x="109" y="125"/>
                </a:lnTo>
                <a:lnTo>
                  <a:pt x="107" y="127"/>
                </a:lnTo>
                <a:lnTo>
                  <a:pt x="105" y="127"/>
                </a:lnTo>
                <a:lnTo>
                  <a:pt x="102" y="127"/>
                </a:lnTo>
                <a:lnTo>
                  <a:pt x="98" y="125"/>
                </a:lnTo>
                <a:lnTo>
                  <a:pt x="94" y="122"/>
                </a:lnTo>
                <a:lnTo>
                  <a:pt x="90" y="118"/>
                </a:lnTo>
                <a:lnTo>
                  <a:pt x="84" y="112"/>
                </a:lnTo>
                <a:lnTo>
                  <a:pt x="79" y="107"/>
                </a:lnTo>
                <a:lnTo>
                  <a:pt x="71" y="97"/>
                </a:lnTo>
                <a:lnTo>
                  <a:pt x="63" y="90"/>
                </a:lnTo>
                <a:lnTo>
                  <a:pt x="50" y="73"/>
                </a:lnTo>
                <a:lnTo>
                  <a:pt x="37" y="60"/>
                </a:lnTo>
                <a:lnTo>
                  <a:pt x="25" y="49"/>
                </a:lnTo>
                <a:lnTo>
                  <a:pt x="14" y="37"/>
                </a:lnTo>
                <a:lnTo>
                  <a:pt x="10" y="34"/>
                </a:lnTo>
                <a:lnTo>
                  <a:pt x="6" y="28"/>
                </a:lnTo>
                <a:lnTo>
                  <a:pt x="4" y="24"/>
                </a:lnTo>
                <a:lnTo>
                  <a:pt x="2" y="20"/>
                </a:lnTo>
                <a:lnTo>
                  <a:pt x="0" y="19"/>
                </a:lnTo>
                <a:lnTo>
                  <a:pt x="0" y="15"/>
                </a:lnTo>
                <a:lnTo>
                  <a:pt x="0" y="11"/>
                </a:lnTo>
                <a:lnTo>
                  <a:pt x="2" y="7"/>
                </a:lnTo>
                <a:lnTo>
                  <a:pt x="4" y="5"/>
                </a:lnTo>
                <a:lnTo>
                  <a:pt x="6" y="5"/>
                </a:lnTo>
                <a:lnTo>
                  <a:pt x="10" y="4"/>
                </a:lnTo>
                <a:lnTo>
                  <a:pt x="12" y="2"/>
                </a:lnTo>
                <a:lnTo>
                  <a:pt x="17" y="2"/>
                </a:lnTo>
                <a:lnTo>
                  <a:pt x="21" y="0"/>
                </a:lnTo>
                <a:lnTo>
                  <a:pt x="27" y="0"/>
                </a:lnTo>
                <a:lnTo>
                  <a:pt x="35" y="0"/>
                </a:lnTo>
                <a:lnTo>
                  <a:pt x="50" y="4"/>
                </a:lnTo>
                <a:lnTo>
                  <a:pt x="63" y="7"/>
                </a:lnTo>
                <a:lnTo>
                  <a:pt x="71" y="9"/>
                </a:lnTo>
                <a:lnTo>
                  <a:pt x="77" y="13"/>
                </a:lnTo>
                <a:lnTo>
                  <a:pt x="82" y="17"/>
                </a:lnTo>
                <a:lnTo>
                  <a:pt x="88" y="20"/>
                </a:lnTo>
                <a:lnTo>
                  <a:pt x="88" y="20"/>
                </a:lnTo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任意多边形 70"/>
          <p:cNvSpPr/>
          <p:nvPr/>
        </p:nvSpPr>
        <p:spPr>
          <a:xfrm rot="773528">
            <a:off x="6007550" y="2654686"/>
            <a:ext cx="270996" cy="1095796"/>
          </a:xfrm>
          <a:custGeom>
            <a:avLst/>
            <a:gdLst>
              <a:gd name="connsiteX0" fmla="*/ 21558 w 270996"/>
              <a:gd name="connsiteY0" fmla="*/ 1653 h 1095796"/>
              <a:gd name="connsiteX1" fmla="*/ 28778 w 270996"/>
              <a:gd name="connsiteY1" fmla="*/ 0 h 1095796"/>
              <a:gd name="connsiteX2" fmla="*/ 38627 w 270996"/>
              <a:gd name="connsiteY2" fmla="*/ 1538 h 1095796"/>
              <a:gd name="connsiteX3" fmla="*/ 53892 w 270996"/>
              <a:gd name="connsiteY3" fmla="*/ 1837 h 1095796"/>
              <a:gd name="connsiteX4" fmla="*/ 69982 w 270996"/>
              <a:gd name="connsiteY4" fmla="*/ 5740 h 1095796"/>
              <a:gd name="connsiteX5" fmla="*/ 88290 w 270996"/>
              <a:gd name="connsiteY5" fmla="*/ 11032 h 1095796"/>
              <a:gd name="connsiteX6" fmla="*/ 108813 w 270996"/>
              <a:gd name="connsiteY6" fmla="*/ 17712 h 1095796"/>
              <a:gd name="connsiteX7" fmla="*/ 127945 w 270996"/>
              <a:gd name="connsiteY7" fmla="*/ 26608 h 1095796"/>
              <a:gd name="connsiteX8" fmla="*/ 134957 w 270996"/>
              <a:gd name="connsiteY8" fmla="*/ 57242 h 1095796"/>
              <a:gd name="connsiteX9" fmla="*/ 138359 w 270996"/>
              <a:gd name="connsiteY9" fmla="*/ 88702 h 1095796"/>
              <a:gd name="connsiteX10" fmla="*/ 145371 w 270996"/>
              <a:gd name="connsiteY10" fmla="*/ 119336 h 1095796"/>
              <a:gd name="connsiteX11" fmla="*/ 151557 w 270996"/>
              <a:gd name="connsiteY11" fmla="*/ 146365 h 1095796"/>
              <a:gd name="connsiteX12" fmla="*/ 157744 w 270996"/>
              <a:gd name="connsiteY12" fmla="*/ 173395 h 1095796"/>
              <a:gd name="connsiteX13" fmla="*/ 160321 w 270996"/>
              <a:gd name="connsiteY13" fmla="*/ 201251 h 1095796"/>
              <a:gd name="connsiteX14" fmla="*/ 165683 w 270996"/>
              <a:gd name="connsiteY14" fmla="*/ 224676 h 1095796"/>
              <a:gd name="connsiteX15" fmla="*/ 171045 w 270996"/>
              <a:gd name="connsiteY15" fmla="*/ 248102 h 1095796"/>
              <a:gd name="connsiteX16" fmla="*/ 176407 w 270996"/>
              <a:gd name="connsiteY16" fmla="*/ 271527 h 1095796"/>
              <a:gd name="connsiteX17" fmla="*/ 181768 w 270996"/>
              <a:gd name="connsiteY17" fmla="*/ 294954 h 1095796"/>
              <a:gd name="connsiteX18" fmla="*/ 186305 w 270996"/>
              <a:gd name="connsiteY18" fmla="*/ 314775 h 1095796"/>
              <a:gd name="connsiteX19" fmla="*/ 191255 w 270996"/>
              <a:gd name="connsiteY19" fmla="*/ 336399 h 1095796"/>
              <a:gd name="connsiteX20" fmla="*/ 194967 w 270996"/>
              <a:gd name="connsiteY20" fmla="*/ 352617 h 1095796"/>
              <a:gd name="connsiteX21" fmla="*/ 199504 w 270996"/>
              <a:gd name="connsiteY21" fmla="*/ 372438 h 1095796"/>
              <a:gd name="connsiteX22" fmla="*/ 203628 w 270996"/>
              <a:gd name="connsiteY22" fmla="*/ 390458 h 1095796"/>
              <a:gd name="connsiteX23" fmla="*/ 207340 w 270996"/>
              <a:gd name="connsiteY23" fmla="*/ 406676 h 1095796"/>
              <a:gd name="connsiteX24" fmla="*/ 215948 w 270996"/>
              <a:gd name="connsiteY24" fmla="*/ 469183 h 1095796"/>
              <a:gd name="connsiteX25" fmla="*/ 223164 w 270996"/>
              <a:gd name="connsiteY25" fmla="*/ 533904 h 1095796"/>
              <a:gd name="connsiteX26" fmla="*/ 230792 w 270996"/>
              <a:gd name="connsiteY26" fmla="*/ 600428 h 1095796"/>
              <a:gd name="connsiteX27" fmla="*/ 234397 w 270996"/>
              <a:gd name="connsiteY27" fmla="*/ 665976 h 1095796"/>
              <a:gd name="connsiteX28" fmla="*/ 234087 w 270996"/>
              <a:gd name="connsiteY28" fmla="*/ 681219 h 1095796"/>
              <a:gd name="connsiteX29" fmla="*/ 236974 w 270996"/>
              <a:gd name="connsiteY29" fmla="*/ 693832 h 1095796"/>
              <a:gd name="connsiteX30" fmla="*/ 236664 w 270996"/>
              <a:gd name="connsiteY30" fmla="*/ 709075 h 1095796"/>
              <a:gd name="connsiteX31" fmla="*/ 235941 w 270996"/>
              <a:gd name="connsiteY31" fmla="*/ 722515 h 1095796"/>
              <a:gd name="connsiteX32" fmla="*/ 239240 w 270996"/>
              <a:gd name="connsiteY32" fmla="*/ 736930 h 1095796"/>
              <a:gd name="connsiteX33" fmla="*/ 239911 w 270996"/>
              <a:gd name="connsiteY33" fmla="*/ 748156 h 1095796"/>
              <a:gd name="connsiteX34" fmla="*/ 241973 w 270996"/>
              <a:gd name="connsiteY34" fmla="*/ 757166 h 1095796"/>
              <a:gd name="connsiteX35" fmla="*/ 244448 w 270996"/>
              <a:gd name="connsiteY35" fmla="*/ 767977 h 1095796"/>
              <a:gd name="connsiteX36" fmla="*/ 242074 w 270996"/>
              <a:gd name="connsiteY36" fmla="*/ 774210 h 1095796"/>
              <a:gd name="connsiteX37" fmla="*/ 243724 w 270996"/>
              <a:gd name="connsiteY37" fmla="*/ 781417 h 1095796"/>
              <a:gd name="connsiteX38" fmla="*/ 245374 w 270996"/>
              <a:gd name="connsiteY38" fmla="*/ 788625 h 1095796"/>
              <a:gd name="connsiteX39" fmla="*/ 247024 w 270996"/>
              <a:gd name="connsiteY39" fmla="*/ 795833 h 1095796"/>
              <a:gd name="connsiteX40" fmla="*/ 247849 w 270996"/>
              <a:gd name="connsiteY40" fmla="*/ 799437 h 1095796"/>
              <a:gd name="connsiteX41" fmla="*/ 248261 w 270996"/>
              <a:gd name="connsiteY41" fmla="*/ 801239 h 1095796"/>
              <a:gd name="connsiteX42" fmla="*/ 252697 w 270996"/>
              <a:gd name="connsiteY42" fmla="*/ 804017 h 1095796"/>
              <a:gd name="connsiteX43" fmla="*/ 253522 w 270996"/>
              <a:gd name="connsiteY43" fmla="*/ 807621 h 1095796"/>
              <a:gd name="connsiteX44" fmla="*/ 255326 w 270996"/>
              <a:gd name="connsiteY44" fmla="*/ 807208 h 1095796"/>
              <a:gd name="connsiteX45" fmla="*/ 262546 w 270996"/>
              <a:gd name="connsiteY45" fmla="*/ 805555 h 1095796"/>
              <a:gd name="connsiteX46" fmla="*/ 270996 w 270996"/>
              <a:gd name="connsiteY46" fmla="*/ 800418 h 1095796"/>
              <a:gd name="connsiteX47" fmla="*/ 270996 w 270996"/>
              <a:gd name="connsiteY47" fmla="*/ 993477 h 1095796"/>
              <a:gd name="connsiteX48" fmla="*/ 269909 w 270996"/>
              <a:gd name="connsiteY48" fmla="*/ 995404 h 1095796"/>
              <a:gd name="connsiteX49" fmla="*/ 263204 w 270996"/>
              <a:gd name="connsiteY49" fmla="*/ 1015903 h 1095796"/>
              <a:gd name="connsiteX50" fmla="*/ 257065 w 270996"/>
              <a:gd name="connsiteY50" fmla="*/ 1030583 h 1095796"/>
              <a:gd name="connsiteX51" fmla="*/ 253145 w 270996"/>
              <a:gd name="connsiteY51" fmla="*/ 1046650 h 1095796"/>
              <a:gd name="connsiteX52" fmla="*/ 244378 w 270996"/>
              <a:gd name="connsiteY52" fmla="*/ 1058139 h 1095796"/>
              <a:gd name="connsiteX53" fmla="*/ 243242 w 270996"/>
              <a:gd name="connsiteY53" fmla="*/ 1069778 h 1095796"/>
              <a:gd name="connsiteX54" fmla="*/ 237672 w 270996"/>
              <a:gd name="connsiteY54" fmla="*/ 1078638 h 1095796"/>
              <a:gd name="connsiteX55" fmla="*/ 233495 w 270996"/>
              <a:gd name="connsiteY55" fmla="*/ 1085283 h 1095796"/>
              <a:gd name="connsiteX56" fmla="*/ 230709 w 270996"/>
              <a:gd name="connsiteY56" fmla="*/ 1089714 h 1095796"/>
              <a:gd name="connsiteX57" fmla="*/ 227924 w 270996"/>
              <a:gd name="connsiteY57" fmla="*/ 1094144 h 1095796"/>
              <a:gd name="connsiteX58" fmla="*/ 224315 w 270996"/>
              <a:gd name="connsiteY58" fmla="*/ 1094970 h 1095796"/>
              <a:gd name="connsiteX59" fmla="*/ 220705 w 270996"/>
              <a:gd name="connsiteY59" fmla="*/ 1095796 h 1095796"/>
              <a:gd name="connsiteX60" fmla="*/ 216269 w 270996"/>
              <a:gd name="connsiteY60" fmla="*/ 1093019 h 1095796"/>
              <a:gd name="connsiteX61" fmla="*/ 211835 w 270996"/>
              <a:gd name="connsiteY61" fmla="*/ 1090241 h 1095796"/>
              <a:gd name="connsiteX62" fmla="*/ 203377 w 270996"/>
              <a:gd name="connsiteY62" fmla="*/ 1086488 h 1095796"/>
              <a:gd name="connsiteX63" fmla="*/ 198118 w 270996"/>
              <a:gd name="connsiteY63" fmla="*/ 1080106 h 1095796"/>
              <a:gd name="connsiteX64" fmla="*/ 190228 w 270996"/>
              <a:gd name="connsiteY64" fmla="*/ 1070533 h 1095796"/>
              <a:gd name="connsiteX65" fmla="*/ 184556 w 270996"/>
              <a:gd name="connsiteY65" fmla="*/ 1062349 h 1095796"/>
              <a:gd name="connsiteX66" fmla="*/ 174036 w 270996"/>
              <a:gd name="connsiteY66" fmla="*/ 1049587 h 1095796"/>
              <a:gd name="connsiteX67" fmla="*/ 166715 w 270996"/>
              <a:gd name="connsiteY67" fmla="*/ 1034195 h 1095796"/>
              <a:gd name="connsiteX68" fmla="*/ 156195 w 270996"/>
              <a:gd name="connsiteY68" fmla="*/ 1021432 h 1095796"/>
              <a:gd name="connsiteX69" fmla="*/ 149698 w 270996"/>
              <a:gd name="connsiteY69" fmla="*/ 1009644 h 1095796"/>
              <a:gd name="connsiteX70" fmla="*/ 143613 w 270996"/>
              <a:gd name="connsiteY70" fmla="*/ 999659 h 1095796"/>
              <a:gd name="connsiteX71" fmla="*/ 141551 w 270996"/>
              <a:gd name="connsiteY71" fmla="*/ 990649 h 1095796"/>
              <a:gd name="connsiteX72" fmla="*/ 135466 w 270996"/>
              <a:gd name="connsiteY72" fmla="*/ 980663 h 1095796"/>
              <a:gd name="connsiteX73" fmla="*/ 131754 w 270996"/>
              <a:gd name="connsiteY73" fmla="*/ 964445 h 1095796"/>
              <a:gd name="connsiteX74" fmla="*/ 129280 w 270996"/>
              <a:gd name="connsiteY74" fmla="*/ 953634 h 1095796"/>
              <a:gd name="connsiteX75" fmla="*/ 127630 w 270996"/>
              <a:gd name="connsiteY75" fmla="*/ 946425 h 1095796"/>
              <a:gd name="connsiteX76" fmla="*/ 130002 w 270996"/>
              <a:gd name="connsiteY76" fmla="*/ 940193 h 1095796"/>
              <a:gd name="connsiteX77" fmla="*/ 131963 w 270996"/>
              <a:gd name="connsiteY77" fmla="*/ 932159 h 1095796"/>
              <a:gd name="connsiteX78" fmla="*/ 133923 w 270996"/>
              <a:gd name="connsiteY78" fmla="*/ 924125 h 1095796"/>
              <a:gd name="connsiteX79" fmla="*/ 135058 w 270996"/>
              <a:gd name="connsiteY79" fmla="*/ 912487 h 1095796"/>
              <a:gd name="connsiteX80" fmla="*/ 141041 w 270996"/>
              <a:gd name="connsiteY80" fmla="*/ 905429 h 1095796"/>
              <a:gd name="connsiteX81" fmla="*/ 146611 w 270996"/>
              <a:gd name="connsiteY81" fmla="*/ 896567 h 1095796"/>
              <a:gd name="connsiteX82" fmla="*/ 148571 w 270996"/>
              <a:gd name="connsiteY82" fmla="*/ 888534 h 1095796"/>
              <a:gd name="connsiteX83" fmla="*/ 152336 w 270996"/>
              <a:gd name="connsiteY83" fmla="*/ 880087 h 1095796"/>
              <a:gd name="connsiteX84" fmla="*/ 154708 w 270996"/>
              <a:gd name="connsiteY84" fmla="*/ 873854 h 1095796"/>
              <a:gd name="connsiteX85" fmla="*/ 155845 w 270996"/>
              <a:gd name="connsiteY85" fmla="*/ 862216 h 1095796"/>
              <a:gd name="connsiteX86" fmla="*/ 156979 w 270996"/>
              <a:gd name="connsiteY86" fmla="*/ 850578 h 1095796"/>
              <a:gd name="connsiteX87" fmla="*/ 157702 w 270996"/>
              <a:gd name="connsiteY87" fmla="*/ 837138 h 1095796"/>
              <a:gd name="connsiteX88" fmla="*/ 158013 w 270996"/>
              <a:gd name="connsiteY88" fmla="*/ 821895 h 1095796"/>
              <a:gd name="connsiteX89" fmla="*/ 158735 w 270996"/>
              <a:gd name="connsiteY89" fmla="*/ 808455 h 1095796"/>
              <a:gd name="connsiteX90" fmla="*/ 157808 w 270996"/>
              <a:gd name="connsiteY90" fmla="*/ 787808 h 1095796"/>
              <a:gd name="connsiteX91" fmla="*/ 157293 w 270996"/>
              <a:gd name="connsiteY91" fmla="*/ 768961 h 1095796"/>
              <a:gd name="connsiteX92" fmla="*/ 156367 w 270996"/>
              <a:gd name="connsiteY92" fmla="*/ 748314 h 1095796"/>
              <a:gd name="connsiteX93" fmla="*/ 155440 w 270996"/>
              <a:gd name="connsiteY93" fmla="*/ 727666 h 1095796"/>
              <a:gd name="connsiteX94" fmla="*/ 151883 w 270996"/>
              <a:gd name="connsiteY94" fmla="*/ 703827 h 1095796"/>
              <a:gd name="connsiteX95" fmla="*/ 149306 w 270996"/>
              <a:gd name="connsiteY95" fmla="*/ 675970 h 1095796"/>
              <a:gd name="connsiteX96" fmla="*/ 147554 w 270996"/>
              <a:gd name="connsiteY96" fmla="*/ 651719 h 1095796"/>
              <a:gd name="connsiteX97" fmla="*/ 147763 w 270996"/>
              <a:gd name="connsiteY97" fmla="*/ 619432 h 1095796"/>
              <a:gd name="connsiteX98" fmla="*/ 143435 w 270996"/>
              <a:gd name="connsiteY98" fmla="*/ 567325 h 1095796"/>
              <a:gd name="connsiteX99" fmla="*/ 138280 w 270996"/>
              <a:gd name="connsiteY99" fmla="*/ 511613 h 1095796"/>
              <a:gd name="connsiteX100" fmla="*/ 131167 w 270996"/>
              <a:gd name="connsiteY100" fmla="*/ 463935 h 1095796"/>
              <a:gd name="connsiteX101" fmla="*/ 123641 w 270996"/>
              <a:gd name="connsiteY101" fmla="*/ 414455 h 1095796"/>
              <a:gd name="connsiteX102" fmla="*/ 114723 w 270996"/>
              <a:gd name="connsiteY102" fmla="*/ 367191 h 1095796"/>
              <a:gd name="connsiteX103" fmla="*/ 105649 w 270996"/>
              <a:gd name="connsiteY103" fmla="*/ 327547 h 1095796"/>
              <a:gd name="connsiteX104" fmla="*/ 96162 w 270996"/>
              <a:gd name="connsiteY104" fmla="*/ 286102 h 1095796"/>
              <a:gd name="connsiteX105" fmla="*/ 85283 w 270996"/>
              <a:gd name="connsiteY105" fmla="*/ 246871 h 1095796"/>
              <a:gd name="connsiteX106" fmla="*/ 81159 w 270996"/>
              <a:gd name="connsiteY106" fmla="*/ 228851 h 1095796"/>
              <a:gd name="connsiteX107" fmla="*/ 73837 w 270996"/>
              <a:gd name="connsiteY107" fmla="*/ 213460 h 1095796"/>
              <a:gd name="connsiteX108" fmla="*/ 70125 w 270996"/>
              <a:gd name="connsiteY108" fmla="*/ 197242 h 1095796"/>
              <a:gd name="connsiteX109" fmla="*/ 62390 w 270996"/>
              <a:gd name="connsiteY109" fmla="*/ 180048 h 1095796"/>
              <a:gd name="connsiteX110" fmla="*/ 59503 w 270996"/>
              <a:gd name="connsiteY110" fmla="*/ 167435 h 1095796"/>
              <a:gd name="connsiteX111" fmla="*/ 56203 w 270996"/>
              <a:gd name="connsiteY111" fmla="*/ 153019 h 1095796"/>
              <a:gd name="connsiteX112" fmla="*/ 46407 w 270996"/>
              <a:gd name="connsiteY112" fmla="*/ 126816 h 1095796"/>
              <a:gd name="connsiteX113" fmla="*/ 38260 w 270996"/>
              <a:gd name="connsiteY113" fmla="*/ 107820 h 1095796"/>
              <a:gd name="connsiteX114" fmla="*/ 30113 w 270996"/>
              <a:gd name="connsiteY114" fmla="*/ 88824 h 1095796"/>
              <a:gd name="connsiteX115" fmla="*/ 22791 w 270996"/>
              <a:gd name="connsiteY115" fmla="*/ 73433 h 1095796"/>
              <a:gd name="connsiteX116" fmla="*/ 20316 w 270996"/>
              <a:gd name="connsiteY116" fmla="*/ 62622 h 1095796"/>
              <a:gd name="connsiteX117" fmla="*/ 10621 w 270996"/>
              <a:gd name="connsiteY117" fmla="*/ 53462 h 1095796"/>
              <a:gd name="connsiteX118" fmla="*/ 4949 w 270996"/>
              <a:gd name="connsiteY118" fmla="*/ 45278 h 1095796"/>
              <a:gd name="connsiteX119" fmla="*/ 3300 w 270996"/>
              <a:gd name="connsiteY119" fmla="*/ 38070 h 1095796"/>
              <a:gd name="connsiteX120" fmla="*/ 1650 w 270996"/>
              <a:gd name="connsiteY120" fmla="*/ 30863 h 1095796"/>
              <a:gd name="connsiteX121" fmla="*/ 0 w 270996"/>
              <a:gd name="connsiteY121" fmla="*/ 23654 h 1095796"/>
              <a:gd name="connsiteX122" fmla="*/ 2373 w 270996"/>
              <a:gd name="connsiteY122" fmla="*/ 17423 h 1095796"/>
              <a:gd name="connsiteX123" fmla="*/ 8768 w 270996"/>
              <a:gd name="connsiteY123" fmla="*/ 12165 h 1095796"/>
              <a:gd name="connsiteX124" fmla="*/ 15163 w 270996"/>
              <a:gd name="connsiteY124" fmla="*/ 6909 h 1095796"/>
              <a:gd name="connsiteX125" fmla="*/ 21558 w 270996"/>
              <a:gd name="connsiteY125" fmla="*/ 1653 h 109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270996" h="1095796">
                <a:moveTo>
                  <a:pt x="21558" y="1653"/>
                </a:moveTo>
                <a:lnTo>
                  <a:pt x="28778" y="0"/>
                </a:lnTo>
                <a:lnTo>
                  <a:pt x="38627" y="1538"/>
                </a:lnTo>
                <a:lnTo>
                  <a:pt x="53892" y="1837"/>
                </a:lnTo>
                <a:lnTo>
                  <a:pt x="69982" y="5740"/>
                </a:lnTo>
                <a:lnTo>
                  <a:pt x="88290" y="11032"/>
                </a:lnTo>
                <a:lnTo>
                  <a:pt x="108813" y="17712"/>
                </a:lnTo>
                <a:lnTo>
                  <a:pt x="127945" y="26608"/>
                </a:lnTo>
                <a:lnTo>
                  <a:pt x="134957" y="57242"/>
                </a:lnTo>
                <a:lnTo>
                  <a:pt x="138359" y="88702"/>
                </a:lnTo>
                <a:lnTo>
                  <a:pt x="145371" y="119336"/>
                </a:lnTo>
                <a:lnTo>
                  <a:pt x="151557" y="146365"/>
                </a:lnTo>
                <a:lnTo>
                  <a:pt x="157744" y="173395"/>
                </a:lnTo>
                <a:lnTo>
                  <a:pt x="160321" y="201251"/>
                </a:lnTo>
                <a:lnTo>
                  <a:pt x="165683" y="224676"/>
                </a:lnTo>
                <a:lnTo>
                  <a:pt x="171045" y="248102"/>
                </a:lnTo>
                <a:lnTo>
                  <a:pt x="176407" y="271527"/>
                </a:lnTo>
                <a:lnTo>
                  <a:pt x="181768" y="294954"/>
                </a:lnTo>
                <a:lnTo>
                  <a:pt x="186305" y="314775"/>
                </a:lnTo>
                <a:lnTo>
                  <a:pt x="191255" y="336399"/>
                </a:lnTo>
                <a:lnTo>
                  <a:pt x="194967" y="352617"/>
                </a:lnTo>
                <a:lnTo>
                  <a:pt x="199504" y="372438"/>
                </a:lnTo>
                <a:lnTo>
                  <a:pt x="203628" y="390458"/>
                </a:lnTo>
                <a:lnTo>
                  <a:pt x="207340" y="406676"/>
                </a:lnTo>
                <a:lnTo>
                  <a:pt x="215948" y="469183"/>
                </a:lnTo>
                <a:lnTo>
                  <a:pt x="223164" y="533904"/>
                </a:lnTo>
                <a:lnTo>
                  <a:pt x="230792" y="600428"/>
                </a:lnTo>
                <a:lnTo>
                  <a:pt x="234397" y="665976"/>
                </a:lnTo>
                <a:lnTo>
                  <a:pt x="234087" y="681219"/>
                </a:lnTo>
                <a:lnTo>
                  <a:pt x="236974" y="693832"/>
                </a:lnTo>
                <a:lnTo>
                  <a:pt x="236664" y="709075"/>
                </a:lnTo>
                <a:lnTo>
                  <a:pt x="235941" y="722515"/>
                </a:lnTo>
                <a:lnTo>
                  <a:pt x="239240" y="736930"/>
                </a:lnTo>
                <a:lnTo>
                  <a:pt x="239911" y="748156"/>
                </a:lnTo>
                <a:lnTo>
                  <a:pt x="241973" y="757166"/>
                </a:lnTo>
                <a:lnTo>
                  <a:pt x="244448" y="767977"/>
                </a:lnTo>
                <a:lnTo>
                  <a:pt x="242074" y="774210"/>
                </a:lnTo>
                <a:lnTo>
                  <a:pt x="243724" y="781417"/>
                </a:lnTo>
                <a:lnTo>
                  <a:pt x="245374" y="788625"/>
                </a:lnTo>
                <a:lnTo>
                  <a:pt x="247024" y="795833"/>
                </a:lnTo>
                <a:lnTo>
                  <a:pt x="247849" y="799437"/>
                </a:lnTo>
                <a:lnTo>
                  <a:pt x="248261" y="801239"/>
                </a:lnTo>
                <a:lnTo>
                  <a:pt x="252697" y="804017"/>
                </a:lnTo>
                <a:lnTo>
                  <a:pt x="253522" y="807621"/>
                </a:lnTo>
                <a:lnTo>
                  <a:pt x="255326" y="807208"/>
                </a:lnTo>
                <a:lnTo>
                  <a:pt x="262546" y="805555"/>
                </a:lnTo>
                <a:lnTo>
                  <a:pt x="270996" y="800418"/>
                </a:lnTo>
                <a:lnTo>
                  <a:pt x="270996" y="993477"/>
                </a:lnTo>
                <a:lnTo>
                  <a:pt x="269909" y="995404"/>
                </a:lnTo>
                <a:lnTo>
                  <a:pt x="263204" y="1015903"/>
                </a:lnTo>
                <a:lnTo>
                  <a:pt x="257065" y="1030583"/>
                </a:lnTo>
                <a:lnTo>
                  <a:pt x="253145" y="1046650"/>
                </a:lnTo>
                <a:lnTo>
                  <a:pt x="244378" y="1058139"/>
                </a:lnTo>
                <a:lnTo>
                  <a:pt x="243242" y="1069778"/>
                </a:lnTo>
                <a:lnTo>
                  <a:pt x="237672" y="1078638"/>
                </a:lnTo>
                <a:lnTo>
                  <a:pt x="233495" y="1085283"/>
                </a:lnTo>
                <a:lnTo>
                  <a:pt x="230709" y="1089714"/>
                </a:lnTo>
                <a:lnTo>
                  <a:pt x="227924" y="1094144"/>
                </a:lnTo>
                <a:lnTo>
                  <a:pt x="224315" y="1094970"/>
                </a:lnTo>
                <a:lnTo>
                  <a:pt x="220705" y="1095796"/>
                </a:lnTo>
                <a:lnTo>
                  <a:pt x="216269" y="1093019"/>
                </a:lnTo>
                <a:lnTo>
                  <a:pt x="211835" y="1090241"/>
                </a:lnTo>
                <a:lnTo>
                  <a:pt x="203377" y="1086488"/>
                </a:lnTo>
                <a:lnTo>
                  <a:pt x="198118" y="1080106"/>
                </a:lnTo>
                <a:lnTo>
                  <a:pt x="190228" y="1070533"/>
                </a:lnTo>
                <a:lnTo>
                  <a:pt x="184556" y="1062349"/>
                </a:lnTo>
                <a:lnTo>
                  <a:pt x="174036" y="1049587"/>
                </a:lnTo>
                <a:lnTo>
                  <a:pt x="166715" y="1034195"/>
                </a:lnTo>
                <a:lnTo>
                  <a:pt x="156195" y="1021432"/>
                </a:lnTo>
                <a:lnTo>
                  <a:pt x="149698" y="1009644"/>
                </a:lnTo>
                <a:lnTo>
                  <a:pt x="143613" y="999659"/>
                </a:lnTo>
                <a:lnTo>
                  <a:pt x="141551" y="990649"/>
                </a:lnTo>
                <a:lnTo>
                  <a:pt x="135466" y="980663"/>
                </a:lnTo>
                <a:lnTo>
                  <a:pt x="131754" y="964445"/>
                </a:lnTo>
                <a:lnTo>
                  <a:pt x="129280" y="953634"/>
                </a:lnTo>
                <a:lnTo>
                  <a:pt x="127630" y="946425"/>
                </a:lnTo>
                <a:lnTo>
                  <a:pt x="130002" y="940193"/>
                </a:lnTo>
                <a:lnTo>
                  <a:pt x="131963" y="932159"/>
                </a:lnTo>
                <a:lnTo>
                  <a:pt x="133923" y="924125"/>
                </a:lnTo>
                <a:lnTo>
                  <a:pt x="135058" y="912487"/>
                </a:lnTo>
                <a:lnTo>
                  <a:pt x="141041" y="905429"/>
                </a:lnTo>
                <a:lnTo>
                  <a:pt x="146611" y="896567"/>
                </a:lnTo>
                <a:lnTo>
                  <a:pt x="148571" y="888534"/>
                </a:lnTo>
                <a:lnTo>
                  <a:pt x="152336" y="880087"/>
                </a:lnTo>
                <a:lnTo>
                  <a:pt x="154708" y="873854"/>
                </a:lnTo>
                <a:lnTo>
                  <a:pt x="155845" y="862216"/>
                </a:lnTo>
                <a:lnTo>
                  <a:pt x="156979" y="850578"/>
                </a:lnTo>
                <a:lnTo>
                  <a:pt x="157702" y="837138"/>
                </a:lnTo>
                <a:lnTo>
                  <a:pt x="158013" y="821895"/>
                </a:lnTo>
                <a:lnTo>
                  <a:pt x="158735" y="808455"/>
                </a:lnTo>
                <a:lnTo>
                  <a:pt x="157808" y="787808"/>
                </a:lnTo>
                <a:lnTo>
                  <a:pt x="157293" y="768961"/>
                </a:lnTo>
                <a:lnTo>
                  <a:pt x="156367" y="748314"/>
                </a:lnTo>
                <a:lnTo>
                  <a:pt x="155440" y="727666"/>
                </a:lnTo>
                <a:lnTo>
                  <a:pt x="151883" y="703827"/>
                </a:lnTo>
                <a:lnTo>
                  <a:pt x="149306" y="675970"/>
                </a:lnTo>
                <a:lnTo>
                  <a:pt x="147554" y="651719"/>
                </a:lnTo>
                <a:lnTo>
                  <a:pt x="147763" y="619432"/>
                </a:lnTo>
                <a:lnTo>
                  <a:pt x="143435" y="567325"/>
                </a:lnTo>
                <a:lnTo>
                  <a:pt x="138280" y="511613"/>
                </a:lnTo>
                <a:lnTo>
                  <a:pt x="131167" y="463935"/>
                </a:lnTo>
                <a:lnTo>
                  <a:pt x="123641" y="414455"/>
                </a:lnTo>
                <a:lnTo>
                  <a:pt x="114723" y="367191"/>
                </a:lnTo>
                <a:lnTo>
                  <a:pt x="105649" y="327547"/>
                </a:lnTo>
                <a:lnTo>
                  <a:pt x="96162" y="286102"/>
                </a:lnTo>
                <a:lnTo>
                  <a:pt x="85283" y="246871"/>
                </a:lnTo>
                <a:lnTo>
                  <a:pt x="81159" y="228851"/>
                </a:lnTo>
                <a:lnTo>
                  <a:pt x="73837" y="213460"/>
                </a:lnTo>
                <a:lnTo>
                  <a:pt x="70125" y="197242"/>
                </a:lnTo>
                <a:lnTo>
                  <a:pt x="62390" y="180048"/>
                </a:lnTo>
                <a:lnTo>
                  <a:pt x="59503" y="167435"/>
                </a:lnTo>
                <a:lnTo>
                  <a:pt x="56203" y="153019"/>
                </a:lnTo>
                <a:lnTo>
                  <a:pt x="46407" y="126816"/>
                </a:lnTo>
                <a:lnTo>
                  <a:pt x="38260" y="107820"/>
                </a:lnTo>
                <a:lnTo>
                  <a:pt x="30113" y="88824"/>
                </a:lnTo>
                <a:lnTo>
                  <a:pt x="22791" y="73433"/>
                </a:lnTo>
                <a:lnTo>
                  <a:pt x="20316" y="62622"/>
                </a:lnTo>
                <a:lnTo>
                  <a:pt x="10621" y="53462"/>
                </a:lnTo>
                <a:lnTo>
                  <a:pt x="4949" y="45278"/>
                </a:lnTo>
                <a:lnTo>
                  <a:pt x="3300" y="38070"/>
                </a:lnTo>
                <a:lnTo>
                  <a:pt x="1650" y="30863"/>
                </a:lnTo>
                <a:lnTo>
                  <a:pt x="0" y="23654"/>
                </a:lnTo>
                <a:lnTo>
                  <a:pt x="2373" y="17423"/>
                </a:lnTo>
                <a:lnTo>
                  <a:pt x="8768" y="12165"/>
                </a:lnTo>
                <a:lnTo>
                  <a:pt x="15163" y="6909"/>
                </a:lnTo>
                <a:lnTo>
                  <a:pt x="21558" y="1653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2" name="组合 71"/>
          <p:cNvGrpSpPr/>
          <p:nvPr/>
        </p:nvGrpSpPr>
        <p:grpSpPr>
          <a:xfrm>
            <a:off x="6211647" y="3349134"/>
            <a:ext cx="251797" cy="347168"/>
            <a:chOff x="2228087" y="3011359"/>
            <a:chExt cx="251797" cy="347168"/>
          </a:xfrm>
        </p:grpSpPr>
        <p:sp>
          <p:nvSpPr>
            <p:cNvPr id="73" name="任意多边形 72"/>
            <p:cNvSpPr/>
            <p:nvPr/>
          </p:nvSpPr>
          <p:spPr>
            <a:xfrm rot="773528">
              <a:off x="2228087" y="3011359"/>
              <a:ext cx="221975" cy="347168"/>
            </a:xfrm>
            <a:custGeom>
              <a:avLst/>
              <a:gdLst>
                <a:gd name="connsiteX0" fmla="*/ 205886 w 221975"/>
                <a:gd name="connsiteY0" fmla="*/ 197 h 347168"/>
                <a:gd name="connsiteX1" fmla="*/ 206746 w 221975"/>
                <a:gd name="connsiteY1" fmla="*/ 0 h 347168"/>
                <a:gd name="connsiteX2" fmla="*/ 215430 w 221975"/>
                <a:gd name="connsiteY2" fmla="*/ 0 h 347168"/>
                <a:gd name="connsiteX3" fmla="*/ 217541 w 221975"/>
                <a:gd name="connsiteY3" fmla="*/ 1322 h 347168"/>
                <a:gd name="connsiteX4" fmla="*/ 221150 w 221975"/>
                <a:gd name="connsiteY4" fmla="*/ 496 h 347168"/>
                <a:gd name="connsiteX5" fmla="*/ 221975 w 221975"/>
                <a:gd name="connsiteY5" fmla="*/ 4101 h 347168"/>
                <a:gd name="connsiteX6" fmla="*/ 219191 w 221975"/>
                <a:gd name="connsiteY6" fmla="*/ 8531 h 347168"/>
                <a:gd name="connsiteX7" fmla="*/ 217231 w 221975"/>
                <a:gd name="connsiteY7" fmla="*/ 16564 h 347168"/>
                <a:gd name="connsiteX8" fmla="*/ 214033 w 221975"/>
                <a:gd name="connsiteY8" fmla="*/ 19193 h 347168"/>
                <a:gd name="connsiteX9" fmla="*/ 212073 w 221975"/>
                <a:gd name="connsiteY9" fmla="*/ 27227 h 347168"/>
                <a:gd name="connsiteX10" fmla="*/ 206502 w 221975"/>
                <a:gd name="connsiteY10" fmla="*/ 36087 h 347168"/>
                <a:gd name="connsiteX11" fmla="*/ 199952 w 221975"/>
                <a:gd name="connsiteY11" fmla="*/ 48965 h 347168"/>
                <a:gd name="connsiteX12" fmla="*/ 193969 w 221975"/>
                <a:gd name="connsiteY12" fmla="*/ 56023 h 347168"/>
                <a:gd name="connsiteX13" fmla="*/ 185614 w 221975"/>
                <a:gd name="connsiteY13" fmla="*/ 69314 h 347168"/>
                <a:gd name="connsiteX14" fmla="*/ 174062 w 221975"/>
                <a:gd name="connsiteY14" fmla="*/ 85233 h 347168"/>
                <a:gd name="connsiteX15" fmla="*/ 167511 w 221975"/>
                <a:gd name="connsiteY15" fmla="*/ 98110 h 347168"/>
                <a:gd name="connsiteX16" fmla="*/ 155959 w 221975"/>
                <a:gd name="connsiteY16" fmla="*/ 114029 h 347168"/>
                <a:gd name="connsiteX17" fmla="*/ 141208 w 221975"/>
                <a:gd name="connsiteY17" fmla="*/ 132577 h 347168"/>
                <a:gd name="connsiteX18" fmla="*/ 131460 w 221975"/>
                <a:gd name="connsiteY18" fmla="*/ 148083 h 347168"/>
                <a:gd name="connsiteX19" fmla="*/ 117536 w 221975"/>
                <a:gd name="connsiteY19" fmla="*/ 170234 h 347168"/>
                <a:gd name="connsiteX20" fmla="*/ 105003 w 221975"/>
                <a:gd name="connsiteY20" fmla="*/ 190170 h 347168"/>
                <a:gd name="connsiteX21" fmla="*/ 90252 w 221975"/>
                <a:gd name="connsiteY21" fmla="*/ 208717 h 347168"/>
                <a:gd name="connsiteX22" fmla="*/ 76894 w 221975"/>
                <a:gd name="connsiteY22" fmla="*/ 225049 h 347168"/>
                <a:gd name="connsiteX23" fmla="*/ 65754 w 221975"/>
                <a:gd name="connsiteY23" fmla="*/ 242770 h 347168"/>
                <a:gd name="connsiteX24" fmla="*/ 54202 w 221975"/>
                <a:gd name="connsiteY24" fmla="*/ 258688 h 347168"/>
                <a:gd name="connsiteX25" fmla="*/ 44866 w 221975"/>
                <a:gd name="connsiteY25" fmla="*/ 275997 h 347168"/>
                <a:gd name="connsiteX26" fmla="*/ 36098 w 221975"/>
                <a:gd name="connsiteY26" fmla="*/ 287485 h 347168"/>
                <a:gd name="connsiteX27" fmla="*/ 27743 w 221975"/>
                <a:gd name="connsiteY27" fmla="*/ 300776 h 347168"/>
                <a:gd name="connsiteX28" fmla="*/ 18975 w 221975"/>
                <a:gd name="connsiteY28" fmla="*/ 312265 h 347168"/>
                <a:gd name="connsiteX29" fmla="*/ 12426 w 221975"/>
                <a:gd name="connsiteY29" fmla="*/ 325143 h 347168"/>
                <a:gd name="connsiteX30" fmla="*/ 0 w 221975"/>
                <a:gd name="connsiteY30" fmla="*/ 347168 h 347168"/>
                <a:gd name="connsiteX31" fmla="*/ 0 w 221975"/>
                <a:gd name="connsiteY31" fmla="*/ 154109 h 347168"/>
                <a:gd name="connsiteX32" fmla="*/ 1555 w 221975"/>
                <a:gd name="connsiteY32" fmla="*/ 153164 h 347168"/>
                <a:gd name="connsiteX33" fmla="*/ 7951 w 221975"/>
                <a:gd name="connsiteY33" fmla="*/ 147906 h 347168"/>
                <a:gd name="connsiteX34" fmla="*/ 14757 w 221975"/>
                <a:gd name="connsiteY34" fmla="*/ 144452 h 347168"/>
                <a:gd name="connsiteX35" fmla="*/ 22958 w 221975"/>
                <a:gd name="connsiteY35" fmla="*/ 138783 h 347168"/>
                <a:gd name="connsiteX36" fmla="*/ 28528 w 221975"/>
                <a:gd name="connsiteY36" fmla="*/ 129922 h 347168"/>
                <a:gd name="connsiteX37" fmla="*/ 38533 w 221975"/>
                <a:gd name="connsiteY37" fmla="*/ 123839 h 347168"/>
                <a:gd name="connsiteX38" fmla="*/ 47713 w 221975"/>
                <a:gd name="connsiteY38" fmla="*/ 114153 h 347168"/>
                <a:gd name="connsiteX39" fmla="*/ 59523 w 221975"/>
                <a:gd name="connsiteY39" fmla="*/ 107657 h 347168"/>
                <a:gd name="connsiteX40" fmla="*/ 69116 w 221975"/>
                <a:gd name="connsiteY40" fmla="*/ 99772 h 347168"/>
                <a:gd name="connsiteX41" fmla="*/ 81906 w 221975"/>
                <a:gd name="connsiteY41" fmla="*/ 89259 h 347168"/>
                <a:gd name="connsiteX42" fmla="*/ 96501 w 221975"/>
                <a:gd name="connsiteY42" fmla="*/ 78332 h 347168"/>
                <a:gd name="connsiteX43" fmla="*/ 108878 w 221975"/>
                <a:gd name="connsiteY43" fmla="*/ 66017 h 347168"/>
                <a:gd name="connsiteX44" fmla="*/ 122493 w 221975"/>
                <a:gd name="connsiteY44" fmla="*/ 59109 h 347168"/>
                <a:gd name="connsiteX45" fmla="*/ 133478 w 221975"/>
                <a:gd name="connsiteY45" fmla="*/ 49009 h 347168"/>
                <a:gd name="connsiteX46" fmla="*/ 142658 w 221975"/>
                <a:gd name="connsiteY46" fmla="*/ 39322 h 347168"/>
                <a:gd name="connsiteX47" fmla="*/ 156273 w 221975"/>
                <a:gd name="connsiteY47" fmla="*/ 32414 h 347168"/>
                <a:gd name="connsiteX48" fmla="*/ 164885 w 221975"/>
                <a:gd name="connsiteY48" fmla="*/ 28546 h 347168"/>
                <a:gd name="connsiteX49" fmla="*/ 174065 w 221975"/>
                <a:gd name="connsiteY49" fmla="*/ 18859 h 347168"/>
                <a:gd name="connsiteX50" fmla="*/ 181286 w 221975"/>
                <a:gd name="connsiteY50" fmla="*/ 17207 h 347168"/>
                <a:gd name="connsiteX51" fmla="*/ 187681 w 221975"/>
                <a:gd name="connsiteY51" fmla="*/ 11950 h 347168"/>
                <a:gd name="connsiteX52" fmla="*/ 195881 w 221975"/>
                <a:gd name="connsiteY52" fmla="*/ 6280 h 347168"/>
                <a:gd name="connsiteX53" fmla="*/ 199490 w 221975"/>
                <a:gd name="connsiteY53" fmla="*/ 5454 h 347168"/>
                <a:gd name="connsiteX54" fmla="*/ 205886 w 221975"/>
                <a:gd name="connsiteY54" fmla="*/ 197 h 34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21975" h="347168">
                  <a:moveTo>
                    <a:pt x="205886" y="197"/>
                  </a:moveTo>
                  <a:lnTo>
                    <a:pt x="206746" y="0"/>
                  </a:lnTo>
                  <a:lnTo>
                    <a:pt x="215430" y="0"/>
                  </a:lnTo>
                  <a:lnTo>
                    <a:pt x="217541" y="1322"/>
                  </a:lnTo>
                  <a:lnTo>
                    <a:pt x="221150" y="496"/>
                  </a:lnTo>
                  <a:lnTo>
                    <a:pt x="221975" y="4101"/>
                  </a:lnTo>
                  <a:lnTo>
                    <a:pt x="219191" y="8531"/>
                  </a:lnTo>
                  <a:lnTo>
                    <a:pt x="217231" y="16564"/>
                  </a:lnTo>
                  <a:lnTo>
                    <a:pt x="214033" y="19193"/>
                  </a:lnTo>
                  <a:lnTo>
                    <a:pt x="212073" y="27227"/>
                  </a:lnTo>
                  <a:lnTo>
                    <a:pt x="206502" y="36087"/>
                  </a:lnTo>
                  <a:lnTo>
                    <a:pt x="199952" y="48965"/>
                  </a:lnTo>
                  <a:lnTo>
                    <a:pt x="193969" y="56023"/>
                  </a:lnTo>
                  <a:lnTo>
                    <a:pt x="185614" y="69314"/>
                  </a:lnTo>
                  <a:lnTo>
                    <a:pt x="174062" y="85233"/>
                  </a:lnTo>
                  <a:lnTo>
                    <a:pt x="167511" y="98110"/>
                  </a:lnTo>
                  <a:lnTo>
                    <a:pt x="155959" y="114029"/>
                  </a:lnTo>
                  <a:lnTo>
                    <a:pt x="141208" y="132577"/>
                  </a:lnTo>
                  <a:lnTo>
                    <a:pt x="131460" y="148083"/>
                  </a:lnTo>
                  <a:lnTo>
                    <a:pt x="117536" y="170234"/>
                  </a:lnTo>
                  <a:lnTo>
                    <a:pt x="105003" y="190170"/>
                  </a:lnTo>
                  <a:lnTo>
                    <a:pt x="90252" y="208717"/>
                  </a:lnTo>
                  <a:lnTo>
                    <a:pt x="76894" y="225049"/>
                  </a:lnTo>
                  <a:lnTo>
                    <a:pt x="65754" y="242770"/>
                  </a:lnTo>
                  <a:lnTo>
                    <a:pt x="54202" y="258688"/>
                  </a:lnTo>
                  <a:lnTo>
                    <a:pt x="44866" y="275997"/>
                  </a:lnTo>
                  <a:lnTo>
                    <a:pt x="36098" y="287485"/>
                  </a:lnTo>
                  <a:lnTo>
                    <a:pt x="27743" y="300776"/>
                  </a:lnTo>
                  <a:lnTo>
                    <a:pt x="18975" y="312265"/>
                  </a:lnTo>
                  <a:lnTo>
                    <a:pt x="12426" y="325143"/>
                  </a:lnTo>
                  <a:lnTo>
                    <a:pt x="0" y="347168"/>
                  </a:lnTo>
                  <a:lnTo>
                    <a:pt x="0" y="154109"/>
                  </a:lnTo>
                  <a:lnTo>
                    <a:pt x="1555" y="153164"/>
                  </a:lnTo>
                  <a:lnTo>
                    <a:pt x="7951" y="147906"/>
                  </a:lnTo>
                  <a:lnTo>
                    <a:pt x="14757" y="144452"/>
                  </a:lnTo>
                  <a:lnTo>
                    <a:pt x="22958" y="138783"/>
                  </a:lnTo>
                  <a:lnTo>
                    <a:pt x="28528" y="129922"/>
                  </a:lnTo>
                  <a:lnTo>
                    <a:pt x="38533" y="123839"/>
                  </a:lnTo>
                  <a:lnTo>
                    <a:pt x="47713" y="114153"/>
                  </a:lnTo>
                  <a:lnTo>
                    <a:pt x="59523" y="107657"/>
                  </a:lnTo>
                  <a:lnTo>
                    <a:pt x="69116" y="99772"/>
                  </a:lnTo>
                  <a:lnTo>
                    <a:pt x="81906" y="89259"/>
                  </a:lnTo>
                  <a:lnTo>
                    <a:pt x="96501" y="78332"/>
                  </a:lnTo>
                  <a:lnTo>
                    <a:pt x="108878" y="66017"/>
                  </a:lnTo>
                  <a:lnTo>
                    <a:pt x="122493" y="59109"/>
                  </a:lnTo>
                  <a:lnTo>
                    <a:pt x="133478" y="49009"/>
                  </a:lnTo>
                  <a:lnTo>
                    <a:pt x="142658" y="39322"/>
                  </a:lnTo>
                  <a:lnTo>
                    <a:pt x="156273" y="32414"/>
                  </a:lnTo>
                  <a:lnTo>
                    <a:pt x="164885" y="28546"/>
                  </a:lnTo>
                  <a:lnTo>
                    <a:pt x="174065" y="18859"/>
                  </a:lnTo>
                  <a:lnTo>
                    <a:pt x="181286" y="17207"/>
                  </a:lnTo>
                  <a:lnTo>
                    <a:pt x="187681" y="11950"/>
                  </a:lnTo>
                  <a:lnTo>
                    <a:pt x="195881" y="6280"/>
                  </a:lnTo>
                  <a:lnTo>
                    <a:pt x="199490" y="5454"/>
                  </a:lnTo>
                  <a:lnTo>
                    <a:pt x="205886" y="197"/>
                  </a:lnTo>
                  <a:close/>
                </a:path>
              </a:pathLst>
            </a:cu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任意多边形 73"/>
            <p:cNvSpPr/>
            <p:nvPr/>
          </p:nvSpPr>
          <p:spPr>
            <a:xfrm rot="773528">
              <a:off x="2471200" y="3036631"/>
              <a:ext cx="8684" cy="1456"/>
            </a:xfrm>
            <a:custGeom>
              <a:avLst/>
              <a:gdLst>
                <a:gd name="connsiteX0" fmla="*/ 0 w 8684"/>
                <a:gd name="connsiteY0" fmla="*/ 1456 h 1456"/>
                <a:gd name="connsiteX1" fmla="*/ 2749 w 8684"/>
                <a:gd name="connsiteY1" fmla="*/ 827 h 1456"/>
                <a:gd name="connsiteX2" fmla="*/ 6360 w 8684"/>
                <a:gd name="connsiteY2" fmla="*/ 0 h 1456"/>
                <a:gd name="connsiteX3" fmla="*/ 8684 w 8684"/>
                <a:gd name="connsiteY3" fmla="*/ 1456 h 1456"/>
                <a:gd name="connsiteX4" fmla="*/ 0 w 8684"/>
                <a:gd name="connsiteY4" fmla="*/ 1456 h 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84" h="1456">
                  <a:moveTo>
                    <a:pt x="0" y="1456"/>
                  </a:moveTo>
                  <a:lnTo>
                    <a:pt x="2749" y="827"/>
                  </a:lnTo>
                  <a:lnTo>
                    <a:pt x="6360" y="0"/>
                  </a:lnTo>
                  <a:lnTo>
                    <a:pt x="8684" y="1456"/>
                  </a:lnTo>
                  <a:lnTo>
                    <a:pt x="0" y="1456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Freeform 48"/>
          <p:cNvSpPr/>
          <p:nvPr/>
        </p:nvSpPr>
        <p:spPr bwMode="auto">
          <a:xfrm>
            <a:off x="5556751" y="2368838"/>
            <a:ext cx="485136" cy="1277645"/>
          </a:xfrm>
          <a:custGeom>
            <a:avLst/>
            <a:gdLst>
              <a:gd name="T0" fmla="*/ 56 w 264"/>
              <a:gd name="T1" fmla="*/ 661 h 691"/>
              <a:gd name="T2" fmla="*/ 42 w 264"/>
              <a:gd name="T3" fmla="*/ 670 h 691"/>
              <a:gd name="T4" fmla="*/ 27 w 264"/>
              <a:gd name="T5" fmla="*/ 682 h 691"/>
              <a:gd name="T6" fmla="*/ 12 w 264"/>
              <a:gd name="T7" fmla="*/ 689 h 691"/>
              <a:gd name="T8" fmla="*/ 2 w 264"/>
              <a:gd name="T9" fmla="*/ 691 h 691"/>
              <a:gd name="T10" fmla="*/ 0 w 264"/>
              <a:gd name="T11" fmla="*/ 689 h 691"/>
              <a:gd name="T12" fmla="*/ 0 w 264"/>
              <a:gd name="T13" fmla="*/ 685 h 691"/>
              <a:gd name="T14" fmla="*/ 4 w 264"/>
              <a:gd name="T15" fmla="*/ 678 h 691"/>
              <a:gd name="T16" fmla="*/ 10 w 264"/>
              <a:gd name="T17" fmla="*/ 670 h 691"/>
              <a:gd name="T18" fmla="*/ 17 w 264"/>
              <a:gd name="T19" fmla="*/ 659 h 691"/>
              <a:gd name="T20" fmla="*/ 27 w 264"/>
              <a:gd name="T21" fmla="*/ 648 h 691"/>
              <a:gd name="T22" fmla="*/ 38 w 264"/>
              <a:gd name="T23" fmla="*/ 633 h 691"/>
              <a:gd name="T24" fmla="*/ 54 w 264"/>
              <a:gd name="T25" fmla="*/ 618 h 691"/>
              <a:gd name="T26" fmla="*/ 78 w 264"/>
              <a:gd name="T27" fmla="*/ 590 h 691"/>
              <a:gd name="T28" fmla="*/ 107 w 264"/>
              <a:gd name="T29" fmla="*/ 549 h 691"/>
              <a:gd name="T30" fmla="*/ 134 w 264"/>
              <a:gd name="T31" fmla="*/ 504 h 691"/>
              <a:gd name="T32" fmla="*/ 155 w 264"/>
              <a:gd name="T33" fmla="*/ 453 h 691"/>
              <a:gd name="T34" fmla="*/ 174 w 264"/>
              <a:gd name="T35" fmla="*/ 399 h 691"/>
              <a:gd name="T36" fmla="*/ 187 w 264"/>
              <a:gd name="T37" fmla="*/ 345 h 691"/>
              <a:gd name="T38" fmla="*/ 199 w 264"/>
              <a:gd name="T39" fmla="*/ 292 h 691"/>
              <a:gd name="T40" fmla="*/ 205 w 264"/>
              <a:gd name="T41" fmla="*/ 242 h 691"/>
              <a:gd name="T42" fmla="*/ 208 w 264"/>
              <a:gd name="T43" fmla="*/ 195 h 691"/>
              <a:gd name="T44" fmla="*/ 208 w 264"/>
              <a:gd name="T45" fmla="*/ 152 h 691"/>
              <a:gd name="T46" fmla="*/ 207 w 264"/>
              <a:gd name="T47" fmla="*/ 112 h 691"/>
              <a:gd name="T48" fmla="*/ 205 w 264"/>
              <a:gd name="T49" fmla="*/ 79 h 691"/>
              <a:gd name="T50" fmla="*/ 201 w 264"/>
              <a:gd name="T51" fmla="*/ 51 h 691"/>
              <a:gd name="T52" fmla="*/ 201 w 264"/>
              <a:gd name="T53" fmla="*/ 28 h 691"/>
              <a:gd name="T54" fmla="*/ 201 w 264"/>
              <a:gd name="T55" fmla="*/ 13 h 691"/>
              <a:gd name="T56" fmla="*/ 205 w 264"/>
              <a:gd name="T57" fmla="*/ 2 h 691"/>
              <a:gd name="T58" fmla="*/ 210 w 264"/>
              <a:gd name="T59" fmla="*/ 0 h 691"/>
              <a:gd name="T60" fmla="*/ 222 w 264"/>
              <a:gd name="T61" fmla="*/ 0 h 691"/>
              <a:gd name="T62" fmla="*/ 235 w 264"/>
              <a:gd name="T63" fmla="*/ 6 h 691"/>
              <a:gd name="T64" fmla="*/ 254 w 264"/>
              <a:gd name="T65" fmla="*/ 15 h 691"/>
              <a:gd name="T66" fmla="*/ 264 w 264"/>
              <a:gd name="T67" fmla="*/ 67 h 691"/>
              <a:gd name="T68" fmla="*/ 262 w 264"/>
              <a:gd name="T69" fmla="*/ 163 h 691"/>
              <a:gd name="T70" fmla="*/ 258 w 264"/>
              <a:gd name="T71" fmla="*/ 238 h 691"/>
              <a:gd name="T72" fmla="*/ 252 w 264"/>
              <a:gd name="T73" fmla="*/ 288 h 691"/>
              <a:gd name="T74" fmla="*/ 245 w 264"/>
              <a:gd name="T75" fmla="*/ 335 h 691"/>
              <a:gd name="T76" fmla="*/ 233 w 264"/>
              <a:gd name="T77" fmla="*/ 378 h 691"/>
              <a:gd name="T78" fmla="*/ 222 w 264"/>
              <a:gd name="T79" fmla="*/ 421 h 691"/>
              <a:gd name="T80" fmla="*/ 207 w 264"/>
              <a:gd name="T81" fmla="*/ 461 h 691"/>
              <a:gd name="T82" fmla="*/ 191 w 264"/>
              <a:gd name="T83" fmla="*/ 498 h 691"/>
              <a:gd name="T84" fmla="*/ 172 w 264"/>
              <a:gd name="T85" fmla="*/ 534 h 691"/>
              <a:gd name="T86" fmla="*/ 151 w 264"/>
              <a:gd name="T87" fmla="*/ 565 h 691"/>
              <a:gd name="T88" fmla="*/ 126 w 264"/>
              <a:gd name="T89" fmla="*/ 594 h 691"/>
              <a:gd name="T90" fmla="*/ 101 w 264"/>
              <a:gd name="T91" fmla="*/ 620 h 691"/>
              <a:gd name="T92" fmla="*/ 61 w 264"/>
              <a:gd name="T93" fmla="*/ 655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64" h="691">
                <a:moveTo>
                  <a:pt x="61" y="655"/>
                </a:moveTo>
                <a:lnTo>
                  <a:pt x="56" y="661"/>
                </a:lnTo>
                <a:lnTo>
                  <a:pt x="50" y="667"/>
                </a:lnTo>
                <a:lnTo>
                  <a:pt x="42" y="670"/>
                </a:lnTo>
                <a:lnTo>
                  <a:pt x="36" y="674"/>
                </a:lnTo>
                <a:lnTo>
                  <a:pt x="27" y="682"/>
                </a:lnTo>
                <a:lnTo>
                  <a:pt x="19" y="685"/>
                </a:lnTo>
                <a:lnTo>
                  <a:pt x="12" y="689"/>
                </a:lnTo>
                <a:lnTo>
                  <a:pt x="6" y="691"/>
                </a:lnTo>
                <a:lnTo>
                  <a:pt x="2" y="691"/>
                </a:lnTo>
                <a:lnTo>
                  <a:pt x="0" y="689"/>
                </a:lnTo>
                <a:lnTo>
                  <a:pt x="0" y="689"/>
                </a:lnTo>
                <a:lnTo>
                  <a:pt x="0" y="687"/>
                </a:lnTo>
                <a:lnTo>
                  <a:pt x="0" y="685"/>
                </a:lnTo>
                <a:lnTo>
                  <a:pt x="2" y="682"/>
                </a:lnTo>
                <a:lnTo>
                  <a:pt x="4" y="678"/>
                </a:lnTo>
                <a:lnTo>
                  <a:pt x="6" y="674"/>
                </a:lnTo>
                <a:lnTo>
                  <a:pt x="10" y="670"/>
                </a:lnTo>
                <a:lnTo>
                  <a:pt x="14" y="665"/>
                </a:lnTo>
                <a:lnTo>
                  <a:pt x="17" y="659"/>
                </a:lnTo>
                <a:lnTo>
                  <a:pt x="21" y="653"/>
                </a:lnTo>
                <a:lnTo>
                  <a:pt x="27" y="648"/>
                </a:lnTo>
                <a:lnTo>
                  <a:pt x="33" y="640"/>
                </a:lnTo>
                <a:lnTo>
                  <a:pt x="38" y="633"/>
                </a:lnTo>
                <a:lnTo>
                  <a:pt x="46" y="625"/>
                </a:lnTo>
                <a:lnTo>
                  <a:pt x="54" y="618"/>
                </a:lnTo>
                <a:lnTo>
                  <a:pt x="61" y="609"/>
                </a:lnTo>
                <a:lnTo>
                  <a:pt x="78" y="590"/>
                </a:lnTo>
                <a:lnTo>
                  <a:pt x="94" y="571"/>
                </a:lnTo>
                <a:lnTo>
                  <a:pt x="107" y="549"/>
                </a:lnTo>
                <a:lnTo>
                  <a:pt x="121" y="526"/>
                </a:lnTo>
                <a:lnTo>
                  <a:pt x="134" y="504"/>
                </a:lnTo>
                <a:lnTo>
                  <a:pt x="145" y="477"/>
                </a:lnTo>
                <a:lnTo>
                  <a:pt x="155" y="453"/>
                </a:lnTo>
                <a:lnTo>
                  <a:pt x="164" y="425"/>
                </a:lnTo>
                <a:lnTo>
                  <a:pt x="174" y="399"/>
                </a:lnTo>
                <a:lnTo>
                  <a:pt x="182" y="371"/>
                </a:lnTo>
                <a:lnTo>
                  <a:pt x="187" y="345"/>
                </a:lnTo>
                <a:lnTo>
                  <a:pt x="193" y="318"/>
                </a:lnTo>
                <a:lnTo>
                  <a:pt x="199" y="292"/>
                </a:lnTo>
                <a:lnTo>
                  <a:pt x="203" y="266"/>
                </a:lnTo>
                <a:lnTo>
                  <a:pt x="205" y="242"/>
                </a:lnTo>
                <a:lnTo>
                  <a:pt x="207" y="217"/>
                </a:lnTo>
                <a:lnTo>
                  <a:pt x="208" y="195"/>
                </a:lnTo>
                <a:lnTo>
                  <a:pt x="208" y="172"/>
                </a:lnTo>
                <a:lnTo>
                  <a:pt x="208" y="152"/>
                </a:lnTo>
                <a:lnTo>
                  <a:pt x="208" y="131"/>
                </a:lnTo>
                <a:lnTo>
                  <a:pt x="207" y="112"/>
                </a:lnTo>
                <a:lnTo>
                  <a:pt x="205" y="96"/>
                </a:lnTo>
                <a:lnTo>
                  <a:pt x="205" y="79"/>
                </a:lnTo>
                <a:lnTo>
                  <a:pt x="203" y="64"/>
                </a:lnTo>
                <a:lnTo>
                  <a:pt x="201" y="51"/>
                </a:lnTo>
                <a:lnTo>
                  <a:pt x="201" y="39"/>
                </a:lnTo>
                <a:lnTo>
                  <a:pt x="201" y="28"/>
                </a:lnTo>
                <a:lnTo>
                  <a:pt x="201" y="19"/>
                </a:lnTo>
                <a:lnTo>
                  <a:pt x="201" y="13"/>
                </a:lnTo>
                <a:lnTo>
                  <a:pt x="203" y="8"/>
                </a:lnTo>
                <a:lnTo>
                  <a:pt x="205" y="2"/>
                </a:lnTo>
                <a:lnTo>
                  <a:pt x="207" y="0"/>
                </a:lnTo>
                <a:lnTo>
                  <a:pt x="210" y="0"/>
                </a:lnTo>
                <a:lnTo>
                  <a:pt x="214" y="0"/>
                </a:lnTo>
                <a:lnTo>
                  <a:pt x="222" y="0"/>
                </a:lnTo>
                <a:lnTo>
                  <a:pt x="228" y="2"/>
                </a:lnTo>
                <a:lnTo>
                  <a:pt x="235" y="6"/>
                </a:lnTo>
                <a:lnTo>
                  <a:pt x="245" y="11"/>
                </a:lnTo>
                <a:lnTo>
                  <a:pt x="254" y="15"/>
                </a:lnTo>
                <a:lnTo>
                  <a:pt x="264" y="23"/>
                </a:lnTo>
                <a:lnTo>
                  <a:pt x="264" y="67"/>
                </a:lnTo>
                <a:lnTo>
                  <a:pt x="264" y="114"/>
                </a:lnTo>
                <a:lnTo>
                  <a:pt x="262" y="163"/>
                </a:lnTo>
                <a:lnTo>
                  <a:pt x="260" y="213"/>
                </a:lnTo>
                <a:lnTo>
                  <a:pt x="258" y="238"/>
                </a:lnTo>
                <a:lnTo>
                  <a:pt x="256" y="264"/>
                </a:lnTo>
                <a:lnTo>
                  <a:pt x="252" y="288"/>
                </a:lnTo>
                <a:lnTo>
                  <a:pt x="249" y="311"/>
                </a:lnTo>
                <a:lnTo>
                  <a:pt x="245" y="335"/>
                </a:lnTo>
                <a:lnTo>
                  <a:pt x="239" y="358"/>
                </a:lnTo>
                <a:lnTo>
                  <a:pt x="233" y="378"/>
                </a:lnTo>
                <a:lnTo>
                  <a:pt x="228" y="401"/>
                </a:lnTo>
                <a:lnTo>
                  <a:pt x="222" y="421"/>
                </a:lnTo>
                <a:lnTo>
                  <a:pt x="214" y="440"/>
                </a:lnTo>
                <a:lnTo>
                  <a:pt x="207" y="461"/>
                </a:lnTo>
                <a:lnTo>
                  <a:pt x="199" y="479"/>
                </a:lnTo>
                <a:lnTo>
                  <a:pt x="191" y="498"/>
                </a:lnTo>
                <a:lnTo>
                  <a:pt x="182" y="515"/>
                </a:lnTo>
                <a:lnTo>
                  <a:pt x="172" y="534"/>
                </a:lnTo>
                <a:lnTo>
                  <a:pt x="161" y="549"/>
                </a:lnTo>
                <a:lnTo>
                  <a:pt x="151" y="565"/>
                </a:lnTo>
                <a:lnTo>
                  <a:pt x="140" y="580"/>
                </a:lnTo>
                <a:lnTo>
                  <a:pt x="126" y="594"/>
                </a:lnTo>
                <a:lnTo>
                  <a:pt x="115" y="607"/>
                </a:lnTo>
                <a:lnTo>
                  <a:pt x="101" y="620"/>
                </a:lnTo>
                <a:lnTo>
                  <a:pt x="90" y="633"/>
                </a:lnTo>
                <a:lnTo>
                  <a:pt x="61" y="655"/>
                </a:lnTo>
                <a:lnTo>
                  <a:pt x="61" y="655"/>
                </a:lnTo>
              </a:path>
            </a:pathLst>
          </a:custGeom>
          <a:solidFill>
            <a:srgbClr val="221DD3"/>
          </a:solidFill>
          <a:ln w="9525">
            <a:solidFill>
              <a:srgbClr val="221DD3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" name="Freeform 49"/>
          <p:cNvSpPr/>
          <p:nvPr/>
        </p:nvSpPr>
        <p:spPr bwMode="auto">
          <a:xfrm>
            <a:off x="5983502" y="2075992"/>
            <a:ext cx="577717" cy="407365"/>
          </a:xfrm>
          <a:custGeom>
            <a:avLst/>
            <a:gdLst>
              <a:gd name="T0" fmla="*/ 0 w 311"/>
              <a:gd name="T1" fmla="*/ 200 h 221"/>
              <a:gd name="T2" fmla="*/ 40 w 311"/>
              <a:gd name="T3" fmla="*/ 178 h 221"/>
              <a:gd name="T4" fmla="*/ 76 w 311"/>
              <a:gd name="T5" fmla="*/ 155 h 221"/>
              <a:gd name="T6" fmla="*/ 109 w 311"/>
              <a:gd name="T7" fmla="*/ 136 h 221"/>
              <a:gd name="T8" fmla="*/ 136 w 311"/>
              <a:gd name="T9" fmla="*/ 118 h 221"/>
              <a:gd name="T10" fmla="*/ 159 w 311"/>
              <a:gd name="T11" fmla="*/ 103 h 221"/>
              <a:gd name="T12" fmla="*/ 178 w 311"/>
              <a:gd name="T13" fmla="*/ 90 h 221"/>
              <a:gd name="T14" fmla="*/ 193 w 311"/>
              <a:gd name="T15" fmla="*/ 76 h 221"/>
              <a:gd name="T16" fmla="*/ 203 w 311"/>
              <a:gd name="T17" fmla="*/ 69 h 221"/>
              <a:gd name="T18" fmla="*/ 216 w 311"/>
              <a:gd name="T19" fmla="*/ 52 h 221"/>
              <a:gd name="T20" fmla="*/ 224 w 311"/>
              <a:gd name="T21" fmla="*/ 41 h 221"/>
              <a:gd name="T22" fmla="*/ 225 w 311"/>
              <a:gd name="T23" fmla="*/ 30 h 221"/>
              <a:gd name="T24" fmla="*/ 224 w 311"/>
              <a:gd name="T25" fmla="*/ 22 h 221"/>
              <a:gd name="T26" fmla="*/ 220 w 311"/>
              <a:gd name="T27" fmla="*/ 15 h 221"/>
              <a:gd name="T28" fmla="*/ 218 w 311"/>
              <a:gd name="T29" fmla="*/ 9 h 221"/>
              <a:gd name="T30" fmla="*/ 222 w 311"/>
              <a:gd name="T31" fmla="*/ 3 h 221"/>
              <a:gd name="T32" fmla="*/ 227 w 311"/>
              <a:gd name="T33" fmla="*/ 0 h 221"/>
              <a:gd name="T34" fmla="*/ 235 w 311"/>
              <a:gd name="T35" fmla="*/ 0 h 221"/>
              <a:gd name="T36" fmla="*/ 247 w 311"/>
              <a:gd name="T37" fmla="*/ 2 h 221"/>
              <a:gd name="T38" fmla="*/ 260 w 311"/>
              <a:gd name="T39" fmla="*/ 9 h 221"/>
              <a:gd name="T40" fmla="*/ 277 w 311"/>
              <a:gd name="T41" fmla="*/ 17 h 221"/>
              <a:gd name="T42" fmla="*/ 290 w 311"/>
              <a:gd name="T43" fmla="*/ 30 h 221"/>
              <a:gd name="T44" fmla="*/ 302 w 311"/>
              <a:gd name="T45" fmla="*/ 41 h 221"/>
              <a:gd name="T46" fmla="*/ 308 w 311"/>
              <a:gd name="T47" fmla="*/ 50 h 221"/>
              <a:gd name="T48" fmla="*/ 311 w 311"/>
              <a:gd name="T49" fmla="*/ 60 h 221"/>
              <a:gd name="T50" fmla="*/ 310 w 311"/>
              <a:gd name="T51" fmla="*/ 65 h 221"/>
              <a:gd name="T52" fmla="*/ 306 w 311"/>
              <a:gd name="T53" fmla="*/ 71 h 221"/>
              <a:gd name="T54" fmla="*/ 302 w 311"/>
              <a:gd name="T55" fmla="*/ 76 h 221"/>
              <a:gd name="T56" fmla="*/ 294 w 311"/>
              <a:gd name="T57" fmla="*/ 82 h 221"/>
              <a:gd name="T58" fmla="*/ 285 w 311"/>
              <a:gd name="T59" fmla="*/ 90 h 221"/>
              <a:gd name="T60" fmla="*/ 273 w 311"/>
              <a:gd name="T61" fmla="*/ 97 h 221"/>
              <a:gd name="T62" fmla="*/ 260 w 311"/>
              <a:gd name="T63" fmla="*/ 106 h 221"/>
              <a:gd name="T64" fmla="*/ 245 w 311"/>
              <a:gd name="T65" fmla="*/ 116 h 221"/>
              <a:gd name="T66" fmla="*/ 225 w 311"/>
              <a:gd name="T67" fmla="*/ 127 h 221"/>
              <a:gd name="T68" fmla="*/ 204 w 311"/>
              <a:gd name="T69" fmla="*/ 138 h 221"/>
              <a:gd name="T70" fmla="*/ 178 w 311"/>
              <a:gd name="T71" fmla="*/ 151 h 221"/>
              <a:gd name="T72" fmla="*/ 149 w 311"/>
              <a:gd name="T73" fmla="*/ 163 h 221"/>
              <a:gd name="T74" fmla="*/ 118 w 311"/>
              <a:gd name="T75" fmla="*/ 178 h 221"/>
              <a:gd name="T76" fmla="*/ 82 w 311"/>
              <a:gd name="T77" fmla="*/ 191 h 221"/>
              <a:gd name="T78" fmla="*/ 46 w 311"/>
              <a:gd name="T79" fmla="*/ 206 h 221"/>
              <a:gd name="T80" fmla="*/ 6 w 311"/>
              <a:gd name="T81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11" h="221">
                <a:moveTo>
                  <a:pt x="6" y="221"/>
                </a:moveTo>
                <a:lnTo>
                  <a:pt x="0" y="200"/>
                </a:lnTo>
                <a:lnTo>
                  <a:pt x="21" y="189"/>
                </a:lnTo>
                <a:lnTo>
                  <a:pt x="40" y="178"/>
                </a:lnTo>
                <a:lnTo>
                  <a:pt x="59" y="166"/>
                </a:lnTo>
                <a:lnTo>
                  <a:pt x="76" y="155"/>
                </a:lnTo>
                <a:lnTo>
                  <a:pt x="92" y="146"/>
                </a:lnTo>
                <a:lnTo>
                  <a:pt x="109" y="136"/>
                </a:lnTo>
                <a:lnTo>
                  <a:pt x="122" y="127"/>
                </a:lnTo>
                <a:lnTo>
                  <a:pt x="136" y="118"/>
                </a:lnTo>
                <a:lnTo>
                  <a:pt x="147" y="110"/>
                </a:lnTo>
                <a:lnTo>
                  <a:pt x="159" y="103"/>
                </a:lnTo>
                <a:lnTo>
                  <a:pt x="170" y="95"/>
                </a:lnTo>
                <a:lnTo>
                  <a:pt x="178" y="90"/>
                </a:lnTo>
                <a:lnTo>
                  <a:pt x="185" y="82"/>
                </a:lnTo>
                <a:lnTo>
                  <a:pt x="193" y="76"/>
                </a:lnTo>
                <a:lnTo>
                  <a:pt x="199" y="73"/>
                </a:lnTo>
                <a:lnTo>
                  <a:pt x="203" y="69"/>
                </a:lnTo>
                <a:lnTo>
                  <a:pt x="210" y="60"/>
                </a:lnTo>
                <a:lnTo>
                  <a:pt x="216" y="52"/>
                </a:lnTo>
                <a:lnTo>
                  <a:pt x="220" y="46"/>
                </a:lnTo>
                <a:lnTo>
                  <a:pt x="224" y="41"/>
                </a:lnTo>
                <a:lnTo>
                  <a:pt x="224" y="33"/>
                </a:lnTo>
                <a:lnTo>
                  <a:pt x="225" y="30"/>
                </a:lnTo>
                <a:lnTo>
                  <a:pt x="225" y="26"/>
                </a:lnTo>
                <a:lnTo>
                  <a:pt x="224" y="22"/>
                </a:lnTo>
                <a:lnTo>
                  <a:pt x="222" y="18"/>
                </a:lnTo>
                <a:lnTo>
                  <a:pt x="220" y="15"/>
                </a:lnTo>
                <a:lnTo>
                  <a:pt x="218" y="13"/>
                </a:lnTo>
                <a:lnTo>
                  <a:pt x="218" y="9"/>
                </a:lnTo>
                <a:lnTo>
                  <a:pt x="220" y="7"/>
                </a:lnTo>
                <a:lnTo>
                  <a:pt x="222" y="3"/>
                </a:lnTo>
                <a:lnTo>
                  <a:pt x="224" y="2"/>
                </a:lnTo>
                <a:lnTo>
                  <a:pt x="227" y="0"/>
                </a:lnTo>
                <a:lnTo>
                  <a:pt x="231" y="0"/>
                </a:lnTo>
                <a:lnTo>
                  <a:pt x="235" y="0"/>
                </a:lnTo>
                <a:lnTo>
                  <a:pt x="241" y="0"/>
                </a:lnTo>
                <a:lnTo>
                  <a:pt x="247" y="2"/>
                </a:lnTo>
                <a:lnTo>
                  <a:pt x="252" y="5"/>
                </a:lnTo>
                <a:lnTo>
                  <a:pt x="260" y="9"/>
                </a:lnTo>
                <a:lnTo>
                  <a:pt x="269" y="13"/>
                </a:lnTo>
                <a:lnTo>
                  <a:pt x="277" y="17"/>
                </a:lnTo>
                <a:lnTo>
                  <a:pt x="285" y="24"/>
                </a:lnTo>
                <a:lnTo>
                  <a:pt x="290" y="30"/>
                </a:lnTo>
                <a:lnTo>
                  <a:pt x="296" y="35"/>
                </a:lnTo>
                <a:lnTo>
                  <a:pt x="302" y="41"/>
                </a:lnTo>
                <a:lnTo>
                  <a:pt x="306" y="45"/>
                </a:lnTo>
                <a:lnTo>
                  <a:pt x="308" y="50"/>
                </a:lnTo>
                <a:lnTo>
                  <a:pt x="310" y="54"/>
                </a:lnTo>
                <a:lnTo>
                  <a:pt x="311" y="60"/>
                </a:lnTo>
                <a:lnTo>
                  <a:pt x="310" y="61"/>
                </a:lnTo>
                <a:lnTo>
                  <a:pt x="310" y="65"/>
                </a:lnTo>
                <a:lnTo>
                  <a:pt x="308" y="67"/>
                </a:lnTo>
                <a:lnTo>
                  <a:pt x="306" y="71"/>
                </a:lnTo>
                <a:lnTo>
                  <a:pt x="304" y="73"/>
                </a:lnTo>
                <a:lnTo>
                  <a:pt x="302" y="76"/>
                </a:lnTo>
                <a:lnTo>
                  <a:pt x="298" y="78"/>
                </a:lnTo>
                <a:lnTo>
                  <a:pt x="294" y="82"/>
                </a:lnTo>
                <a:lnTo>
                  <a:pt x="290" y="86"/>
                </a:lnTo>
                <a:lnTo>
                  <a:pt x="285" y="90"/>
                </a:lnTo>
                <a:lnTo>
                  <a:pt x="279" y="93"/>
                </a:lnTo>
                <a:lnTo>
                  <a:pt x="273" y="97"/>
                </a:lnTo>
                <a:lnTo>
                  <a:pt x="268" y="101"/>
                </a:lnTo>
                <a:lnTo>
                  <a:pt x="260" y="106"/>
                </a:lnTo>
                <a:lnTo>
                  <a:pt x="252" y="110"/>
                </a:lnTo>
                <a:lnTo>
                  <a:pt x="245" y="116"/>
                </a:lnTo>
                <a:lnTo>
                  <a:pt x="235" y="121"/>
                </a:lnTo>
                <a:lnTo>
                  <a:pt x="225" y="127"/>
                </a:lnTo>
                <a:lnTo>
                  <a:pt x="216" y="133"/>
                </a:lnTo>
                <a:lnTo>
                  <a:pt x="204" y="138"/>
                </a:lnTo>
                <a:lnTo>
                  <a:pt x="191" y="144"/>
                </a:lnTo>
                <a:lnTo>
                  <a:pt x="178" y="151"/>
                </a:lnTo>
                <a:lnTo>
                  <a:pt x="164" y="157"/>
                </a:lnTo>
                <a:lnTo>
                  <a:pt x="149" y="163"/>
                </a:lnTo>
                <a:lnTo>
                  <a:pt x="134" y="170"/>
                </a:lnTo>
                <a:lnTo>
                  <a:pt x="118" y="178"/>
                </a:lnTo>
                <a:lnTo>
                  <a:pt x="101" y="183"/>
                </a:lnTo>
                <a:lnTo>
                  <a:pt x="82" y="191"/>
                </a:lnTo>
                <a:lnTo>
                  <a:pt x="65" y="198"/>
                </a:lnTo>
                <a:lnTo>
                  <a:pt x="46" y="206"/>
                </a:lnTo>
                <a:lnTo>
                  <a:pt x="25" y="213"/>
                </a:lnTo>
                <a:lnTo>
                  <a:pt x="6" y="221"/>
                </a:lnTo>
                <a:lnTo>
                  <a:pt x="6" y="221"/>
                </a:lnTo>
              </a:path>
            </a:pathLst>
          </a:custGeom>
          <a:solidFill>
            <a:srgbClr val="221DD3"/>
          </a:solidFill>
          <a:ln w="9525">
            <a:solidFill>
              <a:srgbClr val="221DD3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7" name="Freeform 50"/>
          <p:cNvSpPr/>
          <p:nvPr/>
        </p:nvSpPr>
        <p:spPr bwMode="auto">
          <a:xfrm>
            <a:off x="6201481" y="2465716"/>
            <a:ext cx="466618" cy="292563"/>
          </a:xfrm>
          <a:custGeom>
            <a:avLst/>
            <a:gdLst>
              <a:gd name="T0" fmla="*/ 0 w 252"/>
              <a:gd name="T1" fmla="*/ 136 h 157"/>
              <a:gd name="T2" fmla="*/ 29 w 252"/>
              <a:gd name="T3" fmla="*/ 123 h 157"/>
              <a:gd name="T4" fmla="*/ 54 w 252"/>
              <a:gd name="T5" fmla="*/ 110 h 157"/>
              <a:gd name="T6" fmla="*/ 79 w 252"/>
              <a:gd name="T7" fmla="*/ 99 h 157"/>
              <a:gd name="T8" fmla="*/ 100 w 252"/>
              <a:gd name="T9" fmla="*/ 88 h 157"/>
              <a:gd name="T10" fmla="*/ 117 w 252"/>
              <a:gd name="T11" fmla="*/ 78 h 157"/>
              <a:gd name="T12" fmla="*/ 132 w 252"/>
              <a:gd name="T13" fmla="*/ 71 h 157"/>
              <a:gd name="T14" fmla="*/ 144 w 252"/>
              <a:gd name="T15" fmla="*/ 63 h 157"/>
              <a:gd name="T16" fmla="*/ 153 w 252"/>
              <a:gd name="T17" fmla="*/ 56 h 157"/>
              <a:gd name="T18" fmla="*/ 166 w 252"/>
              <a:gd name="T19" fmla="*/ 43 h 157"/>
              <a:gd name="T20" fmla="*/ 172 w 252"/>
              <a:gd name="T21" fmla="*/ 33 h 157"/>
              <a:gd name="T22" fmla="*/ 176 w 252"/>
              <a:gd name="T23" fmla="*/ 24 h 157"/>
              <a:gd name="T24" fmla="*/ 174 w 252"/>
              <a:gd name="T25" fmla="*/ 17 h 157"/>
              <a:gd name="T26" fmla="*/ 170 w 252"/>
              <a:gd name="T27" fmla="*/ 11 h 157"/>
              <a:gd name="T28" fmla="*/ 168 w 252"/>
              <a:gd name="T29" fmla="*/ 7 h 157"/>
              <a:gd name="T30" fmla="*/ 172 w 252"/>
              <a:gd name="T31" fmla="*/ 3 h 157"/>
              <a:gd name="T32" fmla="*/ 178 w 252"/>
              <a:gd name="T33" fmla="*/ 0 h 157"/>
              <a:gd name="T34" fmla="*/ 186 w 252"/>
              <a:gd name="T35" fmla="*/ 0 h 157"/>
              <a:gd name="T36" fmla="*/ 197 w 252"/>
              <a:gd name="T37" fmla="*/ 2 h 157"/>
              <a:gd name="T38" fmla="*/ 209 w 252"/>
              <a:gd name="T39" fmla="*/ 9 h 157"/>
              <a:gd name="T40" fmla="*/ 224 w 252"/>
              <a:gd name="T41" fmla="*/ 17 h 157"/>
              <a:gd name="T42" fmla="*/ 237 w 252"/>
              <a:gd name="T43" fmla="*/ 30 h 157"/>
              <a:gd name="T44" fmla="*/ 247 w 252"/>
              <a:gd name="T45" fmla="*/ 39 h 157"/>
              <a:gd name="T46" fmla="*/ 251 w 252"/>
              <a:gd name="T47" fmla="*/ 47 h 157"/>
              <a:gd name="T48" fmla="*/ 252 w 252"/>
              <a:gd name="T49" fmla="*/ 52 h 157"/>
              <a:gd name="T50" fmla="*/ 252 w 252"/>
              <a:gd name="T51" fmla="*/ 54 h 157"/>
              <a:gd name="T52" fmla="*/ 249 w 252"/>
              <a:gd name="T53" fmla="*/ 58 h 157"/>
              <a:gd name="T54" fmla="*/ 245 w 252"/>
              <a:gd name="T55" fmla="*/ 63 h 157"/>
              <a:gd name="T56" fmla="*/ 237 w 252"/>
              <a:gd name="T57" fmla="*/ 67 h 157"/>
              <a:gd name="T58" fmla="*/ 228 w 252"/>
              <a:gd name="T59" fmla="*/ 73 h 157"/>
              <a:gd name="T60" fmla="*/ 218 w 252"/>
              <a:gd name="T61" fmla="*/ 80 h 157"/>
              <a:gd name="T62" fmla="*/ 191 w 252"/>
              <a:gd name="T63" fmla="*/ 93 h 157"/>
              <a:gd name="T64" fmla="*/ 155 w 252"/>
              <a:gd name="T65" fmla="*/ 110 h 157"/>
              <a:gd name="T66" fmla="*/ 113 w 252"/>
              <a:gd name="T67" fmla="*/ 125 h 157"/>
              <a:gd name="T68" fmla="*/ 63 w 252"/>
              <a:gd name="T69" fmla="*/ 142 h 157"/>
              <a:gd name="T70" fmla="*/ 10 w 252"/>
              <a:gd name="T71" fmla="*/ 157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2" h="157">
                <a:moveTo>
                  <a:pt x="10" y="157"/>
                </a:moveTo>
                <a:lnTo>
                  <a:pt x="0" y="136"/>
                </a:lnTo>
                <a:lnTo>
                  <a:pt x="16" y="129"/>
                </a:lnTo>
                <a:lnTo>
                  <a:pt x="29" y="123"/>
                </a:lnTo>
                <a:lnTo>
                  <a:pt x="42" y="116"/>
                </a:lnTo>
                <a:lnTo>
                  <a:pt x="54" y="110"/>
                </a:lnTo>
                <a:lnTo>
                  <a:pt x="67" y="105"/>
                </a:lnTo>
                <a:lnTo>
                  <a:pt x="79" y="99"/>
                </a:lnTo>
                <a:lnTo>
                  <a:pt x="88" y="93"/>
                </a:lnTo>
                <a:lnTo>
                  <a:pt x="100" y="88"/>
                </a:lnTo>
                <a:lnTo>
                  <a:pt x="107" y="84"/>
                </a:lnTo>
                <a:lnTo>
                  <a:pt x="117" y="78"/>
                </a:lnTo>
                <a:lnTo>
                  <a:pt x="124" y="75"/>
                </a:lnTo>
                <a:lnTo>
                  <a:pt x="132" y="71"/>
                </a:lnTo>
                <a:lnTo>
                  <a:pt x="138" y="65"/>
                </a:lnTo>
                <a:lnTo>
                  <a:pt x="144" y="63"/>
                </a:lnTo>
                <a:lnTo>
                  <a:pt x="149" y="60"/>
                </a:lnTo>
                <a:lnTo>
                  <a:pt x="153" y="56"/>
                </a:lnTo>
                <a:lnTo>
                  <a:pt x="161" y="50"/>
                </a:lnTo>
                <a:lnTo>
                  <a:pt x="166" y="43"/>
                </a:lnTo>
                <a:lnTo>
                  <a:pt x="170" y="39"/>
                </a:lnTo>
                <a:lnTo>
                  <a:pt x="172" y="33"/>
                </a:lnTo>
                <a:lnTo>
                  <a:pt x="174" y="28"/>
                </a:lnTo>
                <a:lnTo>
                  <a:pt x="176" y="24"/>
                </a:lnTo>
                <a:lnTo>
                  <a:pt x="176" y="20"/>
                </a:lnTo>
                <a:lnTo>
                  <a:pt x="174" y="17"/>
                </a:lnTo>
                <a:lnTo>
                  <a:pt x="172" y="15"/>
                </a:lnTo>
                <a:lnTo>
                  <a:pt x="170" y="11"/>
                </a:lnTo>
                <a:lnTo>
                  <a:pt x="168" y="9"/>
                </a:lnTo>
                <a:lnTo>
                  <a:pt x="168" y="7"/>
                </a:lnTo>
                <a:lnTo>
                  <a:pt x="170" y="5"/>
                </a:lnTo>
                <a:lnTo>
                  <a:pt x="172" y="3"/>
                </a:lnTo>
                <a:lnTo>
                  <a:pt x="174" y="2"/>
                </a:lnTo>
                <a:lnTo>
                  <a:pt x="178" y="0"/>
                </a:lnTo>
                <a:lnTo>
                  <a:pt x="182" y="0"/>
                </a:lnTo>
                <a:lnTo>
                  <a:pt x="186" y="0"/>
                </a:lnTo>
                <a:lnTo>
                  <a:pt x="191" y="0"/>
                </a:lnTo>
                <a:lnTo>
                  <a:pt x="197" y="2"/>
                </a:lnTo>
                <a:lnTo>
                  <a:pt x="203" y="5"/>
                </a:lnTo>
                <a:lnTo>
                  <a:pt x="209" y="9"/>
                </a:lnTo>
                <a:lnTo>
                  <a:pt x="216" y="13"/>
                </a:lnTo>
                <a:lnTo>
                  <a:pt x="224" y="17"/>
                </a:lnTo>
                <a:lnTo>
                  <a:pt x="231" y="24"/>
                </a:lnTo>
                <a:lnTo>
                  <a:pt x="237" y="30"/>
                </a:lnTo>
                <a:lnTo>
                  <a:pt x="241" y="35"/>
                </a:lnTo>
                <a:lnTo>
                  <a:pt x="247" y="39"/>
                </a:lnTo>
                <a:lnTo>
                  <a:pt x="249" y="43"/>
                </a:lnTo>
                <a:lnTo>
                  <a:pt x="251" y="47"/>
                </a:lnTo>
                <a:lnTo>
                  <a:pt x="252" y="48"/>
                </a:lnTo>
                <a:lnTo>
                  <a:pt x="252" y="52"/>
                </a:lnTo>
                <a:lnTo>
                  <a:pt x="252" y="52"/>
                </a:lnTo>
                <a:lnTo>
                  <a:pt x="252" y="54"/>
                </a:lnTo>
                <a:lnTo>
                  <a:pt x="251" y="56"/>
                </a:lnTo>
                <a:lnTo>
                  <a:pt x="249" y="58"/>
                </a:lnTo>
                <a:lnTo>
                  <a:pt x="247" y="62"/>
                </a:lnTo>
                <a:lnTo>
                  <a:pt x="245" y="63"/>
                </a:lnTo>
                <a:lnTo>
                  <a:pt x="241" y="65"/>
                </a:lnTo>
                <a:lnTo>
                  <a:pt x="237" y="67"/>
                </a:lnTo>
                <a:lnTo>
                  <a:pt x="233" y="71"/>
                </a:lnTo>
                <a:lnTo>
                  <a:pt x="228" y="73"/>
                </a:lnTo>
                <a:lnTo>
                  <a:pt x="224" y="77"/>
                </a:lnTo>
                <a:lnTo>
                  <a:pt x="218" y="80"/>
                </a:lnTo>
                <a:lnTo>
                  <a:pt x="205" y="86"/>
                </a:lnTo>
                <a:lnTo>
                  <a:pt x="191" y="93"/>
                </a:lnTo>
                <a:lnTo>
                  <a:pt x="172" y="103"/>
                </a:lnTo>
                <a:lnTo>
                  <a:pt x="155" y="110"/>
                </a:lnTo>
                <a:lnTo>
                  <a:pt x="134" y="118"/>
                </a:lnTo>
                <a:lnTo>
                  <a:pt x="113" y="125"/>
                </a:lnTo>
                <a:lnTo>
                  <a:pt x="88" y="135"/>
                </a:lnTo>
                <a:lnTo>
                  <a:pt x="63" y="142"/>
                </a:lnTo>
                <a:lnTo>
                  <a:pt x="37" y="150"/>
                </a:lnTo>
                <a:lnTo>
                  <a:pt x="10" y="157"/>
                </a:lnTo>
                <a:lnTo>
                  <a:pt x="10" y="157"/>
                </a:lnTo>
              </a:path>
            </a:pathLst>
          </a:custGeom>
          <a:solidFill>
            <a:srgbClr val="221DD3"/>
          </a:solidFill>
          <a:ln w="9525">
            <a:solidFill>
              <a:srgbClr val="221DD3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8" name="Freeform 52"/>
          <p:cNvSpPr/>
          <p:nvPr/>
        </p:nvSpPr>
        <p:spPr bwMode="auto">
          <a:xfrm>
            <a:off x="6385306" y="2733567"/>
            <a:ext cx="340705" cy="337003"/>
          </a:xfrm>
          <a:custGeom>
            <a:avLst/>
            <a:gdLst>
              <a:gd name="T0" fmla="*/ 181 w 183"/>
              <a:gd name="T1" fmla="*/ 63 h 181"/>
              <a:gd name="T2" fmla="*/ 180 w 183"/>
              <a:gd name="T3" fmla="*/ 65 h 181"/>
              <a:gd name="T4" fmla="*/ 176 w 183"/>
              <a:gd name="T5" fmla="*/ 69 h 181"/>
              <a:gd name="T6" fmla="*/ 172 w 183"/>
              <a:gd name="T7" fmla="*/ 73 h 181"/>
              <a:gd name="T8" fmla="*/ 168 w 183"/>
              <a:gd name="T9" fmla="*/ 78 h 181"/>
              <a:gd name="T10" fmla="*/ 162 w 183"/>
              <a:gd name="T11" fmla="*/ 84 h 181"/>
              <a:gd name="T12" fmla="*/ 155 w 183"/>
              <a:gd name="T13" fmla="*/ 90 h 181"/>
              <a:gd name="T14" fmla="*/ 145 w 183"/>
              <a:gd name="T15" fmla="*/ 97 h 181"/>
              <a:gd name="T16" fmla="*/ 136 w 183"/>
              <a:gd name="T17" fmla="*/ 105 h 181"/>
              <a:gd name="T18" fmla="*/ 124 w 183"/>
              <a:gd name="T19" fmla="*/ 116 h 181"/>
              <a:gd name="T20" fmla="*/ 113 w 183"/>
              <a:gd name="T21" fmla="*/ 125 h 181"/>
              <a:gd name="T22" fmla="*/ 99 w 183"/>
              <a:gd name="T23" fmla="*/ 135 h 181"/>
              <a:gd name="T24" fmla="*/ 86 w 183"/>
              <a:gd name="T25" fmla="*/ 144 h 181"/>
              <a:gd name="T26" fmla="*/ 71 w 183"/>
              <a:gd name="T27" fmla="*/ 153 h 181"/>
              <a:gd name="T28" fmla="*/ 53 w 183"/>
              <a:gd name="T29" fmla="*/ 163 h 181"/>
              <a:gd name="T30" fmla="*/ 36 w 183"/>
              <a:gd name="T31" fmla="*/ 172 h 181"/>
              <a:gd name="T32" fmla="*/ 15 w 183"/>
              <a:gd name="T33" fmla="*/ 181 h 181"/>
              <a:gd name="T34" fmla="*/ 0 w 183"/>
              <a:gd name="T35" fmla="*/ 170 h 181"/>
              <a:gd name="T36" fmla="*/ 19 w 183"/>
              <a:gd name="T37" fmla="*/ 151 h 181"/>
              <a:gd name="T38" fmla="*/ 36 w 183"/>
              <a:gd name="T39" fmla="*/ 136 h 181"/>
              <a:gd name="T40" fmla="*/ 52 w 183"/>
              <a:gd name="T41" fmla="*/ 120 h 181"/>
              <a:gd name="T42" fmla="*/ 65 w 183"/>
              <a:gd name="T43" fmla="*/ 107 h 181"/>
              <a:gd name="T44" fmla="*/ 76 w 183"/>
              <a:gd name="T45" fmla="*/ 93 h 181"/>
              <a:gd name="T46" fmla="*/ 88 w 183"/>
              <a:gd name="T47" fmla="*/ 82 h 181"/>
              <a:gd name="T48" fmla="*/ 95 w 183"/>
              <a:gd name="T49" fmla="*/ 71 h 181"/>
              <a:gd name="T50" fmla="*/ 103 w 183"/>
              <a:gd name="T51" fmla="*/ 63 h 181"/>
              <a:gd name="T52" fmla="*/ 107 w 183"/>
              <a:gd name="T53" fmla="*/ 56 h 181"/>
              <a:gd name="T54" fmla="*/ 111 w 183"/>
              <a:gd name="T55" fmla="*/ 48 h 181"/>
              <a:gd name="T56" fmla="*/ 113 w 183"/>
              <a:gd name="T57" fmla="*/ 43 h 181"/>
              <a:gd name="T58" fmla="*/ 115 w 183"/>
              <a:gd name="T59" fmla="*/ 35 h 181"/>
              <a:gd name="T60" fmla="*/ 117 w 183"/>
              <a:gd name="T61" fmla="*/ 32 h 181"/>
              <a:gd name="T62" fmla="*/ 117 w 183"/>
              <a:gd name="T63" fmla="*/ 26 h 181"/>
              <a:gd name="T64" fmla="*/ 117 w 183"/>
              <a:gd name="T65" fmla="*/ 20 h 181"/>
              <a:gd name="T66" fmla="*/ 115 w 183"/>
              <a:gd name="T67" fmla="*/ 17 h 181"/>
              <a:gd name="T68" fmla="*/ 113 w 183"/>
              <a:gd name="T69" fmla="*/ 13 h 181"/>
              <a:gd name="T70" fmla="*/ 111 w 183"/>
              <a:gd name="T71" fmla="*/ 11 h 181"/>
              <a:gd name="T72" fmla="*/ 109 w 183"/>
              <a:gd name="T73" fmla="*/ 7 h 181"/>
              <a:gd name="T74" fmla="*/ 109 w 183"/>
              <a:gd name="T75" fmla="*/ 5 h 181"/>
              <a:gd name="T76" fmla="*/ 109 w 183"/>
              <a:gd name="T77" fmla="*/ 4 h 181"/>
              <a:gd name="T78" fmla="*/ 111 w 183"/>
              <a:gd name="T79" fmla="*/ 2 h 181"/>
              <a:gd name="T80" fmla="*/ 113 w 183"/>
              <a:gd name="T81" fmla="*/ 0 h 181"/>
              <a:gd name="T82" fmla="*/ 115 w 183"/>
              <a:gd name="T83" fmla="*/ 0 h 181"/>
              <a:gd name="T84" fmla="*/ 122 w 183"/>
              <a:gd name="T85" fmla="*/ 0 h 181"/>
              <a:gd name="T86" fmla="*/ 130 w 183"/>
              <a:gd name="T87" fmla="*/ 2 h 181"/>
              <a:gd name="T88" fmla="*/ 139 w 183"/>
              <a:gd name="T89" fmla="*/ 4 h 181"/>
              <a:gd name="T90" fmla="*/ 149 w 183"/>
              <a:gd name="T91" fmla="*/ 7 h 181"/>
              <a:gd name="T92" fmla="*/ 157 w 183"/>
              <a:gd name="T93" fmla="*/ 15 h 181"/>
              <a:gd name="T94" fmla="*/ 166 w 183"/>
              <a:gd name="T95" fmla="*/ 20 h 181"/>
              <a:gd name="T96" fmla="*/ 170 w 183"/>
              <a:gd name="T97" fmla="*/ 24 h 181"/>
              <a:gd name="T98" fmla="*/ 172 w 183"/>
              <a:gd name="T99" fmla="*/ 26 h 181"/>
              <a:gd name="T100" fmla="*/ 176 w 183"/>
              <a:gd name="T101" fmla="*/ 30 h 181"/>
              <a:gd name="T102" fmla="*/ 178 w 183"/>
              <a:gd name="T103" fmla="*/ 33 h 181"/>
              <a:gd name="T104" fmla="*/ 180 w 183"/>
              <a:gd name="T105" fmla="*/ 43 h 181"/>
              <a:gd name="T106" fmla="*/ 181 w 183"/>
              <a:gd name="T107" fmla="*/ 50 h 181"/>
              <a:gd name="T108" fmla="*/ 183 w 183"/>
              <a:gd name="T109" fmla="*/ 52 h 181"/>
              <a:gd name="T110" fmla="*/ 183 w 183"/>
              <a:gd name="T111" fmla="*/ 56 h 181"/>
              <a:gd name="T112" fmla="*/ 183 w 183"/>
              <a:gd name="T113" fmla="*/ 60 h 181"/>
              <a:gd name="T114" fmla="*/ 181 w 183"/>
              <a:gd name="T115" fmla="*/ 63 h 181"/>
              <a:gd name="T116" fmla="*/ 181 w 183"/>
              <a:gd name="T117" fmla="*/ 63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83" h="181">
                <a:moveTo>
                  <a:pt x="181" y="63"/>
                </a:moveTo>
                <a:lnTo>
                  <a:pt x="180" y="65"/>
                </a:lnTo>
                <a:lnTo>
                  <a:pt x="176" y="69"/>
                </a:lnTo>
                <a:lnTo>
                  <a:pt x="172" y="73"/>
                </a:lnTo>
                <a:lnTo>
                  <a:pt x="168" y="78"/>
                </a:lnTo>
                <a:lnTo>
                  <a:pt x="162" y="84"/>
                </a:lnTo>
                <a:lnTo>
                  <a:pt x="155" y="90"/>
                </a:lnTo>
                <a:lnTo>
                  <a:pt x="145" y="97"/>
                </a:lnTo>
                <a:lnTo>
                  <a:pt x="136" y="105"/>
                </a:lnTo>
                <a:lnTo>
                  <a:pt x="124" y="116"/>
                </a:lnTo>
                <a:lnTo>
                  <a:pt x="113" y="125"/>
                </a:lnTo>
                <a:lnTo>
                  <a:pt x="99" y="135"/>
                </a:lnTo>
                <a:lnTo>
                  <a:pt x="86" y="144"/>
                </a:lnTo>
                <a:lnTo>
                  <a:pt x="71" y="153"/>
                </a:lnTo>
                <a:lnTo>
                  <a:pt x="53" y="163"/>
                </a:lnTo>
                <a:lnTo>
                  <a:pt x="36" y="172"/>
                </a:lnTo>
                <a:lnTo>
                  <a:pt x="15" y="181"/>
                </a:lnTo>
                <a:lnTo>
                  <a:pt x="0" y="170"/>
                </a:lnTo>
                <a:lnTo>
                  <a:pt x="19" y="151"/>
                </a:lnTo>
                <a:lnTo>
                  <a:pt x="36" y="136"/>
                </a:lnTo>
                <a:lnTo>
                  <a:pt x="52" y="120"/>
                </a:lnTo>
                <a:lnTo>
                  <a:pt x="65" y="107"/>
                </a:lnTo>
                <a:lnTo>
                  <a:pt x="76" y="93"/>
                </a:lnTo>
                <a:lnTo>
                  <a:pt x="88" y="82"/>
                </a:lnTo>
                <a:lnTo>
                  <a:pt x="95" y="71"/>
                </a:lnTo>
                <a:lnTo>
                  <a:pt x="103" y="63"/>
                </a:lnTo>
                <a:lnTo>
                  <a:pt x="107" y="56"/>
                </a:lnTo>
                <a:lnTo>
                  <a:pt x="111" y="48"/>
                </a:lnTo>
                <a:lnTo>
                  <a:pt x="113" y="43"/>
                </a:lnTo>
                <a:lnTo>
                  <a:pt x="115" y="35"/>
                </a:lnTo>
                <a:lnTo>
                  <a:pt x="117" y="32"/>
                </a:lnTo>
                <a:lnTo>
                  <a:pt x="117" y="26"/>
                </a:lnTo>
                <a:lnTo>
                  <a:pt x="117" y="20"/>
                </a:lnTo>
                <a:lnTo>
                  <a:pt x="115" y="17"/>
                </a:lnTo>
                <a:lnTo>
                  <a:pt x="113" y="13"/>
                </a:lnTo>
                <a:lnTo>
                  <a:pt x="111" y="11"/>
                </a:lnTo>
                <a:lnTo>
                  <a:pt x="109" y="7"/>
                </a:lnTo>
                <a:lnTo>
                  <a:pt x="109" y="5"/>
                </a:lnTo>
                <a:lnTo>
                  <a:pt x="109" y="4"/>
                </a:lnTo>
                <a:lnTo>
                  <a:pt x="111" y="2"/>
                </a:lnTo>
                <a:lnTo>
                  <a:pt x="113" y="0"/>
                </a:lnTo>
                <a:lnTo>
                  <a:pt x="115" y="0"/>
                </a:lnTo>
                <a:lnTo>
                  <a:pt x="122" y="0"/>
                </a:lnTo>
                <a:lnTo>
                  <a:pt x="130" y="2"/>
                </a:lnTo>
                <a:lnTo>
                  <a:pt x="139" y="4"/>
                </a:lnTo>
                <a:lnTo>
                  <a:pt x="149" y="7"/>
                </a:lnTo>
                <a:lnTo>
                  <a:pt x="157" y="15"/>
                </a:lnTo>
                <a:lnTo>
                  <a:pt x="166" y="20"/>
                </a:lnTo>
                <a:lnTo>
                  <a:pt x="170" y="24"/>
                </a:lnTo>
                <a:lnTo>
                  <a:pt x="172" y="26"/>
                </a:lnTo>
                <a:lnTo>
                  <a:pt x="176" y="30"/>
                </a:lnTo>
                <a:lnTo>
                  <a:pt x="178" y="33"/>
                </a:lnTo>
                <a:lnTo>
                  <a:pt x="180" y="43"/>
                </a:lnTo>
                <a:lnTo>
                  <a:pt x="181" y="50"/>
                </a:lnTo>
                <a:lnTo>
                  <a:pt x="183" y="52"/>
                </a:lnTo>
                <a:lnTo>
                  <a:pt x="183" y="56"/>
                </a:lnTo>
                <a:lnTo>
                  <a:pt x="183" y="60"/>
                </a:lnTo>
                <a:lnTo>
                  <a:pt x="181" y="63"/>
                </a:lnTo>
                <a:lnTo>
                  <a:pt x="181" y="63"/>
                </a:lnTo>
              </a:path>
            </a:pathLst>
          </a:custGeom>
          <a:solidFill>
            <a:srgbClr val="221DD3"/>
          </a:solidFill>
          <a:ln w="9525">
            <a:solidFill>
              <a:srgbClr val="221DD3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9" name="TextBox 78"/>
          <p:cNvSpPr txBox="1"/>
          <p:nvPr/>
        </p:nvSpPr>
        <p:spPr>
          <a:xfrm>
            <a:off x="4716016" y="4106331"/>
            <a:ext cx="3213058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仿宋" pitchFamily="49" charset="-122"/>
                <a:ea typeface="仿宋" pitchFamily="49" charset="-122"/>
              </a:rPr>
              <a:t>    撇画较多，要写出不同的长短和角度。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5" grpId="0" animBg="1"/>
      <p:bldP spid="76" grpId="0" animBg="1"/>
      <p:bldP spid="77" grpId="0" animBg="1"/>
      <p:bldP spid="7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29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300846c-0e98-4108-9644-135221490b40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300846c-0e98-4108-9644-135221490b4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4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5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29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4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5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29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42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333339564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Mod val="20000"/>
            <a:lumOff val="80000"/>
          </a:schemeClr>
        </a:solidFill>
        <a:ln w="0">
          <a:noFill/>
        </a:ln>
      </a:spPr>
      <a:bodyPr rtlCol="0" anchor="ctr"/>
      <a:lstStyle>
        <a:defPPr algn="ctr">
          <a:defRPr b="1">
            <a:solidFill>
              <a:srgbClr val="FF0000"/>
            </a:solidFill>
            <a:latin typeface="楷体_GB2312" panose="02010609030101010101" charset="-122"/>
            <a:ea typeface="楷体_GB2312" panose="02010609030101010101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2539</Words>
  <PresentationFormat>全屏显示(16:9)</PresentationFormat>
  <Paragraphs>324</Paragraphs>
  <Slides>58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58</vt:i4>
      </vt:variant>
    </vt:vector>
  </HeadingPairs>
  <TitlesOfParts>
    <vt:vector size="72" baseType="lpstr">
      <vt:lpstr>宋体</vt:lpstr>
      <vt:lpstr>楷体_GB2312</vt:lpstr>
      <vt:lpstr>黑体</vt:lpstr>
      <vt:lpstr>Times New Roman</vt:lpstr>
      <vt:lpstr>楷体</vt:lpstr>
      <vt:lpstr>汉语拼音</vt:lpstr>
      <vt:lpstr>Kaiti SC</vt:lpstr>
      <vt:lpstr>Calibri</vt:lpstr>
      <vt:lpstr>Arial</vt:lpstr>
      <vt:lpstr>Impact</vt:lpstr>
      <vt:lpstr>仿宋</vt:lpstr>
      <vt:lpstr>Songti SC</vt:lpstr>
      <vt:lpstr>华文楷体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dcterms:created xsi:type="dcterms:W3CDTF">2017-03-17T02:28:00Z</dcterms:created>
  <dcterms:modified xsi:type="dcterms:W3CDTF">2022-08-09T02:15:19Z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