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433" r:id="rId2"/>
    <p:sldId id="833" r:id="rId3"/>
    <p:sldId id="834" r:id="rId4"/>
    <p:sldId id="323" r:id="rId5"/>
    <p:sldId id="850" r:id="rId6"/>
    <p:sldId id="870" r:id="rId7"/>
    <p:sldId id="835" r:id="rId8"/>
    <p:sldId id="851" r:id="rId9"/>
    <p:sldId id="852" r:id="rId10"/>
    <p:sldId id="781" r:id="rId11"/>
    <p:sldId id="871" r:id="rId12"/>
    <p:sldId id="837" r:id="rId13"/>
    <p:sldId id="868" r:id="rId14"/>
    <p:sldId id="872" r:id="rId15"/>
    <p:sldId id="858" r:id="rId16"/>
    <p:sldId id="874" r:id="rId17"/>
    <p:sldId id="875" r:id="rId18"/>
    <p:sldId id="838" r:id="rId19"/>
  </p:sldIdLst>
  <p:sldSz cx="9144000" cy="5143500" type="screen16x9"/>
  <p:notesSz cx="6858000" cy="9144000"/>
  <p:embeddedFontLst>
    <p:embeddedFont>
      <p:font typeface="楷体" panose="02010609060101010101" pitchFamily="49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黑体" panose="02010609060101010101" pitchFamily="49" charset="-122"/>
      <p:regular r:id="rId27"/>
    </p:embeddedFont>
    <p:embeddedFont>
      <p:font typeface="华文楷体" panose="02010600040101010101" pitchFamily="2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060"/>
    <a:srgbClr val="009900"/>
    <a:srgbClr val="FF6600"/>
    <a:srgbClr val="FF0000"/>
    <a:srgbClr val="FF9933"/>
    <a:srgbClr val="0000FF"/>
    <a:srgbClr val="0070C0"/>
    <a:srgbClr val="FF9F9F"/>
    <a:srgbClr val="FFB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>
      <p:cViewPr varScale="1">
        <p:scale>
          <a:sx n="142" d="100"/>
          <a:sy n="142" d="100"/>
        </p:scale>
        <p:origin x="522" y="120"/>
      </p:cViewPr>
      <p:guideLst>
        <p:guide orient="horz" pos="14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144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4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07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王景然\崭新每一天\一头耕牛，每天更新\18秋项目\课件修订\小版本课件\背景_副本_副本.pn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" t="75865" r="791" b="-1"/>
          <a:stretch/>
        </p:blipFill>
        <p:spPr bwMode="auto">
          <a:xfrm>
            <a:off x="0" y="3886200"/>
            <a:ext cx="9144000" cy="12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 userDrawn="1"/>
        </p:nvGrpSpPr>
        <p:grpSpPr>
          <a:xfrm>
            <a:off x="1" y="92978"/>
            <a:ext cx="2771800" cy="275590"/>
            <a:chOff x="1" y="92978"/>
            <a:chExt cx="2771800" cy="275590"/>
          </a:xfrm>
        </p:grpSpPr>
        <p:sp>
          <p:nvSpPr>
            <p:cNvPr id="8" name="矩形 7"/>
            <p:cNvSpPr/>
            <p:nvPr userDrawn="1"/>
          </p:nvSpPr>
          <p:spPr>
            <a:xfrm flipH="1">
              <a:off x="1" y="123478"/>
              <a:ext cx="2771800" cy="216000"/>
            </a:xfrm>
            <a:prstGeom prst="rect">
              <a:avLst/>
            </a:prstGeom>
            <a:gradFill flip="none" rotWithShape="1">
              <a:gsLst>
                <a:gs pos="40000">
                  <a:schemeClr val="accent5">
                    <a:lumMod val="60000"/>
                    <a:lumOff val="40000"/>
                  </a:schemeClr>
                </a:gs>
                <a:gs pos="97000">
                  <a:schemeClr val="bg1">
                    <a:alpha val="0"/>
                  </a:schemeClr>
                </a:gs>
                <a:gs pos="70000">
                  <a:schemeClr val="accent5">
                    <a:lumMod val="40000"/>
                    <a:lumOff val="60000"/>
                    <a:alpha val="76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10"/>
            <p:cNvSpPr txBox="1"/>
            <p:nvPr userDrawn="1"/>
          </p:nvSpPr>
          <p:spPr>
            <a:xfrm>
              <a:off x="193237" y="92978"/>
              <a:ext cx="2011680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rPr>
                <a:t>口语交际：讲历史人物故事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四年级</a:t>
            </a:r>
            <a:r>
              <a:rPr lang="zh-CN" altLang="en-US" sz="4500" b="1" dirty="0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语文上册</a:t>
            </a:r>
          </a:p>
        </p:txBody>
      </p:sp>
    </p:spTree>
    <p:extLst>
      <p:ext uri="{BB962C8B-B14F-4D97-AF65-F5344CB8AC3E}">
        <p14:creationId xmlns:p14="http://schemas.microsoft.com/office/powerpoint/2010/main" val="20600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7"/>
          <p:cNvSpPr>
            <a:spLocks/>
          </p:cNvSpPr>
          <p:nvPr/>
        </p:nvSpPr>
        <p:spPr bwMode="auto">
          <a:xfrm>
            <a:off x="554062" y="1626177"/>
            <a:ext cx="238095" cy="68592"/>
          </a:xfrm>
          <a:custGeom>
            <a:avLst/>
            <a:gdLst>
              <a:gd name="T0" fmla="*/ 113 w 361"/>
              <a:gd name="T1" fmla="*/ 81 h 104"/>
              <a:gd name="T2" fmla="*/ 108 w 361"/>
              <a:gd name="T3" fmla="*/ 83 h 104"/>
              <a:gd name="T4" fmla="*/ 102 w 361"/>
              <a:gd name="T5" fmla="*/ 84 h 104"/>
              <a:gd name="T6" fmla="*/ 96 w 361"/>
              <a:gd name="T7" fmla="*/ 87 h 104"/>
              <a:gd name="T8" fmla="*/ 89 w 361"/>
              <a:gd name="T9" fmla="*/ 89 h 104"/>
              <a:gd name="T10" fmla="*/ 81 w 361"/>
              <a:gd name="T11" fmla="*/ 92 h 104"/>
              <a:gd name="T12" fmla="*/ 74 w 361"/>
              <a:gd name="T13" fmla="*/ 95 h 104"/>
              <a:gd name="T14" fmla="*/ 65 w 361"/>
              <a:gd name="T15" fmla="*/ 99 h 104"/>
              <a:gd name="T16" fmla="*/ 54 w 361"/>
              <a:gd name="T17" fmla="*/ 104 h 104"/>
              <a:gd name="T18" fmla="*/ 27 w 361"/>
              <a:gd name="T19" fmla="*/ 80 h 104"/>
              <a:gd name="T20" fmla="*/ 0 w 361"/>
              <a:gd name="T21" fmla="*/ 54 h 104"/>
              <a:gd name="T22" fmla="*/ 125 w 361"/>
              <a:gd name="T23" fmla="*/ 40 h 104"/>
              <a:gd name="T24" fmla="*/ 248 w 361"/>
              <a:gd name="T25" fmla="*/ 27 h 104"/>
              <a:gd name="T26" fmla="*/ 257 w 361"/>
              <a:gd name="T27" fmla="*/ 25 h 104"/>
              <a:gd name="T28" fmla="*/ 265 w 361"/>
              <a:gd name="T29" fmla="*/ 24 h 104"/>
              <a:gd name="T30" fmla="*/ 272 w 361"/>
              <a:gd name="T31" fmla="*/ 21 h 104"/>
              <a:gd name="T32" fmla="*/ 278 w 361"/>
              <a:gd name="T33" fmla="*/ 18 h 104"/>
              <a:gd name="T34" fmla="*/ 286 w 361"/>
              <a:gd name="T35" fmla="*/ 13 h 104"/>
              <a:gd name="T36" fmla="*/ 292 w 361"/>
              <a:gd name="T37" fmla="*/ 10 h 104"/>
              <a:gd name="T38" fmla="*/ 298 w 361"/>
              <a:gd name="T39" fmla="*/ 6 h 104"/>
              <a:gd name="T40" fmla="*/ 302 w 361"/>
              <a:gd name="T41" fmla="*/ 0 h 104"/>
              <a:gd name="T42" fmla="*/ 331 w 361"/>
              <a:gd name="T43" fmla="*/ 21 h 104"/>
              <a:gd name="T44" fmla="*/ 361 w 361"/>
              <a:gd name="T45" fmla="*/ 40 h 104"/>
              <a:gd name="T46" fmla="*/ 361 w 361"/>
              <a:gd name="T47" fmla="*/ 48 h 104"/>
              <a:gd name="T48" fmla="*/ 361 w 361"/>
              <a:gd name="T49" fmla="*/ 54 h 104"/>
              <a:gd name="T50" fmla="*/ 238 w 361"/>
              <a:gd name="T51" fmla="*/ 67 h 104"/>
              <a:gd name="T52" fmla="*/ 113 w 361"/>
              <a:gd name="T53" fmla="*/ 81 h 104"/>
              <a:gd name="T54" fmla="*/ 113 w 361"/>
              <a:gd name="T55" fmla="*/ 8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1" h="104">
                <a:moveTo>
                  <a:pt x="113" y="81"/>
                </a:moveTo>
                <a:lnTo>
                  <a:pt x="108" y="83"/>
                </a:lnTo>
                <a:lnTo>
                  <a:pt x="102" y="84"/>
                </a:lnTo>
                <a:lnTo>
                  <a:pt x="96" y="87"/>
                </a:lnTo>
                <a:lnTo>
                  <a:pt x="89" y="89"/>
                </a:lnTo>
                <a:lnTo>
                  <a:pt x="81" y="92"/>
                </a:lnTo>
                <a:lnTo>
                  <a:pt x="74" y="95"/>
                </a:lnTo>
                <a:lnTo>
                  <a:pt x="65" y="99"/>
                </a:lnTo>
                <a:lnTo>
                  <a:pt x="54" y="104"/>
                </a:lnTo>
                <a:lnTo>
                  <a:pt x="27" y="80"/>
                </a:lnTo>
                <a:lnTo>
                  <a:pt x="0" y="54"/>
                </a:lnTo>
                <a:lnTo>
                  <a:pt x="125" y="40"/>
                </a:lnTo>
                <a:lnTo>
                  <a:pt x="248" y="27"/>
                </a:lnTo>
                <a:lnTo>
                  <a:pt x="257" y="25"/>
                </a:lnTo>
                <a:lnTo>
                  <a:pt x="265" y="24"/>
                </a:lnTo>
                <a:lnTo>
                  <a:pt x="272" y="21"/>
                </a:lnTo>
                <a:lnTo>
                  <a:pt x="278" y="18"/>
                </a:lnTo>
                <a:lnTo>
                  <a:pt x="286" y="13"/>
                </a:lnTo>
                <a:lnTo>
                  <a:pt x="292" y="10"/>
                </a:lnTo>
                <a:lnTo>
                  <a:pt x="298" y="6"/>
                </a:lnTo>
                <a:lnTo>
                  <a:pt x="302" y="0"/>
                </a:lnTo>
                <a:lnTo>
                  <a:pt x="331" y="21"/>
                </a:lnTo>
                <a:lnTo>
                  <a:pt x="361" y="40"/>
                </a:lnTo>
                <a:lnTo>
                  <a:pt x="361" y="48"/>
                </a:lnTo>
                <a:lnTo>
                  <a:pt x="361" y="54"/>
                </a:lnTo>
                <a:lnTo>
                  <a:pt x="238" y="67"/>
                </a:lnTo>
                <a:lnTo>
                  <a:pt x="113" y="81"/>
                </a:lnTo>
                <a:lnTo>
                  <a:pt x="113" y="81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654972" y="1655856"/>
            <a:ext cx="32977" cy="395066"/>
          </a:xfrm>
          <a:custGeom>
            <a:avLst/>
            <a:gdLst>
              <a:gd name="T0" fmla="*/ 50 w 50"/>
              <a:gd name="T1" fmla="*/ 0 h 599"/>
              <a:gd name="T2" fmla="*/ 50 w 50"/>
              <a:gd name="T3" fmla="*/ 586 h 599"/>
              <a:gd name="T4" fmla="*/ 26 w 50"/>
              <a:gd name="T5" fmla="*/ 593 h 599"/>
              <a:gd name="T6" fmla="*/ 0 w 50"/>
              <a:gd name="T7" fmla="*/ 599 h 599"/>
              <a:gd name="T8" fmla="*/ 0 w 50"/>
              <a:gd name="T9" fmla="*/ 0 h 599"/>
              <a:gd name="T10" fmla="*/ 50 w 50"/>
              <a:gd name="T11" fmla="*/ 0 h 599"/>
              <a:gd name="T12" fmla="*/ 50 w 50"/>
              <a:gd name="T13" fmla="*/ 0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599">
                <a:moveTo>
                  <a:pt x="50" y="0"/>
                </a:moveTo>
                <a:lnTo>
                  <a:pt x="50" y="586"/>
                </a:lnTo>
                <a:lnTo>
                  <a:pt x="26" y="593"/>
                </a:lnTo>
                <a:lnTo>
                  <a:pt x="0" y="599"/>
                </a:lnTo>
                <a:lnTo>
                  <a:pt x="0" y="0"/>
                </a:lnTo>
                <a:lnTo>
                  <a:pt x="50" y="0"/>
                </a:lnTo>
                <a:lnTo>
                  <a:pt x="50" y="0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563296" y="1809529"/>
            <a:ext cx="213692" cy="67273"/>
          </a:xfrm>
          <a:custGeom>
            <a:avLst/>
            <a:gdLst>
              <a:gd name="T0" fmla="*/ 0 w 324"/>
              <a:gd name="T1" fmla="*/ 54 h 102"/>
              <a:gd name="T2" fmla="*/ 13 w 324"/>
              <a:gd name="T3" fmla="*/ 51 h 102"/>
              <a:gd name="T4" fmla="*/ 27 w 324"/>
              <a:gd name="T5" fmla="*/ 49 h 102"/>
              <a:gd name="T6" fmla="*/ 40 w 324"/>
              <a:gd name="T7" fmla="*/ 48 h 102"/>
              <a:gd name="T8" fmla="*/ 52 w 324"/>
              <a:gd name="T9" fmla="*/ 45 h 102"/>
              <a:gd name="T10" fmla="*/ 64 w 324"/>
              <a:gd name="T11" fmla="*/ 43 h 102"/>
              <a:gd name="T12" fmla="*/ 76 w 324"/>
              <a:gd name="T13" fmla="*/ 42 h 102"/>
              <a:gd name="T14" fmla="*/ 88 w 324"/>
              <a:gd name="T15" fmla="*/ 40 h 102"/>
              <a:gd name="T16" fmla="*/ 99 w 324"/>
              <a:gd name="T17" fmla="*/ 39 h 102"/>
              <a:gd name="T18" fmla="*/ 109 w 324"/>
              <a:gd name="T19" fmla="*/ 37 h 102"/>
              <a:gd name="T20" fmla="*/ 120 w 324"/>
              <a:gd name="T21" fmla="*/ 36 h 102"/>
              <a:gd name="T22" fmla="*/ 129 w 324"/>
              <a:gd name="T23" fmla="*/ 34 h 102"/>
              <a:gd name="T24" fmla="*/ 138 w 324"/>
              <a:gd name="T25" fmla="*/ 33 h 102"/>
              <a:gd name="T26" fmla="*/ 147 w 324"/>
              <a:gd name="T27" fmla="*/ 31 h 102"/>
              <a:gd name="T28" fmla="*/ 156 w 324"/>
              <a:gd name="T29" fmla="*/ 31 h 102"/>
              <a:gd name="T30" fmla="*/ 164 w 324"/>
              <a:gd name="T31" fmla="*/ 30 h 102"/>
              <a:gd name="T32" fmla="*/ 171 w 324"/>
              <a:gd name="T33" fmla="*/ 28 h 102"/>
              <a:gd name="T34" fmla="*/ 179 w 324"/>
              <a:gd name="T35" fmla="*/ 28 h 102"/>
              <a:gd name="T36" fmla="*/ 185 w 324"/>
              <a:gd name="T37" fmla="*/ 27 h 102"/>
              <a:gd name="T38" fmla="*/ 192 w 324"/>
              <a:gd name="T39" fmla="*/ 25 h 102"/>
              <a:gd name="T40" fmla="*/ 197 w 324"/>
              <a:gd name="T41" fmla="*/ 25 h 102"/>
              <a:gd name="T42" fmla="*/ 203 w 324"/>
              <a:gd name="T43" fmla="*/ 24 h 102"/>
              <a:gd name="T44" fmla="*/ 207 w 324"/>
              <a:gd name="T45" fmla="*/ 24 h 102"/>
              <a:gd name="T46" fmla="*/ 213 w 324"/>
              <a:gd name="T47" fmla="*/ 22 h 102"/>
              <a:gd name="T48" fmla="*/ 216 w 324"/>
              <a:gd name="T49" fmla="*/ 22 h 102"/>
              <a:gd name="T50" fmla="*/ 221 w 324"/>
              <a:gd name="T51" fmla="*/ 21 h 102"/>
              <a:gd name="T52" fmla="*/ 224 w 324"/>
              <a:gd name="T53" fmla="*/ 21 h 102"/>
              <a:gd name="T54" fmla="*/ 227 w 324"/>
              <a:gd name="T55" fmla="*/ 19 h 102"/>
              <a:gd name="T56" fmla="*/ 230 w 324"/>
              <a:gd name="T57" fmla="*/ 19 h 102"/>
              <a:gd name="T58" fmla="*/ 231 w 324"/>
              <a:gd name="T59" fmla="*/ 19 h 102"/>
              <a:gd name="T60" fmla="*/ 233 w 324"/>
              <a:gd name="T61" fmla="*/ 18 h 102"/>
              <a:gd name="T62" fmla="*/ 234 w 324"/>
              <a:gd name="T63" fmla="*/ 18 h 102"/>
              <a:gd name="T64" fmla="*/ 234 w 324"/>
              <a:gd name="T65" fmla="*/ 18 h 102"/>
              <a:gd name="T66" fmla="*/ 237 w 324"/>
              <a:gd name="T67" fmla="*/ 18 h 102"/>
              <a:gd name="T68" fmla="*/ 239 w 324"/>
              <a:gd name="T69" fmla="*/ 16 h 102"/>
              <a:gd name="T70" fmla="*/ 243 w 324"/>
              <a:gd name="T71" fmla="*/ 16 h 102"/>
              <a:gd name="T72" fmla="*/ 248 w 324"/>
              <a:gd name="T73" fmla="*/ 13 h 102"/>
              <a:gd name="T74" fmla="*/ 252 w 324"/>
              <a:gd name="T75" fmla="*/ 12 h 102"/>
              <a:gd name="T76" fmla="*/ 258 w 324"/>
              <a:gd name="T77" fmla="*/ 9 h 102"/>
              <a:gd name="T78" fmla="*/ 264 w 324"/>
              <a:gd name="T79" fmla="*/ 4 h 102"/>
              <a:gd name="T80" fmla="*/ 270 w 324"/>
              <a:gd name="T81" fmla="*/ 0 h 102"/>
              <a:gd name="T82" fmla="*/ 297 w 324"/>
              <a:gd name="T83" fmla="*/ 15 h 102"/>
              <a:gd name="T84" fmla="*/ 324 w 324"/>
              <a:gd name="T85" fmla="*/ 31 h 102"/>
              <a:gd name="T86" fmla="*/ 324 w 324"/>
              <a:gd name="T87" fmla="*/ 40 h 102"/>
              <a:gd name="T88" fmla="*/ 324 w 324"/>
              <a:gd name="T89" fmla="*/ 49 h 102"/>
              <a:gd name="T90" fmla="*/ 219 w 324"/>
              <a:gd name="T91" fmla="*/ 64 h 102"/>
              <a:gd name="T92" fmla="*/ 112 w 324"/>
              <a:gd name="T93" fmla="*/ 81 h 102"/>
              <a:gd name="T94" fmla="*/ 108 w 324"/>
              <a:gd name="T95" fmla="*/ 83 h 102"/>
              <a:gd name="T96" fmla="*/ 102 w 324"/>
              <a:gd name="T97" fmla="*/ 84 h 102"/>
              <a:gd name="T98" fmla="*/ 96 w 324"/>
              <a:gd name="T99" fmla="*/ 86 h 102"/>
              <a:gd name="T100" fmla="*/ 88 w 324"/>
              <a:gd name="T101" fmla="*/ 89 h 102"/>
              <a:gd name="T102" fmla="*/ 81 w 324"/>
              <a:gd name="T103" fmla="*/ 92 h 102"/>
              <a:gd name="T104" fmla="*/ 73 w 324"/>
              <a:gd name="T105" fmla="*/ 95 h 102"/>
              <a:gd name="T106" fmla="*/ 64 w 324"/>
              <a:gd name="T107" fmla="*/ 98 h 102"/>
              <a:gd name="T108" fmla="*/ 54 w 324"/>
              <a:gd name="T109" fmla="*/ 102 h 102"/>
              <a:gd name="T110" fmla="*/ 27 w 324"/>
              <a:gd name="T111" fmla="*/ 78 h 102"/>
              <a:gd name="T112" fmla="*/ 0 w 324"/>
              <a:gd name="T113" fmla="*/ 54 h 102"/>
              <a:gd name="T114" fmla="*/ 0 w 324"/>
              <a:gd name="T115" fmla="*/ 5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4" h="102">
                <a:moveTo>
                  <a:pt x="0" y="54"/>
                </a:moveTo>
                <a:lnTo>
                  <a:pt x="13" y="51"/>
                </a:lnTo>
                <a:lnTo>
                  <a:pt x="27" y="49"/>
                </a:lnTo>
                <a:lnTo>
                  <a:pt x="40" y="48"/>
                </a:lnTo>
                <a:lnTo>
                  <a:pt x="52" y="45"/>
                </a:lnTo>
                <a:lnTo>
                  <a:pt x="64" y="43"/>
                </a:lnTo>
                <a:lnTo>
                  <a:pt x="76" y="42"/>
                </a:lnTo>
                <a:lnTo>
                  <a:pt x="88" y="40"/>
                </a:lnTo>
                <a:lnTo>
                  <a:pt x="99" y="39"/>
                </a:lnTo>
                <a:lnTo>
                  <a:pt x="109" y="37"/>
                </a:lnTo>
                <a:lnTo>
                  <a:pt x="120" y="36"/>
                </a:lnTo>
                <a:lnTo>
                  <a:pt x="129" y="34"/>
                </a:lnTo>
                <a:lnTo>
                  <a:pt x="138" y="33"/>
                </a:lnTo>
                <a:lnTo>
                  <a:pt x="147" y="31"/>
                </a:lnTo>
                <a:lnTo>
                  <a:pt x="156" y="31"/>
                </a:lnTo>
                <a:lnTo>
                  <a:pt x="164" y="30"/>
                </a:lnTo>
                <a:lnTo>
                  <a:pt x="171" y="28"/>
                </a:lnTo>
                <a:lnTo>
                  <a:pt x="179" y="28"/>
                </a:lnTo>
                <a:lnTo>
                  <a:pt x="185" y="27"/>
                </a:lnTo>
                <a:lnTo>
                  <a:pt x="192" y="25"/>
                </a:lnTo>
                <a:lnTo>
                  <a:pt x="197" y="25"/>
                </a:lnTo>
                <a:lnTo>
                  <a:pt x="203" y="24"/>
                </a:lnTo>
                <a:lnTo>
                  <a:pt x="207" y="24"/>
                </a:lnTo>
                <a:lnTo>
                  <a:pt x="213" y="22"/>
                </a:lnTo>
                <a:lnTo>
                  <a:pt x="216" y="22"/>
                </a:lnTo>
                <a:lnTo>
                  <a:pt x="221" y="21"/>
                </a:lnTo>
                <a:lnTo>
                  <a:pt x="224" y="21"/>
                </a:lnTo>
                <a:lnTo>
                  <a:pt x="227" y="19"/>
                </a:lnTo>
                <a:lnTo>
                  <a:pt x="230" y="19"/>
                </a:lnTo>
                <a:lnTo>
                  <a:pt x="231" y="19"/>
                </a:lnTo>
                <a:lnTo>
                  <a:pt x="233" y="18"/>
                </a:lnTo>
                <a:lnTo>
                  <a:pt x="234" y="18"/>
                </a:lnTo>
                <a:lnTo>
                  <a:pt x="234" y="18"/>
                </a:lnTo>
                <a:lnTo>
                  <a:pt x="237" y="18"/>
                </a:lnTo>
                <a:lnTo>
                  <a:pt x="239" y="16"/>
                </a:lnTo>
                <a:lnTo>
                  <a:pt x="243" y="16"/>
                </a:lnTo>
                <a:lnTo>
                  <a:pt x="248" y="13"/>
                </a:lnTo>
                <a:lnTo>
                  <a:pt x="252" y="12"/>
                </a:lnTo>
                <a:lnTo>
                  <a:pt x="258" y="9"/>
                </a:lnTo>
                <a:lnTo>
                  <a:pt x="264" y="4"/>
                </a:lnTo>
                <a:lnTo>
                  <a:pt x="270" y="0"/>
                </a:lnTo>
                <a:lnTo>
                  <a:pt x="297" y="15"/>
                </a:lnTo>
                <a:lnTo>
                  <a:pt x="324" y="31"/>
                </a:lnTo>
                <a:lnTo>
                  <a:pt x="324" y="40"/>
                </a:lnTo>
                <a:lnTo>
                  <a:pt x="324" y="49"/>
                </a:lnTo>
                <a:lnTo>
                  <a:pt x="219" y="64"/>
                </a:lnTo>
                <a:lnTo>
                  <a:pt x="112" y="81"/>
                </a:lnTo>
                <a:lnTo>
                  <a:pt x="108" y="83"/>
                </a:lnTo>
                <a:lnTo>
                  <a:pt x="102" y="84"/>
                </a:lnTo>
                <a:lnTo>
                  <a:pt x="96" y="86"/>
                </a:lnTo>
                <a:lnTo>
                  <a:pt x="88" y="89"/>
                </a:lnTo>
                <a:lnTo>
                  <a:pt x="81" y="92"/>
                </a:lnTo>
                <a:lnTo>
                  <a:pt x="73" y="95"/>
                </a:lnTo>
                <a:lnTo>
                  <a:pt x="64" y="98"/>
                </a:lnTo>
                <a:lnTo>
                  <a:pt x="54" y="102"/>
                </a:lnTo>
                <a:lnTo>
                  <a:pt x="27" y="78"/>
                </a:lnTo>
                <a:lnTo>
                  <a:pt x="0" y="54"/>
                </a:lnTo>
                <a:lnTo>
                  <a:pt x="0" y="54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768413" y="1712576"/>
            <a:ext cx="47487" cy="220947"/>
          </a:xfrm>
          <a:custGeom>
            <a:avLst/>
            <a:gdLst>
              <a:gd name="T0" fmla="*/ 72 w 72"/>
              <a:gd name="T1" fmla="*/ 0 h 335"/>
              <a:gd name="T2" fmla="*/ 72 w 72"/>
              <a:gd name="T3" fmla="*/ 21 h 335"/>
              <a:gd name="T4" fmla="*/ 72 w 72"/>
              <a:gd name="T5" fmla="*/ 40 h 335"/>
              <a:gd name="T6" fmla="*/ 72 w 72"/>
              <a:gd name="T7" fmla="*/ 58 h 335"/>
              <a:gd name="T8" fmla="*/ 72 w 72"/>
              <a:gd name="T9" fmla="*/ 76 h 335"/>
              <a:gd name="T10" fmla="*/ 72 w 72"/>
              <a:gd name="T11" fmla="*/ 93 h 335"/>
              <a:gd name="T12" fmla="*/ 72 w 72"/>
              <a:gd name="T13" fmla="*/ 109 h 335"/>
              <a:gd name="T14" fmla="*/ 72 w 72"/>
              <a:gd name="T15" fmla="*/ 124 h 335"/>
              <a:gd name="T16" fmla="*/ 72 w 72"/>
              <a:gd name="T17" fmla="*/ 139 h 335"/>
              <a:gd name="T18" fmla="*/ 72 w 72"/>
              <a:gd name="T19" fmla="*/ 153 h 335"/>
              <a:gd name="T20" fmla="*/ 72 w 72"/>
              <a:gd name="T21" fmla="*/ 165 h 335"/>
              <a:gd name="T22" fmla="*/ 72 w 72"/>
              <a:gd name="T23" fmla="*/ 177 h 335"/>
              <a:gd name="T24" fmla="*/ 72 w 72"/>
              <a:gd name="T25" fmla="*/ 187 h 335"/>
              <a:gd name="T26" fmla="*/ 72 w 72"/>
              <a:gd name="T27" fmla="*/ 196 h 335"/>
              <a:gd name="T28" fmla="*/ 72 w 72"/>
              <a:gd name="T29" fmla="*/ 204 h 335"/>
              <a:gd name="T30" fmla="*/ 72 w 72"/>
              <a:gd name="T31" fmla="*/ 211 h 335"/>
              <a:gd name="T32" fmla="*/ 72 w 72"/>
              <a:gd name="T33" fmla="*/ 219 h 335"/>
              <a:gd name="T34" fmla="*/ 71 w 72"/>
              <a:gd name="T35" fmla="*/ 231 h 335"/>
              <a:gd name="T36" fmla="*/ 68 w 72"/>
              <a:gd name="T37" fmla="*/ 243 h 335"/>
              <a:gd name="T38" fmla="*/ 65 w 72"/>
              <a:gd name="T39" fmla="*/ 257 h 335"/>
              <a:gd name="T40" fmla="*/ 62 w 72"/>
              <a:gd name="T41" fmla="*/ 272 h 335"/>
              <a:gd name="T42" fmla="*/ 59 w 72"/>
              <a:gd name="T43" fmla="*/ 287 h 335"/>
              <a:gd name="T44" fmla="*/ 54 w 72"/>
              <a:gd name="T45" fmla="*/ 302 h 335"/>
              <a:gd name="T46" fmla="*/ 50 w 72"/>
              <a:gd name="T47" fmla="*/ 318 h 335"/>
              <a:gd name="T48" fmla="*/ 45 w 72"/>
              <a:gd name="T49" fmla="*/ 335 h 335"/>
              <a:gd name="T50" fmla="*/ 27 w 72"/>
              <a:gd name="T51" fmla="*/ 335 h 335"/>
              <a:gd name="T52" fmla="*/ 13 w 72"/>
              <a:gd name="T53" fmla="*/ 281 h 335"/>
              <a:gd name="T54" fmla="*/ 0 w 72"/>
              <a:gd name="T55" fmla="*/ 228 h 335"/>
              <a:gd name="T56" fmla="*/ 4 w 72"/>
              <a:gd name="T57" fmla="*/ 220 h 335"/>
              <a:gd name="T58" fmla="*/ 7 w 72"/>
              <a:gd name="T59" fmla="*/ 213 h 335"/>
              <a:gd name="T60" fmla="*/ 12 w 72"/>
              <a:gd name="T61" fmla="*/ 205 h 335"/>
              <a:gd name="T62" fmla="*/ 16 w 72"/>
              <a:gd name="T63" fmla="*/ 195 h 335"/>
              <a:gd name="T64" fmla="*/ 19 w 72"/>
              <a:gd name="T65" fmla="*/ 184 h 335"/>
              <a:gd name="T66" fmla="*/ 22 w 72"/>
              <a:gd name="T67" fmla="*/ 174 h 335"/>
              <a:gd name="T68" fmla="*/ 26 w 72"/>
              <a:gd name="T69" fmla="*/ 160 h 335"/>
              <a:gd name="T70" fmla="*/ 29 w 72"/>
              <a:gd name="T71" fmla="*/ 147 h 335"/>
              <a:gd name="T72" fmla="*/ 32 w 72"/>
              <a:gd name="T73" fmla="*/ 132 h 335"/>
              <a:gd name="T74" fmla="*/ 35 w 72"/>
              <a:gd name="T75" fmla="*/ 117 h 335"/>
              <a:gd name="T76" fmla="*/ 38 w 72"/>
              <a:gd name="T77" fmla="*/ 99 h 335"/>
              <a:gd name="T78" fmla="*/ 39 w 72"/>
              <a:gd name="T79" fmla="*/ 81 h 335"/>
              <a:gd name="T80" fmla="*/ 41 w 72"/>
              <a:gd name="T81" fmla="*/ 63 h 335"/>
              <a:gd name="T82" fmla="*/ 42 w 72"/>
              <a:gd name="T83" fmla="*/ 43 h 335"/>
              <a:gd name="T84" fmla="*/ 44 w 72"/>
              <a:gd name="T85" fmla="*/ 22 h 335"/>
              <a:gd name="T86" fmla="*/ 45 w 72"/>
              <a:gd name="T87" fmla="*/ 0 h 335"/>
              <a:gd name="T88" fmla="*/ 59 w 72"/>
              <a:gd name="T89" fmla="*/ 0 h 335"/>
              <a:gd name="T90" fmla="*/ 72 w 72"/>
              <a:gd name="T91" fmla="*/ 0 h 335"/>
              <a:gd name="T92" fmla="*/ 72 w 72"/>
              <a:gd name="T93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2" h="335">
                <a:moveTo>
                  <a:pt x="72" y="0"/>
                </a:moveTo>
                <a:lnTo>
                  <a:pt x="72" y="21"/>
                </a:lnTo>
                <a:lnTo>
                  <a:pt x="72" y="40"/>
                </a:lnTo>
                <a:lnTo>
                  <a:pt x="72" y="58"/>
                </a:lnTo>
                <a:lnTo>
                  <a:pt x="72" y="76"/>
                </a:lnTo>
                <a:lnTo>
                  <a:pt x="72" y="93"/>
                </a:lnTo>
                <a:lnTo>
                  <a:pt x="72" y="109"/>
                </a:lnTo>
                <a:lnTo>
                  <a:pt x="72" y="124"/>
                </a:lnTo>
                <a:lnTo>
                  <a:pt x="72" y="139"/>
                </a:lnTo>
                <a:lnTo>
                  <a:pt x="72" y="153"/>
                </a:lnTo>
                <a:lnTo>
                  <a:pt x="72" y="165"/>
                </a:lnTo>
                <a:lnTo>
                  <a:pt x="72" y="177"/>
                </a:lnTo>
                <a:lnTo>
                  <a:pt x="72" y="187"/>
                </a:lnTo>
                <a:lnTo>
                  <a:pt x="72" y="196"/>
                </a:lnTo>
                <a:lnTo>
                  <a:pt x="72" y="204"/>
                </a:lnTo>
                <a:lnTo>
                  <a:pt x="72" y="211"/>
                </a:lnTo>
                <a:lnTo>
                  <a:pt x="72" y="219"/>
                </a:lnTo>
                <a:lnTo>
                  <a:pt x="71" y="231"/>
                </a:lnTo>
                <a:lnTo>
                  <a:pt x="68" y="243"/>
                </a:lnTo>
                <a:lnTo>
                  <a:pt x="65" y="257"/>
                </a:lnTo>
                <a:lnTo>
                  <a:pt x="62" y="272"/>
                </a:lnTo>
                <a:lnTo>
                  <a:pt x="59" y="287"/>
                </a:lnTo>
                <a:lnTo>
                  <a:pt x="54" y="302"/>
                </a:lnTo>
                <a:lnTo>
                  <a:pt x="50" y="318"/>
                </a:lnTo>
                <a:lnTo>
                  <a:pt x="45" y="335"/>
                </a:lnTo>
                <a:lnTo>
                  <a:pt x="27" y="335"/>
                </a:lnTo>
                <a:lnTo>
                  <a:pt x="13" y="281"/>
                </a:lnTo>
                <a:lnTo>
                  <a:pt x="0" y="228"/>
                </a:lnTo>
                <a:lnTo>
                  <a:pt x="4" y="220"/>
                </a:lnTo>
                <a:lnTo>
                  <a:pt x="7" y="213"/>
                </a:lnTo>
                <a:lnTo>
                  <a:pt x="12" y="205"/>
                </a:lnTo>
                <a:lnTo>
                  <a:pt x="16" y="195"/>
                </a:lnTo>
                <a:lnTo>
                  <a:pt x="19" y="184"/>
                </a:lnTo>
                <a:lnTo>
                  <a:pt x="22" y="174"/>
                </a:lnTo>
                <a:lnTo>
                  <a:pt x="26" y="160"/>
                </a:lnTo>
                <a:lnTo>
                  <a:pt x="29" y="147"/>
                </a:lnTo>
                <a:lnTo>
                  <a:pt x="32" y="132"/>
                </a:lnTo>
                <a:lnTo>
                  <a:pt x="35" y="117"/>
                </a:lnTo>
                <a:lnTo>
                  <a:pt x="38" y="99"/>
                </a:lnTo>
                <a:lnTo>
                  <a:pt x="39" y="81"/>
                </a:lnTo>
                <a:lnTo>
                  <a:pt x="41" y="63"/>
                </a:lnTo>
                <a:lnTo>
                  <a:pt x="42" y="43"/>
                </a:lnTo>
                <a:lnTo>
                  <a:pt x="44" y="22"/>
                </a:lnTo>
                <a:lnTo>
                  <a:pt x="45" y="0"/>
                </a:lnTo>
                <a:lnTo>
                  <a:pt x="59" y="0"/>
                </a:lnTo>
                <a:lnTo>
                  <a:pt x="72" y="0"/>
                </a:lnTo>
                <a:lnTo>
                  <a:pt x="72" y="0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673439" y="1508118"/>
            <a:ext cx="252605" cy="717582"/>
          </a:xfrm>
          <a:custGeom>
            <a:avLst/>
            <a:gdLst>
              <a:gd name="T0" fmla="*/ 379 w 383"/>
              <a:gd name="T1" fmla="*/ 86 h 1088"/>
              <a:gd name="T2" fmla="*/ 371 w 383"/>
              <a:gd name="T3" fmla="*/ 96 h 1088"/>
              <a:gd name="T4" fmla="*/ 367 w 383"/>
              <a:gd name="T5" fmla="*/ 107 h 1088"/>
              <a:gd name="T6" fmla="*/ 365 w 383"/>
              <a:gd name="T7" fmla="*/ 117 h 1088"/>
              <a:gd name="T8" fmla="*/ 364 w 383"/>
              <a:gd name="T9" fmla="*/ 125 h 1088"/>
              <a:gd name="T10" fmla="*/ 364 w 383"/>
              <a:gd name="T11" fmla="*/ 132 h 1088"/>
              <a:gd name="T12" fmla="*/ 362 w 383"/>
              <a:gd name="T13" fmla="*/ 143 h 1088"/>
              <a:gd name="T14" fmla="*/ 361 w 383"/>
              <a:gd name="T15" fmla="*/ 155 h 1088"/>
              <a:gd name="T16" fmla="*/ 361 w 383"/>
              <a:gd name="T17" fmla="*/ 170 h 1088"/>
              <a:gd name="T18" fmla="*/ 361 w 383"/>
              <a:gd name="T19" fmla="*/ 189 h 1088"/>
              <a:gd name="T20" fmla="*/ 361 w 383"/>
              <a:gd name="T21" fmla="*/ 210 h 1088"/>
              <a:gd name="T22" fmla="*/ 361 w 383"/>
              <a:gd name="T23" fmla="*/ 233 h 1088"/>
              <a:gd name="T24" fmla="*/ 359 w 383"/>
              <a:gd name="T25" fmla="*/ 274 h 1088"/>
              <a:gd name="T26" fmla="*/ 353 w 383"/>
              <a:gd name="T27" fmla="*/ 331 h 1088"/>
              <a:gd name="T28" fmla="*/ 347 w 383"/>
              <a:gd name="T29" fmla="*/ 391 h 1088"/>
              <a:gd name="T30" fmla="*/ 338 w 383"/>
              <a:gd name="T31" fmla="*/ 455 h 1088"/>
              <a:gd name="T32" fmla="*/ 327 w 383"/>
              <a:gd name="T33" fmla="*/ 523 h 1088"/>
              <a:gd name="T34" fmla="*/ 312 w 383"/>
              <a:gd name="T35" fmla="*/ 592 h 1088"/>
              <a:gd name="T36" fmla="*/ 293 w 383"/>
              <a:gd name="T37" fmla="*/ 661 h 1088"/>
              <a:gd name="T38" fmla="*/ 270 w 383"/>
              <a:gd name="T39" fmla="*/ 730 h 1088"/>
              <a:gd name="T40" fmla="*/ 249 w 383"/>
              <a:gd name="T41" fmla="*/ 783 h 1088"/>
              <a:gd name="T42" fmla="*/ 233 w 383"/>
              <a:gd name="T43" fmla="*/ 819 h 1088"/>
              <a:gd name="T44" fmla="*/ 210 w 383"/>
              <a:gd name="T45" fmla="*/ 857 h 1088"/>
              <a:gd name="T46" fmla="*/ 186 w 383"/>
              <a:gd name="T47" fmla="*/ 896 h 1088"/>
              <a:gd name="T48" fmla="*/ 156 w 383"/>
              <a:gd name="T49" fmla="*/ 936 h 1088"/>
              <a:gd name="T50" fmla="*/ 123 w 383"/>
              <a:gd name="T51" fmla="*/ 978 h 1088"/>
              <a:gd name="T52" fmla="*/ 85 w 383"/>
              <a:gd name="T53" fmla="*/ 1020 h 1088"/>
              <a:gd name="T54" fmla="*/ 45 w 383"/>
              <a:gd name="T55" fmla="*/ 1065 h 1088"/>
              <a:gd name="T56" fmla="*/ 12 w 383"/>
              <a:gd name="T57" fmla="*/ 1080 h 1088"/>
              <a:gd name="T58" fmla="*/ 19 w 383"/>
              <a:gd name="T59" fmla="*/ 1053 h 1088"/>
              <a:gd name="T60" fmla="*/ 54 w 383"/>
              <a:gd name="T61" fmla="*/ 1014 h 1088"/>
              <a:gd name="T62" fmla="*/ 87 w 383"/>
              <a:gd name="T63" fmla="*/ 974 h 1088"/>
              <a:gd name="T64" fmla="*/ 115 w 383"/>
              <a:gd name="T65" fmla="*/ 935 h 1088"/>
              <a:gd name="T66" fmla="*/ 142 w 383"/>
              <a:gd name="T67" fmla="*/ 897 h 1088"/>
              <a:gd name="T68" fmla="*/ 165 w 383"/>
              <a:gd name="T69" fmla="*/ 860 h 1088"/>
              <a:gd name="T70" fmla="*/ 186 w 383"/>
              <a:gd name="T71" fmla="*/ 822 h 1088"/>
              <a:gd name="T72" fmla="*/ 204 w 383"/>
              <a:gd name="T73" fmla="*/ 784 h 1088"/>
              <a:gd name="T74" fmla="*/ 224 w 383"/>
              <a:gd name="T75" fmla="*/ 729 h 1088"/>
              <a:gd name="T76" fmla="*/ 246 w 383"/>
              <a:gd name="T77" fmla="*/ 657 h 1088"/>
              <a:gd name="T78" fmla="*/ 264 w 383"/>
              <a:gd name="T79" fmla="*/ 588 h 1088"/>
              <a:gd name="T80" fmla="*/ 278 w 383"/>
              <a:gd name="T81" fmla="*/ 520 h 1088"/>
              <a:gd name="T82" fmla="*/ 288 w 383"/>
              <a:gd name="T83" fmla="*/ 455 h 1088"/>
              <a:gd name="T84" fmla="*/ 296 w 383"/>
              <a:gd name="T85" fmla="*/ 389 h 1088"/>
              <a:gd name="T86" fmla="*/ 300 w 383"/>
              <a:gd name="T87" fmla="*/ 320 h 1088"/>
              <a:gd name="T88" fmla="*/ 306 w 383"/>
              <a:gd name="T89" fmla="*/ 215 h 1088"/>
              <a:gd name="T90" fmla="*/ 308 w 383"/>
              <a:gd name="T91" fmla="*/ 182 h 1088"/>
              <a:gd name="T92" fmla="*/ 306 w 383"/>
              <a:gd name="T93" fmla="*/ 149 h 1088"/>
              <a:gd name="T94" fmla="*/ 306 w 383"/>
              <a:gd name="T95" fmla="*/ 120 h 1088"/>
              <a:gd name="T96" fmla="*/ 303 w 383"/>
              <a:gd name="T97" fmla="*/ 92 h 1088"/>
              <a:gd name="T98" fmla="*/ 300 w 383"/>
              <a:gd name="T99" fmla="*/ 68 h 1088"/>
              <a:gd name="T100" fmla="*/ 297 w 383"/>
              <a:gd name="T101" fmla="*/ 45 h 1088"/>
              <a:gd name="T102" fmla="*/ 293 w 383"/>
              <a:gd name="T103" fmla="*/ 26 h 1088"/>
              <a:gd name="T104" fmla="*/ 288 w 383"/>
              <a:gd name="T105" fmla="*/ 9 h 1088"/>
              <a:gd name="T106" fmla="*/ 342 w 383"/>
              <a:gd name="T107" fmla="*/ 41 h 1088"/>
              <a:gd name="T108" fmla="*/ 383 w 383"/>
              <a:gd name="T109" fmla="*/ 81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3" h="1088">
                <a:moveTo>
                  <a:pt x="383" y="81"/>
                </a:moveTo>
                <a:lnTo>
                  <a:pt x="379" y="86"/>
                </a:lnTo>
                <a:lnTo>
                  <a:pt x="374" y="92"/>
                </a:lnTo>
                <a:lnTo>
                  <a:pt x="371" y="96"/>
                </a:lnTo>
                <a:lnTo>
                  <a:pt x="368" y="101"/>
                </a:lnTo>
                <a:lnTo>
                  <a:pt x="367" y="107"/>
                </a:lnTo>
                <a:lnTo>
                  <a:pt x="365" y="111"/>
                </a:lnTo>
                <a:lnTo>
                  <a:pt x="365" y="117"/>
                </a:lnTo>
                <a:lnTo>
                  <a:pt x="365" y="122"/>
                </a:lnTo>
                <a:lnTo>
                  <a:pt x="364" y="125"/>
                </a:lnTo>
                <a:lnTo>
                  <a:pt x="364" y="128"/>
                </a:lnTo>
                <a:lnTo>
                  <a:pt x="364" y="132"/>
                </a:lnTo>
                <a:lnTo>
                  <a:pt x="362" y="137"/>
                </a:lnTo>
                <a:lnTo>
                  <a:pt x="362" y="143"/>
                </a:lnTo>
                <a:lnTo>
                  <a:pt x="362" y="149"/>
                </a:lnTo>
                <a:lnTo>
                  <a:pt x="361" y="155"/>
                </a:lnTo>
                <a:lnTo>
                  <a:pt x="361" y="162"/>
                </a:lnTo>
                <a:lnTo>
                  <a:pt x="361" y="170"/>
                </a:lnTo>
                <a:lnTo>
                  <a:pt x="361" y="179"/>
                </a:lnTo>
                <a:lnTo>
                  <a:pt x="361" y="189"/>
                </a:lnTo>
                <a:lnTo>
                  <a:pt x="361" y="198"/>
                </a:lnTo>
                <a:lnTo>
                  <a:pt x="361" y="210"/>
                </a:lnTo>
                <a:lnTo>
                  <a:pt x="361" y="221"/>
                </a:lnTo>
                <a:lnTo>
                  <a:pt x="361" y="233"/>
                </a:lnTo>
                <a:lnTo>
                  <a:pt x="361" y="246"/>
                </a:lnTo>
                <a:lnTo>
                  <a:pt x="359" y="274"/>
                </a:lnTo>
                <a:lnTo>
                  <a:pt x="356" y="302"/>
                </a:lnTo>
                <a:lnTo>
                  <a:pt x="353" y="331"/>
                </a:lnTo>
                <a:lnTo>
                  <a:pt x="350" y="361"/>
                </a:lnTo>
                <a:lnTo>
                  <a:pt x="347" y="391"/>
                </a:lnTo>
                <a:lnTo>
                  <a:pt x="342" y="422"/>
                </a:lnTo>
                <a:lnTo>
                  <a:pt x="338" y="455"/>
                </a:lnTo>
                <a:lnTo>
                  <a:pt x="333" y="488"/>
                </a:lnTo>
                <a:lnTo>
                  <a:pt x="327" y="523"/>
                </a:lnTo>
                <a:lnTo>
                  <a:pt x="320" y="558"/>
                </a:lnTo>
                <a:lnTo>
                  <a:pt x="312" y="592"/>
                </a:lnTo>
                <a:lnTo>
                  <a:pt x="303" y="627"/>
                </a:lnTo>
                <a:lnTo>
                  <a:pt x="293" y="661"/>
                </a:lnTo>
                <a:lnTo>
                  <a:pt x="282" y="696"/>
                </a:lnTo>
                <a:lnTo>
                  <a:pt x="270" y="730"/>
                </a:lnTo>
                <a:lnTo>
                  <a:pt x="257" y="765"/>
                </a:lnTo>
                <a:lnTo>
                  <a:pt x="249" y="783"/>
                </a:lnTo>
                <a:lnTo>
                  <a:pt x="242" y="801"/>
                </a:lnTo>
                <a:lnTo>
                  <a:pt x="233" y="819"/>
                </a:lnTo>
                <a:lnTo>
                  <a:pt x="222" y="839"/>
                </a:lnTo>
                <a:lnTo>
                  <a:pt x="210" y="857"/>
                </a:lnTo>
                <a:lnTo>
                  <a:pt x="198" y="876"/>
                </a:lnTo>
                <a:lnTo>
                  <a:pt x="186" y="896"/>
                </a:lnTo>
                <a:lnTo>
                  <a:pt x="171" y="917"/>
                </a:lnTo>
                <a:lnTo>
                  <a:pt x="156" y="936"/>
                </a:lnTo>
                <a:lnTo>
                  <a:pt x="139" y="957"/>
                </a:lnTo>
                <a:lnTo>
                  <a:pt x="123" y="978"/>
                </a:lnTo>
                <a:lnTo>
                  <a:pt x="105" y="999"/>
                </a:lnTo>
                <a:lnTo>
                  <a:pt x="85" y="1020"/>
                </a:lnTo>
                <a:lnTo>
                  <a:pt x="66" y="1043"/>
                </a:lnTo>
                <a:lnTo>
                  <a:pt x="45" y="1065"/>
                </a:lnTo>
                <a:lnTo>
                  <a:pt x="22" y="1088"/>
                </a:lnTo>
                <a:lnTo>
                  <a:pt x="12" y="1080"/>
                </a:lnTo>
                <a:lnTo>
                  <a:pt x="0" y="1074"/>
                </a:lnTo>
                <a:lnTo>
                  <a:pt x="19" y="1053"/>
                </a:lnTo>
                <a:lnTo>
                  <a:pt x="37" y="1034"/>
                </a:lnTo>
                <a:lnTo>
                  <a:pt x="54" y="1014"/>
                </a:lnTo>
                <a:lnTo>
                  <a:pt x="70" y="993"/>
                </a:lnTo>
                <a:lnTo>
                  <a:pt x="87" y="974"/>
                </a:lnTo>
                <a:lnTo>
                  <a:pt x="102" y="954"/>
                </a:lnTo>
                <a:lnTo>
                  <a:pt x="115" y="935"/>
                </a:lnTo>
                <a:lnTo>
                  <a:pt x="129" y="917"/>
                </a:lnTo>
                <a:lnTo>
                  <a:pt x="142" y="897"/>
                </a:lnTo>
                <a:lnTo>
                  <a:pt x="154" y="878"/>
                </a:lnTo>
                <a:lnTo>
                  <a:pt x="165" y="860"/>
                </a:lnTo>
                <a:lnTo>
                  <a:pt x="176" y="840"/>
                </a:lnTo>
                <a:lnTo>
                  <a:pt x="186" y="822"/>
                </a:lnTo>
                <a:lnTo>
                  <a:pt x="195" y="802"/>
                </a:lnTo>
                <a:lnTo>
                  <a:pt x="204" y="784"/>
                </a:lnTo>
                <a:lnTo>
                  <a:pt x="212" y="765"/>
                </a:lnTo>
                <a:lnTo>
                  <a:pt x="224" y="729"/>
                </a:lnTo>
                <a:lnTo>
                  <a:pt x="236" y="693"/>
                </a:lnTo>
                <a:lnTo>
                  <a:pt x="246" y="657"/>
                </a:lnTo>
                <a:lnTo>
                  <a:pt x="255" y="622"/>
                </a:lnTo>
                <a:lnTo>
                  <a:pt x="264" y="588"/>
                </a:lnTo>
                <a:lnTo>
                  <a:pt x="272" y="553"/>
                </a:lnTo>
                <a:lnTo>
                  <a:pt x="278" y="520"/>
                </a:lnTo>
                <a:lnTo>
                  <a:pt x="284" y="488"/>
                </a:lnTo>
                <a:lnTo>
                  <a:pt x="288" y="455"/>
                </a:lnTo>
                <a:lnTo>
                  <a:pt x="291" y="422"/>
                </a:lnTo>
                <a:lnTo>
                  <a:pt x="296" y="389"/>
                </a:lnTo>
                <a:lnTo>
                  <a:pt x="299" y="355"/>
                </a:lnTo>
                <a:lnTo>
                  <a:pt x="300" y="320"/>
                </a:lnTo>
                <a:lnTo>
                  <a:pt x="302" y="286"/>
                </a:lnTo>
                <a:lnTo>
                  <a:pt x="306" y="215"/>
                </a:lnTo>
                <a:lnTo>
                  <a:pt x="306" y="198"/>
                </a:lnTo>
                <a:lnTo>
                  <a:pt x="308" y="182"/>
                </a:lnTo>
                <a:lnTo>
                  <a:pt x="308" y="165"/>
                </a:lnTo>
                <a:lnTo>
                  <a:pt x="306" y="149"/>
                </a:lnTo>
                <a:lnTo>
                  <a:pt x="306" y="134"/>
                </a:lnTo>
                <a:lnTo>
                  <a:pt x="306" y="120"/>
                </a:lnTo>
                <a:lnTo>
                  <a:pt x="305" y="105"/>
                </a:lnTo>
                <a:lnTo>
                  <a:pt x="303" y="92"/>
                </a:lnTo>
                <a:lnTo>
                  <a:pt x="302" y="80"/>
                </a:lnTo>
                <a:lnTo>
                  <a:pt x="300" y="68"/>
                </a:lnTo>
                <a:lnTo>
                  <a:pt x="299" y="56"/>
                </a:lnTo>
                <a:lnTo>
                  <a:pt x="297" y="45"/>
                </a:lnTo>
                <a:lnTo>
                  <a:pt x="294" y="36"/>
                </a:lnTo>
                <a:lnTo>
                  <a:pt x="293" y="26"/>
                </a:lnTo>
                <a:lnTo>
                  <a:pt x="290" y="18"/>
                </a:lnTo>
                <a:lnTo>
                  <a:pt x="288" y="9"/>
                </a:lnTo>
                <a:lnTo>
                  <a:pt x="302" y="0"/>
                </a:lnTo>
                <a:lnTo>
                  <a:pt x="342" y="41"/>
                </a:lnTo>
                <a:lnTo>
                  <a:pt x="383" y="81"/>
                </a:lnTo>
                <a:lnTo>
                  <a:pt x="383" y="81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920108" y="1818103"/>
            <a:ext cx="238095" cy="56061"/>
          </a:xfrm>
          <a:custGeom>
            <a:avLst/>
            <a:gdLst>
              <a:gd name="T0" fmla="*/ 271 w 361"/>
              <a:gd name="T1" fmla="*/ 18 h 85"/>
              <a:gd name="T2" fmla="*/ 274 w 361"/>
              <a:gd name="T3" fmla="*/ 17 h 85"/>
              <a:gd name="T4" fmla="*/ 278 w 361"/>
              <a:gd name="T5" fmla="*/ 15 h 85"/>
              <a:gd name="T6" fmla="*/ 283 w 361"/>
              <a:gd name="T7" fmla="*/ 12 h 85"/>
              <a:gd name="T8" fmla="*/ 287 w 361"/>
              <a:gd name="T9" fmla="*/ 11 h 85"/>
              <a:gd name="T10" fmla="*/ 292 w 361"/>
              <a:gd name="T11" fmla="*/ 9 h 85"/>
              <a:gd name="T12" fmla="*/ 298 w 361"/>
              <a:gd name="T13" fmla="*/ 6 h 85"/>
              <a:gd name="T14" fmla="*/ 304 w 361"/>
              <a:gd name="T15" fmla="*/ 3 h 85"/>
              <a:gd name="T16" fmla="*/ 311 w 361"/>
              <a:gd name="T17" fmla="*/ 0 h 85"/>
              <a:gd name="T18" fmla="*/ 334 w 361"/>
              <a:gd name="T19" fmla="*/ 15 h 85"/>
              <a:gd name="T20" fmla="*/ 356 w 361"/>
              <a:gd name="T21" fmla="*/ 32 h 85"/>
              <a:gd name="T22" fmla="*/ 361 w 361"/>
              <a:gd name="T23" fmla="*/ 50 h 85"/>
              <a:gd name="T24" fmla="*/ 239 w 361"/>
              <a:gd name="T25" fmla="*/ 60 h 85"/>
              <a:gd name="T26" fmla="*/ 117 w 361"/>
              <a:gd name="T27" fmla="*/ 73 h 85"/>
              <a:gd name="T28" fmla="*/ 111 w 361"/>
              <a:gd name="T29" fmla="*/ 73 h 85"/>
              <a:gd name="T30" fmla="*/ 105 w 361"/>
              <a:gd name="T31" fmla="*/ 73 h 85"/>
              <a:gd name="T32" fmla="*/ 98 w 361"/>
              <a:gd name="T33" fmla="*/ 74 h 85"/>
              <a:gd name="T34" fmla="*/ 90 w 361"/>
              <a:gd name="T35" fmla="*/ 76 h 85"/>
              <a:gd name="T36" fmla="*/ 83 w 361"/>
              <a:gd name="T37" fmla="*/ 77 h 85"/>
              <a:gd name="T38" fmla="*/ 74 w 361"/>
              <a:gd name="T39" fmla="*/ 80 h 85"/>
              <a:gd name="T40" fmla="*/ 63 w 361"/>
              <a:gd name="T41" fmla="*/ 82 h 85"/>
              <a:gd name="T42" fmla="*/ 54 w 361"/>
              <a:gd name="T43" fmla="*/ 85 h 85"/>
              <a:gd name="T44" fmla="*/ 27 w 361"/>
              <a:gd name="T45" fmla="*/ 60 h 85"/>
              <a:gd name="T46" fmla="*/ 0 w 361"/>
              <a:gd name="T47" fmla="*/ 36 h 85"/>
              <a:gd name="T48" fmla="*/ 17 w 361"/>
              <a:gd name="T49" fmla="*/ 35 h 85"/>
              <a:gd name="T50" fmla="*/ 32 w 361"/>
              <a:gd name="T51" fmla="*/ 33 h 85"/>
              <a:gd name="T52" fmla="*/ 47 w 361"/>
              <a:gd name="T53" fmla="*/ 32 h 85"/>
              <a:gd name="T54" fmla="*/ 62 w 361"/>
              <a:gd name="T55" fmla="*/ 32 h 85"/>
              <a:gd name="T56" fmla="*/ 75 w 361"/>
              <a:gd name="T57" fmla="*/ 30 h 85"/>
              <a:gd name="T58" fmla="*/ 90 w 361"/>
              <a:gd name="T59" fmla="*/ 29 h 85"/>
              <a:gd name="T60" fmla="*/ 102 w 361"/>
              <a:gd name="T61" fmla="*/ 29 h 85"/>
              <a:gd name="T62" fmla="*/ 116 w 361"/>
              <a:gd name="T63" fmla="*/ 27 h 85"/>
              <a:gd name="T64" fmla="*/ 128 w 361"/>
              <a:gd name="T65" fmla="*/ 26 h 85"/>
              <a:gd name="T66" fmla="*/ 140 w 361"/>
              <a:gd name="T67" fmla="*/ 26 h 85"/>
              <a:gd name="T68" fmla="*/ 150 w 361"/>
              <a:gd name="T69" fmla="*/ 24 h 85"/>
              <a:gd name="T70" fmla="*/ 161 w 361"/>
              <a:gd name="T71" fmla="*/ 24 h 85"/>
              <a:gd name="T72" fmla="*/ 171 w 361"/>
              <a:gd name="T73" fmla="*/ 24 h 85"/>
              <a:gd name="T74" fmla="*/ 182 w 361"/>
              <a:gd name="T75" fmla="*/ 23 h 85"/>
              <a:gd name="T76" fmla="*/ 191 w 361"/>
              <a:gd name="T77" fmla="*/ 23 h 85"/>
              <a:gd name="T78" fmla="*/ 199 w 361"/>
              <a:gd name="T79" fmla="*/ 21 h 85"/>
              <a:gd name="T80" fmla="*/ 208 w 361"/>
              <a:gd name="T81" fmla="*/ 21 h 85"/>
              <a:gd name="T82" fmla="*/ 215 w 361"/>
              <a:gd name="T83" fmla="*/ 21 h 85"/>
              <a:gd name="T84" fmla="*/ 223 w 361"/>
              <a:gd name="T85" fmla="*/ 20 h 85"/>
              <a:gd name="T86" fmla="*/ 229 w 361"/>
              <a:gd name="T87" fmla="*/ 20 h 85"/>
              <a:gd name="T88" fmla="*/ 235 w 361"/>
              <a:gd name="T89" fmla="*/ 20 h 85"/>
              <a:gd name="T90" fmla="*/ 241 w 361"/>
              <a:gd name="T91" fmla="*/ 20 h 85"/>
              <a:gd name="T92" fmla="*/ 247 w 361"/>
              <a:gd name="T93" fmla="*/ 20 h 85"/>
              <a:gd name="T94" fmla="*/ 251 w 361"/>
              <a:gd name="T95" fmla="*/ 18 h 85"/>
              <a:gd name="T96" fmla="*/ 254 w 361"/>
              <a:gd name="T97" fmla="*/ 18 h 85"/>
              <a:gd name="T98" fmla="*/ 259 w 361"/>
              <a:gd name="T99" fmla="*/ 18 h 85"/>
              <a:gd name="T100" fmla="*/ 262 w 361"/>
              <a:gd name="T101" fmla="*/ 18 h 85"/>
              <a:gd name="T102" fmla="*/ 265 w 361"/>
              <a:gd name="T103" fmla="*/ 18 h 85"/>
              <a:gd name="T104" fmla="*/ 266 w 361"/>
              <a:gd name="T105" fmla="*/ 18 h 85"/>
              <a:gd name="T106" fmla="*/ 268 w 361"/>
              <a:gd name="T107" fmla="*/ 18 h 85"/>
              <a:gd name="T108" fmla="*/ 269 w 361"/>
              <a:gd name="T109" fmla="*/ 18 h 85"/>
              <a:gd name="T110" fmla="*/ 271 w 361"/>
              <a:gd name="T111" fmla="*/ 18 h 85"/>
              <a:gd name="T112" fmla="*/ 271 w 361"/>
              <a:gd name="T113" fmla="*/ 1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1" h="85">
                <a:moveTo>
                  <a:pt x="271" y="18"/>
                </a:moveTo>
                <a:lnTo>
                  <a:pt x="274" y="17"/>
                </a:lnTo>
                <a:lnTo>
                  <a:pt x="278" y="15"/>
                </a:lnTo>
                <a:lnTo>
                  <a:pt x="283" y="12"/>
                </a:lnTo>
                <a:lnTo>
                  <a:pt x="287" y="11"/>
                </a:lnTo>
                <a:lnTo>
                  <a:pt x="292" y="9"/>
                </a:lnTo>
                <a:lnTo>
                  <a:pt x="298" y="6"/>
                </a:lnTo>
                <a:lnTo>
                  <a:pt x="304" y="3"/>
                </a:lnTo>
                <a:lnTo>
                  <a:pt x="311" y="0"/>
                </a:lnTo>
                <a:lnTo>
                  <a:pt x="334" y="15"/>
                </a:lnTo>
                <a:lnTo>
                  <a:pt x="356" y="32"/>
                </a:lnTo>
                <a:lnTo>
                  <a:pt x="361" y="50"/>
                </a:lnTo>
                <a:lnTo>
                  <a:pt x="239" y="60"/>
                </a:lnTo>
                <a:lnTo>
                  <a:pt x="117" y="73"/>
                </a:lnTo>
                <a:lnTo>
                  <a:pt x="111" y="73"/>
                </a:lnTo>
                <a:lnTo>
                  <a:pt x="105" y="73"/>
                </a:lnTo>
                <a:lnTo>
                  <a:pt x="98" y="74"/>
                </a:lnTo>
                <a:lnTo>
                  <a:pt x="90" y="76"/>
                </a:lnTo>
                <a:lnTo>
                  <a:pt x="83" y="77"/>
                </a:lnTo>
                <a:lnTo>
                  <a:pt x="74" y="80"/>
                </a:lnTo>
                <a:lnTo>
                  <a:pt x="63" y="82"/>
                </a:lnTo>
                <a:lnTo>
                  <a:pt x="54" y="85"/>
                </a:lnTo>
                <a:lnTo>
                  <a:pt x="27" y="60"/>
                </a:lnTo>
                <a:lnTo>
                  <a:pt x="0" y="36"/>
                </a:lnTo>
                <a:lnTo>
                  <a:pt x="17" y="35"/>
                </a:lnTo>
                <a:lnTo>
                  <a:pt x="32" y="33"/>
                </a:lnTo>
                <a:lnTo>
                  <a:pt x="47" y="32"/>
                </a:lnTo>
                <a:lnTo>
                  <a:pt x="62" y="32"/>
                </a:lnTo>
                <a:lnTo>
                  <a:pt x="75" y="30"/>
                </a:lnTo>
                <a:lnTo>
                  <a:pt x="90" y="29"/>
                </a:lnTo>
                <a:lnTo>
                  <a:pt x="102" y="29"/>
                </a:lnTo>
                <a:lnTo>
                  <a:pt x="116" y="27"/>
                </a:lnTo>
                <a:lnTo>
                  <a:pt x="128" y="26"/>
                </a:lnTo>
                <a:lnTo>
                  <a:pt x="140" y="26"/>
                </a:lnTo>
                <a:lnTo>
                  <a:pt x="150" y="24"/>
                </a:lnTo>
                <a:lnTo>
                  <a:pt x="161" y="24"/>
                </a:lnTo>
                <a:lnTo>
                  <a:pt x="171" y="24"/>
                </a:lnTo>
                <a:lnTo>
                  <a:pt x="182" y="23"/>
                </a:lnTo>
                <a:lnTo>
                  <a:pt x="191" y="23"/>
                </a:lnTo>
                <a:lnTo>
                  <a:pt x="199" y="21"/>
                </a:lnTo>
                <a:lnTo>
                  <a:pt x="208" y="21"/>
                </a:lnTo>
                <a:lnTo>
                  <a:pt x="215" y="21"/>
                </a:lnTo>
                <a:lnTo>
                  <a:pt x="223" y="20"/>
                </a:lnTo>
                <a:lnTo>
                  <a:pt x="229" y="20"/>
                </a:lnTo>
                <a:lnTo>
                  <a:pt x="235" y="20"/>
                </a:lnTo>
                <a:lnTo>
                  <a:pt x="241" y="20"/>
                </a:lnTo>
                <a:lnTo>
                  <a:pt x="247" y="20"/>
                </a:lnTo>
                <a:lnTo>
                  <a:pt x="251" y="18"/>
                </a:lnTo>
                <a:lnTo>
                  <a:pt x="254" y="18"/>
                </a:lnTo>
                <a:lnTo>
                  <a:pt x="259" y="18"/>
                </a:lnTo>
                <a:lnTo>
                  <a:pt x="262" y="18"/>
                </a:lnTo>
                <a:lnTo>
                  <a:pt x="265" y="18"/>
                </a:lnTo>
                <a:lnTo>
                  <a:pt x="266" y="18"/>
                </a:lnTo>
                <a:lnTo>
                  <a:pt x="268" y="18"/>
                </a:lnTo>
                <a:lnTo>
                  <a:pt x="269" y="18"/>
                </a:lnTo>
                <a:lnTo>
                  <a:pt x="271" y="18"/>
                </a:lnTo>
                <a:lnTo>
                  <a:pt x="271" y="18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3"/>
          <p:cNvSpPr>
            <a:spLocks/>
          </p:cNvSpPr>
          <p:nvPr/>
        </p:nvSpPr>
        <p:spPr bwMode="auto">
          <a:xfrm>
            <a:off x="1015082" y="1640686"/>
            <a:ext cx="32977" cy="464317"/>
          </a:xfrm>
          <a:custGeom>
            <a:avLst/>
            <a:gdLst>
              <a:gd name="T0" fmla="*/ 0 w 50"/>
              <a:gd name="T1" fmla="*/ 704 h 704"/>
              <a:gd name="T2" fmla="*/ 0 w 50"/>
              <a:gd name="T3" fmla="*/ 0 h 704"/>
              <a:gd name="T4" fmla="*/ 50 w 50"/>
              <a:gd name="T5" fmla="*/ 0 h 704"/>
              <a:gd name="T6" fmla="*/ 50 w 50"/>
              <a:gd name="T7" fmla="*/ 704 h 704"/>
              <a:gd name="T8" fmla="*/ 0 w 50"/>
              <a:gd name="T9" fmla="*/ 704 h 704"/>
              <a:gd name="T10" fmla="*/ 0 w 50"/>
              <a:gd name="T11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" h="704">
                <a:moveTo>
                  <a:pt x="0" y="704"/>
                </a:moveTo>
                <a:lnTo>
                  <a:pt x="0" y="0"/>
                </a:lnTo>
                <a:lnTo>
                  <a:pt x="50" y="0"/>
                </a:lnTo>
                <a:lnTo>
                  <a:pt x="50" y="704"/>
                </a:lnTo>
                <a:lnTo>
                  <a:pt x="0" y="704"/>
                </a:lnTo>
                <a:lnTo>
                  <a:pt x="0" y="704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4"/>
          <p:cNvSpPr>
            <a:spLocks/>
          </p:cNvSpPr>
          <p:nvPr/>
        </p:nvSpPr>
        <p:spPr bwMode="auto">
          <a:xfrm>
            <a:off x="911534" y="1603092"/>
            <a:ext cx="252605" cy="64635"/>
          </a:xfrm>
          <a:custGeom>
            <a:avLst/>
            <a:gdLst>
              <a:gd name="T0" fmla="*/ 0 w 383"/>
              <a:gd name="T1" fmla="*/ 53 h 98"/>
              <a:gd name="T2" fmla="*/ 16 w 383"/>
              <a:gd name="T3" fmla="*/ 51 h 98"/>
              <a:gd name="T4" fmla="*/ 33 w 383"/>
              <a:gd name="T5" fmla="*/ 50 h 98"/>
              <a:gd name="T6" fmla="*/ 49 w 383"/>
              <a:gd name="T7" fmla="*/ 47 h 98"/>
              <a:gd name="T8" fmla="*/ 64 w 383"/>
              <a:gd name="T9" fmla="*/ 45 h 98"/>
              <a:gd name="T10" fmla="*/ 79 w 383"/>
              <a:gd name="T11" fmla="*/ 44 h 98"/>
              <a:gd name="T12" fmla="*/ 94 w 383"/>
              <a:gd name="T13" fmla="*/ 42 h 98"/>
              <a:gd name="T14" fmla="*/ 108 w 383"/>
              <a:gd name="T15" fmla="*/ 41 h 98"/>
              <a:gd name="T16" fmla="*/ 121 w 383"/>
              <a:gd name="T17" fmla="*/ 39 h 98"/>
              <a:gd name="T18" fmla="*/ 133 w 383"/>
              <a:gd name="T19" fmla="*/ 38 h 98"/>
              <a:gd name="T20" fmla="*/ 147 w 383"/>
              <a:gd name="T21" fmla="*/ 36 h 98"/>
              <a:gd name="T22" fmla="*/ 157 w 383"/>
              <a:gd name="T23" fmla="*/ 35 h 98"/>
              <a:gd name="T24" fmla="*/ 169 w 383"/>
              <a:gd name="T25" fmla="*/ 33 h 98"/>
              <a:gd name="T26" fmla="*/ 180 w 383"/>
              <a:gd name="T27" fmla="*/ 32 h 98"/>
              <a:gd name="T28" fmla="*/ 190 w 383"/>
              <a:gd name="T29" fmla="*/ 30 h 98"/>
              <a:gd name="T30" fmla="*/ 200 w 383"/>
              <a:gd name="T31" fmla="*/ 30 h 98"/>
              <a:gd name="T32" fmla="*/ 210 w 383"/>
              <a:gd name="T33" fmla="*/ 29 h 98"/>
              <a:gd name="T34" fmla="*/ 218 w 383"/>
              <a:gd name="T35" fmla="*/ 27 h 98"/>
              <a:gd name="T36" fmla="*/ 227 w 383"/>
              <a:gd name="T37" fmla="*/ 27 h 98"/>
              <a:gd name="T38" fmla="*/ 234 w 383"/>
              <a:gd name="T39" fmla="*/ 26 h 98"/>
              <a:gd name="T40" fmla="*/ 242 w 383"/>
              <a:gd name="T41" fmla="*/ 24 h 98"/>
              <a:gd name="T42" fmla="*/ 248 w 383"/>
              <a:gd name="T43" fmla="*/ 24 h 98"/>
              <a:gd name="T44" fmla="*/ 254 w 383"/>
              <a:gd name="T45" fmla="*/ 23 h 98"/>
              <a:gd name="T46" fmla="*/ 260 w 383"/>
              <a:gd name="T47" fmla="*/ 23 h 98"/>
              <a:gd name="T48" fmla="*/ 264 w 383"/>
              <a:gd name="T49" fmla="*/ 21 h 98"/>
              <a:gd name="T50" fmla="*/ 269 w 383"/>
              <a:gd name="T51" fmla="*/ 21 h 98"/>
              <a:gd name="T52" fmla="*/ 273 w 383"/>
              <a:gd name="T53" fmla="*/ 21 h 98"/>
              <a:gd name="T54" fmla="*/ 278 w 383"/>
              <a:gd name="T55" fmla="*/ 20 h 98"/>
              <a:gd name="T56" fmla="*/ 281 w 383"/>
              <a:gd name="T57" fmla="*/ 20 h 98"/>
              <a:gd name="T58" fmla="*/ 282 w 383"/>
              <a:gd name="T59" fmla="*/ 18 h 98"/>
              <a:gd name="T60" fmla="*/ 285 w 383"/>
              <a:gd name="T61" fmla="*/ 18 h 98"/>
              <a:gd name="T62" fmla="*/ 287 w 383"/>
              <a:gd name="T63" fmla="*/ 18 h 98"/>
              <a:gd name="T64" fmla="*/ 288 w 383"/>
              <a:gd name="T65" fmla="*/ 18 h 98"/>
              <a:gd name="T66" fmla="*/ 290 w 383"/>
              <a:gd name="T67" fmla="*/ 17 h 98"/>
              <a:gd name="T68" fmla="*/ 293 w 383"/>
              <a:gd name="T69" fmla="*/ 17 h 98"/>
              <a:gd name="T70" fmla="*/ 297 w 383"/>
              <a:gd name="T71" fmla="*/ 15 h 98"/>
              <a:gd name="T72" fmla="*/ 302 w 383"/>
              <a:gd name="T73" fmla="*/ 14 h 98"/>
              <a:gd name="T74" fmla="*/ 306 w 383"/>
              <a:gd name="T75" fmla="*/ 11 h 98"/>
              <a:gd name="T76" fmla="*/ 314 w 383"/>
              <a:gd name="T77" fmla="*/ 8 h 98"/>
              <a:gd name="T78" fmla="*/ 320 w 383"/>
              <a:gd name="T79" fmla="*/ 5 h 98"/>
              <a:gd name="T80" fmla="*/ 329 w 383"/>
              <a:gd name="T81" fmla="*/ 0 h 98"/>
              <a:gd name="T82" fmla="*/ 353 w 383"/>
              <a:gd name="T83" fmla="*/ 18 h 98"/>
              <a:gd name="T84" fmla="*/ 378 w 383"/>
              <a:gd name="T85" fmla="*/ 35 h 98"/>
              <a:gd name="T86" fmla="*/ 383 w 383"/>
              <a:gd name="T87" fmla="*/ 53 h 98"/>
              <a:gd name="T88" fmla="*/ 248 w 383"/>
              <a:gd name="T89" fmla="*/ 66 h 98"/>
              <a:gd name="T90" fmla="*/ 112 w 383"/>
              <a:gd name="T91" fmla="*/ 80 h 98"/>
              <a:gd name="T92" fmla="*/ 106 w 383"/>
              <a:gd name="T93" fmla="*/ 81 h 98"/>
              <a:gd name="T94" fmla="*/ 100 w 383"/>
              <a:gd name="T95" fmla="*/ 84 h 98"/>
              <a:gd name="T96" fmla="*/ 94 w 383"/>
              <a:gd name="T97" fmla="*/ 86 h 98"/>
              <a:gd name="T98" fmla="*/ 88 w 383"/>
              <a:gd name="T99" fmla="*/ 87 h 98"/>
              <a:gd name="T100" fmla="*/ 81 w 383"/>
              <a:gd name="T101" fmla="*/ 90 h 98"/>
              <a:gd name="T102" fmla="*/ 73 w 383"/>
              <a:gd name="T103" fmla="*/ 92 h 98"/>
              <a:gd name="T104" fmla="*/ 66 w 383"/>
              <a:gd name="T105" fmla="*/ 95 h 98"/>
              <a:gd name="T106" fmla="*/ 58 w 383"/>
              <a:gd name="T107" fmla="*/ 98 h 98"/>
              <a:gd name="T108" fmla="*/ 28 w 383"/>
              <a:gd name="T109" fmla="*/ 75 h 98"/>
              <a:gd name="T110" fmla="*/ 0 w 383"/>
              <a:gd name="T111" fmla="*/ 53 h 98"/>
              <a:gd name="T112" fmla="*/ 0 w 383"/>
              <a:gd name="T113" fmla="*/ 5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3" h="98">
                <a:moveTo>
                  <a:pt x="0" y="53"/>
                </a:moveTo>
                <a:lnTo>
                  <a:pt x="16" y="51"/>
                </a:lnTo>
                <a:lnTo>
                  <a:pt x="33" y="50"/>
                </a:lnTo>
                <a:lnTo>
                  <a:pt x="49" y="47"/>
                </a:lnTo>
                <a:lnTo>
                  <a:pt x="64" y="45"/>
                </a:lnTo>
                <a:lnTo>
                  <a:pt x="79" y="44"/>
                </a:lnTo>
                <a:lnTo>
                  <a:pt x="94" y="42"/>
                </a:lnTo>
                <a:lnTo>
                  <a:pt x="108" y="41"/>
                </a:lnTo>
                <a:lnTo>
                  <a:pt x="121" y="39"/>
                </a:lnTo>
                <a:lnTo>
                  <a:pt x="133" y="38"/>
                </a:lnTo>
                <a:lnTo>
                  <a:pt x="147" y="36"/>
                </a:lnTo>
                <a:lnTo>
                  <a:pt x="157" y="35"/>
                </a:lnTo>
                <a:lnTo>
                  <a:pt x="169" y="33"/>
                </a:lnTo>
                <a:lnTo>
                  <a:pt x="180" y="32"/>
                </a:lnTo>
                <a:lnTo>
                  <a:pt x="190" y="30"/>
                </a:lnTo>
                <a:lnTo>
                  <a:pt x="200" y="30"/>
                </a:lnTo>
                <a:lnTo>
                  <a:pt x="210" y="29"/>
                </a:lnTo>
                <a:lnTo>
                  <a:pt x="218" y="27"/>
                </a:lnTo>
                <a:lnTo>
                  <a:pt x="227" y="27"/>
                </a:lnTo>
                <a:lnTo>
                  <a:pt x="234" y="26"/>
                </a:lnTo>
                <a:lnTo>
                  <a:pt x="242" y="24"/>
                </a:lnTo>
                <a:lnTo>
                  <a:pt x="248" y="24"/>
                </a:lnTo>
                <a:lnTo>
                  <a:pt x="254" y="23"/>
                </a:lnTo>
                <a:lnTo>
                  <a:pt x="260" y="23"/>
                </a:lnTo>
                <a:lnTo>
                  <a:pt x="264" y="21"/>
                </a:lnTo>
                <a:lnTo>
                  <a:pt x="269" y="21"/>
                </a:lnTo>
                <a:lnTo>
                  <a:pt x="273" y="21"/>
                </a:lnTo>
                <a:lnTo>
                  <a:pt x="278" y="20"/>
                </a:lnTo>
                <a:lnTo>
                  <a:pt x="281" y="20"/>
                </a:lnTo>
                <a:lnTo>
                  <a:pt x="282" y="18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90" y="17"/>
                </a:lnTo>
                <a:lnTo>
                  <a:pt x="293" y="17"/>
                </a:lnTo>
                <a:lnTo>
                  <a:pt x="297" y="15"/>
                </a:lnTo>
                <a:lnTo>
                  <a:pt x="302" y="14"/>
                </a:lnTo>
                <a:lnTo>
                  <a:pt x="306" y="11"/>
                </a:lnTo>
                <a:lnTo>
                  <a:pt x="314" y="8"/>
                </a:lnTo>
                <a:lnTo>
                  <a:pt x="320" y="5"/>
                </a:lnTo>
                <a:lnTo>
                  <a:pt x="329" y="0"/>
                </a:lnTo>
                <a:lnTo>
                  <a:pt x="353" y="18"/>
                </a:lnTo>
                <a:lnTo>
                  <a:pt x="378" y="35"/>
                </a:lnTo>
                <a:lnTo>
                  <a:pt x="383" y="53"/>
                </a:lnTo>
                <a:lnTo>
                  <a:pt x="248" y="66"/>
                </a:lnTo>
                <a:lnTo>
                  <a:pt x="112" y="80"/>
                </a:lnTo>
                <a:lnTo>
                  <a:pt x="106" y="81"/>
                </a:lnTo>
                <a:lnTo>
                  <a:pt x="100" y="84"/>
                </a:lnTo>
                <a:lnTo>
                  <a:pt x="94" y="86"/>
                </a:lnTo>
                <a:lnTo>
                  <a:pt x="88" y="87"/>
                </a:lnTo>
                <a:lnTo>
                  <a:pt x="81" y="90"/>
                </a:lnTo>
                <a:lnTo>
                  <a:pt x="73" y="92"/>
                </a:lnTo>
                <a:lnTo>
                  <a:pt x="66" y="95"/>
                </a:lnTo>
                <a:lnTo>
                  <a:pt x="58" y="98"/>
                </a:lnTo>
                <a:lnTo>
                  <a:pt x="28" y="75"/>
                </a:lnTo>
                <a:lnTo>
                  <a:pt x="0" y="53"/>
                </a:lnTo>
                <a:lnTo>
                  <a:pt x="0" y="53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5"/>
          <p:cNvSpPr>
            <a:spLocks/>
          </p:cNvSpPr>
          <p:nvPr/>
        </p:nvSpPr>
        <p:spPr bwMode="auto">
          <a:xfrm>
            <a:off x="863387" y="2075324"/>
            <a:ext cx="345600" cy="67273"/>
          </a:xfrm>
          <a:custGeom>
            <a:avLst/>
            <a:gdLst>
              <a:gd name="T0" fmla="*/ 519 w 524"/>
              <a:gd name="T1" fmla="*/ 63 h 102"/>
              <a:gd name="T2" fmla="*/ 316 w 524"/>
              <a:gd name="T3" fmla="*/ 73 h 102"/>
              <a:gd name="T4" fmla="*/ 113 w 524"/>
              <a:gd name="T5" fmla="*/ 84 h 102"/>
              <a:gd name="T6" fmla="*/ 107 w 524"/>
              <a:gd name="T7" fmla="*/ 85 h 102"/>
              <a:gd name="T8" fmla="*/ 101 w 524"/>
              <a:gd name="T9" fmla="*/ 85 h 102"/>
              <a:gd name="T10" fmla="*/ 95 w 524"/>
              <a:gd name="T11" fmla="*/ 87 h 102"/>
              <a:gd name="T12" fmla="*/ 89 w 524"/>
              <a:gd name="T13" fmla="*/ 88 h 102"/>
              <a:gd name="T14" fmla="*/ 82 w 524"/>
              <a:gd name="T15" fmla="*/ 90 h 102"/>
              <a:gd name="T16" fmla="*/ 76 w 524"/>
              <a:gd name="T17" fmla="*/ 94 h 102"/>
              <a:gd name="T18" fmla="*/ 66 w 524"/>
              <a:gd name="T19" fmla="*/ 97 h 102"/>
              <a:gd name="T20" fmla="*/ 59 w 524"/>
              <a:gd name="T21" fmla="*/ 102 h 102"/>
              <a:gd name="T22" fmla="*/ 29 w 524"/>
              <a:gd name="T23" fmla="*/ 73 h 102"/>
              <a:gd name="T24" fmla="*/ 0 w 524"/>
              <a:gd name="T25" fmla="*/ 45 h 102"/>
              <a:gd name="T26" fmla="*/ 26 w 524"/>
              <a:gd name="T27" fmla="*/ 43 h 102"/>
              <a:gd name="T28" fmla="*/ 50 w 524"/>
              <a:gd name="T29" fmla="*/ 42 h 102"/>
              <a:gd name="T30" fmla="*/ 74 w 524"/>
              <a:gd name="T31" fmla="*/ 40 h 102"/>
              <a:gd name="T32" fmla="*/ 97 w 524"/>
              <a:gd name="T33" fmla="*/ 39 h 102"/>
              <a:gd name="T34" fmla="*/ 119 w 524"/>
              <a:gd name="T35" fmla="*/ 39 h 102"/>
              <a:gd name="T36" fmla="*/ 140 w 524"/>
              <a:gd name="T37" fmla="*/ 37 h 102"/>
              <a:gd name="T38" fmla="*/ 161 w 524"/>
              <a:gd name="T39" fmla="*/ 36 h 102"/>
              <a:gd name="T40" fmla="*/ 181 w 524"/>
              <a:gd name="T41" fmla="*/ 34 h 102"/>
              <a:gd name="T42" fmla="*/ 200 w 524"/>
              <a:gd name="T43" fmla="*/ 34 h 102"/>
              <a:gd name="T44" fmla="*/ 218 w 524"/>
              <a:gd name="T45" fmla="*/ 33 h 102"/>
              <a:gd name="T46" fmla="*/ 236 w 524"/>
              <a:gd name="T47" fmla="*/ 31 h 102"/>
              <a:gd name="T48" fmla="*/ 253 w 524"/>
              <a:gd name="T49" fmla="*/ 31 h 102"/>
              <a:gd name="T50" fmla="*/ 268 w 524"/>
              <a:gd name="T51" fmla="*/ 30 h 102"/>
              <a:gd name="T52" fmla="*/ 283 w 524"/>
              <a:gd name="T53" fmla="*/ 30 h 102"/>
              <a:gd name="T54" fmla="*/ 298 w 524"/>
              <a:gd name="T55" fmla="*/ 28 h 102"/>
              <a:gd name="T56" fmla="*/ 312 w 524"/>
              <a:gd name="T57" fmla="*/ 27 h 102"/>
              <a:gd name="T58" fmla="*/ 325 w 524"/>
              <a:gd name="T59" fmla="*/ 27 h 102"/>
              <a:gd name="T60" fmla="*/ 337 w 524"/>
              <a:gd name="T61" fmla="*/ 25 h 102"/>
              <a:gd name="T62" fmla="*/ 348 w 524"/>
              <a:gd name="T63" fmla="*/ 25 h 102"/>
              <a:gd name="T64" fmla="*/ 358 w 524"/>
              <a:gd name="T65" fmla="*/ 24 h 102"/>
              <a:gd name="T66" fmla="*/ 367 w 524"/>
              <a:gd name="T67" fmla="*/ 24 h 102"/>
              <a:gd name="T68" fmla="*/ 376 w 524"/>
              <a:gd name="T69" fmla="*/ 22 h 102"/>
              <a:gd name="T70" fmla="*/ 385 w 524"/>
              <a:gd name="T71" fmla="*/ 22 h 102"/>
              <a:gd name="T72" fmla="*/ 393 w 524"/>
              <a:gd name="T73" fmla="*/ 22 h 102"/>
              <a:gd name="T74" fmla="*/ 399 w 524"/>
              <a:gd name="T75" fmla="*/ 21 h 102"/>
              <a:gd name="T76" fmla="*/ 405 w 524"/>
              <a:gd name="T77" fmla="*/ 21 h 102"/>
              <a:gd name="T78" fmla="*/ 409 w 524"/>
              <a:gd name="T79" fmla="*/ 19 h 102"/>
              <a:gd name="T80" fmla="*/ 414 w 524"/>
              <a:gd name="T81" fmla="*/ 19 h 102"/>
              <a:gd name="T82" fmla="*/ 418 w 524"/>
              <a:gd name="T83" fmla="*/ 19 h 102"/>
              <a:gd name="T84" fmla="*/ 420 w 524"/>
              <a:gd name="T85" fmla="*/ 18 h 102"/>
              <a:gd name="T86" fmla="*/ 423 w 524"/>
              <a:gd name="T87" fmla="*/ 18 h 102"/>
              <a:gd name="T88" fmla="*/ 424 w 524"/>
              <a:gd name="T89" fmla="*/ 18 h 102"/>
              <a:gd name="T90" fmla="*/ 427 w 524"/>
              <a:gd name="T91" fmla="*/ 18 h 102"/>
              <a:gd name="T92" fmla="*/ 432 w 524"/>
              <a:gd name="T93" fmla="*/ 16 h 102"/>
              <a:gd name="T94" fmla="*/ 436 w 524"/>
              <a:gd name="T95" fmla="*/ 15 h 102"/>
              <a:gd name="T96" fmla="*/ 441 w 524"/>
              <a:gd name="T97" fmla="*/ 13 h 102"/>
              <a:gd name="T98" fmla="*/ 445 w 524"/>
              <a:gd name="T99" fmla="*/ 12 h 102"/>
              <a:gd name="T100" fmla="*/ 451 w 524"/>
              <a:gd name="T101" fmla="*/ 9 h 102"/>
              <a:gd name="T102" fmla="*/ 458 w 524"/>
              <a:gd name="T103" fmla="*/ 4 h 102"/>
              <a:gd name="T104" fmla="*/ 465 w 524"/>
              <a:gd name="T105" fmla="*/ 0 h 102"/>
              <a:gd name="T106" fmla="*/ 494 w 524"/>
              <a:gd name="T107" fmla="*/ 22 h 102"/>
              <a:gd name="T108" fmla="*/ 524 w 524"/>
              <a:gd name="T109" fmla="*/ 45 h 102"/>
              <a:gd name="T110" fmla="*/ 519 w 524"/>
              <a:gd name="T111" fmla="*/ 63 h 102"/>
              <a:gd name="T112" fmla="*/ 519 w 524"/>
              <a:gd name="T113" fmla="*/ 6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24" h="102">
                <a:moveTo>
                  <a:pt x="519" y="63"/>
                </a:moveTo>
                <a:lnTo>
                  <a:pt x="316" y="73"/>
                </a:lnTo>
                <a:lnTo>
                  <a:pt x="113" y="84"/>
                </a:lnTo>
                <a:lnTo>
                  <a:pt x="107" y="85"/>
                </a:lnTo>
                <a:lnTo>
                  <a:pt x="101" y="85"/>
                </a:lnTo>
                <a:lnTo>
                  <a:pt x="95" y="87"/>
                </a:lnTo>
                <a:lnTo>
                  <a:pt x="89" y="88"/>
                </a:lnTo>
                <a:lnTo>
                  <a:pt x="82" y="90"/>
                </a:lnTo>
                <a:lnTo>
                  <a:pt x="76" y="94"/>
                </a:lnTo>
                <a:lnTo>
                  <a:pt x="66" y="97"/>
                </a:lnTo>
                <a:lnTo>
                  <a:pt x="59" y="102"/>
                </a:lnTo>
                <a:lnTo>
                  <a:pt x="29" y="73"/>
                </a:lnTo>
                <a:lnTo>
                  <a:pt x="0" y="45"/>
                </a:lnTo>
                <a:lnTo>
                  <a:pt x="26" y="43"/>
                </a:lnTo>
                <a:lnTo>
                  <a:pt x="50" y="42"/>
                </a:lnTo>
                <a:lnTo>
                  <a:pt x="74" y="40"/>
                </a:lnTo>
                <a:lnTo>
                  <a:pt x="97" y="39"/>
                </a:lnTo>
                <a:lnTo>
                  <a:pt x="119" y="39"/>
                </a:lnTo>
                <a:lnTo>
                  <a:pt x="140" y="37"/>
                </a:lnTo>
                <a:lnTo>
                  <a:pt x="161" y="36"/>
                </a:lnTo>
                <a:lnTo>
                  <a:pt x="181" y="34"/>
                </a:lnTo>
                <a:lnTo>
                  <a:pt x="200" y="34"/>
                </a:lnTo>
                <a:lnTo>
                  <a:pt x="218" y="33"/>
                </a:lnTo>
                <a:lnTo>
                  <a:pt x="236" y="31"/>
                </a:lnTo>
                <a:lnTo>
                  <a:pt x="253" y="31"/>
                </a:lnTo>
                <a:lnTo>
                  <a:pt x="268" y="30"/>
                </a:lnTo>
                <a:lnTo>
                  <a:pt x="283" y="30"/>
                </a:lnTo>
                <a:lnTo>
                  <a:pt x="298" y="28"/>
                </a:lnTo>
                <a:lnTo>
                  <a:pt x="312" y="27"/>
                </a:lnTo>
                <a:lnTo>
                  <a:pt x="325" y="27"/>
                </a:lnTo>
                <a:lnTo>
                  <a:pt x="337" y="25"/>
                </a:lnTo>
                <a:lnTo>
                  <a:pt x="348" y="25"/>
                </a:lnTo>
                <a:lnTo>
                  <a:pt x="358" y="24"/>
                </a:lnTo>
                <a:lnTo>
                  <a:pt x="367" y="24"/>
                </a:lnTo>
                <a:lnTo>
                  <a:pt x="376" y="22"/>
                </a:lnTo>
                <a:lnTo>
                  <a:pt x="385" y="22"/>
                </a:lnTo>
                <a:lnTo>
                  <a:pt x="393" y="22"/>
                </a:lnTo>
                <a:lnTo>
                  <a:pt x="399" y="21"/>
                </a:lnTo>
                <a:lnTo>
                  <a:pt x="405" y="21"/>
                </a:lnTo>
                <a:lnTo>
                  <a:pt x="409" y="19"/>
                </a:lnTo>
                <a:lnTo>
                  <a:pt x="414" y="19"/>
                </a:lnTo>
                <a:lnTo>
                  <a:pt x="418" y="19"/>
                </a:lnTo>
                <a:lnTo>
                  <a:pt x="420" y="18"/>
                </a:lnTo>
                <a:lnTo>
                  <a:pt x="423" y="18"/>
                </a:lnTo>
                <a:lnTo>
                  <a:pt x="424" y="18"/>
                </a:lnTo>
                <a:lnTo>
                  <a:pt x="427" y="18"/>
                </a:lnTo>
                <a:lnTo>
                  <a:pt x="432" y="16"/>
                </a:lnTo>
                <a:lnTo>
                  <a:pt x="436" y="15"/>
                </a:lnTo>
                <a:lnTo>
                  <a:pt x="441" y="13"/>
                </a:lnTo>
                <a:lnTo>
                  <a:pt x="445" y="12"/>
                </a:lnTo>
                <a:lnTo>
                  <a:pt x="451" y="9"/>
                </a:lnTo>
                <a:lnTo>
                  <a:pt x="458" y="4"/>
                </a:lnTo>
                <a:lnTo>
                  <a:pt x="465" y="0"/>
                </a:lnTo>
                <a:lnTo>
                  <a:pt x="494" y="22"/>
                </a:lnTo>
                <a:lnTo>
                  <a:pt x="524" y="45"/>
                </a:lnTo>
                <a:lnTo>
                  <a:pt x="519" y="63"/>
                </a:lnTo>
                <a:lnTo>
                  <a:pt x="519" y="63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6"/>
          <p:cNvSpPr>
            <a:spLocks/>
          </p:cNvSpPr>
          <p:nvPr/>
        </p:nvSpPr>
        <p:spPr bwMode="auto">
          <a:xfrm>
            <a:off x="539552" y="1994860"/>
            <a:ext cx="264476" cy="118718"/>
          </a:xfrm>
          <a:custGeom>
            <a:avLst/>
            <a:gdLst>
              <a:gd name="T0" fmla="*/ 401 w 401"/>
              <a:gd name="T1" fmla="*/ 27 h 180"/>
              <a:gd name="T2" fmla="*/ 385 w 401"/>
              <a:gd name="T3" fmla="*/ 34 h 180"/>
              <a:gd name="T4" fmla="*/ 366 w 401"/>
              <a:gd name="T5" fmla="*/ 42 h 180"/>
              <a:gd name="T6" fmla="*/ 351 w 401"/>
              <a:gd name="T7" fmla="*/ 48 h 180"/>
              <a:gd name="T8" fmla="*/ 335 w 401"/>
              <a:gd name="T9" fmla="*/ 55 h 180"/>
              <a:gd name="T10" fmla="*/ 320 w 401"/>
              <a:gd name="T11" fmla="*/ 61 h 180"/>
              <a:gd name="T12" fmla="*/ 305 w 401"/>
              <a:gd name="T13" fmla="*/ 69 h 180"/>
              <a:gd name="T14" fmla="*/ 290 w 401"/>
              <a:gd name="T15" fmla="*/ 75 h 180"/>
              <a:gd name="T16" fmla="*/ 275 w 401"/>
              <a:gd name="T17" fmla="*/ 81 h 180"/>
              <a:gd name="T18" fmla="*/ 261 w 401"/>
              <a:gd name="T19" fmla="*/ 87 h 180"/>
              <a:gd name="T20" fmla="*/ 248 w 401"/>
              <a:gd name="T21" fmla="*/ 93 h 180"/>
              <a:gd name="T22" fmla="*/ 236 w 401"/>
              <a:gd name="T23" fmla="*/ 98 h 180"/>
              <a:gd name="T24" fmla="*/ 222 w 401"/>
              <a:gd name="T25" fmla="*/ 104 h 180"/>
              <a:gd name="T26" fmla="*/ 210 w 401"/>
              <a:gd name="T27" fmla="*/ 110 h 180"/>
              <a:gd name="T28" fmla="*/ 198 w 401"/>
              <a:gd name="T29" fmla="*/ 114 h 180"/>
              <a:gd name="T30" fmla="*/ 188 w 401"/>
              <a:gd name="T31" fmla="*/ 119 h 180"/>
              <a:gd name="T32" fmla="*/ 175 w 401"/>
              <a:gd name="T33" fmla="*/ 125 h 180"/>
              <a:gd name="T34" fmla="*/ 165 w 401"/>
              <a:gd name="T35" fmla="*/ 129 h 180"/>
              <a:gd name="T36" fmla="*/ 154 w 401"/>
              <a:gd name="T37" fmla="*/ 134 h 180"/>
              <a:gd name="T38" fmla="*/ 145 w 401"/>
              <a:gd name="T39" fmla="*/ 138 h 180"/>
              <a:gd name="T40" fmla="*/ 136 w 401"/>
              <a:gd name="T41" fmla="*/ 141 h 180"/>
              <a:gd name="T42" fmla="*/ 127 w 401"/>
              <a:gd name="T43" fmla="*/ 146 h 180"/>
              <a:gd name="T44" fmla="*/ 118 w 401"/>
              <a:gd name="T45" fmla="*/ 150 h 180"/>
              <a:gd name="T46" fmla="*/ 111 w 401"/>
              <a:gd name="T47" fmla="*/ 153 h 180"/>
              <a:gd name="T48" fmla="*/ 103 w 401"/>
              <a:gd name="T49" fmla="*/ 158 h 180"/>
              <a:gd name="T50" fmla="*/ 96 w 401"/>
              <a:gd name="T51" fmla="*/ 161 h 180"/>
              <a:gd name="T52" fmla="*/ 90 w 401"/>
              <a:gd name="T53" fmla="*/ 164 h 180"/>
              <a:gd name="T54" fmla="*/ 84 w 401"/>
              <a:gd name="T55" fmla="*/ 167 h 180"/>
              <a:gd name="T56" fmla="*/ 78 w 401"/>
              <a:gd name="T57" fmla="*/ 170 h 180"/>
              <a:gd name="T58" fmla="*/ 72 w 401"/>
              <a:gd name="T59" fmla="*/ 173 h 180"/>
              <a:gd name="T60" fmla="*/ 67 w 401"/>
              <a:gd name="T61" fmla="*/ 174 h 180"/>
              <a:gd name="T62" fmla="*/ 63 w 401"/>
              <a:gd name="T63" fmla="*/ 177 h 180"/>
              <a:gd name="T64" fmla="*/ 58 w 401"/>
              <a:gd name="T65" fmla="*/ 180 h 180"/>
              <a:gd name="T66" fmla="*/ 30 w 401"/>
              <a:gd name="T67" fmla="*/ 155 h 180"/>
              <a:gd name="T68" fmla="*/ 0 w 401"/>
              <a:gd name="T69" fmla="*/ 131 h 180"/>
              <a:gd name="T70" fmla="*/ 99 w 401"/>
              <a:gd name="T71" fmla="*/ 98 h 180"/>
              <a:gd name="T72" fmla="*/ 198 w 401"/>
              <a:gd name="T73" fmla="*/ 66 h 180"/>
              <a:gd name="T74" fmla="*/ 297 w 401"/>
              <a:gd name="T75" fmla="*/ 33 h 180"/>
              <a:gd name="T76" fmla="*/ 397 w 401"/>
              <a:gd name="T77" fmla="*/ 0 h 180"/>
              <a:gd name="T78" fmla="*/ 401 w 401"/>
              <a:gd name="T79" fmla="*/ 27 h 180"/>
              <a:gd name="T80" fmla="*/ 401 w 401"/>
              <a:gd name="T81" fmla="*/ 2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1" h="180">
                <a:moveTo>
                  <a:pt x="401" y="27"/>
                </a:moveTo>
                <a:lnTo>
                  <a:pt x="385" y="34"/>
                </a:lnTo>
                <a:lnTo>
                  <a:pt x="366" y="42"/>
                </a:lnTo>
                <a:lnTo>
                  <a:pt x="351" y="48"/>
                </a:lnTo>
                <a:lnTo>
                  <a:pt x="335" y="55"/>
                </a:lnTo>
                <a:lnTo>
                  <a:pt x="320" y="61"/>
                </a:lnTo>
                <a:lnTo>
                  <a:pt x="305" y="69"/>
                </a:lnTo>
                <a:lnTo>
                  <a:pt x="290" y="75"/>
                </a:lnTo>
                <a:lnTo>
                  <a:pt x="275" y="81"/>
                </a:lnTo>
                <a:lnTo>
                  <a:pt x="261" y="87"/>
                </a:lnTo>
                <a:lnTo>
                  <a:pt x="248" y="93"/>
                </a:lnTo>
                <a:lnTo>
                  <a:pt x="236" y="98"/>
                </a:lnTo>
                <a:lnTo>
                  <a:pt x="222" y="104"/>
                </a:lnTo>
                <a:lnTo>
                  <a:pt x="210" y="110"/>
                </a:lnTo>
                <a:lnTo>
                  <a:pt x="198" y="114"/>
                </a:lnTo>
                <a:lnTo>
                  <a:pt x="188" y="119"/>
                </a:lnTo>
                <a:lnTo>
                  <a:pt x="175" y="125"/>
                </a:lnTo>
                <a:lnTo>
                  <a:pt x="165" y="129"/>
                </a:lnTo>
                <a:lnTo>
                  <a:pt x="154" y="134"/>
                </a:lnTo>
                <a:lnTo>
                  <a:pt x="145" y="138"/>
                </a:lnTo>
                <a:lnTo>
                  <a:pt x="136" y="141"/>
                </a:lnTo>
                <a:lnTo>
                  <a:pt x="127" y="146"/>
                </a:lnTo>
                <a:lnTo>
                  <a:pt x="118" y="150"/>
                </a:lnTo>
                <a:lnTo>
                  <a:pt x="111" y="153"/>
                </a:lnTo>
                <a:lnTo>
                  <a:pt x="103" y="158"/>
                </a:lnTo>
                <a:lnTo>
                  <a:pt x="96" y="161"/>
                </a:lnTo>
                <a:lnTo>
                  <a:pt x="90" y="164"/>
                </a:lnTo>
                <a:lnTo>
                  <a:pt x="84" y="167"/>
                </a:lnTo>
                <a:lnTo>
                  <a:pt x="78" y="170"/>
                </a:lnTo>
                <a:lnTo>
                  <a:pt x="72" y="173"/>
                </a:lnTo>
                <a:lnTo>
                  <a:pt x="67" y="174"/>
                </a:lnTo>
                <a:lnTo>
                  <a:pt x="63" y="177"/>
                </a:lnTo>
                <a:lnTo>
                  <a:pt x="58" y="180"/>
                </a:lnTo>
                <a:lnTo>
                  <a:pt x="30" y="155"/>
                </a:lnTo>
                <a:lnTo>
                  <a:pt x="0" y="131"/>
                </a:lnTo>
                <a:lnTo>
                  <a:pt x="99" y="98"/>
                </a:lnTo>
                <a:lnTo>
                  <a:pt x="198" y="66"/>
                </a:lnTo>
                <a:lnTo>
                  <a:pt x="297" y="33"/>
                </a:lnTo>
                <a:lnTo>
                  <a:pt x="397" y="0"/>
                </a:lnTo>
                <a:lnTo>
                  <a:pt x="401" y="27"/>
                </a:lnTo>
                <a:lnTo>
                  <a:pt x="401" y="27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7"/>
          <p:cNvSpPr>
            <a:spLocks/>
          </p:cNvSpPr>
          <p:nvPr/>
        </p:nvSpPr>
        <p:spPr bwMode="auto">
          <a:xfrm>
            <a:off x="1567778" y="1537798"/>
            <a:ext cx="282944" cy="268434"/>
          </a:xfrm>
          <a:custGeom>
            <a:avLst/>
            <a:gdLst>
              <a:gd name="T0" fmla="*/ 320 w 429"/>
              <a:gd name="T1" fmla="*/ 36 h 407"/>
              <a:gd name="T2" fmla="*/ 337 w 429"/>
              <a:gd name="T3" fmla="*/ 30 h 407"/>
              <a:gd name="T4" fmla="*/ 354 w 429"/>
              <a:gd name="T5" fmla="*/ 21 h 407"/>
              <a:gd name="T6" fmla="*/ 370 w 429"/>
              <a:gd name="T7" fmla="*/ 9 h 407"/>
              <a:gd name="T8" fmla="*/ 403 w 429"/>
              <a:gd name="T9" fmla="*/ 27 h 407"/>
              <a:gd name="T10" fmla="*/ 421 w 429"/>
              <a:gd name="T11" fmla="*/ 59 h 407"/>
              <a:gd name="T12" fmla="*/ 406 w 429"/>
              <a:gd name="T13" fmla="*/ 68 h 407"/>
              <a:gd name="T14" fmla="*/ 397 w 429"/>
              <a:gd name="T15" fmla="*/ 75 h 407"/>
              <a:gd name="T16" fmla="*/ 390 w 429"/>
              <a:gd name="T17" fmla="*/ 83 h 407"/>
              <a:gd name="T18" fmla="*/ 387 w 429"/>
              <a:gd name="T19" fmla="*/ 89 h 407"/>
              <a:gd name="T20" fmla="*/ 384 w 429"/>
              <a:gd name="T21" fmla="*/ 96 h 407"/>
              <a:gd name="T22" fmla="*/ 381 w 429"/>
              <a:gd name="T23" fmla="*/ 107 h 407"/>
              <a:gd name="T24" fmla="*/ 376 w 429"/>
              <a:gd name="T25" fmla="*/ 122 h 407"/>
              <a:gd name="T26" fmla="*/ 370 w 429"/>
              <a:gd name="T27" fmla="*/ 138 h 407"/>
              <a:gd name="T28" fmla="*/ 363 w 429"/>
              <a:gd name="T29" fmla="*/ 159 h 407"/>
              <a:gd name="T30" fmla="*/ 354 w 429"/>
              <a:gd name="T31" fmla="*/ 182 h 407"/>
              <a:gd name="T32" fmla="*/ 344 w 429"/>
              <a:gd name="T33" fmla="*/ 209 h 407"/>
              <a:gd name="T34" fmla="*/ 332 w 429"/>
              <a:gd name="T35" fmla="*/ 239 h 407"/>
              <a:gd name="T36" fmla="*/ 322 w 429"/>
              <a:gd name="T37" fmla="*/ 269 h 407"/>
              <a:gd name="T38" fmla="*/ 313 w 429"/>
              <a:gd name="T39" fmla="*/ 296 h 407"/>
              <a:gd name="T40" fmla="*/ 304 w 429"/>
              <a:gd name="T41" fmla="*/ 320 h 407"/>
              <a:gd name="T42" fmla="*/ 298 w 429"/>
              <a:gd name="T43" fmla="*/ 344 h 407"/>
              <a:gd name="T44" fmla="*/ 290 w 429"/>
              <a:gd name="T45" fmla="*/ 364 h 407"/>
              <a:gd name="T46" fmla="*/ 286 w 429"/>
              <a:gd name="T47" fmla="*/ 383 h 407"/>
              <a:gd name="T48" fmla="*/ 281 w 429"/>
              <a:gd name="T49" fmla="*/ 400 h 407"/>
              <a:gd name="T50" fmla="*/ 248 w 429"/>
              <a:gd name="T51" fmla="*/ 389 h 407"/>
              <a:gd name="T52" fmla="*/ 224 w 429"/>
              <a:gd name="T53" fmla="*/ 362 h 407"/>
              <a:gd name="T54" fmla="*/ 238 w 429"/>
              <a:gd name="T55" fmla="*/ 346 h 407"/>
              <a:gd name="T56" fmla="*/ 248 w 429"/>
              <a:gd name="T57" fmla="*/ 332 h 407"/>
              <a:gd name="T58" fmla="*/ 254 w 429"/>
              <a:gd name="T59" fmla="*/ 325 h 407"/>
              <a:gd name="T60" fmla="*/ 257 w 429"/>
              <a:gd name="T61" fmla="*/ 322 h 407"/>
              <a:gd name="T62" fmla="*/ 259 w 429"/>
              <a:gd name="T63" fmla="*/ 319 h 407"/>
              <a:gd name="T64" fmla="*/ 260 w 429"/>
              <a:gd name="T65" fmla="*/ 314 h 407"/>
              <a:gd name="T66" fmla="*/ 263 w 429"/>
              <a:gd name="T67" fmla="*/ 308 h 407"/>
              <a:gd name="T68" fmla="*/ 266 w 429"/>
              <a:gd name="T69" fmla="*/ 299 h 407"/>
              <a:gd name="T70" fmla="*/ 271 w 429"/>
              <a:gd name="T71" fmla="*/ 290 h 407"/>
              <a:gd name="T72" fmla="*/ 274 w 429"/>
              <a:gd name="T73" fmla="*/ 278 h 407"/>
              <a:gd name="T74" fmla="*/ 280 w 429"/>
              <a:gd name="T75" fmla="*/ 265 h 407"/>
              <a:gd name="T76" fmla="*/ 284 w 429"/>
              <a:gd name="T77" fmla="*/ 248 h 407"/>
              <a:gd name="T78" fmla="*/ 290 w 429"/>
              <a:gd name="T79" fmla="*/ 232 h 407"/>
              <a:gd name="T80" fmla="*/ 296 w 429"/>
              <a:gd name="T81" fmla="*/ 212 h 407"/>
              <a:gd name="T82" fmla="*/ 304 w 429"/>
              <a:gd name="T83" fmla="*/ 191 h 407"/>
              <a:gd name="T84" fmla="*/ 311 w 429"/>
              <a:gd name="T85" fmla="*/ 168 h 407"/>
              <a:gd name="T86" fmla="*/ 320 w 429"/>
              <a:gd name="T87" fmla="*/ 144 h 407"/>
              <a:gd name="T88" fmla="*/ 328 w 429"/>
              <a:gd name="T89" fmla="*/ 119 h 407"/>
              <a:gd name="T90" fmla="*/ 338 w 429"/>
              <a:gd name="T91" fmla="*/ 90 h 407"/>
              <a:gd name="T92" fmla="*/ 227 w 429"/>
              <a:gd name="T93" fmla="*/ 92 h 407"/>
              <a:gd name="T94" fmla="*/ 105 w 429"/>
              <a:gd name="T95" fmla="*/ 110 h 407"/>
              <a:gd name="T96" fmla="*/ 89 w 429"/>
              <a:gd name="T97" fmla="*/ 113 h 407"/>
              <a:gd name="T98" fmla="*/ 75 w 429"/>
              <a:gd name="T99" fmla="*/ 117 h 407"/>
              <a:gd name="T100" fmla="*/ 65 w 429"/>
              <a:gd name="T101" fmla="*/ 122 h 407"/>
              <a:gd name="T102" fmla="*/ 30 w 429"/>
              <a:gd name="T103" fmla="*/ 104 h 407"/>
              <a:gd name="T104" fmla="*/ 155 w 429"/>
              <a:gd name="T105" fmla="*/ 59 h 407"/>
              <a:gd name="T106" fmla="*/ 311 w 429"/>
              <a:gd name="T107" fmla="*/ 3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9" h="407">
                <a:moveTo>
                  <a:pt x="311" y="36"/>
                </a:moveTo>
                <a:lnTo>
                  <a:pt x="320" y="36"/>
                </a:lnTo>
                <a:lnTo>
                  <a:pt x="328" y="33"/>
                </a:lnTo>
                <a:lnTo>
                  <a:pt x="337" y="30"/>
                </a:lnTo>
                <a:lnTo>
                  <a:pt x="344" y="27"/>
                </a:lnTo>
                <a:lnTo>
                  <a:pt x="354" y="21"/>
                </a:lnTo>
                <a:lnTo>
                  <a:pt x="363" y="15"/>
                </a:lnTo>
                <a:lnTo>
                  <a:pt x="370" y="9"/>
                </a:lnTo>
                <a:lnTo>
                  <a:pt x="379" y="0"/>
                </a:lnTo>
                <a:lnTo>
                  <a:pt x="403" y="27"/>
                </a:lnTo>
                <a:lnTo>
                  <a:pt x="429" y="54"/>
                </a:lnTo>
                <a:lnTo>
                  <a:pt x="421" y="59"/>
                </a:lnTo>
                <a:lnTo>
                  <a:pt x="414" y="63"/>
                </a:lnTo>
                <a:lnTo>
                  <a:pt x="406" y="68"/>
                </a:lnTo>
                <a:lnTo>
                  <a:pt x="402" y="71"/>
                </a:lnTo>
                <a:lnTo>
                  <a:pt x="397" y="75"/>
                </a:lnTo>
                <a:lnTo>
                  <a:pt x="393" y="78"/>
                </a:lnTo>
                <a:lnTo>
                  <a:pt x="390" y="83"/>
                </a:lnTo>
                <a:lnTo>
                  <a:pt x="388" y="86"/>
                </a:lnTo>
                <a:lnTo>
                  <a:pt x="387" y="89"/>
                </a:lnTo>
                <a:lnTo>
                  <a:pt x="385" y="92"/>
                </a:lnTo>
                <a:lnTo>
                  <a:pt x="384" y="96"/>
                </a:lnTo>
                <a:lnTo>
                  <a:pt x="382" y="101"/>
                </a:lnTo>
                <a:lnTo>
                  <a:pt x="381" y="107"/>
                </a:lnTo>
                <a:lnTo>
                  <a:pt x="379" y="114"/>
                </a:lnTo>
                <a:lnTo>
                  <a:pt x="376" y="122"/>
                </a:lnTo>
                <a:lnTo>
                  <a:pt x="373" y="129"/>
                </a:lnTo>
                <a:lnTo>
                  <a:pt x="370" y="138"/>
                </a:lnTo>
                <a:lnTo>
                  <a:pt x="367" y="149"/>
                </a:lnTo>
                <a:lnTo>
                  <a:pt x="363" y="159"/>
                </a:lnTo>
                <a:lnTo>
                  <a:pt x="358" y="170"/>
                </a:lnTo>
                <a:lnTo>
                  <a:pt x="354" y="182"/>
                </a:lnTo>
                <a:lnTo>
                  <a:pt x="349" y="195"/>
                </a:lnTo>
                <a:lnTo>
                  <a:pt x="344" y="209"/>
                </a:lnTo>
                <a:lnTo>
                  <a:pt x="338" y="224"/>
                </a:lnTo>
                <a:lnTo>
                  <a:pt x="332" y="239"/>
                </a:lnTo>
                <a:lnTo>
                  <a:pt x="328" y="254"/>
                </a:lnTo>
                <a:lnTo>
                  <a:pt x="322" y="269"/>
                </a:lnTo>
                <a:lnTo>
                  <a:pt x="317" y="283"/>
                </a:lnTo>
                <a:lnTo>
                  <a:pt x="313" y="296"/>
                </a:lnTo>
                <a:lnTo>
                  <a:pt x="308" y="308"/>
                </a:lnTo>
                <a:lnTo>
                  <a:pt x="304" y="320"/>
                </a:lnTo>
                <a:lnTo>
                  <a:pt x="301" y="332"/>
                </a:lnTo>
                <a:lnTo>
                  <a:pt x="298" y="344"/>
                </a:lnTo>
                <a:lnTo>
                  <a:pt x="293" y="355"/>
                </a:lnTo>
                <a:lnTo>
                  <a:pt x="290" y="364"/>
                </a:lnTo>
                <a:lnTo>
                  <a:pt x="289" y="374"/>
                </a:lnTo>
                <a:lnTo>
                  <a:pt x="286" y="383"/>
                </a:lnTo>
                <a:lnTo>
                  <a:pt x="283" y="391"/>
                </a:lnTo>
                <a:lnTo>
                  <a:pt x="281" y="400"/>
                </a:lnTo>
                <a:lnTo>
                  <a:pt x="280" y="407"/>
                </a:lnTo>
                <a:lnTo>
                  <a:pt x="248" y="389"/>
                </a:lnTo>
                <a:lnTo>
                  <a:pt x="217" y="371"/>
                </a:lnTo>
                <a:lnTo>
                  <a:pt x="224" y="362"/>
                </a:lnTo>
                <a:lnTo>
                  <a:pt x="232" y="353"/>
                </a:lnTo>
                <a:lnTo>
                  <a:pt x="238" y="346"/>
                </a:lnTo>
                <a:lnTo>
                  <a:pt x="244" y="338"/>
                </a:lnTo>
                <a:lnTo>
                  <a:pt x="248" y="332"/>
                </a:lnTo>
                <a:lnTo>
                  <a:pt x="251" y="328"/>
                </a:lnTo>
                <a:lnTo>
                  <a:pt x="254" y="325"/>
                </a:lnTo>
                <a:lnTo>
                  <a:pt x="257" y="322"/>
                </a:lnTo>
                <a:lnTo>
                  <a:pt x="257" y="322"/>
                </a:lnTo>
                <a:lnTo>
                  <a:pt x="259" y="320"/>
                </a:lnTo>
                <a:lnTo>
                  <a:pt x="259" y="319"/>
                </a:lnTo>
                <a:lnTo>
                  <a:pt x="260" y="317"/>
                </a:lnTo>
                <a:lnTo>
                  <a:pt x="260" y="314"/>
                </a:lnTo>
                <a:lnTo>
                  <a:pt x="262" y="311"/>
                </a:lnTo>
                <a:lnTo>
                  <a:pt x="263" y="308"/>
                </a:lnTo>
                <a:lnTo>
                  <a:pt x="265" y="304"/>
                </a:lnTo>
                <a:lnTo>
                  <a:pt x="266" y="299"/>
                </a:lnTo>
                <a:lnTo>
                  <a:pt x="268" y="295"/>
                </a:lnTo>
                <a:lnTo>
                  <a:pt x="271" y="290"/>
                </a:lnTo>
                <a:lnTo>
                  <a:pt x="272" y="284"/>
                </a:lnTo>
                <a:lnTo>
                  <a:pt x="274" y="278"/>
                </a:lnTo>
                <a:lnTo>
                  <a:pt x="277" y="271"/>
                </a:lnTo>
                <a:lnTo>
                  <a:pt x="280" y="265"/>
                </a:lnTo>
                <a:lnTo>
                  <a:pt x="281" y="257"/>
                </a:lnTo>
                <a:lnTo>
                  <a:pt x="284" y="248"/>
                </a:lnTo>
                <a:lnTo>
                  <a:pt x="287" y="241"/>
                </a:lnTo>
                <a:lnTo>
                  <a:pt x="290" y="232"/>
                </a:lnTo>
                <a:lnTo>
                  <a:pt x="293" y="223"/>
                </a:lnTo>
                <a:lnTo>
                  <a:pt x="296" y="212"/>
                </a:lnTo>
                <a:lnTo>
                  <a:pt x="301" y="201"/>
                </a:lnTo>
                <a:lnTo>
                  <a:pt x="304" y="191"/>
                </a:lnTo>
                <a:lnTo>
                  <a:pt x="308" y="180"/>
                </a:lnTo>
                <a:lnTo>
                  <a:pt x="311" y="168"/>
                </a:lnTo>
                <a:lnTo>
                  <a:pt x="316" y="156"/>
                </a:lnTo>
                <a:lnTo>
                  <a:pt x="320" y="144"/>
                </a:lnTo>
                <a:lnTo>
                  <a:pt x="323" y="132"/>
                </a:lnTo>
                <a:lnTo>
                  <a:pt x="328" y="119"/>
                </a:lnTo>
                <a:lnTo>
                  <a:pt x="332" y="105"/>
                </a:lnTo>
                <a:lnTo>
                  <a:pt x="338" y="90"/>
                </a:lnTo>
                <a:lnTo>
                  <a:pt x="343" y="77"/>
                </a:lnTo>
                <a:lnTo>
                  <a:pt x="227" y="92"/>
                </a:lnTo>
                <a:lnTo>
                  <a:pt x="113" y="108"/>
                </a:lnTo>
                <a:lnTo>
                  <a:pt x="105" y="110"/>
                </a:lnTo>
                <a:lnTo>
                  <a:pt x="96" y="111"/>
                </a:lnTo>
                <a:lnTo>
                  <a:pt x="89" y="113"/>
                </a:lnTo>
                <a:lnTo>
                  <a:pt x="83" y="114"/>
                </a:lnTo>
                <a:lnTo>
                  <a:pt x="75" y="117"/>
                </a:lnTo>
                <a:lnTo>
                  <a:pt x="69" y="120"/>
                </a:lnTo>
                <a:lnTo>
                  <a:pt x="65" y="122"/>
                </a:lnTo>
                <a:lnTo>
                  <a:pt x="59" y="126"/>
                </a:lnTo>
                <a:lnTo>
                  <a:pt x="30" y="104"/>
                </a:lnTo>
                <a:lnTo>
                  <a:pt x="0" y="81"/>
                </a:lnTo>
                <a:lnTo>
                  <a:pt x="155" y="59"/>
                </a:lnTo>
                <a:lnTo>
                  <a:pt x="311" y="36"/>
                </a:lnTo>
                <a:lnTo>
                  <a:pt x="311" y="36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8"/>
          <p:cNvSpPr>
            <a:spLocks/>
          </p:cNvSpPr>
          <p:nvPr/>
        </p:nvSpPr>
        <p:spPr bwMode="auto">
          <a:xfrm>
            <a:off x="1526226" y="1724448"/>
            <a:ext cx="368684" cy="489380"/>
          </a:xfrm>
          <a:custGeom>
            <a:avLst/>
            <a:gdLst>
              <a:gd name="T0" fmla="*/ 316 w 559"/>
              <a:gd name="T1" fmla="*/ 500 h 742"/>
              <a:gd name="T2" fmla="*/ 287 w 559"/>
              <a:gd name="T3" fmla="*/ 535 h 742"/>
              <a:gd name="T4" fmla="*/ 256 w 559"/>
              <a:gd name="T5" fmla="*/ 568 h 742"/>
              <a:gd name="T6" fmla="*/ 219 w 559"/>
              <a:gd name="T7" fmla="*/ 601 h 742"/>
              <a:gd name="T8" fmla="*/ 180 w 559"/>
              <a:gd name="T9" fmla="*/ 632 h 742"/>
              <a:gd name="T10" fmla="*/ 137 w 559"/>
              <a:gd name="T11" fmla="*/ 664 h 742"/>
              <a:gd name="T12" fmla="*/ 90 w 559"/>
              <a:gd name="T13" fmla="*/ 695 h 742"/>
              <a:gd name="T14" fmla="*/ 41 w 559"/>
              <a:gd name="T15" fmla="*/ 727 h 742"/>
              <a:gd name="T16" fmla="*/ 7 w 559"/>
              <a:gd name="T17" fmla="*/ 733 h 742"/>
              <a:gd name="T18" fmla="*/ 27 w 559"/>
              <a:gd name="T19" fmla="*/ 704 h 742"/>
              <a:gd name="T20" fmla="*/ 78 w 559"/>
              <a:gd name="T21" fmla="*/ 665 h 742"/>
              <a:gd name="T22" fmla="*/ 126 w 559"/>
              <a:gd name="T23" fmla="*/ 626 h 742"/>
              <a:gd name="T24" fmla="*/ 170 w 559"/>
              <a:gd name="T25" fmla="*/ 589 h 742"/>
              <a:gd name="T26" fmla="*/ 209 w 559"/>
              <a:gd name="T27" fmla="*/ 551 h 742"/>
              <a:gd name="T28" fmla="*/ 245 w 559"/>
              <a:gd name="T29" fmla="*/ 515 h 742"/>
              <a:gd name="T30" fmla="*/ 277 w 559"/>
              <a:gd name="T31" fmla="*/ 477 h 742"/>
              <a:gd name="T32" fmla="*/ 304 w 559"/>
              <a:gd name="T33" fmla="*/ 441 h 742"/>
              <a:gd name="T34" fmla="*/ 328 w 559"/>
              <a:gd name="T35" fmla="*/ 405 h 742"/>
              <a:gd name="T36" fmla="*/ 349 w 559"/>
              <a:gd name="T37" fmla="*/ 369 h 742"/>
              <a:gd name="T38" fmla="*/ 370 w 559"/>
              <a:gd name="T39" fmla="*/ 330 h 742"/>
              <a:gd name="T40" fmla="*/ 391 w 559"/>
              <a:gd name="T41" fmla="*/ 290 h 742"/>
              <a:gd name="T42" fmla="*/ 409 w 559"/>
              <a:gd name="T43" fmla="*/ 248 h 742"/>
              <a:gd name="T44" fmla="*/ 427 w 559"/>
              <a:gd name="T45" fmla="*/ 202 h 742"/>
              <a:gd name="T46" fmla="*/ 444 w 559"/>
              <a:gd name="T47" fmla="*/ 154 h 742"/>
              <a:gd name="T48" fmla="*/ 457 w 559"/>
              <a:gd name="T49" fmla="*/ 105 h 742"/>
              <a:gd name="T50" fmla="*/ 397 w 559"/>
              <a:gd name="T51" fmla="*/ 91 h 742"/>
              <a:gd name="T52" fmla="*/ 335 w 559"/>
              <a:gd name="T53" fmla="*/ 79 h 742"/>
              <a:gd name="T54" fmla="*/ 397 w 559"/>
              <a:gd name="T55" fmla="*/ 48 h 742"/>
              <a:gd name="T56" fmla="*/ 456 w 559"/>
              <a:gd name="T57" fmla="*/ 37 h 742"/>
              <a:gd name="T58" fmla="*/ 471 w 559"/>
              <a:gd name="T59" fmla="*/ 31 h 742"/>
              <a:gd name="T60" fmla="*/ 487 w 559"/>
              <a:gd name="T61" fmla="*/ 21 h 742"/>
              <a:gd name="T62" fmla="*/ 507 w 559"/>
              <a:gd name="T63" fmla="*/ 7 h 742"/>
              <a:gd name="T64" fmla="*/ 538 w 559"/>
              <a:gd name="T65" fmla="*/ 28 h 742"/>
              <a:gd name="T66" fmla="*/ 550 w 559"/>
              <a:gd name="T67" fmla="*/ 64 h 742"/>
              <a:gd name="T68" fmla="*/ 538 w 559"/>
              <a:gd name="T69" fmla="*/ 75 h 742"/>
              <a:gd name="T70" fmla="*/ 528 w 559"/>
              <a:gd name="T71" fmla="*/ 85 h 742"/>
              <a:gd name="T72" fmla="*/ 520 w 559"/>
              <a:gd name="T73" fmla="*/ 91 h 742"/>
              <a:gd name="T74" fmla="*/ 517 w 559"/>
              <a:gd name="T75" fmla="*/ 96 h 742"/>
              <a:gd name="T76" fmla="*/ 514 w 559"/>
              <a:gd name="T77" fmla="*/ 102 h 742"/>
              <a:gd name="T78" fmla="*/ 511 w 559"/>
              <a:gd name="T79" fmla="*/ 112 h 742"/>
              <a:gd name="T80" fmla="*/ 507 w 559"/>
              <a:gd name="T81" fmla="*/ 124 h 742"/>
              <a:gd name="T82" fmla="*/ 501 w 559"/>
              <a:gd name="T83" fmla="*/ 141 h 742"/>
              <a:gd name="T84" fmla="*/ 495 w 559"/>
              <a:gd name="T85" fmla="*/ 160 h 742"/>
              <a:gd name="T86" fmla="*/ 487 w 559"/>
              <a:gd name="T87" fmla="*/ 183 h 742"/>
              <a:gd name="T88" fmla="*/ 478 w 559"/>
              <a:gd name="T89" fmla="*/ 208 h 742"/>
              <a:gd name="T90" fmla="*/ 468 w 559"/>
              <a:gd name="T91" fmla="*/ 239 h 742"/>
              <a:gd name="T92" fmla="*/ 456 w 559"/>
              <a:gd name="T93" fmla="*/ 269 h 742"/>
              <a:gd name="T94" fmla="*/ 442 w 559"/>
              <a:gd name="T95" fmla="*/ 300 h 742"/>
              <a:gd name="T96" fmla="*/ 426 w 559"/>
              <a:gd name="T97" fmla="*/ 332 h 742"/>
              <a:gd name="T98" fmla="*/ 407 w 559"/>
              <a:gd name="T99" fmla="*/ 363 h 742"/>
              <a:gd name="T100" fmla="*/ 386 w 559"/>
              <a:gd name="T101" fmla="*/ 396 h 742"/>
              <a:gd name="T102" fmla="*/ 365 w 559"/>
              <a:gd name="T103" fmla="*/ 429 h 742"/>
              <a:gd name="T104" fmla="*/ 341 w 559"/>
              <a:gd name="T105" fmla="*/ 464 h 742"/>
              <a:gd name="T106" fmla="*/ 329 w 559"/>
              <a:gd name="T107" fmla="*/ 482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9" h="742">
                <a:moveTo>
                  <a:pt x="329" y="482"/>
                </a:moveTo>
                <a:lnTo>
                  <a:pt x="316" y="500"/>
                </a:lnTo>
                <a:lnTo>
                  <a:pt x="302" y="517"/>
                </a:lnTo>
                <a:lnTo>
                  <a:pt x="287" y="535"/>
                </a:lnTo>
                <a:lnTo>
                  <a:pt x="272" y="551"/>
                </a:lnTo>
                <a:lnTo>
                  <a:pt x="256" y="568"/>
                </a:lnTo>
                <a:lnTo>
                  <a:pt x="238" y="584"/>
                </a:lnTo>
                <a:lnTo>
                  <a:pt x="219" y="601"/>
                </a:lnTo>
                <a:lnTo>
                  <a:pt x="200" y="617"/>
                </a:lnTo>
                <a:lnTo>
                  <a:pt x="180" y="632"/>
                </a:lnTo>
                <a:lnTo>
                  <a:pt x="159" y="649"/>
                </a:lnTo>
                <a:lnTo>
                  <a:pt x="137" y="664"/>
                </a:lnTo>
                <a:lnTo>
                  <a:pt x="114" y="680"/>
                </a:lnTo>
                <a:lnTo>
                  <a:pt x="90" y="695"/>
                </a:lnTo>
                <a:lnTo>
                  <a:pt x="66" y="710"/>
                </a:lnTo>
                <a:lnTo>
                  <a:pt x="41" y="727"/>
                </a:lnTo>
                <a:lnTo>
                  <a:pt x="13" y="742"/>
                </a:lnTo>
                <a:lnTo>
                  <a:pt x="7" y="733"/>
                </a:lnTo>
                <a:lnTo>
                  <a:pt x="0" y="724"/>
                </a:lnTo>
                <a:lnTo>
                  <a:pt x="27" y="704"/>
                </a:lnTo>
                <a:lnTo>
                  <a:pt x="54" y="685"/>
                </a:lnTo>
                <a:lnTo>
                  <a:pt x="78" y="665"/>
                </a:lnTo>
                <a:lnTo>
                  <a:pt x="104" y="646"/>
                </a:lnTo>
                <a:lnTo>
                  <a:pt x="126" y="626"/>
                </a:lnTo>
                <a:lnTo>
                  <a:pt x="149" y="608"/>
                </a:lnTo>
                <a:lnTo>
                  <a:pt x="170" y="589"/>
                </a:lnTo>
                <a:lnTo>
                  <a:pt x="189" y="571"/>
                </a:lnTo>
                <a:lnTo>
                  <a:pt x="209" y="551"/>
                </a:lnTo>
                <a:lnTo>
                  <a:pt x="227" y="533"/>
                </a:lnTo>
                <a:lnTo>
                  <a:pt x="245" y="515"/>
                </a:lnTo>
                <a:lnTo>
                  <a:pt x="262" y="495"/>
                </a:lnTo>
                <a:lnTo>
                  <a:pt x="277" y="477"/>
                </a:lnTo>
                <a:lnTo>
                  <a:pt x="290" y="459"/>
                </a:lnTo>
                <a:lnTo>
                  <a:pt x="304" y="441"/>
                </a:lnTo>
                <a:lnTo>
                  <a:pt x="316" y="423"/>
                </a:lnTo>
                <a:lnTo>
                  <a:pt x="328" y="405"/>
                </a:lnTo>
                <a:lnTo>
                  <a:pt x="338" y="387"/>
                </a:lnTo>
                <a:lnTo>
                  <a:pt x="349" y="369"/>
                </a:lnTo>
                <a:lnTo>
                  <a:pt x="361" y="350"/>
                </a:lnTo>
                <a:lnTo>
                  <a:pt x="370" y="330"/>
                </a:lnTo>
                <a:lnTo>
                  <a:pt x="380" y="311"/>
                </a:lnTo>
                <a:lnTo>
                  <a:pt x="391" y="290"/>
                </a:lnTo>
                <a:lnTo>
                  <a:pt x="400" y="269"/>
                </a:lnTo>
                <a:lnTo>
                  <a:pt x="409" y="248"/>
                </a:lnTo>
                <a:lnTo>
                  <a:pt x="418" y="225"/>
                </a:lnTo>
                <a:lnTo>
                  <a:pt x="427" y="202"/>
                </a:lnTo>
                <a:lnTo>
                  <a:pt x="435" y="178"/>
                </a:lnTo>
                <a:lnTo>
                  <a:pt x="444" y="154"/>
                </a:lnTo>
                <a:lnTo>
                  <a:pt x="451" y="130"/>
                </a:lnTo>
                <a:lnTo>
                  <a:pt x="457" y="105"/>
                </a:lnTo>
                <a:lnTo>
                  <a:pt x="465" y="79"/>
                </a:lnTo>
                <a:lnTo>
                  <a:pt x="397" y="91"/>
                </a:lnTo>
                <a:lnTo>
                  <a:pt x="329" y="102"/>
                </a:lnTo>
                <a:lnTo>
                  <a:pt x="335" y="79"/>
                </a:lnTo>
                <a:lnTo>
                  <a:pt x="343" y="57"/>
                </a:lnTo>
                <a:lnTo>
                  <a:pt x="397" y="48"/>
                </a:lnTo>
                <a:lnTo>
                  <a:pt x="451" y="39"/>
                </a:lnTo>
                <a:lnTo>
                  <a:pt x="456" y="37"/>
                </a:lnTo>
                <a:lnTo>
                  <a:pt x="463" y="34"/>
                </a:lnTo>
                <a:lnTo>
                  <a:pt x="471" y="31"/>
                </a:lnTo>
                <a:lnTo>
                  <a:pt x="478" y="27"/>
                </a:lnTo>
                <a:lnTo>
                  <a:pt x="487" y="21"/>
                </a:lnTo>
                <a:lnTo>
                  <a:pt x="496" y="15"/>
                </a:lnTo>
                <a:lnTo>
                  <a:pt x="507" y="7"/>
                </a:lnTo>
                <a:lnTo>
                  <a:pt x="519" y="0"/>
                </a:lnTo>
                <a:lnTo>
                  <a:pt x="538" y="28"/>
                </a:lnTo>
                <a:lnTo>
                  <a:pt x="559" y="57"/>
                </a:lnTo>
                <a:lnTo>
                  <a:pt x="550" y="64"/>
                </a:lnTo>
                <a:lnTo>
                  <a:pt x="544" y="70"/>
                </a:lnTo>
                <a:lnTo>
                  <a:pt x="538" y="75"/>
                </a:lnTo>
                <a:lnTo>
                  <a:pt x="532" y="81"/>
                </a:lnTo>
                <a:lnTo>
                  <a:pt x="528" y="85"/>
                </a:lnTo>
                <a:lnTo>
                  <a:pt x="523" y="88"/>
                </a:lnTo>
                <a:lnTo>
                  <a:pt x="520" y="91"/>
                </a:lnTo>
                <a:lnTo>
                  <a:pt x="519" y="93"/>
                </a:lnTo>
                <a:lnTo>
                  <a:pt x="517" y="96"/>
                </a:lnTo>
                <a:lnTo>
                  <a:pt x="516" y="99"/>
                </a:lnTo>
                <a:lnTo>
                  <a:pt x="514" y="102"/>
                </a:lnTo>
                <a:lnTo>
                  <a:pt x="513" y="106"/>
                </a:lnTo>
                <a:lnTo>
                  <a:pt x="511" y="112"/>
                </a:lnTo>
                <a:lnTo>
                  <a:pt x="510" y="118"/>
                </a:lnTo>
                <a:lnTo>
                  <a:pt x="507" y="124"/>
                </a:lnTo>
                <a:lnTo>
                  <a:pt x="504" y="133"/>
                </a:lnTo>
                <a:lnTo>
                  <a:pt x="501" y="141"/>
                </a:lnTo>
                <a:lnTo>
                  <a:pt x="498" y="151"/>
                </a:lnTo>
                <a:lnTo>
                  <a:pt x="495" y="160"/>
                </a:lnTo>
                <a:lnTo>
                  <a:pt x="492" y="171"/>
                </a:lnTo>
                <a:lnTo>
                  <a:pt x="487" y="183"/>
                </a:lnTo>
                <a:lnTo>
                  <a:pt x="483" y="195"/>
                </a:lnTo>
                <a:lnTo>
                  <a:pt x="478" y="208"/>
                </a:lnTo>
                <a:lnTo>
                  <a:pt x="474" y="222"/>
                </a:lnTo>
                <a:lnTo>
                  <a:pt x="468" y="239"/>
                </a:lnTo>
                <a:lnTo>
                  <a:pt x="462" y="254"/>
                </a:lnTo>
                <a:lnTo>
                  <a:pt x="456" y="269"/>
                </a:lnTo>
                <a:lnTo>
                  <a:pt x="450" y="284"/>
                </a:lnTo>
                <a:lnTo>
                  <a:pt x="442" y="300"/>
                </a:lnTo>
                <a:lnTo>
                  <a:pt x="433" y="315"/>
                </a:lnTo>
                <a:lnTo>
                  <a:pt x="426" y="332"/>
                </a:lnTo>
                <a:lnTo>
                  <a:pt x="417" y="347"/>
                </a:lnTo>
                <a:lnTo>
                  <a:pt x="407" y="363"/>
                </a:lnTo>
                <a:lnTo>
                  <a:pt x="397" y="380"/>
                </a:lnTo>
                <a:lnTo>
                  <a:pt x="386" y="396"/>
                </a:lnTo>
                <a:lnTo>
                  <a:pt x="376" y="413"/>
                </a:lnTo>
                <a:lnTo>
                  <a:pt x="365" y="429"/>
                </a:lnTo>
                <a:lnTo>
                  <a:pt x="353" y="447"/>
                </a:lnTo>
                <a:lnTo>
                  <a:pt x="341" y="464"/>
                </a:lnTo>
                <a:lnTo>
                  <a:pt x="329" y="482"/>
                </a:lnTo>
                <a:lnTo>
                  <a:pt x="329" y="482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9"/>
          <p:cNvSpPr>
            <a:spLocks/>
          </p:cNvSpPr>
          <p:nvPr/>
        </p:nvSpPr>
        <p:spPr bwMode="auto">
          <a:xfrm>
            <a:off x="1315173" y="1981010"/>
            <a:ext cx="244030" cy="132568"/>
          </a:xfrm>
          <a:custGeom>
            <a:avLst/>
            <a:gdLst>
              <a:gd name="T0" fmla="*/ 370 w 370"/>
              <a:gd name="T1" fmla="*/ 21 h 201"/>
              <a:gd name="T2" fmla="*/ 353 w 370"/>
              <a:gd name="T3" fmla="*/ 30 h 201"/>
              <a:gd name="T4" fmla="*/ 335 w 370"/>
              <a:gd name="T5" fmla="*/ 39 h 201"/>
              <a:gd name="T6" fmla="*/ 318 w 370"/>
              <a:gd name="T7" fmla="*/ 48 h 201"/>
              <a:gd name="T8" fmla="*/ 303 w 370"/>
              <a:gd name="T9" fmla="*/ 55 h 201"/>
              <a:gd name="T10" fmla="*/ 287 w 370"/>
              <a:gd name="T11" fmla="*/ 64 h 201"/>
              <a:gd name="T12" fmla="*/ 273 w 370"/>
              <a:gd name="T13" fmla="*/ 72 h 201"/>
              <a:gd name="T14" fmla="*/ 258 w 370"/>
              <a:gd name="T15" fmla="*/ 79 h 201"/>
              <a:gd name="T16" fmla="*/ 245 w 370"/>
              <a:gd name="T17" fmla="*/ 87 h 201"/>
              <a:gd name="T18" fmla="*/ 231 w 370"/>
              <a:gd name="T19" fmla="*/ 94 h 201"/>
              <a:gd name="T20" fmla="*/ 218 w 370"/>
              <a:gd name="T21" fmla="*/ 100 h 201"/>
              <a:gd name="T22" fmla="*/ 206 w 370"/>
              <a:gd name="T23" fmla="*/ 108 h 201"/>
              <a:gd name="T24" fmla="*/ 194 w 370"/>
              <a:gd name="T25" fmla="*/ 114 h 201"/>
              <a:gd name="T26" fmla="*/ 182 w 370"/>
              <a:gd name="T27" fmla="*/ 120 h 201"/>
              <a:gd name="T28" fmla="*/ 171 w 370"/>
              <a:gd name="T29" fmla="*/ 126 h 201"/>
              <a:gd name="T30" fmla="*/ 161 w 370"/>
              <a:gd name="T31" fmla="*/ 132 h 201"/>
              <a:gd name="T32" fmla="*/ 150 w 370"/>
              <a:gd name="T33" fmla="*/ 138 h 201"/>
              <a:gd name="T34" fmla="*/ 141 w 370"/>
              <a:gd name="T35" fmla="*/ 144 h 201"/>
              <a:gd name="T36" fmla="*/ 132 w 370"/>
              <a:gd name="T37" fmla="*/ 149 h 201"/>
              <a:gd name="T38" fmla="*/ 123 w 370"/>
              <a:gd name="T39" fmla="*/ 155 h 201"/>
              <a:gd name="T40" fmla="*/ 115 w 370"/>
              <a:gd name="T41" fmla="*/ 159 h 201"/>
              <a:gd name="T42" fmla="*/ 108 w 370"/>
              <a:gd name="T43" fmla="*/ 164 h 201"/>
              <a:gd name="T44" fmla="*/ 100 w 370"/>
              <a:gd name="T45" fmla="*/ 168 h 201"/>
              <a:gd name="T46" fmla="*/ 94 w 370"/>
              <a:gd name="T47" fmla="*/ 173 h 201"/>
              <a:gd name="T48" fmla="*/ 88 w 370"/>
              <a:gd name="T49" fmla="*/ 177 h 201"/>
              <a:gd name="T50" fmla="*/ 82 w 370"/>
              <a:gd name="T51" fmla="*/ 180 h 201"/>
              <a:gd name="T52" fmla="*/ 78 w 370"/>
              <a:gd name="T53" fmla="*/ 183 h 201"/>
              <a:gd name="T54" fmla="*/ 73 w 370"/>
              <a:gd name="T55" fmla="*/ 188 h 201"/>
              <a:gd name="T56" fmla="*/ 69 w 370"/>
              <a:gd name="T57" fmla="*/ 191 h 201"/>
              <a:gd name="T58" fmla="*/ 66 w 370"/>
              <a:gd name="T59" fmla="*/ 194 h 201"/>
              <a:gd name="T60" fmla="*/ 63 w 370"/>
              <a:gd name="T61" fmla="*/ 195 h 201"/>
              <a:gd name="T62" fmla="*/ 61 w 370"/>
              <a:gd name="T63" fmla="*/ 198 h 201"/>
              <a:gd name="T64" fmla="*/ 58 w 370"/>
              <a:gd name="T65" fmla="*/ 201 h 201"/>
              <a:gd name="T66" fmla="*/ 30 w 370"/>
              <a:gd name="T67" fmla="*/ 176 h 201"/>
              <a:gd name="T68" fmla="*/ 0 w 370"/>
              <a:gd name="T69" fmla="*/ 152 h 201"/>
              <a:gd name="T70" fmla="*/ 90 w 370"/>
              <a:gd name="T71" fmla="*/ 113 h 201"/>
              <a:gd name="T72" fmla="*/ 180 w 370"/>
              <a:gd name="T73" fmla="*/ 75 h 201"/>
              <a:gd name="T74" fmla="*/ 270 w 370"/>
              <a:gd name="T75" fmla="*/ 37 h 201"/>
              <a:gd name="T76" fmla="*/ 361 w 370"/>
              <a:gd name="T77" fmla="*/ 0 h 201"/>
              <a:gd name="T78" fmla="*/ 370 w 370"/>
              <a:gd name="T79" fmla="*/ 21 h 201"/>
              <a:gd name="T80" fmla="*/ 370 w 370"/>
              <a:gd name="T81" fmla="*/ 2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70" h="201">
                <a:moveTo>
                  <a:pt x="370" y="21"/>
                </a:moveTo>
                <a:lnTo>
                  <a:pt x="353" y="30"/>
                </a:lnTo>
                <a:lnTo>
                  <a:pt x="335" y="39"/>
                </a:lnTo>
                <a:lnTo>
                  <a:pt x="318" y="48"/>
                </a:lnTo>
                <a:lnTo>
                  <a:pt x="303" y="55"/>
                </a:lnTo>
                <a:lnTo>
                  <a:pt x="287" y="64"/>
                </a:lnTo>
                <a:lnTo>
                  <a:pt x="273" y="72"/>
                </a:lnTo>
                <a:lnTo>
                  <a:pt x="258" y="79"/>
                </a:lnTo>
                <a:lnTo>
                  <a:pt x="245" y="87"/>
                </a:lnTo>
                <a:lnTo>
                  <a:pt x="231" y="94"/>
                </a:lnTo>
                <a:lnTo>
                  <a:pt x="218" y="100"/>
                </a:lnTo>
                <a:lnTo>
                  <a:pt x="206" y="108"/>
                </a:lnTo>
                <a:lnTo>
                  <a:pt x="194" y="114"/>
                </a:lnTo>
                <a:lnTo>
                  <a:pt x="182" y="120"/>
                </a:lnTo>
                <a:lnTo>
                  <a:pt x="171" y="126"/>
                </a:lnTo>
                <a:lnTo>
                  <a:pt x="161" y="132"/>
                </a:lnTo>
                <a:lnTo>
                  <a:pt x="150" y="138"/>
                </a:lnTo>
                <a:lnTo>
                  <a:pt x="141" y="144"/>
                </a:lnTo>
                <a:lnTo>
                  <a:pt x="132" y="149"/>
                </a:lnTo>
                <a:lnTo>
                  <a:pt x="123" y="155"/>
                </a:lnTo>
                <a:lnTo>
                  <a:pt x="115" y="159"/>
                </a:lnTo>
                <a:lnTo>
                  <a:pt x="108" y="164"/>
                </a:lnTo>
                <a:lnTo>
                  <a:pt x="100" y="168"/>
                </a:lnTo>
                <a:lnTo>
                  <a:pt x="94" y="173"/>
                </a:lnTo>
                <a:lnTo>
                  <a:pt x="88" y="177"/>
                </a:lnTo>
                <a:lnTo>
                  <a:pt x="82" y="180"/>
                </a:lnTo>
                <a:lnTo>
                  <a:pt x="78" y="183"/>
                </a:lnTo>
                <a:lnTo>
                  <a:pt x="73" y="188"/>
                </a:lnTo>
                <a:lnTo>
                  <a:pt x="69" y="191"/>
                </a:lnTo>
                <a:lnTo>
                  <a:pt x="66" y="194"/>
                </a:lnTo>
                <a:lnTo>
                  <a:pt x="63" y="195"/>
                </a:lnTo>
                <a:lnTo>
                  <a:pt x="61" y="198"/>
                </a:lnTo>
                <a:lnTo>
                  <a:pt x="58" y="201"/>
                </a:lnTo>
                <a:lnTo>
                  <a:pt x="30" y="176"/>
                </a:lnTo>
                <a:lnTo>
                  <a:pt x="0" y="152"/>
                </a:lnTo>
                <a:lnTo>
                  <a:pt x="90" y="113"/>
                </a:lnTo>
                <a:lnTo>
                  <a:pt x="180" y="75"/>
                </a:lnTo>
                <a:lnTo>
                  <a:pt x="270" y="37"/>
                </a:lnTo>
                <a:lnTo>
                  <a:pt x="361" y="0"/>
                </a:lnTo>
                <a:lnTo>
                  <a:pt x="370" y="21"/>
                </a:lnTo>
                <a:lnTo>
                  <a:pt x="370" y="21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0"/>
          <p:cNvSpPr>
            <a:spLocks/>
          </p:cNvSpPr>
          <p:nvPr/>
        </p:nvSpPr>
        <p:spPr bwMode="auto">
          <a:xfrm>
            <a:off x="1648242" y="1782488"/>
            <a:ext cx="342302" cy="392428"/>
          </a:xfrm>
          <a:custGeom>
            <a:avLst/>
            <a:gdLst>
              <a:gd name="T0" fmla="*/ 514 w 519"/>
              <a:gd name="T1" fmla="*/ 559 h 595"/>
              <a:gd name="T2" fmla="*/ 516 w 519"/>
              <a:gd name="T3" fmla="*/ 571 h 595"/>
              <a:gd name="T4" fmla="*/ 519 w 519"/>
              <a:gd name="T5" fmla="*/ 582 h 595"/>
              <a:gd name="T6" fmla="*/ 316 w 519"/>
              <a:gd name="T7" fmla="*/ 595 h 595"/>
              <a:gd name="T8" fmla="*/ 277 w 519"/>
              <a:gd name="T9" fmla="*/ 526 h 595"/>
              <a:gd name="T10" fmla="*/ 238 w 519"/>
              <a:gd name="T11" fmla="*/ 459 h 595"/>
              <a:gd name="T12" fmla="*/ 158 w 519"/>
              <a:gd name="T13" fmla="*/ 322 h 595"/>
              <a:gd name="T14" fmla="*/ 78 w 519"/>
              <a:gd name="T15" fmla="*/ 187 h 595"/>
              <a:gd name="T16" fmla="*/ 39 w 519"/>
              <a:gd name="T17" fmla="*/ 117 h 595"/>
              <a:gd name="T18" fmla="*/ 0 w 519"/>
              <a:gd name="T19" fmla="*/ 50 h 595"/>
              <a:gd name="T20" fmla="*/ 7 w 519"/>
              <a:gd name="T21" fmla="*/ 26 h 595"/>
              <a:gd name="T22" fmla="*/ 13 w 519"/>
              <a:gd name="T23" fmla="*/ 0 h 595"/>
              <a:gd name="T24" fmla="*/ 25 w 519"/>
              <a:gd name="T25" fmla="*/ 23 h 595"/>
              <a:gd name="T26" fmla="*/ 39 w 519"/>
              <a:gd name="T27" fmla="*/ 44 h 595"/>
              <a:gd name="T28" fmla="*/ 51 w 519"/>
              <a:gd name="T29" fmla="*/ 65 h 595"/>
              <a:gd name="T30" fmla="*/ 63 w 519"/>
              <a:gd name="T31" fmla="*/ 86 h 595"/>
              <a:gd name="T32" fmla="*/ 75 w 519"/>
              <a:gd name="T33" fmla="*/ 105 h 595"/>
              <a:gd name="T34" fmla="*/ 87 w 519"/>
              <a:gd name="T35" fmla="*/ 125 h 595"/>
              <a:gd name="T36" fmla="*/ 98 w 519"/>
              <a:gd name="T37" fmla="*/ 145 h 595"/>
              <a:gd name="T38" fmla="*/ 110 w 519"/>
              <a:gd name="T39" fmla="*/ 163 h 595"/>
              <a:gd name="T40" fmla="*/ 120 w 519"/>
              <a:gd name="T41" fmla="*/ 181 h 595"/>
              <a:gd name="T42" fmla="*/ 131 w 519"/>
              <a:gd name="T43" fmla="*/ 197 h 595"/>
              <a:gd name="T44" fmla="*/ 141 w 519"/>
              <a:gd name="T45" fmla="*/ 214 h 595"/>
              <a:gd name="T46" fmla="*/ 152 w 519"/>
              <a:gd name="T47" fmla="*/ 230 h 595"/>
              <a:gd name="T48" fmla="*/ 162 w 519"/>
              <a:gd name="T49" fmla="*/ 245 h 595"/>
              <a:gd name="T50" fmla="*/ 171 w 519"/>
              <a:gd name="T51" fmla="*/ 262 h 595"/>
              <a:gd name="T52" fmla="*/ 182 w 519"/>
              <a:gd name="T53" fmla="*/ 275 h 595"/>
              <a:gd name="T54" fmla="*/ 191 w 519"/>
              <a:gd name="T55" fmla="*/ 290 h 595"/>
              <a:gd name="T56" fmla="*/ 200 w 519"/>
              <a:gd name="T57" fmla="*/ 304 h 595"/>
              <a:gd name="T58" fmla="*/ 209 w 519"/>
              <a:gd name="T59" fmla="*/ 317 h 595"/>
              <a:gd name="T60" fmla="*/ 216 w 519"/>
              <a:gd name="T61" fmla="*/ 329 h 595"/>
              <a:gd name="T62" fmla="*/ 225 w 519"/>
              <a:gd name="T63" fmla="*/ 341 h 595"/>
              <a:gd name="T64" fmla="*/ 233 w 519"/>
              <a:gd name="T65" fmla="*/ 353 h 595"/>
              <a:gd name="T66" fmla="*/ 241 w 519"/>
              <a:gd name="T67" fmla="*/ 364 h 595"/>
              <a:gd name="T68" fmla="*/ 248 w 519"/>
              <a:gd name="T69" fmla="*/ 374 h 595"/>
              <a:gd name="T70" fmla="*/ 256 w 519"/>
              <a:gd name="T71" fmla="*/ 385 h 595"/>
              <a:gd name="T72" fmla="*/ 263 w 519"/>
              <a:gd name="T73" fmla="*/ 394 h 595"/>
              <a:gd name="T74" fmla="*/ 269 w 519"/>
              <a:gd name="T75" fmla="*/ 403 h 595"/>
              <a:gd name="T76" fmla="*/ 275 w 519"/>
              <a:gd name="T77" fmla="*/ 412 h 595"/>
              <a:gd name="T78" fmla="*/ 281 w 519"/>
              <a:gd name="T79" fmla="*/ 420 h 595"/>
              <a:gd name="T80" fmla="*/ 287 w 519"/>
              <a:gd name="T81" fmla="*/ 429 h 595"/>
              <a:gd name="T82" fmla="*/ 292 w 519"/>
              <a:gd name="T83" fmla="*/ 435 h 595"/>
              <a:gd name="T84" fmla="*/ 298 w 519"/>
              <a:gd name="T85" fmla="*/ 442 h 595"/>
              <a:gd name="T86" fmla="*/ 302 w 519"/>
              <a:gd name="T87" fmla="*/ 448 h 595"/>
              <a:gd name="T88" fmla="*/ 311 w 519"/>
              <a:gd name="T89" fmla="*/ 460 h 595"/>
              <a:gd name="T90" fmla="*/ 322 w 519"/>
              <a:gd name="T91" fmla="*/ 472 h 595"/>
              <a:gd name="T92" fmla="*/ 331 w 519"/>
              <a:gd name="T93" fmla="*/ 483 h 595"/>
              <a:gd name="T94" fmla="*/ 343 w 519"/>
              <a:gd name="T95" fmla="*/ 493 h 595"/>
              <a:gd name="T96" fmla="*/ 353 w 519"/>
              <a:gd name="T97" fmla="*/ 502 h 595"/>
              <a:gd name="T98" fmla="*/ 365 w 519"/>
              <a:gd name="T99" fmla="*/ 510 h 595"/>
              <a:gd name="T100" fmla="*/ 377 w 519"/>
              <a:gd name="T101" fmla="*/ 519 h 595"/>
              <a:gd name="T102" fmla="*/ 391 w 519"/>
              <a:gd name="T103" fmla="*/ 526 h 595"/>
              <a:gd name="T104" fmla="*/ 404 w 519"/>
              <a:gd name="T105" fmla="*/ 532 h 595"/>
              <a:gd name="T106" fmla="*/ 418 w 519"/>
              <a:gd name="T107" fmla="*/ 538 h 595"/>
              <a:gd name="T108" fmla="*/ 433 w 519"/>
              <a:gd name="T109" fmla="*/ 543 h 595"/>
              <a:gd name="T110" fmla="*/ 448 w 519"/>
              <a:gd name="T111" fmla="*/ 547 h 595"/>
              <a:gd name="T112" fmla="*/ 463 w 519"/>
              <a:gd name="T113" fmla="*/ 552 h 595"/>
              <a:gd name="T114" fmla="*/ 480 w 519"/>
              <a:gd name="T115" fmla="*/ 555 h 595"/>
              <a:gd name="T116" fmla="*/ 496 w 519"/>
              <a:gd name="T117" fmla="*/ 558 h 595"/>
              <a:gd name="T118" fmla="*/ 514 w 519"/>
              <a:gd name="T119" fmla="*/ 559 h 595"/>
              <a:gd name="T120" fmla="*/ 514 w 519"/>
              <a:gd name="T121" fmla="*/ 55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9" h="595">
                <a:moveTo>
                  <a:pt x="514" y="559"/>
                </a:moveTo>
                <a:lnTo>
                  <a:pt x="516" y="571"/>
                </a:lnTo>
                <a:lnTo>
                  <a:pt x="519" y="582"/>
                </a:lnTo>
                <a:lnTo>
                  <a:pt x="316" y="595"/>
                </a:lnTo>
                <a:lnTo>
                  <a:pt x="277" y="526"/>
                </a:lnTo>
                <a:lnTo>
                  <a:pt x="238" y="459"/>
                </a:lnTo>
                <a:lnTo>
                  <a:pt x="158" y="322"/>
                </a:lnTo>
                <a:lnTo>
                  <a:pt x="78" y="187"/>
                </a:lnTo>
                <a:lnTo>
                  <a:pt x="39" y="117"/>
                </a:lnTo>
                <a:lnTo>
                  <a:pt x="0" y="50"/>
                </a:lnTo>
                <a:lnTo>
                  <a:pt x="7" y="26"/>
                </a:lnTo>
                <a:lnTo>
                  <a:pt x="13" y="0"/>
                </a:lnTo>
                <a:lnTo>
                  <a:pt x="25" y="23"/>
                </a:lnTo>
                <a:lnTo>
                  <a:pt x="39" y="44"/>
                </a:lnTo>
                <a:lnTo>
                  <a:pt x="51" y="65"/>
                </a:lnTo>
                <a:lnTo>
                  <a:pt x="63" y="86"/>
                </a:lnTo>
                <a:lnTo>
                  <a:pt x="75" y="105"/>
                </a:lnTo>
                <a:lnTo>
                  <a:pt x="87" y="125"/>
                </a:lnTo>
                <a:lnTo>
                  <a:pt x="98" y="145"/>
                </a:lnTo>
                <a:lnTo>
                  <a:pt x="110" y="163"/>
                </a:lnTo>
                <a:lnTo>
                  <a:pt x="120" y="181"/>
                </a:lnTo>
                <a:lnTo>
                  <a:pt x="131" y="197"/>
                </a:lnTo>
                <a:lnTo>
                  <a:pt x="141" y="214"/>
                </a:lnTo>
                <a:lnTo>
                  <a:pt x="152" y="230"/>
                </a:lnTo>
                <a:lnTo>
                  <a:pt x="162" y="245"/>
                </a:lnTo>
                <a:lnTo>
                  <a:pt x="171" y="262"/>
                </a:lnTo>
                <a:lnTo>
                  <a:pt x="182" y="275"/>
                </a:lnTo>
                <a:lnTo>
                  <a:pt x="191" y="290"/>
                </a:lnTo>
                <a:lnTo>
                  <a:pt x="200" y="304"/>
                </a:lnTo>
                <a:lnTo>
                  <a:pt x="209" y="317"/>
                </a:lnTo>
                <a:lnTo>
                  <a:pt x="216" y="329"/>
                </a:lnTo>
                <a:lnTo>
                  <a:pt x="225" y="341"/>
                </a:lnTo>
                <a:lnTo>
                  <a:pt x="233" y="353"/>
                </a:lnTo>
                <a:lnTo>
                  <a:pt x="241" y="364"/>
                </a:lnTo>
                <a:lnTo>
                  <a:pt x="248" y="374"/>
                </a:lnTo>
                <a:lnTo>
                  <a:pt x="256" y="385"/>
                </a:lnTo>
                <a:lnTo>
                  <a:pt x="263" y="394"/>
                </a:lnTo>
                <a:lnTo>
                  <a:pt x="269" y="403"/>
                </a:lnTo>
                <a:lnTo>
                  <a:pt x="275" y="412"/>
                </a:lnTo>
                <a:lnTo>
                  <a:pt x="281" y="420"/>
                </a:lnTo>
                <a:lnTo>
                  <a:pt x="287" y="429"/>
                </a:lnTo>
                <a:lnTo>
                  <a:pt x="292" y="435"/>
                </a:lnTo>
                <a:lnTo>
                  <a:pt x="298" y="442"/>
                </a:lnTo>
                <a:lnTo>
                  <a:pt x="302" y="448"/>
                </a:lnTo>
                <a:lnTo>
                  <a:pt x="311" y="460"/>
                </a:lnTo>
                <a:lnTo>
                  <a:pt x="322" y="472"/>
                </a:lnTo>
                <a:lnTo>
                  <a:pt x="331" y="483"/>
                </a:lnTo>
                <a:lnTo>
                  <a:pt x="343" y="493"/>
                </a:lnTo>
                <a:lnTo>
                  <a:pt x="353" y="502"/>
                </a:lnTo>
                <a:lnTo>
                  <a:pt x="365" y="510"/>
                </a:lnTo>
                <a:lnTo>
                  <a:pt x="377" y="519"/>
                </a:lnTo>
                <a:lnTo>
                  <a:pt x="391" y="526"/>
                </a:lnTo>
                <a:lnTo>
                  <a:pt x="404" y="532"/>
                </a:lnTo>
                <a:lnTo>
                  <a:pt x="418" y="538"/>
                </a:lnTo>
                <a:lnTo>
                  <a:pt x="433" y="543"/>
                </a:lnTo>
                <a:lnTo>
                  <a:pt x="448" y="547"/>
                </a:lnTo>
                <a:lnTo>
                  <a:pt x="463" y="552"/>
                </a:lnTo>
                <a:lnTo>
                  <a:pt x="480" y="555"/>
                </a:lnTo>
                <a:lnTo>
                  <a:pt x="496" y="558"/>
                </a:lnTo>
                <a:lnTo>
                  <a:pt x="514" y="559"/>
                </a:lnTo>
                <a:lnTo>
                  <a:pt x="514" y="559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1"/>
          <p:cNvSpPr>
            <a:spLocks/>
          </p:cNvSpPr>
          <p:nvPr/>
        </p:nvSpPr>
        <p:spPr bwMode="auto">
          <a:xfrm>
            <a:off x="1457634" y="1594519"/>
            <a:ext cx="226223" cy="583695"/>
          </a:xfrm>
          <a:custGeom>
            <a:avLst/>
            <a:gdLst>
              <a:gd name="T0" fmla="*/ 342 w 343"/>
              <a:gd name="T1" fmla="*/ 33 h 885"/>
              <a:gd name="T2" fmla="*/ 339 w 343"/>
              <a:gd name="T3" fmla="*/ 99 h 885"/>
              <a:gd name="T4" fmla="*/ 334 w 343"/>
              <a:gd name="T5" fmla="*/ 164 h 885"/>
              <a:gd name="T6" fmla="*/ 330 w 343"/>
              <a:gd name="T7" fmla="*/ 224 h 885"/>
              <a:gd name="T8" fmla="*/ 322 w 343"/>
              <a:gd name="T9" fmla="*/ 282 h 885"/>
              <a:gd name="T10" fmla="*/ 314 w 343"/>
              <a:gd name="T11" fmla="*/ 338 h 885"/>
              <a:gd name="T12" fmla="*/ 305 w 343"/>
              <a:gd name="T13" fmla="*/ 390 h 885"/>
              <a:gd name="T14" fmla="*/ 295 w 343"/>
              <a:gd name="T15" fmla="*/ 440 h 885"/>
              <a:gd name="T16" fmla="*/ 283 w 343"/>
              <a:gd name="T17" fmla="*/ 488 h 885"/>
              <a:gd name="T18" fmla="*/ 265 w 343"/>
              <a:gd name="T19" fmla="*/ 536 h 885"/>
              <a:gd name="T20" fmla="*/ 242 w 343"/>
              <a:gd name="T21" fmla="*/ 586 h 885"/>
              <a:gd name="T22" fmla="*/ 214 w 343"/>
              <a:gd name="T23" fmla="*/ 637 h 885"/>
              <a:gd name="T24" fmla="*/ 181 w 343"/>
              <a:gd name="T25" fmla="*/ 689 h 885"/>
              <a:gd name="T26" fmla="*/ 142 w 343"/>
              <a:gd name="T27" fmla="*/ 742 h 885"/>
              <a:gd name="T28" fmla="*/ 98 w 343"/>
              <a:gd name="T29" fmla="*/ 798 h 885"/>
              <a:gd name="T30" fmla="*/ 50 w 343"/>
              <a:gd name="T31" fmla="*/ 855 h 885"/>
              <a:gd name="T32" fmla="*/ 12 w 343"/>
              <a:gd name="T33" fmla="*/ 879 h 885"/>
              <a:gd name="T34" fmla="*/ 24 w 343"/>
              <a:gd name="T35" fmla="*/ 841 h 885"/>
              <a:gd name="T36" fmla="*/ 68 w 343"/>
              <a:gd name="T37" fmla="*/ 784 h 885"/>
              <a:gd name="T38" fmla="*/ 108 w 343"/>
              <a:gd name="T39" fmla="*/ 729 h 885"/>
              <a:gd name="T40" fmla="*/ 143 w 343"/>
              <a:gd name="T41" fmla="*/ 673 h 885"/>
              <a:gd name="T42" fmla="*/ 173 w 343"/>
              <a:gd name="T43" fmla="*/ 620 h 885"/>
              <a:gd name="T44" fmla="*/ 200 w 343"/>
              <a:gd name="T45" fmla="*/ 568 h 885"/>
              <a:gd name="T46" fmla="*/ 221 w 343"/>
              <a:gd name="T47" fmla="*/ 517 h 885"/>
              <a:gd name="T48" fmla="*/ 238 w 343"/>
              <a:gd name="T49" fmla="*/ 467 h 885"/>
              <a:gd name="T50" fmla="*/ 250 w 343"/>
              <a:gd name="T51" fmla="*/ 418 h 885"/>
              <a:gd name="T52" fmla="*/ 259 w 343"/>
              <a:gd name="T53" fmla="*/ 368 h 885"/>
              <a:gd name="T54" fmla="*/ 268 w 343"/>
              <a:gd name="T55" fmla="*/ 315 h 885"/>
              <a:gd name="T56" fmla="*/ 275 w 343"/>
              <a:gd name="T57" fmla="*/ 261 h 885"/>
              <a:gd name="T58" fmla="*/ 280 w 343"/>
              <a:gd name="T59" fmla="*/ 206 h 885"/>
              <a:gd name="T60" fmla="*/ 284 w 343"/>
              <a:gd name="T61" fmla="*/ 149 h 885"/>
              <a:gd name="T62" fmla="*/ 287 w 343"/>
              <a:gd name="T63" fmla="*/ 90 h 885"/>
              <a:gd name="T64" fmla="*/ 289 w 343"/>
              <a:gd name="T65" fmla="*/ 30 h 885"/>
              <a:gd name="T66" fmla="*/ 343 w 343"/>
              <a:gd name="T67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3" h="885">
                <a:moveTo>
                  <a:pt x="343" y="0"/>
                </a:moveTo>
                <a:lnTo>
                  <a:pt x="342" y="33"/>
                </a:lnTo>
                <a:lnTo>
                  <a:pt x="340" y="67"/>
                </a:lnTo>
                <a:lnTo>
                  <a:pt x="339" y="99"/>
                </a:lnTo>
                <a:lnTo>
                  <a:pt x="337" y="132"/>
                </a:lnTo>
                <a:lnTo>
                  <a:pt x="334" y="164"/>
                </a:lnTo>
                <a:lnTo>
                  <a:pt x="333" y="194"/>
                </a:lnTo>
                <a:lnTo>
                  <a:pt x="330" y="224"/>
                </a:lnTo>
                <a:lnTo>
                  <a:pt x="327" y="254"/>
                </a:lnTo>
                <a:lnTo>
                  <a:pt x="322" y="282"/>
                </a:lnTo>
                <a:lnTo>
                  <a:pt x="319" y="311"/>
                </a:lnTo>
                <a:lnTo>
                  <a:pt x="314" y="338"/>
                </a:lnTo>
                <a:lnTo>
                  <a:pt x="310" y="365"/>
                </a:lnTo>
                <a:lnTo>
                  <a:pt x="305" y="390"/>
                </a:lnTo>
                <a:lnTo>
                  <a:pt x="299" y="416"/>
                </a:lnTo>
                <a:lnTo>
                  <a:pt x="295" y="440"/>
                </a:lnTo>
                <a:lnTo>
                  <a:pt x="289" y="464"/>
                </a:lnTo>
                <a:lnTo>
                  <a:pt x="283" y="488"/>
                </a:lnTo>
                <a:lnTo>
                  <a:pt x="274" y="512"/>
                </a:lnTo>
                <a:lnTo>
                  <a:pt x="265" y="536"/>
                </a:lnTo>
                <a:lnTo>
                  <a:pt x="254" y="560"/>
                </a:lnTo>
                <a:lnTo>
                  <a:pt x="242" y="586"/>
                </a:lnTo>
                <a:lnTo>
                  <a:pt x="229" y="611"/>
                </a:lnTo>
                <a:lnTo>
                  <a:pt x="214" y="637"/>
                </a:lnTo>
                <a:lnTo>
                  <a:pt x="197" y="662"/>
                </a:lnTo>
                <a:lnTo>
                  <a:pt x="181" y="689"/>
                </a:lnTo>
                <a:lnTo>
                  <a:pt x="161" y="715"/>
                </a:lnTo>
                <a:lnTo>
                  <a:pt x="142" y="742"/>
                </a:lnTo>
                <a:lnTo>
                  <a:pt x="120" y="771"/>
                </a:lnTo>
                <a:lnTo>
                  <a:pt x="98" y="798"/>
                </a:lnTo>
                <a:lnTo>
                  <a:pt x="74" y="826"/>
                </a:lnTo>
                <a:lnTo>
                  <a:pt x="50" y="855"/>
                </a:lnTo>
                <a:lnTo>
                  <a:pt x="23" y="885"/>
                </a:lnTo>
                <a:lnTo>
                  <a:pt x="12" y="879"/>
                </a:lnTo>
                <a:lnTo>
                  <a:pt x="0" y="871"/>
                </a:lnTo>
                <a:lnTo>
                  <a:pt x="24" y="841"/>
                </a:lnTo>
                <a:lnTo>
                  <a:pt x="47" y="813"/>
                </a:lnTo>
                <a:lnTo>
                  <a:pt x="68" y="784"/>
                </a:lnTo>
                <a:lnTo>
                  <a:pt x="89" y="756"/>
                </a:lnTo>
                <a:lnTo>
                  <a:pt x="108" y="729"/>
                </a:lnTo>
                <a:lnTo>
                  <a:pt x="126" y="700"/>
                </a:lnTo>
                <a:lnTo>
                  <a:pt x="143" y="673"/>
                </a:lnTo>
                <a:lnTo>
                  <a:pt x="160" y="646"/>
                </a:lnTo>
                <a:lnTo>
                  <a:pt x="173" y="620"/>
                </a:lnTo>
                <a:lnTo>
                  <a:pt x="187" y="593"/>
                </a:lnTo>
                <a:lnTo>
                  <a:pt x="200" y="568"/>
                </a:lnTo>
                <a:lnTo>
                  <a:pt x="211" y="542"/>
                </a:lnTo>
                <a:lnTo>
                  <a:pt x="221" y="517"/>
                </a:lnTo>
                <a:lnTo>
                  <a:pt x="230" y="491"/>
                </a:lnTo>
                <a:lnTo>
                  <a:pt x="238" y="467"/>
                </a:lnTo>
                <a:lnTo>
                  <a:pt x="244" y="442"/>
                </a:lnTo>
                <a:lnTo>
                  <a:pt x="250" y="418"/>
                </a:lnTo>
                <a:lnTo>
                  <a:pt x="254" y="392"/>
                </a:lnTo>
                <a:lnTo>
                  <a:pt x="259" y="368"/>
                </a:lnTo>
                <a:lnTo>
                  <a:pt x="263" y="341"/>
                </a:lnTo>
                <a:lnTo>
                  <a:pt x="268" y="315"/>
                </a:lnTo>
                <a:lnTo>
                  <a:pt x="272" y="288"/>
                </a:lnTo>
                <a:lnTo>
                  <a:pt x="275" y="261"/>
                </a:lnTo>
                <a:lnTo>
                  <a:pt x="278" y="234"/>
                </a:lnTo>
                <a:lnTo>
                  <a:pt x="280" y="206"/>
                </a:lnTo>
                <a:lnTo>
                  <a:pt x="283" y="179"/>
                </a:lnTo>
                <a:lnTo>
                  <a:pt x="284" y="149"/>
                </a:lnTo>
                <a:lnTo>
                  <a:pt x="286" y="120"/>
                </a:lnTo>
                <a:lnTo>
                  <a:pt x="287" y="90"/>
                </a:lnTo>
                <a:lnTo>
                  <a:pt x="289" y="60"/>
                </a:lnTo>
                <a:lnTo>
                  <a:pt x="289" y="30"/>
                </a:lnTo>
                <a:lnTo>
                  <a:pt x="289" y="0"/>
                </a:lnTo>
                <a:lnTo>
                  <a:pt x="343" y="0"/>
                </a:lnTo>
                <a:lnTo>
                  <a:pt x="343" y="0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2"/>
          <p:cNvSpPr>
            <a:spLocks/>
          </p:cNvSpPr>
          <p:nvPr/>
        </p:nvSpPr>
        <p:spPr bwMode="auto">
          <a:xfrm>
            <a:off x="1327045" y="1508118"/>
            <a:ext cx="216989" cy="301411"/>
          </a:xfrm>
          <a:custGeom>
            <a:avLst/>
            <a:gdLst>
              <a:gd name="T0" fmla="*/ 318 w 329"/>
              <a:gd name="T1" fmla="*/ 341 h 457"/>
              <a:gd name="T2" fmla="*/ 279 w 329"/>
              <a:gd name="T3" fmla="*/ 367 h 457"/>
              <a:gd name="T4" fmla="*/ 230 w 329"/>
              <a:gd name="T5" fmla="*/ 380 h 457"/>
              <a:gd name="T6" fmla="*/ 186 w 329"/>
              <a:gd name="T7" fmla="*/ 395 h 457"/>
              <a:gd name="T8" fmla="*/ 147 w 329"/>
              <a:gd name="T9" fmla="*/ 409 h 457"/>
              <a:gd name="T10" fmla="*/ 115 w 329"/>
              <a:gd name="T11" fmla="*/ 421 h 457"/>
              <a:gd name="T12" fmla="*/ 88 w 329"/>
              <a:gd name="T13" fmla="*/ 433 h 457"/>
              <a:gd name="T14" fmla="*/ 67 w 329"/>
              <a:gd name="T15" fmla="*/ 443 h 457"/>
              <a:gd name="T16" fmla="*/ 51 w 329"/>
              <a:gd name="T17" fmla="*/ 452 h 457"/>
              <a:gd name="T18" fmla="*/ 22 w 329"/>
              <a:gd name="T19" fmla="*/ 425 h 457"/>
              <a:gd name="T20" fmla="*/ 6 w 329"/>
              <a:gd name="T21" fmla="*/ 391 h 457"/>
              <a:gd name="T22" fmla="*/ 19 w 329"/>
              <a:gd name="T23" fmla="*/ 382 h 457"/>
              <a:gd name="T24" fmla="*/ 34 w 329"/>
              <a:gd name="T25" fmla="*/ 370 h 457"/>
              <a:gd name="T26" fmla="*/ 49 w 329"/>
              <a:gd name="T27" fmla="*/ 353 h 457"/>
              <a:gd name="T28" fmla="*/ 67 w 329"/>
              <a:gd name="T29" fmla="*/ 332 h 457"/>
              <a:gd name="T30" fmla="*/ 85 w 329"/>
              <a:gd name="T31" fmla="*/ 307 h 457"/>
              <a:gd name="T32" fmla="*/ 105 w 329"/>
              <a:gd name="T33" fmla="*/ 277 h 457"/>
              <a:gd name="T34" fmla="*/ 124 w 329"/>
              <a:gd name="T35" fmla="*/ 243 h 457"/>
              <a:gd name="T36" fmla="*/ 146 w 329"/>
              <a:gd name="T37" fmla="*/ 206 h 457"/>
              <a:gd name="T38" fmla="*/ 165 w 329"/>
              <a:gd name="T39" fmla="*/ 170 h 457"/>
              <a:gd name="T40" fmla="*/ 183 w 329"/>
              <a:gd name="T41" fmla="*/ 137 h 457"/>
              <a:gd name="T42" fmla="*/ 198 w 329"/>
              <a:gd name="T43" fmla="*/ 107 h 457"/>
              <a:gd name="T44" fmla="*/ 212 w 329"/>
              <a:gd name="T45" fmla="*/ 78 h 457"/>
              <a:gd name="T46" fmla="*/ 221 w 329"/>
              <a:gd name="T47" fmla="*/ 54 h 457"/>
              <a:gd name="T48" fmla="*/ 228 w 329"/>
              <a:gd name="T49" fmla="*/ 30 h 457"/>
              <a:gd name="T50" fmla="*/ 233 w 329"/>
              <a:gd name="T51" fmla="*/ 11 h 457"/>
              <a:gd name="T52" fmla="*/ 248 w 329"/>
              <a:gd name="T53" fmla="*/ 0 h 457"/>
              <a:gd name="T54" fmla="*/ 293 w 329"/>
              <a:gd name="T55" fmla="*/ 95 h 457"/>
              <a:gd name="T56" fmla="*/ 285 w 329"/>
              <a:gd name="T57" fmla="*/ 99 h 457"/>
              <a:gd name="T58" fmla="*/ 276 w 329"/>
              <a:gd name="T59" fmla="*/ 105 h 457"/>
              <a:gd name="T60" fmla="*/ 267 w 329"/>
              <a:gd name="T61" fmla="*/ 113 h 457"/>
              <a:gd name="T62" fmla="*/ 260 w 329"/>
              <a:gd name="T63" fmla="*/ 120 h 457"/>
              <a:gd name="T64" fmla="*/ 242 w 329"/>
              <a:gd name="T65" fmla="*/ 143 h 457"/>
              <a:gd name="T66" fmla="*/ 225 w 329"/>
              <a:gd name="T67" fmla="*/ 171 h 457"/>
              <a:gd name="T68" fmla="*/ 216 w 329"/>
              <a:gd name="T69" fmla="*/ 189 h 457"/>
              <a:gd name="T70" fmla="*/ 204 w 329"/>
              <a:gd name="T71" fmla="*/ 209 h 457"/>
              <a:gd name="T72" fmla="*/ 189 w 329"/>
              <a:gd name="T73" fmla="*/ 231 h 457"/>
              <a:gd name="T74" fmla="*/ 171 w 329"/>
              <a:gd name="T75" fmla="*/ 257 h 457"/>
              <a:gd name="T76" fmla="*/ 153 w 329"/>
              <a:gd name="T77" fmla="*/ 284 h 457"/>
              <a:gd name="T78" fmla="*/ 130 w 329"/>
              <a:gd name="T79" fmla="*/ 314 h 457"/>
              <a:gd name="T80" fmla="*/ 106 w 329"/>
              <a:gd name="T81" fmla="*/ 347 h 457"/>
              <a:gd name="T82" fmla="*/ 81 w 329"/>
              <a:gd name="T83" fmla="*/ 380 h 457"/>
              <a:gd name="T84" fmla="*/ 329 w 329"/>
              <a:gd name="T85" fmla="*/ 323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9" h="457">
                <a:moveTo>
                  <a:pt x="329" y="323"/>
                </a:moveTo>
                <a:lnTo>
                  <a:pt x="318" y="341"/>
                </a:lnTo>
                <a:lnTo>
                  <a:pt x="306" y="359"/>
                </a:lnTo>
                <a:lnTo>
                  <a:pt x="279" y="367"/>
                </a:lnTo>
                <a:lnTo>
                  <a:pt x="254" y="374"/>
                </a:lnTo>
                <a:lnTo>
                  <a:pt x="230" y="380"/>
                </a:lnTo>
                <a:lnTo>
                  <a:pt x="207" y="388"/>
                </a:lnTo>
                <a:lnTo>
                  <a:pt x="186" y="395"/>
                </a:lnTo>
                <a:lnTo>
                  <a:pt x="165" y="401"/>
                </a:lnTo>
                <a:lnTo>
                  <a:pt x="147" y="409"/>
                </a:lnTo>
                <a:lnTo>
                  <a:pt x="130" y="415"/>
                </a:lnTo>
                <a:lnTo>
                  <a:pt x="115" y="421"/>
                </a:lnTo>
                <a:lnTo>
                  <a:pt x="100" y="427"/>
                </a:lnTo>
                <a:lnTo>
                  <a:pt x="88" y="433"/>
                </a:lnTo>
                <a:lnTo>
                  <a:pt x="76" y="437"/>
                </a:lnTo>
                <a:lnTo>
                  <a:pt x="67" y="443"/>
                </a:lnTo>
                <a:lnTo>
                  <a:pt x="58" y="448"/>
                </a:lnTo>
                <a:lnTo>
                  <a:pt x="51" y="452"/>
                </a:lnTo>
                <a:lnTo>
                  <a:pt x="45" y="457"/>
                </a:lnTo>
                <a:lnTo>
                  <a:pt x="22" y="425"/>
                </a:lnTo>
                <a:lnTo>
                  <a:pt x="0" y="394"/>
                </a:lnTo>
                <a:lnTo>
                  <a:pt x="6" y="391"/>
                </a:lnTo>
                <a:lnTo>
                  <a:pt x="13" y="388"/>
                </a:lnTo>
                <a:lnTo>
                  <a:pt x="19" y="382"/>
                </a:lnTo>
                <a:lnTo>
                  <a:pt x="27" y="377"/>
                </a:lnTo>
                <a:lnTo>
                  <a:pt x="34" y="370"/>
                </a:lnTo>
                <a:lnTo>
                  <a:pt x="42" y="362"/>
                </a:lnTo>
                <a:lnTo>
                  <a:pt x="49" y="353"/>
                </a:lnTo>
                <a:lnTo>
                  <a:pt x="58" y="343"/>
                </a:lnTo>
                <a:lnTo>
                  <a:pt x="67" y="332"/>
                </a:lnTo>
                <a:lnTo>
                  <a:pt x="75" y="320"/>
                </a:lnTo>
                <a:lnTo>
                  <a:pt x="85" y="307"/>
                </a:lnTo>
                <a:lnTo>
                  <a:pt x="94" y="293"/>
                </a:lnTo>
                <a:lnTo>
                  <a:pt x="105" y="277"/>
                </a:lnTo>
                <a:lnTo>
                  <a:pt x="114" y="260"/>
                </a:lnTo>
                <a:lnTo>
                  <a:pt x="124" y="243"/>
                </a:lnTo>
                <a:lnTo>
                  <a:pt x="135" y="224"/>
                </a:lnTo>
                <a:lnTo>
                  <a:pt x="146" y="206"/>
                </a:lnTo>
                <a:lnTo>
                  <a:pt x="156" y="186"/>
                </a:lnTo>
                <a:lnTo>
                  <a:pt x="165" y="170"/>
                </a:lnTo>
                <a:lnTo>
                  <a:pt x="174" y="153"/>
                </a:lnTo>
                <a:lnTo>
                  <a:pt x="183" y="137"/>
                </a:lnTo>
                <a:lnTo>
                  <a:pt x="191" y="122"/>
                </a:lnTo>
                <a:lnTo>
                  <a:pt x="198" y="107"/>
                </a:lnTo>
                <a:lnTo>
                  <a:pt x="206" y="92"/>
                </a:lnTo>
                <a:lnTo>
                  <a:pt x="212" y="78"/>
                </a:lnTo>
                <a:lnTo>
                  <a:pt x="216" y="66"/>
                </a:lnTo>
                <a:lnTo>
                  <a:pt x="221" y="54"/>
                </a:lnTo>
                <a:lnTo>
                  <a:pt x="225" y="42"/>
                </a:lnTo>
                <a:lnTo>
                  <a:pt x="228" y="30"/>
                </a:lnTo>
                <a:lnTo>
                  <a:pt x="231" y="20"/>
                </a:lnTo>
                <a:lnTo>
                  <a:pt x="233" y="11"/>
                </a:lnTo>
                <a:lnTo>
                  <a:pt x="234" y="0"/>
                </a:lnTo>
                <a:lnTo>
                  <a:pt x="248" y="0"/>
                </a:lnTo>
                <a:lnTo>
                  <a:pt x="270" y="48"/>
                </a:lnTo>
                <a:lnTo>
                  <a:pt x="293" y="95"/>
                </a:lnTo>
                <a:lnTo>
                  <a:pt x="288" y="96"/>
                </a:lnTo>
                <a:lnTo>
                  <a:pt x="285" y="99"/>
                </a:lnTo>
                <a:lnTo>
                  <a:pt x="281" y="102"/>
                </a:lnTo>
                <a:lnTo>
                  <a:pt x="276" y="105"/>
                </a:lnTo>
                <a:lnTo>
                  <a:pt x="272" y="108"/>
                </a:lnTo>
                <a:lnTo>
                  <a:pt x="267" y="113"/>
                </a:lnTo>
                <a:lnTo>
                  <a:pt x="263" y="116"/>
                </a:lnTo>
                <a:lnTo>
                  <a:pt x="260" y="120"/>
                </a:lnTo>
                <a:lnTo>
                  <a:pt x="251" y="131"/>
                </a:lnTo>
                <a:lnTo>
                  <a:pt x="242" y="143"/>
                </a:lnTo>
                <a:lnTo>
                  <a:pt x="234" y="156"/>
                </a:lnTo>
                <a:lnTo>
                  <a:pt x="225" y="171"/>
                </a:lnTo>
                <a:lnTo>
                  <a:pt x="221" y="179"/>
                </a:lnTo>
                <a:lnTo>
                  <a:pt x="216" y="189"/>
                </a:lnTo>
                <a:lnTo>
                  <a:pt x="210" y="198"/>
                </a:lnTo>
                <a:lnTo>
                  <a:pt x="204" y="209"/>
                </a:lnTo>
                <a:lnTo>
                  <a:pt x="197" y="221"/>
                </a:lnTo>
                <a:lnTo>
                  <a:pt x="189" y="231"/>
                </a:lnTo>
                <a:lnTo>
                  <a:pt x="180" y="243"/>
                </a:lnTo>
                <a:lnTo>
                  <a:pt x="171" y="257"/>
                </a:lnTo>
                <a:lnTo>
                  <a:pt x="162" y="271"/>
                </a:lnTo>
                <a:lnTo>
                  <a:pt x="153" y="284"/>
                </a:lnTo>
                <a:lnTo>
                  <a:pt x="143" y="299"/>
                </a:lnTo>
                <a:lnTo>
                  <a:pt x="130" y="314"/>
                </a:lnTo>
                <a:lnTo>
                  <a:pt x="118" y="331"/>
                </a:lnTo>
                <a:lnTo>
                  <a:pt x="106" y="347"/>
                </a:lnTo>
                <a:lnTo>
                  <a:pt x="94" y="364"/>
                </a:lnTo>
                <a:lnTo>
                  <a:pt x="81" y="380"/>
                </a:lnTo>
                <a:lnTo>
                  <a:pt x="206" y="352"/>
                </a:lnTo>
                <a:lnTo>
                  <a:pt x="329" y="323"/>
                </a:lnTo>
                <a:lnTo>
                  <a:pt x="329" y="323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3"/>
          <p:cNvSpPr>
            <a:spLocks/>
          </p:cNvSpPr>
          <p:nvPr/>
        </p:nvSpPr>
        <p:spPr bwMode="auto">
          <a:xfrm>
            <a:off x="1362660" y="1664430"/>
            <a:ext cx="214351" cy="295475"/>
          </a:xfrm>
          <a:custGeom>
            <a:avLst/>
            <a:gdLst>
              <a:gd name="T0" fmla="*/ 292 w 325"/>
              <a:gd name="T1" fmla="*/ 354 h 448"/>
              <a:gd name="T2" fmla="*/ 264 w 325"/>
              <a:gd name="T3" fmla="*/ 363 h 448"/>
              <a:gd name="T4" fmla="*/ 237 w 325"/>
              <a:gd name="T5" fmla="*/ 370 h 448"/>
              <a:gd name="T6" fmla="*/ 213 w 325"/>
              <a:gd name="T7" fmla="*/ 378 h 448"/>
              <a:gd name="T8" fmla="*/ 191 w 325"/>
              <a:gd name="T9" fmla="*/ 385 h 448"/>
              <a:gd name="T10" fmla="*/ 170 w 325"/>
              <a:gd name="T11" fmla="*/ 391 h 448"/>
              <a:gd name="T12" fmla="*/ 150 w 325"/>
              <a:gd name="T13" fmla="*/ 399 h 448"/>
              <a:gd name="T14" fmla="*/ 132 w 325"/>
              <a:gd name="T15" fmla="*/ 405 h 448"/>
              <a:gd name="T16" fmla="*/ 116 w 325"/>
              <a:gd name="T17" fmla="*/ 411 h 448"/>
              <a:gd name="T18" fmla="*/ 101 w 325"/>
              <a:gd name="T19" fmla="*/ 417 h 448"/>
              <a:gd name="T20" fmla="*/ 87 w 325"/>
              <a:gd name="T21" fmla="*/ 421 h 448"/>
              <a:gd name="T22" fmla="*/ 75 w 325"/>
              <a:gd name="T23" fmla="*/ 427 h 448"/>
              <a:gd name="T24" fmla="*/ 64 w 325"/>
              <a:gd name="T25" fmla="*/ 432 h 448"/>
              <a:gd name="T26" fmla="*/ 55 w 325"/>
              <a:gd name="T27" fmla="*/ 436 h 448"/>
              <a:gd name="T28" fmla="*/ 49 w 325"/>
              <a:gd name="T29" fmla="*/ 441 h 448"/>
              <a:gd name="T30" fmla="*/ 40 w 325"/>
              <a:gd name="T31" fmla="*/ 448 h 448"/>
              <a:gd name="T32" fmla="*/ 0 w 325"/>
              <a:gd name="T33" fmla="*/ 381 h 448"/>
              <a:gd name="T34" fmla="*/ 12 w 325"/>
              <a:gd name="T35" fmla="*/ 376 h 448"/>
              <a:gd name="T36" fmla="*/ 25 w 325"/>
              <a:gd name="T37" fmla="*/ 367 h 448"/>
              <a:gd name="T38" fmla="*/ 40 w 325"/>
              <a:gd name="T39" fmla="*/ 354 h 448"/>
              <a:gd name="T40" fmla="*/ 58 w 325"/>
              <a:gd name="T41" fmla="*/ 336 h 448"/>
              <a:gd name="T42" fmla="*/ 79 w 325"/>
              <a:gd name="T43" fmla="*/ 312 h 448"/>
              <a:gd name="T44" fmla="*/ 102 w 325"/>
              <a:gd name="T45" fmla="*/ 284 h 448"/>
              <a:gd name="T46" fmla="*/ 126 w 325"/>
              <a:gd name="T47" fmla="*/ 251 h 448"/>
              <a:gd name="T48" fmla="*/ 153 w 325"/>
              <a:gd name="T49" fmla="*/ 215 h 448"/>
              <a:gd name="T50" fmla="*/ 179 w 325"/>
              <a:gd name="T51" fmla="*/ 178 h 448"/>
              <a:gd name="T52" fmla="*/ 201 w 325"/>
              <a:gd name="T53" fmla="*/ 143 h 448"/>
              <a:gd name="T54" fmla="*/ 221 w 325"/>
              <a:gd name="T55" fmla="*/ 113 h 448"/>
              <a:gd name="T56" fmla="*/ 237 w 325"/>
              <a:gd name="T57" fmla="*/ 85 h 448"/>
              <a:gd name="T58" fmla="*/ 251 w 325"/>
              <a:gd name="T59" fmla="*/ 59 h 448"/>
              <a:gd name="T60" fmla="*/ 263 w 325"/>
              <a:gd name="T61" fmla="*/ 37 h 448"/>
              <a:gd name="T62" fmla="*/ 270 w 325"/>
              <a:gd name="T63" fmla="*/ 17 h 448"/>
              <a:gd name="T64" fmla="*/ 275 w 325"/>
              <a:gd name="T65" fmla="*/ 0 h 448"/>
              <a:gd name="T66" fmla="*/ 307 w 325"/>
              <a:gd name="T67" fmla="*/ 55 h 448"/>
              <a:gd name="T68" fmla="*/ 320 w 325"/>
              <a:gd name="T69" fmla="*/ 104 h 448"/>
              <a:gd name="T70" fmla="*/ 311 w 325"/>
              <a:gd name="T71" fmla="*/ 109 h 448"/>
              <a:gd name="T72" fmla="*/ 302 w 325"/>
              <a:gd name="T73" fmla="*/ 113 h 448"/>
              <a:gd name="T74" fmla="*/ 293 w 325"/>
              <a:gd name="T75" fmla="*/ 119 h 448"/>
              <a:gd name="T76" fmla="*/ 283 w 325"/>
              <a:gd name="T77" fmla="*/ 128 h 448"/>
              <a:gd name="T78" fmla="*/ 273 w 325"/>
              <a:gd name="T79" fmla="*/ 139 h 448"/>
              <a:gd name="T80" fmla="*/ 263 w 325"/>
              <a:gd name="T81" fmla="*/ 149 h 448"/>
              <a:gd name="T82" fmla="*/ 252 w 325"/>
              <a:gd name="T83" fmla="*/ 163 h 448"/>
              <a:gd name="T84" fmla="*/ 242 w 325"/>
              <a:gd name="T85" fmla="*/ 179 h 448"/>
              <a:gd name="T86" fmla="*/ 228 w 325"/>
              <a:gd name="T87" fmla="*/ 196 h 448"/>
              <a:gd name="T88" fmla="*/ 212 w 325"/>
              <a:gd name="T89" fmla="*/ 217 h 448"/>
              <a:gd name="T90" fmla="*/ 194 w 325"/>
              <a:gd name="T91" fmla="*/ 239 h 448"/>
              <a:gd name="T92" fmla="*/ 173 w 325"/>
              <a:gd name="T93" fmla="*/ 263 h 448"/>
              <a:gd name="T94" fmla="*/ 150 w 325"/>
              <a:gd name="T95" fmla="*/ 292 h 448"/>
              <a:gd name="T96" fmla="*/ 126 w 325"/>
              <a:gd name="T97" fmla="*/ 322 h 448"/>
              <a:gd name="T98" fmla="*/ 101 w 325"/>
              <a:gd name="T99" fmla="*/ 355 h 448"/>
              <a:gd name="T100" fmla="*/ 143 w 325"/>
              <a:gd name="T101" fmla="*/ 360 h 448"/>
              <a:gd name="T102" fmla="*/ 255 w 325"/>
              <a:gd name="T103" fmla="*/ 336 h 448"/>
              <a:gd name="T104" fmla="*/ 307 w 325"/>
              <a:gd name="T105" fmla="*/ 349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5" h="448">
                <a:moveTo>
                  <a:pt x="307" y="349"/>
                </a:moveTo>
                <a:lnTo>
                  <a:pt x="292" y="354"/>
                </a:lnTo>
                <a:lnTo>
                  <a:pt x="278" y="358"/>
                </a:lnTo>
                <a:lnTo>
                  <a:pt x="264" y="363"/>
                </a:lnTo>
                <a:lnTo>
                  <a:pt x="251" y="366"/>
                </a:lnTo>
                <a:lnTo>
                  <a:pt x="237" y="370"/>
                </a:lnTo>
                <a:lnTo>
                  <a:pt x="225" y="373"/>
                </a:lnTo>
                <a:lnTo>
                  <a:pt x="213" y="378"/>
                </a:lnTo>
                <a:lnTo>
                  <a:pt x="201" y="381"/>
                </a:lnTo>
                <a:lnTo>
                  <a:pt x="191" y="385"/>
                </a:lnTo>
                <a:lnTo>
                  <a:pt x="180" y="388"/>
                </a:lnTo>
                <a:lnTo>
                  <a:pt x="170" y="391"/>
                </a:lnTo>
                <a:lnTo>
                  <a:pt x="159" y="394"/>
                </a:lnTo>
                <a:lnTo>
                  <a:pt x="150" y="399"/>
                </a:lnTo>
                <a:lnTo>
                  <a:pt x="141" y="402"/>
                </a:lnTo>
                <a:lnTo>
                  <a:pt x="132" y="405"/>
                </a:lnTo>
                <a:lnTo>
                  <a:pt x="123" y="408"/>
                </a:lnTo>
                <a:lnTo>
                  <a:pt x="116" y="411"/>
                </a:lnTo>
                <a:lnTo>
                  <a:pt x="108" y="414"/>
                </a:lnTo>
                <a:lnTo>
                  <a:pt x="101" y="417"/>
                </a:lnTo>
                <a:lnTo>
                  <a:pt x="93" y="418"/>
                </a:lnTo>
                <a:lnTo>
                  <a:pt x="87" y="421"/>
                </a:lnTo>
                <a:lnTo>
                  <a:pt x="81" y="424"/>
                </a:lnTo>
                <a:lnTo>
                  <a:pt x="75" y="427"/>
                </a:lnTo>
                <a:lnTo>
                  <a:pt x="70" y="429"/>
                </a:lnTo>
                <a:lnTo>
                  <a:pt x="64" y="432"/>
                </a:lnTo>
                <a:lnTo>
                  <a:pt x="60" y="435"/>
                </a:lnTo>
                <a:lnTo>
                  <a:pt x="55" y="436"/>
                </a:lnTo>
                <a:lnTo>
                  <a:pt x="52" y="439"/>
                </a:lnTo>
                <a:lnTo>
                  <a:pt x="49" y="441"/>
                </a:lnTo>
                <a:lnTo>
                  <a:pt x="46" y="444"/>
                </a:lnTo>
                <a:lnTo>
                  <a:pt x="40" y="448"/>
                </a:lnTo>
                <a:lnTo>
                  <a:pt x="21" y="414"/>
                </a:lnTo>
                <a:lnTo>
                  <a:pt x="0" y="381"/>
                </a:lnTo>
                <a:lnTo>
                  <a:pt x="6" y="379"/>
                </a:lnTo>
                <a:lnTo>
                  <a:pt x="12" y="376"/>
                </a:lnTo>
                <a:lnTo>
                  <a:pt x="18" y="373"/>
                </a:lnTo>
                <a:lnTo>
                  <a:pt x="25" y="367"/>
                </a:lnTo>
                <a:lnTo>
                  <a:pt x="33" y="361"/>
                </a:lnTo>
                <a:lnTo>
                  <a:pt x="40" y="354"/>
                </a:lnTo>
                <a:lnTo>
                  <a:pt x="49" y="345"/>
                </a:lnTo>
                <a:lnTo>
                  <a:pt x="58" y="336"/>
                </a:lnTo>
                <a:lnTo>
                  <a:pt x="69" y="324"/>
                </a:lnTo>
                <a:lnTo>
                  <a:pt x="79" y="312"/>
                </a:lnTo>
                <a:lnTo>
                  <a:pt x="90" y="298"/>
                </a:lnTo>
                <a:lnTo>
                  <a:pt x="102" y="284"/>
                </a:lnTo>
                <a:lnTo>
                  <a:pt x="114" y="269"/>
                </a:lnTo>
                <a:lnTo>
                  <a:pt x="126" y="251"/>
                </a:lnTo>
                <a:lnTo>
                  <a:pt x="140" y="235"/>
                </a:lnTo>
                <a:lnTo>
                  <a:pt x="153" y="215"/>
                </a:lnTo>
                <a:lnTo>
                  <a:pt x="167" y="196"/>
                </a:lnTo>
                <a:lnTo>
                  <a:pt x="179" y="178"/>
                </a:lnTo>
                <a:lnTo>
                  <a:pt x="191" y="161"/>
                </a:lnTo>
                <a:lnTo>
                  <a:pt x="201" y="143"/>
                </a:lnTo>
                <a:lnTo>
                  <a:pt x="212" y="128"/>
                </a:lnTo>
                <a:lnTo>
                  <a:pt x="221" y="113"/>
                </a:lnTo>
                <a:lnTo>
                  <a:pt x="230" y="98"/>
                </a:lnTo>
                <a:lnTo>
                  <a:pt x="237" y="85"/>
                </a:lnTo>
                <a:lnTo>
                  <a:pt x="245" y="71"/>
                </a:lnTo>
                <a:lnTo>
                  <a:pt x="251" y="59"/>
                </a:lnTo>
                <a:lnTo>
                  <a:pt x="257" y="47"/>
                </a:lnTo>
                <a:lnTo>
                  <a:pt x="263" y="37"/>
                </a:lnTo>
                <a:lnTo>
                  <a:pt x="267" y="26"/>
                </a:lnTo>
                <a:lnTo>
                  <a:pt x="270" y="17"/>
                </a:lnTo>
                <a:lnTo>
                  <a:pt x="273" y="8"/>
                </a:lnTo>
                <a:lnTo>
                  <a:pt x="275" y="0"/>
                </a:lnTo>
                <a:lnTo>
                  <a:pt x="289" y="5"/>
                </a:lnTo>
                <a:lnTo>
                  <a:pt x="307" y="55"/>
                </a:lnTo>
                <a:lnTo>
                  <a:pt x="325" y="104"/>
                </a:lnTo>
                <a:lnTo>
                  <a:pt x="320" y="104"/>
                </a:lnTo>
                <a:lnTo>
                  <a:pt x="316" y="106"/>
                </a:lnTo>
                <a:lnTo>
                  <a:pt x="311" y="109"/>
                </a:lnTo>
                <a:lnTo>
                  <a:pt x="307" y="110"/>
                </a:lnTo>
                <a:lnTo>
                  <a:pt x="302" y="113"/>
                </a:lnTo>
                <a:lnTo>
                  <a:pt x="298" y="116"/>
                </a:lnTo>
                <a:lnTo>
                  <a:pt x="293" y="119"/>
                </a:lnTo>
                <a:lnTo>
                  <a:pt x="289" y="124"/>
                </a:lnTo>
                <a:lnTo>
                  <a:pt x="283" y="128"/>
                </a:lnTo>
                <a:lnTo>
                  <a:pt x="278" y="133"/>
                </a:lnTo>
                <a:lnTo>
                  <a:pt x="273" y="139"/>
                </a:lnTo>
                <a:lnTo>
                  <a:pt x="267" y="143"/>
                </a:lnTo>
                <a:lnTo>
                  <a:pt x="263" y="149"/>
                </a:lnTo>
                <a:lnTo>
                  <a:pt x="258" y="157"/>
                </a:lnTo>
                <a:lnTo>
                  <a:pt x="252" y="163"/>
                </a:lnTo>
                <a:lnTo>
                  <a:pt x="248" y="170"/>
                </a:lnTo>
                <a:lnTo>
                  <a:pt x="242" y="179"/>
                </a:lnTo>
                <a:lnTo>
                  <a:pt x="236" y="187"/>
                </a:lnTo>
                <a:lnTo>
                  <a:pt x="228" y="196"/>
                </a:lnTo>
                <a:lnTo>
                  <a:pt x="221" y="206"/>
                </a:lnTo>
                <a:lnTo>
                  <a:pt x="212" y="217"/>
                </a:lnTo>
                <a:lnTo>
                  <a:pt x="203" y="227"/>
                </a:lnTo>
                <a:lnTo>
                  <a:pt x="194" y="239"/>
                </a:lnTo>
                <a:lnTo>
                  <a:pt x="183" y="251"/>
                </a:lnTo>
                <a:lnTo>
                  <a:pt x="173" y="263"/>
                </a:lnTo>
                <a:lnTo>
                  <a:pt x="162" y="277"/>
                </a:lnTo>
                <a:lnTo>
                  <a:pt x="150" y="292"/>
                </a:lnTo>
                <a:lnTo>
                  <a:pt x="138" y="306"/>
                </a:lnTo>
                <a:lnTo>
                  <a:pt x="126" y="322"/>
                </a:lnTo>
                <a:lnTo>
                  <a:pt x="114" y="337"/>
                </a:lnTo>
                <a:lnTo>
                  <a:pt x="101" y="355"/>
                </a:lnTo>
                <a:lnTo>
                  <a:pt x="86" y="372"/>
                </a:lnTo>
                <a:lnTo>
                  <a:pt x="143" y="360"/>
                </a:lnTo>
                <a:lnTo>
                  <a:pt x="198" y="348"/>
                </a:lnTo>
                <a:lnTo>
                  <a:pt x="255" y="336"/>
                </a:lnTo>
                <a:lnTo>
                  <a:pt x="311" y="322"/>
                </a:lnTo>
                <a:lnTo>
                  <a:pt x="307" y="349"/>
                </a:lnTo>
                <a:lnTo>
                  <a:pt x="307" y="349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4"/>
          <p:cNvSpPr>
            <a:spLocks/>
          </p:cNvSpPr>
          <p:nvPr/>
        </p:nvSpPr>
        <p:spPr bwMode="auto">
          <a:xfrm>
            <a:off x="2394183" y="1853718"/>
            <a:ext cx="324495" cy="330431"/>
          </a:xfrm>
          <a:custGeom>
            <a:avLst/>
            <a:gdLst>
              <a:gd name="T0" fmla="*/ 394 w 492"/>
              <a:gd name="T1" fmla="*/ 495 h 501"/>
              <a:gd name="T2" fmla="*/ 281 w 492"/>
              <a:gd name="T3" fmla="*/ 471 h 501"/>
              <a:gd name="T4" fmla="*/ 248 w 492"/>
              <a:gd name="T5" fmla="*/ 412 h 501"/>
              <a:gd name="T6" fmla="*/ 218 w 492"/>
              <a:gd name="T7" fmla="*/ 360 h 501"/>
              <a:gd name="T8" fmla="*/ 189 w 492"/>
              <a:gd name="T9" fmla="*/ 310 h 501"/>
              <a:gd name="T10" fmla="*/ 164 w 492"/>
              <a:gd name="T11" fmla="*/ 263 h 501"/>
              <a:gd name="T12" fmla="*/ 138 w 492"/>
              <a:gd name="T13" fmla="*/ 221 h 501"/>
              <a:gd name="T14" fmla="*/ 116 w 492"/>
              <a:gd name="T15" fmla="*/ 184 h 501"/>
              <a:gd name="T16" fmla="*/ 95 w 492"/>
              <a:gd name="T17" fmla="*/ 149 h 501"/>
              <a:gd name="T18" fmla="*/ 77 w 492"/>
              <a:gd name="T19" fmla="*/ 119 h 501"/>
              <a:gd name="T20" fmla="*/ 60 w 492"/>
              <a:gd name="T21" fmla="*/ 92 h 501"/>
              <a:gd name="T22" fmla="*/ 45 w 492"/>
              <a:gd name="T23" fmla="*/ 70 h 501"/>
              <a:gd name="T24" fmla="*/ 33 w 492"/>
              <a:gd name="T25" fmla="*/ 52 h 501"/>
              <a:gd name="T26" fmla="*/ 21 w 492"/>
              <a:gd name="T27" fmla="*/ 37 h 501"/>
              <a:gd name="T28" fmla="*/ 13 w 492"/>
              <a:gd name="T29" fmla="*/ 25 h 501"/>
              <a:gd name="T30" fmla="*/ 6 w 492"/>
              <a:gd name="T31" fmla="*/ 17 h 501"/>
              <a:gd name="T32" fmla="*/ 1 w 492"/>
              <a:gd name="T33" fmla="*/ 14 h 501"/>
              <a:gd name="T34" fmla="*/ 36 w 492"/>
              <a:gd name="T35" fmla="*/ 6 h 501"/>
              <a:gd name="T36" fmla="*/ 72 w 492"/>
              <a:gd name="T37" fmla="*/ 11 h 501"/>
              <a:gd name="T38" fmla="*/ 74 w 492"/>
              <a:gd name="T39" fmla="*/ 31 h 501"/>
              <a:gd name="T40" fmla="*/ 77 w 492"/>
              <a:gd name="T41" fmla="*/ 46 h 501"/>
              <a:gd name="T42" fmla="*/ 80 w 492"/>
              <a:gd name="T43" fmla="*/ 53 h 501"/>
              <a:gd name="T44" fmla="*/ 81 w 492"/>
              <a:gd name="T45" fmla="*/ 58 h 501"/>
              <a:gd name="T46" fmla="*/ 83 w 492"/>
              <a:gd name="T47" fmla="*/ 59 h 501"/>
              <a:gd name="T48" fmla="*/ 86 w 492"/>
              <a:gd name="T49" fmla="*/ 65 h 501"/>
              <a:gd name="T50" fmla="*/ 92 w 492"/>
              <a:gd name="T51" fmla="*/ 73 h 501"/>
              <a:gd name="T52" fmla="*/ 98 w 492"/>
              <a:gd name="T53" fmla="*/ 85 h 501"/>
              <a:gd name="T54" fmla="*/ 107 w 492"/>
              <a:gd name="T55" fmla="*/ 100 h 501"/>
              <a:gd name="T56" fmla="*/ 119 w 492"/>
              <a:gd name="T57" fmla="*/ 118 h 501"/>
              <a:gd name="T58" fmla="*/ 131 w 492"/>
              <a:gd name="T59" fmla="*/ 140 h 501"/>
              <a:gd name="T60" fmla="*/ 146 w 492"/>
              <a:gd name="T61" fmla="*/ 164 h 501"/>
              <a:gd name="T62" fmla="*/ 170 w 492"/>
              <a:gd name="T63" fmla="*/ 206 h 501"/>
              <a:gd name="T64" fmla="*/ 204 w 492"/>
              <a:gd name="T65" fmla="*/ 260 h 501"/>
              <a:gd name="T66" fmla="*/ 239 w 492"/>
              <a:gd name="T67" fmla="*/ 310 h 501"/>
              <a:gd name="T68" fmla="*/ 275 w 492"/>
              <a:gd name="T69" fmla="*/ 355 h 501"/>
              <a:gd name="T70" fmla="*/ 302 w 492"/>
              <a:gd name="T71" fmla="*/ 385 h 501"/>
              <a:gd name="T72" fmla="*/ 320 w 492"/>
              <a:gd name="T73" fmla="*/ 403 h 501"/>
              <a:gd name="T74" fmla="*/ 341 w 492"/>
              <a:gd name="T75" fmla="*/ 420 h 501"/>
              <a:gd name="T76" fmla="*/ 365 w 492"/>
              <a:gd name="T77" fmla="*/ 433 h 501"/>
              <a:gd name="T78" fmla="*/ 389 w 492"/>
              <a:gd name="T79" fmla="*/ 445 h 501"/>
              <a:gd name="T80" fmla="*/ 416 w 492"/>
              <a:gd name="T81" fmla="*/ 454 h 501"/>
              <a:gd name="T82" fmla="*/ 445 w 492"/>
              <a:gd name="T83" fmla="*/ 462 h 501"/>
              <a:gd name="T84" fmla="*/ 475 w 492"/>
              <a:gd name="T85" fmla="*/ 468 h 501"/>
              <a:gd name="T86" fmla="*/ 492 w 492"/>
              <a:gd name="T87" fmla="*/ 478 h 501"/>
              <a:gd name="T88" fmla="*/ 492 w 492"/>
              <a:gd name="T89" fmla="*/ 487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2" h="501">
                <a:moveTo>
                  <a:pt x="492" y="487"/>
                </a:moveTo>
                <a:lnTo>
                  <a:pt x="394" y="495"/>
                </a:lnTo>
                <a:lnTo>
                  <a:pt x="298" y="501"/>
                </a:lnTo>
                <a:lnTo>
                  <a:pt x="281" y="471"/>
                </a:lnTo>
                <a:lnTo>
                  <a:pt x="265" y="441"/>
                </a:lnTo>
                <a:lnTo>
                  <a:pt x="248" y="412"/>
                </a:lnTo>
                <a:lnTo>
                  <a:pt x="233" y="385"/>
                </a:lnTo>
                <a:lnTo>
                  <a:pt x="218" y="360"/>
                </a:lnTo>
                <a:lnTo>
                  <a:pt x="204" y="334"/>
                </a:lnTo>
                <a:lnTo>
                  <a:pt x="189" y="310"/>
                </a:lnTo>
                <a:lnTo>
                  <a:pt x="176" y="286"/>
                </a:lnTo>
                <a:lnTo>
                  <a:pt x="164" y="263"/>
                </a:lnTo>
                <a:lnTo>
                  <a:pt x="150" y="242"/>
                </a:lnTo>
                <a:lnTo>
                  <a:pt x="138" y="221"/>
                </a:lnTo>
                <a:lnTo>
                  <a:pt x="128" y="202"/>
                </a:lnTo>
                <a:lnTo>
                  <a:pt x="116" y="184"/>
                </a:lnTo>
                <a:lnTo>
                  <a:pt x="105" y="166"/>
                </a:lnTo>
                <a:lnTo>
                  <a:pt x="95" y="149"/>
                </a:lnTo>
                <a:lnTo>
                  <a:pt x="86" y="134"/>
                </a:lnTo>
                <a:lnTo>
                  <a:pt x="77" y="119"/>
                </a:lnTo>
                <a:lnTo>
                  <a:pt x="68" y="106"/>
                </a:lnTo>
                <a:lnTo>
                  <a:pt x="60" y="92"/>
                </a:lnTo>
                <a:lnTo>
                  <a:pt x="52" y="82"/>
                </a:lnTo>
                <a:lnTo>
                  <a:pt x="45" y="70"/>
                </a:lnTo>
                <a:lnTo>
                  <a:pt x="39" y="61"/>
                </a:lnTo>
                <a:lnTo>
                  <a:pt x="33" y="52"/>
                </a:lnTo>
                <a:lnTo>
                  <a:pt x="27" y="44"/>
                </a:lnTo>
                <a:lnTo>
                  <a:pt x="21" y="37"/>
                </a:lnTo>
                <a:lnTo>
                  <a:pt x="16" y="31"/>
                </a:lnTo>
                <a:lnTo>
                  <a:pt x="13" y="25"/>
                </a:lnTo>
                <a:lnTo>
                  <a:pt x="9" y="22"/>
                </a:lnTo>
                <a:lnTo>
                  <a:pt x="6" y="17"/>
                </a:lnTo>
                <a:lnTo>
                  <a:pt x="4" y="16"/>
                </a:lnTo>
                <a:lnTo>
                  <a:pt x="1" y="14"/>
                </a:lnTo>
                <a:lnTo>
                  <a:pt x="0" y="14"/>
                </a:lnTo>
                <a:lnTo>
                  <a:pt x="36" y="6"/>
                </a:lnTo>
                <a:lnTo>
                  <a:pt x="72" y="0"/>
                </a:lnTo>
                <a:lnTo>
                  <a:pt x="72" y="11"/>
                </a:lnTo>
                <a:lnTo>
                  <a:pt x="74" y="22"/>
                </a:lnTo>
                <a:lnTo>
                  <a:pt x="74" y="31"/>
                </a:lnTo>
                <a:lnTo>
                  <a:pt x="75" y="40"/>
                </a:lnTo>
                <a:lnTo>
                  <a:pt x="77" y="46"/>
                </a:lnTo>
                <a:lnTo>
                  <a:pt x="78" y="52"/>
                </a:lnTo>
                <a:lnTo>
                  <a:pt x="80" y="53"/>
                </a:lnTo>
                <a:lnTo>
                  <a:pt x="80" y="56"/>
                </a:lnTo>
                <a:lnTo>
                  <a:pt x="81" y="58"/>
                </a:lnTo>
                <a:lnTo>
                  <a:pt x="81" y="58"/>
                </a:lnTo>
                <a:lnTo>
                  <a:pt x="83" y="59"/>
                </a:lnTo>
                <a:lnTo>
                  <a:pt x="84" y="62"/>
                </a:lnTo>
                <a:lnTo>
                  <a:pt x="86" y="65"/>
                </a:lnTo>
                <a:lnTo>
                  <a:pt x="89" y="68"/>
                </a:lnTo>
                <a:lnTo>
                  <a:pt x="92" y="73"/>
                </a:lnTo>
                <a:lnTo>
                  <a:pt x="95" y="79"/>
                </a:lnTo>
                <a:lnTo>
                  <a:pt x="98" y="85"/>
                </a:lnTo>
                <a:lnTo>
                  <a:pt x="102" y="92"/>
                </a:lnTo>
                <a:lnTo>
                  <a:pt x="107" y="100"/>
                </a:lnTo>
                <a:lnTo>
                  <a:pt x="113" y="109"/>
                </a:lnTo>
                <a:lnTo>
                  <a:pt x="119" y="118"/>
                </a:lnTo>
                <a:lnTo>
                  <a:pt x="125" y="128"/>
                </a:lnTo>
                <a:lnTo>
                  <a:pt x="131" y="140"/>
                </a:lnTo>
                <a:lnTo>
                  <a:pt x="138" y="152"/>
                </a:lnTo>
                <a:lnTo>
                  <a:pt x="146" y="164"/>
                </a:lnTo>
                <a:lnTo>
                  <a:pt x="153" y="179"/>
                </a:lnTo>
                <a:lnTo>
                  <a:pt x="170" y="206"/>
                </a:lnTo>
                <a:lnTo>
                  <a:pt x="186" y="235"/>
                </a:lnTo>
                <a:lnTo>
                  <a:pt x="204" y="260"/>
                </a:lnTo>
                <a:lnTo>
                  <a:pt x="221" y="286"/>
                </a:lnTo>
                <a:lnTo>
                  <a:pt x="239" y="310"/>
                </a:lnTo>
                <a:lnTo>
                  <a:pt x="257" y="333"/>
                </a:lnTo>
                <a:lnTo>
                  <a:pt x="275" y="355"/>
                </a:lnTo>
                <a:lnTo>
                  <a:pt x="293" y="376"/>
                </a:lnTo>
                <a:lnTo>
                  <a:pt x="302" y="385"/>
                </a:lnTo>
                <a:lnTo>
                  <a:pt x="311" y="394"/>
                </a:lnTo>
                <a:lnTo>
                  <a:pt x="320" y="403"/>
                </a:lnTo>
                <a:lnTo>
                  <a:pt x="331" y="412"/>
                </a:lnTo>
                <a:lnTo>
                  <a:pt x="341" y="420"/>
                </a:lnTo>
                <a:lnTo>
                  <a:pt x="353" y="427"/>
                </a:lnTo>
                <a:lnTo>
                  <a:pt x="365" y="433"/>
                </a:lnTo>
                <a:lnTo>
                  <a:pt x="377" y="439"/>
                </a:lnTo>
                <a:lnTo>
                  <a:pt x="389" y="445"/>
                </a:lnTo>
                <a:lnTo>
                  <a:pt x="403" y="450"/>
                </a:lnTo>
                <a:lnTo>
                  <a:pt x="416" y="454"/>
                </a:lnTo>
                <a:lnTo>
                  <a:pt x="430" y="459"/>
                </a:lnTo>
                <a:lnTo>
                  <a:pt x="445" y="462"/>
                </a:lnTo>
                <a:lnTo>
                  <a:pt x="460" y="465"/>
                </a:lnTo>
                <a:lnTo>
                  <a:pt x="475" y="468"/>
                </a:lnTo>
                <a:lnTo>
                  <a:pt x="492" y="469"/>
                </a:lnTo>
                <a:lnTo>
                  <a:pt x="492" y="478"/>
                </a:lnTo>
                <a:lnTo>
                  <a:pt x="492" y="487"/>
                </a:lnTo>
                <a:lnTo>
                  <a:pt x="492" y="487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2109261" y="1862952"/>
            <a:ext cx="48806" cy="306027"/>
          </a:xfrm>
          <a:custGeom>
            <a:avLst/>
            <a:gdLst>
              <a:gd name="T0" fmla="*/ 18 w 74"/>
              <a:gd name="T1" fmla="*/ 358 h 464"/>
              <a:gd name="T2" fmla="*/ 24 w 74"/>
              <a:gd name="T3" fmla="*/ 343 h 464"/>
              <a:gd name="T4" fmla="*/ 29 w 74"/>
              <a:gd name="T5" fmla="*/ 332 h 464"/>
              <a:gd name="T6" fmla="*/ 30 w 74"/>
              <a:gd name="T7" fmla="*/ 323 h 464"/>
              <a:gd name="T8" fmla="*/ 32 w 74"/>
              <a:gd name="T9" fmla="*/ 320 h 464"/>
              <a:gd name="T10" fmla="*/ 32 w 74"/>
              <a:gd name="T11" fmla="*/ 316 h 464"/>
              <a:gd name="T12" fmla="*/ 32 w 74"/>
              <a:gd name="T13" fmla="*/ 310 h 464"/>
              <a:gd name="T14" fmla="*/ 32 w 74"/>
              <a:gd name="T15" fmla="*/ 299 h 464"/>
              <a:gd name="T16" fmla="*/ 32 w 74"/>
              <a:gd name="T17" fmla="*/ 287 h 464"/>
              <a:gd name="T18" fmla="*/ 32 w 74"/>
              <a:gd name="T19" fmla="*/ 272 h 464"/>
              <a:gd name="T20" fmla="*/ 32 w 74"/>
              <a:gd name="T21" fmla="*/ 252 h 464"/>
              <a:gd name="T22" fmla="*/ 32 w 74"/>
              <a:gd name="T23" fmla="*/ 231 h 464"/>
              <a:gd name="T24" fmla="*/ 30 w 74"/>
              <a:gd name="T25" fmla="*/ 206 h 464"/>
              <a:gd name="T26" fmla="*/ 29 w 74"/>
              <a:gd name="T27" fmla="*/ 183 h 464"/>
              <a:gd name="T28" fmla="*/ 27 w 74"/>
              <a:gd name="T29" fmla="*/ 164 h 464"/>
              <a:gd name="T30" fmla="*/ 27 w 74"/>
              <a:gd name="T31" fmla="*/ 147 h 464"/>
              <a:gd name="T32" fmla="*/ 27 w 74"/>
              <a:gd name="T33" fmla="*/ 134 h 464"/>
              <a:gd name="T34" fmla="*/ 27 w 74"/>
              <a:gd name="T35" fmla="*/ 122 h 464"/>
              <a:gd name="T36" fmla="*/ 27 w 74"/>
              <a:gd name="T37" fmla="*/ 113 h 464"/>
              <a:gd name="T38" fmla="*/ 27 w 74"/>
              <a:gd name="T39" fmla="*/ 105 h 464"/>
              <a:gd name="T40" fmla="*/ 26 w 74"/>
              <a:gd name="T41" fmla="*/ 101 h 464"/>
              <a:gd name="T42" fmla="*/ 24 w 74"/>
              <a:gd name="T43" fmla="*/ 95 h 464"/>
              <a:gd name="T44" fmla="*/ 21 w 74"/>
              <a:gd name="T45" fmla="*/ 86 h 464"/>
              <a:gd name="T46" fmla="*/ 18 w 74"/>
              <a:gd name="T47" fmla="*/ 75 h 464"/>
              <a:gd name="T48" fmla="*/ 15 w 74"/>
              <a:gd name="T49" fmla="*/ 63 h 464"/>
              <a:gd name="T50" fmla="*/ 11 w 74"/>
              <a:gd name="T51" fmla="*/ 47 h 464"/>
              <a:gd name="T52" fmla="*/ 6 w 74"/>
              <a:gd name="T53" fmla="*/ 30 h 464"/>
              <a:gd name="T54" fmla="*/ 2 w 74"/>
              <a:gd name="T55" fmla="*/ 11 h 464"/>
              <a:gd name="T56" fmla="*/ 18 w 74"/>
              <a:gd name="T57" fmla="*/ 0 h 464"/>
              <a:gd name="T58" fmla="*/ 72 w 74"/>
              <a:gd name="T59" fmla="*/ 57 h 464"/>
              <a:gd name="T60" fmla="*/ 72 w 74"/>
              <a:gd name="T61" fmla="*/ 128 h 464"/>
              <a:gd name="T62" fmla="*/ 74 w 74"/>
              <a:gd name="T63" fmla="*/ 191 h 464"/>
              <a:gd name="T64" fmla="*/ 74 w 74"/>
              <a:gd name="T65" fmla="*/ 251 h 464"/>
              <a:gd name="T66" fmla="*/ 74 w 74"/>
              <a:gd name="T67" fmla="*/ 305 h 464"/>
              <a:gd name="T68" fmla="*/ 74 w 74"/>
              <a:gd name="T69" fmla="*/ 353 h 464"/>
              <a:gd name="T70" fmla="*/ 72 w 74"/>
              <a:gd name="T71" fmla="*/ 395 h 464"/>
              <a:gd name="T72" fmla="*/ 69 w 74"/>
              <a:gd name="T73" fmla="*/ 433 h 464"/>
              <a:gd name="T74" fmla="*/ 68 w 74"/>
              <a:gd name="T75" fmla="*/ 464 h 464"/>
              <a:gd name="T76" fmla="*/ 33 w 74"/>
              <a:gd name="T77" fmla="*/ 415 h 464"/>
              <a:gd name="T78" fmla="*/ 14 w 74"/>
              <a:gd name="T79" fmla="*/ 367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4" h="464">
                <a:moveTo>
                  <a:pt x="14" y="367"/>
                </a:moveTo>
                <a:lnTo>
                  <a:pt x="18" y="358"/>
                </a:lnTo>
                <a:lnTo>
                  <a:pt x="21" y="350"/>
                </a:lnTo>
                <a:lnTo>
                  <a:pt x="24" y="343"/>
                </a:lnTo>
                <a:lnTo>
                  <a:pt x="27" y="337"/>
                </a:lnTo>
                <a:lnTo>
                  <a:pt x="29" y="332"/>
                </a:lnTo>
                <a:lnTo>
                  <a:pt x="30" y="328"/>
                </a:lnTo>
                <a:lnTo>
                  <a:pt x="30" y="323"/>
                </a:lnTo>
                <a:lnTo>
                  <a:pt x="32" y="322"/>
                </a:lnTo>
                <a:lnTo>
                  <a:pt x="32" y="320"/>
                </a:lnTo>
                <a:lnTo>
                  <a:pt x="32" y="319"/>
                </a:lnTo>
                <a:lnTo>
                  <a:pt x="32" y="316"/>
                </a:lnTo>
                <a:lnTo>
                  <a:pt x="32" y="313"/>
                </a:lnTo>
                <a:lnTo>
                  <a:pt x="32" y="310"/>
                </a:lnTo>
                <a:lnTo>
                  <a:pt x="32" y="305"/>
                </a:lnTo>
                <a:lnTo>
                  <a:pt x="32" y="299"/>
                </a:lnTo>
                <a:lnTo>
                  <a:pt x="32" y="293"/>
                </a:lnTo>
                <a:lnTo>
                  <a:pt x="32" y="287"/>
                </a:lnTo>
                <a:lnTo>
                  <a:pt x="32" y="279"/>
                </a:lnTo>
                <a:lnTo>
                  <a:pt x="32" y="272"/>
                </a:lnTo>
                <a:lnTo>
                  <a:pt x="32" y="263"/>
                </a:lnTo>
                <a:lnTo>
                  <a:pt x="32" y="252"/>
                </a:lnTo>
                <a:lnTo>
                  <a:pt x="32" y="242"/>
                </a:lnTo>
                <a:lnTo>
                  <a:pt x="32" y="231"/>
                </a:lnTo>
                <a:lnTo>
                  <a:pt x="32" y="218"/>
                </a:lnTo>
                <a:lnTo>
                  <a:pt x="30" y="206"/>
                </a:lnTo>
                <a:lnTo>
                  <a:pt x="30" y="195"/>
                </a:lnTo>
                <a:lnTo>
                  <a:pt x="29" y="183"/>
                </a:lnTo>
                <a:lnTo>
                  <a:pt x="29" y="174"/>
                </a:lnTo>
                <a:lnTo>
                  <a:pt x="27" y="164"/>
                </a:lnTo>
                <a:lnTo>
                  <a:pt x="27" y="156"/>
                </a:lnTo>
                <a:lnTo>
                  <a:pt x="27" y="147"/>
                </a:lnTo>
                <a:lnTo>
                  <a:pt x="27" y="140"/>
                </a:lnTo>
                <a:lnTo>
                  <a:pt x="27" y="134"/>
                </a:lnTo>
                <a:lnTo>
                  <a:pt x="27" y="128"/>
                </a:lnTo>
                <a:lnTo>
                  <a:pt x="27" y="122"/>
                </a:lnTo>
                <a:lnTo>
                  <a:pt x="27" y="117"/>
                </a:lnTo>
                <a:lnTo>
                  <a:pt x="27" y="113"/>
                </a:lnTo>
                <a:lnTo>
                  <a:pt x="27" y="108"/>
                </a:lnTo>
                <a:lnTo>
                  <a:pt x="27" y="105"/>
                </a:lnTo>
                <a:lnTo>
                  <a:pt x="27" y="102"/>
                </a:lnTo>
                <a:lnTo>
                  <a:pt x="26" y="101"/>
                </a:lnTo>
                <a:lnTo>
                  <a:pt x="24" y="98"/>
                </a:lnTo>
                <a:lnTo>
                  <a:pt x="24" y="95"/>
                </a:lnTo>
                <a:lnTo>
                  <a:pt x="23" y="90"/>
                </a:lnTo>
                <a:lnTo>
                  <a:pt x="21" y="86"/>
                </a:lnTo>
                <a:lnTo>
                  <a:pt x="20" y="81"/>
                </a:lnTo>
                <a:lnTo>
                  <a:pt x="18" y="75"/>
                </a:lnTo>
                <a:lnTo>
                  <a:pt x="17" y="69"/>
                </a:lnTo>
                <a:lnTo>
                  <a:pt x="15" y="63"/>
                </a:lnTo>
                <a:lnTo>
                  <a:pt x="12" y="56"/>
                </a:lnTo>
                <a:lnTo>
                  <a:pt x="11" y="47"/>
                </a:lnTo>
                <a:lnTo>
                  <a:pt x="9" y="39"/>
                </a:lnTo>
                <a:lnTo>
                  <a:pt x="6" y="30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  <a:lnTo>
                  <a:pt x="18" y="0"/>
                </a:lnTo>
                <a:lnTo>
                  <a:pt x="44" y="29"/>
                </a:lnTo>
                <a:lnTo>
                  <a:pt x="72" y="57"/>
                </a:lnTo>
                <a:lnTo>
                  <a:pt x="72" y="93"/>
                </a:lnTo>
                <a:lnTo>
                  <a:pt x="72" y="128"/>
                </a:lnTo>
                <a:lnTo>
                  <a:pt x="74" y="159"/>
                </a:lnTo>
                <a:lnTo>
                  <a:pt x="74" y="191"/>
                </a:lnTo>
                <a:lnTo>
                  <a:pt x="74" y="222"/>
                </a:lnTo>
                <a:lnTo>
                  <a:pt x="74" y="251"/>
                </a:lnTo>
                <a:lnTo>
                  <a:pt x="74" y="278"/>
                </a:lnTo>
                <a:lnTo>
                  <a:pt x="74" y="305"/>
                </a:lnTo>
                <a:lnTo>
                  <a:pt x="74" y="329"/>
                </a:lnTo>
                <a:lnTo>
                  <a:pt x="74" y="353"/>
                </a:lnTo>
                <a:lnTo>
                  <a:pt x="72" y="376"/>
                </a:lnTo>
                <a:lnTo>
                  <a:pt x="72" y="395"/>
                </a:lnTo>
                <a:lnTo>
                  <a:pt x="71" y="415"/>
                </a:lnTo>
                <a:lnTo>
                  <a:pt x="69" y="433"/>
                </a:lnTo>
                <a:lnTo>
                  <a:pt x="69" y="449"/>
                </a:lnTo>
                <a:lnTo>
                  <a:pt x="68" y="464"/>
                </a:lnTo>
                <a:lnTo>
                  <a:pt x="53" y="464"/>
                </a:lnTo>
                <a:lnTo>
                  <a:pt x="33" y="415"/>
                </a:lnTo>
                <a:lnTo>
                  <a:pt x="14" y="367"/>
                </a:lnTo>
                <a:lnTo>
                  <a:pt x="14" y="367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2138941" y="1859654"/>
            <a:ext cx="207756" cy="206437"/>
          </a:xfrm>
          <a:custGeom>
            <a:avLst/>
            <a:gdLst>
              <a:gd name="T0" fmla="*/ 220 w 315"/>
              <a:gd name="T1" fmla="*/ 313 h 313"/>
              <a:gd name="T2" fmla="*/ 233 w 315"/>
              <a:gd name="T3" fmla="*/ 80 h 313"/>
              <a:gd name="T4" fmla="*/ 116 w 315"/>
              <a:gd name="T5" fmla="*/ 92 h 313"/>
              <a:gd name="T6" fmla="*/ 0 w 315"/>
              <a:gd name="T7" fmla="*/ 103 h 313"/>
              <a:gd name="T8" fmla="*/ 0 w 315"/>
              <a:gd name="T9" fmla="*/ 62 h 313"/>
              <a:gd name="T10" fmla="*/ 211 w 315"/>
              <a:gd name="T11" fmla="*/ 44 h 313"/>
              <a:gd name="T12" fmla="*/ 217 w 315"/>
              <a:gd name="T13" fmla="*/ 43 h 313"/>
              <a:gd name="T14" fmla="*/ 223 w 315"/>
              <a:gd name="T15" fmla="*/ 40 h 313"/>
              <a:gd name="T16" fmla="*/ 229 w 315"/>
              <a:gd name="T17" fmla="*/ 35 h 313"/>
              <a:gd name="T18" fmla="*/ 235 w 315"/>
              <a:gd name="T19" fmla="*/ 31 h 313"/>
              <a:gd name="T20" fmla="*/ 242 w 315"/>
              <a:gd name="T21" fmla="*/ 25 h 313"/>
              <a:gd name="T22" fmla="*/ 250 w 315"/>
              <a:gd name="T23" fmla="*/ 17 h 313"/>
              <a:gd name="T24" fmla="*/ 258 w 315"/>
              <a:gd name="T25" fmla="*/ 10 h 313"/>
              <a:gd name="T26" fmla="*/ 265 w 315"/>
              <a:gd name="T27" fmla="*/ 0 h 313"/>
              <a:gd name="T28" fmla="*/ 291 w 315"/>
              <a:gd name="T29" fmla="*/ 20 h 313"/>
              <a:gd name="T30" fmla="*/ 315 w 315"/>
              <a:gd name="T31" fmla="*/ 40 h 313"/>
              <a:gd name="T32" fmla="*/ 307 w 315"/>
              <a:gd name="T33" fmla="*/ 49 h 313"/>
              <a:gd name="T34" fmla="*/ 300 w 315"/>
              <a:gd name="T35" fmla="*/ 56 h 313"/>
              <a:gd name="T36" fmla="*/ 294 w 315"/>
              <a:gd name="T37" fmla="*/ 64 h 313"/>
              <a:gd name="T38" fmla="*/ 289 w 315"/>
              <a:gd name="T39" fmla="*/ 70 h 313"/>
              <a:gd name="T40" fmla="*/ 286 w 315"/>
              <a:gd name="T41" fmla="*/ 74 h 313"/>
              <a:gd name="T42" fmla="*/ 283 w 315"/>
              <a:gd name="T43" fmla="*/ 79 h 313"/>
              <a:gd name="T44" fmla="*/ 283 w 315"/>
              <a:gd name="T45" fmla="*/ 82 h 313"/>
              <a:gd name="T46" fmla="*/ 283 w 315"/>
              <a:gd name="T47" fmla="*/ 83 h 313"/>
              <a:gd name="T48" fmla="*/ 283 w 315"/>
              <a:gd name="T49" fmla="*/ 83 h 313"/>
              <a:gd name="T50" fmla="*/ 283 w 315"/>
              <a:gd name="T51" fmla="*/ 85 h 313"/>
              <a:gd name="T52" fmla="*/ 283 w 315"/>
              <a:gd name="T53" fmla="*/ 86 h 313"/>
              <a:gd name="T54" fmla="*/ 283 w 315"/>
              <a:gd name="T55" fmla="*/ 86 h 313"/>
              <a:gd name="T56" fmla="*/ 283 w 315"/>
              <a:gd name="T57" fmla="*/ 88 h 313"/>
              <a:gd name="T58" fmla="*/ 283 w 315"/>
              <a:gd name="T59" fmla="*/ 89 h 313"/>
              <a:gd name="T60" fmla="*/ 283 w 315"/>
              <a:gd name="T61" fmla="*/ 92 h 313"/>
              <a:gd name="T62" fmla="*/ 283 w 315"/>
              <a:gd name="T63" fmla="*/ 95 h 313"/>
              <a:gd name="T64" fmla="*/ 283 w 315"/>
              <a:gd name="T65" fmla="*/ 98 h 313"/>
              <a:gd name="T66" fmla="*/ 283 w 315"/>
              <a:gd name="T67" fmla="*/ 101 h 313"/>
              <a:gd name="T68" fmla="*/ 282 w 315"/>
              <a:gd name="T69" fmla="*/ 106 h 313"/>
              <a:gd name="T70" fmla="*/ 282 w 315"/>
              <a:gd name="T71" fmla="*/ 110 h 313"/>
              <a:gd name="T72" fmla="*/ 282 w 315"/>
              <a:gd name="T73" fmla="*/ 115 h 313"/>
              <a:gd name="T74" fmla="*/ 282 w 315"/>
              <a:gd name="T75" fmla="*/ 121 h 313"/>
              <a:gd name="T76" fmla="*/ 282 w 315"/>
              <a:gd name="T77" fmla="*/ 125 h 313"/>
              <a:gd name="T78" fmla="*/ 280 w 315"/>
              <a:gd name="T79" fmla="*/ 131 h 313"/>
              <a:gd name="T80" fmla="*/ 280 w 315"/>
              <a:gd name="T81" fmla="*/ 139 h 313"/>
              <a:gd name="T82" fmla="*/ 280 w 315"/>
              <a:gd name="T83" fmla="*/ 145 h 313"/>
              <a:gd name="T84" fmla="*/ 279 w 315"/>
              <a:gd name="T85" fmla="*/ 152 h 313"/>
              <a:gd name="T86" fmla="*/ 279 w 315"/>
              <a:gd name="T87" fmla="*/ 160 h 313"/>
              <a:gd name="T88" fmla="*/ 277 w 315"/>
              <a:gd name="T89" fmla="*/ 169 h 313"/>
              <a:gd name="T90" fmla="*/ 277 w 315"/>
              <a:gd name="T91" fmla="*/ 178 h 313"/>
              <a:gd name="T92" fmla="*/ 276 w 315"/>
              <a:gd name="T93" fmla="*/ 187 h 313"/>
              <a:gd name="T94" fmla="*/ 276 w 315"/>
              <a:gd name="T95" fmla="*/ 196 h 313"/>
              <a:gd name="T96" fmla="*/ 274 w 315"/>
              <a:gd name="T97" fmla="*/ 205 h 313"/>
              <a:gd name="T98" fmla="*/ 274 w 315"/>
              <a:gd name="T99" fmla="*/ 215 h 313"/>
              <a:gd name="T100" fmla="*/ 273 w 315"/>
              <a:gd name="T101" fmla="*/ 226 h 313"/>
              <a:gd name="T102" fmla="*/ 273 w 315"/>
              <a:gd name="T103" fmla="*/ 238 h 313"/>
              <a:gd name="T104" fmla="*/ 271 w 315"/>
              <a:gd name="T105" fmla="*/ 248 h 313"/>
              <a:gd name="T106" fmla="*/ 270 w 315"/>
              <a:gd name="T107" fmla="*/ 260 h 313"/>
              <a:gd name="T108" fmla="*/ 270 w 315"/>
              <a:gd name="T109" fmla="*/ 274 h 313"/>
              <a:gd name="T110" fmla="*/ 268 w 315"/>
              <a:gd name="T111" fmla="*/ 286 h 313"/>
              <a:gd name="T112" fmla="*/ 267 w 315"/>
              <a:gd name="T113" fmla="*/ 300 h 313"/>
              <a:gd name="T114" fmla="*/ 265 w 315"/>
              <a:gd name="T115" fmla="*/ 313 h 313"/>
              <a:gd name="T116" fmla="*/ 220 w 315"/>
              <a:gd name="T117" fmla="*/ 313 h 313"/>
              <a:gd name="T118" fmla="*/ 220 w 315"/>
              <a:gd name="T119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5" h="313">
                <a:moveTo>
                  <a:pt x="220" y="313"/>
                </a:moveTo>
                <a:lnTo>
                  <a:pt x="233" y="80"/>
                </a:lnTo>
                <a:lnTo>
                  <a:pt x="116" y="92"/>
                </a:lnTo>
                <a:lnTo>
                  <a:pt x="0" y="103"/>
                </a:lnTo>
                <a:lnTo>
                  <a:pt x="0" y="62"/>
                </a:lnTo>
                <a:lnTo>
                  <a:pt x="211" y="44"/>
                </a:lnTo>
                <a:lnTo>
                  <a:pt x="217" y="43"/>
                </a:lnTo>
                <a:lnTo>
                  <a:pt x="223" y="40"/>
                </a:lnTo>
                <a:lnTo>
                  <a:pt x="229" y="35"/>
                </a:lnTo>
                <a:lnTo>
                  <a:pt x="235" y="31"/>
                </a:lnTo>
                <a:lnTo>
                  <a:pt x="242" y="25"/>
                </a:lnTo>
                <a:lnTo>
                  <a:pt x="250" y="17"/>
                </a:lnTo>
                <a:lnTo>
                  <a:pt x="258" y="10"/>
                </a:lnTo>
                <a:lnTo>
                  <a:pt x="265" y="0"/>
                </a:lnTo>
                <a:lnTo>
                  <a:pt x="291" y="20"/>
                </a:lnTo>
                <a:lnTo>
                  <a:pt x="315" y="40"/>
                </a:lnTo>
                <a:lnTo>
                  <a:pt x="307" y="49"/>
                </a:lnTo>
                <a:lnTo>
                  <a:pt x="300" y="56"/>
                </a:lnTo>
                <a:lnTo>
                  <a:pt x="294" y="64"/>
                </a:lnTo>
                <a:lnTo>
                  <a:pt x="289" y="70"/>
                </a:lnTo>
                <a:lnTo>
                  <a:pt x="286" y="74"/>
                </a:lnTo>
                <a:lnTo>
                  <a:pt x="283" y="79"/>
                </a:lnTo>
                <a:lnTo>
                  <a:pt x="283" y="82"/>
                </a:lnTo>
                <a:lnTo>
                  <a:pt x="283" y="83"/>
                </a:lnTo>
                <a:lnTo>
                  <a:pt x="283" y="83"/>
                </a:lnTo>
                <a:lnTo>
                  <a:pt x="283" y="85"/>
                </a:lnTo>
                <a:lnTo>
                  <a:pt x="283" y="86"/>
                </a:lnTo>
                <a:lnTo>
                  <a:pt x="283" y="86"/>
                </a:lnTo>
                <a:lnTo>
                  <a:pt x="283" y="88"/>
                </a:lnTo>
                <a:lnTo>
                  <a:pt x="283" y="89"/>
                </a:lnTo>
                <a:lnTo>
                  <a:pt x="283" y="92"/>
                </a:lnTo>
                <a:lnTo>
                  <a:pt x="283" y="95"/>
                </a:lnTo>
                <a:lnTo>
                  <a:pt x="283" y="98"/>
                </a:lnTo>
                <a:lnTo>
                  <a:pt x="283" y="101"/>
                </a:lnTo>
                <a:lnTo>
                  <a:pt x="282" y="106"/>
                </a:lnTo>
                <a:lnTo>
                  <a:pt x="282" y="110"/>
                </a:lnTo>
                <a:lnTo>
                  <a:pt x="282" y="115"/>
                </a:lnTo>
                <a:lnTo>
                  <a:pt x="282" y="121"/>
                </a:lnTo>
                <a:lnTo>
                  <a:pt x="282" y="125"/>
                </a:lnTo>
                <a:lnTo>
                  <a:pt x="280" y="131"/>
                </a:lnTo>
                <a:lnTo>
                  <a:pt x="280" y="139"/>
                </a:lnTo>
                <a:lnTo>
                  <a:pt x="280" y="145"/>
                </a:lnTo>
                <a:lnTo>
                  <a:pt x="279" y="152"/>
                </a:lnTo>
                <a:lnTo>
                  <a:pt x="279" y="160"/>
                </a:lnTo>
                <a:lnTo>
                  <a:pt x="277" y="169"/>
                </a:lnTo>
                <a:lnTo>
                  <a:pt x="277" y="178"/>
                </a:lnTo>
                <a:lnTo>
                  <a:pt x="276" y="187"/>
                </a:lnTo>
                <a:lnTo>
                  <a:pt x="276" y="196"/>
                </a:lnTo>
                <a:lnTo>
                  <a:pt x="274" y="205"/>
                </a:lnTo>
                <a:lnTo>
                  <a:pt x="274" y="215"/>
                </a:lnTo>
                <a:lnTo>
                  <a:pt x="273" y="226"/>
                </a:lnTo>
                <a:lnTo>
                  <a:pt x="273" y="238"/>
                </a:lnTo>
                <a:lnTo>
                  <a:pt x="271" y="248"/>
                </a:lnTo>
                <a:lnTo>
                  <a:pt x="270" y="260"/>
                </a:lnTo>
                <a:lnTo>
                  <a:pt x="270" y="274"/>
                </a:lnTo>
                <a:lnTo>
                  <a:pt x="268" y="286"/>
                </a:lnTo>
                <a:lnTo>
                  <a:pt x="267" y="300"/>
                </a:lnTo>
                <a:lnTo>
                  <a:pt x="265" y="313"/>
                </a:lnTo>
                <a:lnTo>
                  <a:pt x="220" y="313"/>
                </a:lnTo>
                <a:lnTo>
                  <a:pt x="220" y="313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2272168" y="1744894"/>
            <a:ext cx="318559" cy="462998"/>
          </a:xfrm>
          <a:custGeom>
            <a:avLst/>
            <a:gdLst>
              <a:gd name="T0" fmla="*/ 301 w 483"/>
              <a:gd name="T1" fmla="*/ 460 h 702"/>
              <a:gd name="T2" fmla="*/ 277 w 483"/>
              <a:gd name="T3" fmla="*/ 487 h 702"/>
              <a:gd name="T4" fmla="*/ 248 w 483"/>
              <a:gd name="T5" fmla="*/ 514 h 702"/>
              <a:gd name="T6" fmla="*/ 215 w 483"/>
              <a:gd name="T7" fmla="*/ 544 h 702"/>
              <a:gd name="T8" fmla="*/ 177 w 483"/>
              <a:gd name="T9" fmla="*/ 577 h 702"/>
              <a:gd name="T10" fmla="*/ 135 w 483"/>
              <a:gd name="T11" fmla="*/ 610 h 702"/>
              <a:gd name="T12" fmla="*/ 90 w 483"/>
              <a:gd name="T13" fmla="*/ 645 h 702"/>
              <a:gd name="T14" fmla="*/ 40 w 483"/>
              <a:gd name="T15" fmla="*/ 682 h 702"/>
              <a:gd name="T16" fmla="*/ 7 w 483"/>
              <a:gd name="T17" fmla="*/ 690 h 702"/>
              <a:gd name="T18" fmla="*/ 25 w 483"/>
              <a:gd name="T19" fmla="*/ 658 h 702"/>
              <a:gd name="T20" fmla="*/ 74 w 483"/>
              <a:gd name="T21" fmla="*/ 618 h 702"/>
              <a:gd name="T22" fmla="*/ 117 w 483"/>
              <a:gd name="T23" fmla="*/ 579 h 702"/>
              <a:gd name="T24" fmla="*/ 156 w 483"/>
              <a:gd name="T25" fmla="*/ 543 h 702"/>
              <a:gd name="T26" fmla="*/ 191 w 483"/>
              <a:gd name="T27" fmla="*/ 510 h 702"/>
              <a:gd name="T28" fmla="*/ 221 w 483"/>
              <a:gd name="T29" fmla="*/ 477 h 702"/>
              <a:gd name="T30" fmla="*/ 248 w 483"/>
              <a:gd name="T31" fmla="*/ 446 h 702"/>
              <a:gd name="T32" fmla="*/ 271 w 483"/>
              <a:gd name="T33" fmla="*/ 419 h 702"/>
              <a:gd name="T34" fmla="*/ 289 w 483"/>
              <a:gd name="T35" fmla="*/ 394 h 702"/>
              <a:gd name="T36" fmla="*/ 314 w 483"/>
              <a:gd name="T37" fmla="*/ 355 h 702"/>
              <a:gd name="T38" fmla="*/ 341 w 483"/>
              <a:gd name="T39" fmla="*/ 302 h 702"/>
              <a:gd name="T40" fmla="*/ 365 w 483"/>
              <a:gd name="T41" fmla="*/ 248 h 702"/>
              <a:gd name="T42" fmla="*/ 383 w 483"/>
              <a:gd name="T43" fmla="*/ 193 h 702"/>
              <a:gd name="T44" fmla="*/ 397 w 483"/>
              <a:gd name="T45" fmla="*/ 137 h 702"/>
              <a:gd name="T46" fmla="*/ 407 w 483"/>
              <a:gd name="T47" fmla="*/ 87 h 702"/>
              <a:gd name="T48" fmla="*/ 412 w 483"/>
              <a:gd name="T49" fmla="*/ 41 h 702"/>
              <a:gd name="T50" fmla="*/ 410 w 483"/>
              <a:gd name="T51" fmla="*/ 0 h 702"/>
              <a:gd name="T52" fmla="*/ 483 w 483"/>
              <a:gd name="T53" fmla="*/ 93 h 702"/>
              <a:gd name="T54" fmla="*/ 477 w 483"/>
              <a:gd name="T55" fmla="*/ 98 h 702"/>
              <a:gd name="T56" fmla="*/ 472 w 483"/>
              <a:gd name="T57" fmla="*/ 107 h 702"/>
              <a:gd name="T58" fmla="*/ 466 w 483"/>
              <a:gd name="T59" fmla="*/ 119 h 702"/>
              <a:gd name="T60" fmla="*/ 459 w 483"/>
              <a:gd name="T61" fmla="*/ 132 h 702"/>
              <a:gd name="T62" fmla="*/ 453 w 483"/>
              <a:gd name="T63" fmla="*/ 150 h 702"/>
              <a:gd name="T64" fmla="*/ 445 w 483"/>
              <a:gd name="T65" fmla="*/ 171 h 702"/>
              <a:gd name="T66" fmla="*/ 436 w 483"/>
              <a:gd name="T67" fmla="*/ 196 h 702"/>
              <a:gd name="T68" fmla="*/ 428 w 483"/>
              <a:gd name="T69" fmla="*/ 223 h 702"/>
              <a:gd name="T70" fmla="*/ 419 w 483"/>
              <a:gd name="T71" fmla="*/ 253 h 702"/>
              <a:gd name="T72" fmla="*/ 409 w 483"/>
              <a:gd name="T73" fmla="*/ 283 h 702"/>
              <a:gd name="T74" fmla="*/ 395 w 483"/>
              <a:gd name="T75" fmla="*/ 311 h 702"/>
              <a:gd name="T76" fmla="*/ 382 w 483"/>
              <a:gd name="T77" fmla="*/ 340 h 702"/>
              <a:gd name="T78" fmla="*/ 349 w 483"/>
              <a:gd name="T79" fmla="*/ 395 h 702"/>
              <a:gd name="T80" fmla="*/ 311 w 483"/>
              <a:gd name="T81" fmla="*/ 446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3" h="702">
                <a:moveTo>
                  <a:pt x="311" y="446"/>
                </a:moveTo>
                <a:lnTo>
                  <a:pt x="301" y="460"/>
                </a:lnTo>
                <a:lnTo>
                  <a:pt x="289" y="474"/>
                </a:lnTo>
                <a:lnTo>
                  <a:pt x="277" y="487"/>
                </a:lnTo>
                <a:lnTo>
                  <a:pt x="263" y="501"/>
                </a:lnTo>
                <a:lnTo>
                  <a:pt x="248" y="514"/>
                </a:lnTo>
                <a:lnTo>
                  <a:pt x="231" y="529"/>
                </a:lnTo>
                <a:lnTo>
                  <a:pt x="215" y="544"/>
                </a:lnTo>
                <a:lnTo>
                  <a:pt x="197" y="561"/>
                </a:lnTo>
                <a:lnTo>
                  <a:pt x="177" y="577"/>
                </a:lnTo>
                <a:lnTo>
                  <a:pt x="156" y="594"/>
                </a:lnTo>
                <a:lnTo>
                  <a:pt x="135" y="610"/>
                </a:lnTo>
                <a:lnTo>
                  <a:pt x="113" y="627"/>
                </a:lnTo>
                <a:lnTo>
                  <a:pt x="90" y="645"/>
                </a:lnTo>
                <a:lnTo>
                  <a:pt x="66" y="663"/>
                </a:lnTo>
                <a:lnTo>
                  <a:pt x="40" y="682"/>
                </a:lnTo>
                <a:lnTo>
                  <a:pt x="13" y="702"/>
                </a:lnTo>
                <a:lnTo>
                  <a:pt x="7" y="690"/>
                </a:lnTo>
                <a:lnTo>
                  <a:pt x="0" y="679"/>
                </a:lnTo>
                <a:lnTo>
                  <a:pt x="25" y="658"/>
                </a:lnTo>
                <a:lnTo>
                  <a:pt x="49" y="637"/>
                </a:lnTo>
                <a:lnTo>
                  <a:pt x="74" y="618"/>
                </a:lnTo>
                <a:lnTo>
                  <a:pt x="96" y="598"/>
                </a:lnTo>
                <a:lnTo>
                  <a:pt x="117" y="579"/>
                </a:lnTo>
                <a:lnTo>
                  <a:pt x="137" y="561"/>
                </a:lnTo>
                <a:lnTo>
                  <a:pt x="156" y="543"/>
                </a:lnTo>
                <a:lnTo>
                  <a:pt x="174" y="526"/>
                </a:lnTo>
                <a:lnTo>
                  <a:pt x="191" y="510"/>
                </a:lnTo>
                <a:lnTo>
                  <a:pt x="206" y="493"/>
                </a:lnTo>
                <a:lnTo>
                  <a:pt x="221" y="477"/>
                </a:lnTo>
                <a:lnTo>
                  <a:pt x="234" y="461"/>
                </a:lnTo>
                <a:lnTo>
                  <a:pt x="248" y="446"/>
                </a:lnTo>
                <a:lnTo>
                  <a:pt x="260" y="433"/>
                </a:lnTo>
                <a:lnTo>
                  <a:pt x="271" y="419"/>
                </a:lnTo>
                <a:lnTo>
                  <a:pt x="280" y="406"/>
                </a:lnTo>
                <a:lnTo>
                  <a:pt x="289" y="394"/>
                </a:lnTo>
                <a:lnTo>
                  <a:pt x="298" y="380"/>
                </a:lnTo>
                <a:lnTo>
                  <a:pt x="314" y="355"/>
                </a:lnTo>
                <a:lnTo>
                  <a:pt x="328" y="329"/>
                </a:lnTo>
                <a:lnTo>
                  <a:pt x="341" y="302"/>
                </a:lnTo>
                <a:lnTo>
                  <a:pt x="353" y="275"/>
                </a:lnTo>
                <a:lnTo>
                  <a:pt x="365" y="248"/>
                </a:lnTo>
                <a:lnTo>
                  <a:pt x="374" y="220"/>
                </a:lnTo>
                <a:lnTo>
                  <a:pt x="383" y="193"/>
                </a:lnTo>
                <a:lnTo>
                  <a:pt x="391" y="164"/>
                </a:lnTo>
                <a:lnTo>
                  <a:pt x="397" y="137"/>
                </a:lnTo>
                <a:lnTo>
                  <a:pt x="403" y="111"/>
                </a:lnTo>
                <a:lnTo>
                  <a:pt x="407" y="87"/>
                </a:lnTo>
                <a:lnTo>
                  <a:pt x="410" y="63"/>
                </a:lnTo>
                <a:lnTo>
                  <a:pt x="412" y="41"/>
                </a:lnTo>
                <a:lnTo>
                  <a:pt x="412" y="20"/>
                </a:lnTo>
                <a:lnTo>
                  <a:pt x="410" y="0"/>
                </a:lnTo>
                <a:lnTo>
                  <a:pt x="447" y="47"/>
                </a:lnTo>
                <a:lnTo>
                  <a:pt x="483" y="93"/>
                </a:lnTo>
                <a:lnTo>
                  <a:pt x="480" y="95"/>
                </a:lnTo>
                <a:lnTo>
                  <a:pt x="477" y="98"/>
                </a:lnTo>
                <a:lnTo>
                  <a:pt x="475" y="102"/>
                </a:lnTo>
                <a:lnTo>
                  <a:pt x="472" y="107"/>
                </a:lnTo>
                <a:lnTo>
                  <a:pt x="469" y="111"/>
                </a:lnTo>
                <a:lnTo>
                  <a:pt x="466" y="119"/>
                </a:lnTo>
                <a:lnTo>
                  <a:pt x="462" y="125"/>
                </a:lnTo>
                <a:lnTo>
                  <a:pt x="459" y="132"/>
                </a:lnTo>
                <a:lnTo>
                  <a:pt x="456" y="141"/>
                </a:lnTo>
                <a:lnTo>
                  <a:pt x="453" y="150"/>
                </a:lnTo>
                <a:lnTo>
                  <a:pt x="448" y="161"/>
                </a:lnTo>
                <a:lnTo>
                  <a:pt x="445" y="171"/>
                </a:lnTo>
                <a:lnTo>
                  <a:pt x="441" y="184"/>
                </a:lnTo>
                <a:lnTo>
                  <a:pt x="436" y="196"/>
                </a:lnTo>
                <a:lnTo>
                  <a:pt x="433" y="209"/>
                </a:lnTo>
                <a:lnTo>
                  <a:pt x="428" y="223"/>
                </a:lnTo>
                <a:lnTo>
                  <a:pt x="424" y="238"/>
                </a:lnTo>
                <a:lnTo>
                  <a:pt x="419" y="253"/>
                </a:lnTo>
                <a:lnTo>
                  <a:pt x="413" y="268"/>
                </a:lnTo>
                <a:lnTo>
                  <a:pt x="409" y="283"/>
                </a:lnTo>
                <a:lnTo>
                  <a:pt x="403" y="298"/>
                </a:lnTo>
                <a:lnTo>
                  <a:pt x="395" y="311"/>
                </a:lnTo>
                <a:lnTo>
                  <a:pt x="389" y="326"/>
                </a:lnTo>
                <a:lnTo>
                  <a:pt x="382" y="340"/>
                </a:lnTo>
                <a:lnTo>
                  <a:pt x="367" y="367"/>
                </a:lnTo>
                <a:lnTo>
                  <a:pt x="349" y="395"/>
                </a:lnTo>
                <a:lnTo>
                  <a:pt x="331" y="421"/>
                </a:lnTo>
                <a:lnTo>
                  <a:pt x="311" y="446"/>
                </a:lnTo>
                <a:lnTo>
                  <a:pt x="311" y="446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2358568" y="1497566"/>
            <a:ext cx="145759" cy="441893"/>
          </a:xfrm>
          <a:custGeom>
            <a:avLst/>
            <a:gdLst>
              <a:gd name="T0" fmla="*/ 137 w 221"/>
              <a:gd name="T1" fmla="*/ 124 h 670"/>
              <a:gd name="T2" fmla="*/ 138 w 221"/>
              <a:gd name="T3" fmla="*/ 93 h 670"/>
              <a:gd name="T4" fmla="*/ 138 w 221"/>
              <a:gd name="T5" fmla="*/ 58 h 670"/>
              <a:gd name="T6" fmla="*/ 137 w 221"/>
              <a:gd name="T7" fmla="*/ 21 h 670"/>
              <a:gd name="T8" fmla="*/ 153 w 221"/>
              <a:gd name="T9" fmla="*/ 0 h 670"/>
              <a:gd name="T10" fmla="*/ 221 w 221"/>
              <a:gd name="T11" fmla="*/ 88 h 670"/>
              <a:gd name="T12" fmla="*/ 210 w 221"/>
              <a:gd name="T13" fmla="*/ 100 h 670"/>
              <a:gd name="T14" fmla="*/ 201 w 221"/>
              <a:gd name="T15" fmla="*/ 115 h 670"/>
              <a:gd name="T16" fmla="*/ 194 w 221"/>
              <a:gd name="T17" fmla="*/ 132 h 670"/>
              <a:gd name="T18" fmla="*/ 189 w 221"/>
              <a:gd name="T19" fmla="*/ 151 h 670"/>
              <a:gd name="T20" fmla="*/ 188 w 221"/>
              <a:gd name="T21" fmla="*/ 162 h 670"/>
              <a:gd name="T22" fmla="*/ 185 w 221"/>
              <a:gd name="T23" fmla="*/ 175 h 670"/>
              <a:gd name="T24" fmla="*/ 180 w 221"/>
              <a:gd name="T25" fmla="*/ 192 h 670"/>
              <a:gd name="T26" fmla="*/ 176 w 221"/>
              <a:gd name="T27" fmla="*/ 211 h 670"/>
              <a:gd name="T28" fmla="*/ 171 w 221"/>
              <a:gd name="T29" fmla="*/ 231 h 670"/>
              <a:gd name="T30" fmla="*/ 165 w 221"/>
              <a:gd name="T31" fmla="*/ 255 h 670"/>
              <a:gd name="T32" fmla="*/ 159 w 221"/>
              <a:gd name="T33" fmla="*/ 281 h 670"/>
              <a:gd name="T34" fmla="*/ 153 w 221"/>
              <a:gd name="T35" fmla="*/ 308 h 670"/>
              <a:gd name="T36" fmla="*/ 146 w 221"/>
              <a:gd name="T37" fmla="*/ 339 h 670"/>
              <a:gd name="T38" fmla="*/ 135 w 221"/>
              <a:gd name="T39" fmla="*/ 375 h 670"/>
              <a:gd name="T40" fmla="*/ 122 w 221"/>
              <a:gd name="T41" fmla="*/ 414 h 670"/>
              <a:gd name="T42" fmla="*/ 105 w 221"/>
              <a:gd name="T43" fmla="*/ 458 h 670"/>
              <a:gd name="T44" fmla="*/ 87 w 221"/>
              <a:gd name="T45" fmla="*/ 506 h 670"/>
              <a:gd name="T46" fmla="*/ 67 w 221"/>
              <a:gd name="T47" fmla="*/ 556 h 670"/>
              <a:gd name="T48" fmla="*/ 43 w 221"/>
              <a:gd name="T49" fmla="*/ 611 h 670"/>
              <a:gd name="T50" fmla="*/ 18 w 221"/>
              <a:gd name="T51" fmla="*/ 670 h 670"/>
              <a:gd name="T52" fmla="*/ 10 w 221"/>
              <a:gd name="T53" fmla="*/ 626 h 670"/>
              <a:gd name="T54" fmla="*/ 30 w 221"/>
              <a:gd name="T55" fmla="*/ 568 h 670"/>
              <a:gd name="T56" fmla="*/ 48 w 221"/>
              <a:gd name="T57" fmla="*/ 513 h 670"/>
              <a:gd name="T58" fmla="*/ 64 w 221"/>
              <a:gd name="T59" fmla="*/ 465 h 670"/>
              <a:gd name="T60" fmla="*/ 78 w 221"/>
              <a:gd name="T61" fmla="*/ 420 h 670"/>
              <a:gd name="T62" fmla="*/ 88 w 221"/>
              <a:gd name="T63" fmla="*/ 380 h 670"/>
              <a:gd name="T64" fmla="*/ 99 w 221"/>
              <a:gd name="T65" fmla="*/ 344 h 670"/>
              <a:gd name="T66" fmla="*/ 105 w 221"/>
              <a:gd name="T67" fmla="*/ 312 h 670"/>
              <a:gd name="T68" fmla="*/ 111 w 221"/>
              <a:gd name="T69" fmla="*/ 285 h 670"/>
              <a:gd name="T70" fmla="*/ 116 w 221"/>
              <a:gd name="T71" fmla="*/ 259 h 670"/>
              <a:gd name="T72" fmla="*/ 120 w 221"/>
              <a:gd name="T73" fmla="*/ 237 h 670"/>
              <a:gd name="T74" fmla="*/ 123 w 221"/>
              <a:gd name="T75" fmla="*/ 214 h 670"/>
              <a:gd name="T76" fmla="*/ 128 w 221"/>
              <a:gd name="T77" fmla="*/ 195 h 670"/>
              <a:gd name="T78" fmla="*/ 131 w 221"/>
              <a:gd name="T79" fmla="*/ 177 h 670"/>
              <a:gd name="T80" fmla="*/ 132 w 221"/>
              <a:gd name="T81" fmla="*/ 160 h 670"/>
              <a:gd name="T82" fmla="*/ 135 w 221"/>
              <a:gd name="T83" fmla="*/ 144 h 670"/>
              <a:gd name="T84" fmla="*/ 135 w 221"/>
              <a:gd name="T85" fmla="*/ 138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1" h="670">
                <a:moveTo>
                  <a:pt x="135" y="138"/>
                </a:moveTo>
                <a:lnTo>
                  <a:pt x="137" y="124"/>
                </a:lnTo>
                <a:lnTo>
                  <a:pt x="138" y="109"/>
                </a:lnTo>
                <a:lnTo>
                  <a:pt x="138" y="93"/>
                </a:lnTo>
                <a:lnTo>
                  <a:pt x="138" y="76"/>
                </a:lnTo>
                <a:lnTo>
                  <a:pt x="138" y="58"/>
                </a:lnTo>
                <a:lnTo>
                  <a:pt x="138" y="40"/>
                </a:lnTo>
                <a:lnTo>
                  <a:pt x="137" y="21"/>
                </a:lnTo>
                <a:lnTo>
                  <a:pt x="135" y="0"/>
                </a:lnTo>
                <a:lnTo>
                  <a:pt x="153" y="0"/>
                </a:lnTo>
                <a:lnTo>
                  <a:pt x="188" y="43"/>
                </a:lnTo>
                <a:lnTo>
                  <a:pt x="221" y="88"/>
                </a:lnTo>
                <a:lnTo>
                  <a:pt x="216" y="94"/>
                </a:lnTo>
                <a:lnTo>
                  <a:pt x="210" y="100"/>
                </a:lnTo>
                <a:lnTo>
                  <a:pt x="206" y="108"/>
                </a:lnTo>
                <a:lnTo>
                  <a:pt x="201" y="115"/>
                </a:lnTo>
                <a:lnTo>
                  <a:pt x="198" y="123"/>
                </a:lnTo>
                <a:lnTo>
                  <a:pt x="194" y="132"/>
                </a:lnTo>
                <a:lnTo>
                  <a:pt x="192" y="141"/>
                </a:lnTo>
                <a:lnTo>
                  <a:pt x="189" y="151"/>
                </a:lnTo>
                <a:lnTo>
                  <a:pt x="189" y="156"/>
                </a:lnTo>
                <a:lnTo>
                  <a:pt x="188" y="162"/>
                </a:lnTo>
                <a:lnTo>
                  <a:pt x="186" y="169"/>
                </a:lnTo>
                <a:lnTo>
                  <a:pt x="185" y="175"/>
                </a:lnTo>
                <a:lnTo>
                  <a:pt x="183" y="184"/>
                </a:lnTo>
                <a:lnTo>
                  <a:pt x="180" y="192"/>
                </a:lnTo>
                <a:lnTo>
                  <a:pt x="179" y="201"/>
                </a:lnTo>
                <a:lnTo>
                  <a:pt x="176" y="211"/>
                </a:lnTo>
                <a:lnTo>
                  <a:pt x="174" y="220"/>
                </a:lnTo>
                <a:lnTo>
                  <a:pt x="171" y="231"/>
                </a:lnTo>
                <a:lnTo>
                  <a:pt x="168" y="243"/>
                </a:lnTo>
                <a:lnTo>
                  <a:pt x="165" y="255"/>
                </a:lnTo>
                <a:lnTo>
                  <a:pt x="162" y="267"/>
                </a:lnTo>
                <a:lnTo>
                  <a:pt x="159" y="281"/>
                </a:lnTo>
                <a:lnTo>
                  <a:pt x="156" y="294"/>
                </a:lnTo>
                <a:lnTo>
                  <a:pt x="153" y="308"/>
                </a:lnTo>
                <a:lnTo>
                  <a:pt x="150" y="323"/>
                </a:lnTo>
                <a:lnTo>
                  <a:pt x="146" y="339"/>
                </a:lnTo>
                <a:lnTo>
                  <a:pt x="141" y="357"/>
                </a:lnTo>
                <a:lnTo>
                  <a:pt x="135" y="375"/>
                </a:lnTo>
                <a:lnTo>
                  <a:pt x="129" y="395"/>
                </a:lnTo>
                <a:lnTo>
                  <a:pt x="122" y="414"/>
                </a:lnTo>
                <a:lnTo>
                  <a:pt x="114" y="435"/>
                </a:lnTo>
                <a:lnTo>
                  <a:pt x="105" y="458"/>
                </a:lnTo>
                <a:lnTo>
                  <a:pt x="97" y="482"/>
                </a:lnTo>
                <a:lnTo>
                  <a:pt x="87" y="506"/>
                </a:lnTo>
                <a:lnTo>
                  <a:pt x="78" y="530"/>
                </a:lnTo>
                <a:lnTo>
                  <a:pt x="67" y="556"/>
                </a:lnTo>
                <a:lnTo>
                  <a:pt x="55" y="583"/>
                </a:lnTo>
                <a:lnTo>
                  <a:pt x="43" y="611"/>
                </a:lnTo>
                <a:lnTo>
                  <a:pt x="31" y="640"/>
                </a:lnTo>
                <a:lnTo>
                  <a:pt x="18" y="670"/>
                </a:lnTo>
                <a:lnTo>
                  <a:pt x="0" y="656"/>
                </a:lnTo>
                <a:lnTo>
                  <a:pt x="10" y="626"/>
                </a:lnTo>
                <a:lnTo>
                  <a:pt x="21" y="596"/>
                </a:lnTo>
                <a:lnTo>
                  <a:pt x="30" y="568"/>
                </a:lnTo>
                <a:lnTo>
                  <a:pt x="39" y="540"/>
                </a:lnTo>
                <a:lnTo>
                  <a:pt x="48" y="513"/>
                </a:lnTo>
                <a:lnTo>
                  <a:pt x="57" y="489"/>
                </a:lnTo>
                <a:lnTo>
                  <a:pt x="64" y="465"/>
                </a:lnTo>
                <a:lnTo>
                  <a:pt x="70" y="441"/>
                </a:lnTo>
                <a:lnTo>
                  <a:pt x="78" y="420"/>
                </a:lnTo>
                <a:lnTo>
                  <a:pt x="84" y="399"/>
                </a:lnTo>
                <a:lnTo>
                  <a:pt x="88" y="380"/>
                </a:lnTo>
                <a:lnTo>
                  <a:pt x="94" y="362"/>
                </a:lnTo>
                <a:lnTo>
                  <a:pt x="99" y="344"/>
                </a:lnTo>
                <a:lnTo>
                  <a:pt x="102" y="327"/>
                </a:lnTo>
                <a:lnTo>
                  <a:pt x="105" y="312"/>
                </a:lnTo>
                <a:lnTo>
                  <a:pt x="108" y="299"/>
                </a:lnTo>
                <a:lnTo>
                  <a:pt x="111" y="285"/>
                </a:lnTo>
                <a:lnTo>
                  <a:pt x="112" y="273"/>
                </a:lnTo>
                <a:lnTo>
                  <a:pt x="116" y="259"/>
                </a:lnTo>
                <a:lnTo>
                  <a:pt x="117" y="247"/>
                </a:lnTo>
                <a:lnTo>
                  <a:pt x="120" y="237"/>
                </a:lnTo>
                <a:lnTo>
                  <a:pt x="122" y="225"/>
                </a:lnTo>
                <a:lnTo>
                  <a:pt x="123" y="214"/>
                </a:lnTo>
                <a:lnTo>
                  <a:pt x="125" y="204"/>
                </a:lnTo>
                <a:lnTo>
                  <a:pt x="128" y="195"/>
                </a:lnTo>
                <a:lnTo>
                  <a:pt x="129" y="186"/>
                </a:lnTo>
                <a:lnTo>
                  <a:pt x="131" y="177"/>
                </a:lnTo>
                <a:lnTo>
                  <a:pt x="131" y="168"/>
                </a:lnTo>
                <a:lnTo>
                  <a:pt x="132" y="160"/>
                </a:lnTo>
                <a:lnTo>
                  <a:pt x="134" y="151"/>
                </a:lnTo>
                <a:lnTo>
                  <a:pt x="135" y="144"/>
                </a:lnTo>
                <a:lnTo>
                  <a:pt x="135" y="138"/>
                </a:lnTo>
                <a:lnTo>
                  <a:pt x="135" y="138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39"/>
          <p:cNvSpPr>
            <a:spLocks/>
          </p:cNvSpPr>
          <p:nvPr/>
        </p:nvSpPr>
        <p:spPr bwMode="auto">
          <a:xfrm>
            <a:off x="2423863" y="1703343"/>
            <a:ext cx="238095" cy="67273"/>
          </a:xfrm>
          <a:custGeom>
            <a:avLst/>
            <a:gdLst>
              <a:gd name="T0" fmla="*/ 13 w 361"/>
              <a:gd name="T1" fmla="*/ 63 h 102"/>
              <a:gd name="T2" fmla="*/ 29 w 361"/>
              <a:gd name="T3" fmla="*/ 60 h 102"/>
              <a:gd name="T4" fmla="*/ 42 w 361"/>
              <a:gd name="T5" fmla="*/ 59 h 102"/>
              <a:gd name="T6" fmla="*/ 56 w 361"/>
              <a:gd name="T7" fmla="*/ 56 h 102"/>
              <a:gd name="T8" fmla="*/ 69 w 361"/>
              <a:gd name="T9" fmla="*/ 54 h 102"/>
              <a:gd name="T10" fmla="*/ 83 w 361"/>
              <a:gd name="T11" fmla="*/ 53 h 102"/>
              <a:gd name="T12" fmla="*/ 95 w 361"/>
              <a:gd name="T13" fmla="*/ 51 h 102"/>
              <a:gd name="T14" fmla="*/ 107 w 361"/>
              <a:gd name="T15" fmla="*/ 50 h 102"/>
              <a:gd name="T16" fmla="*/ 119 w 361"/>
              <a:gd name="T17" fmla="*/ 47 h 102"/>
              <a:gd name="T18" fmla="*/ 129 w 361"/>
              <a:gd name="T19" fmla="*/ 45 h 102"/>
              <a:gd name="T20" fmla="*/ 140 w 361"/>
              <a:gd name="T21" fmla="*/ 44 h 102"/>
              <a:gd name="T22" fmla="*/ 150 w 361"/>
              <a:gd name="T23" fmla="*/ 42 h 102"/>
              <a:gd name="T24" fmla="*/ 161 w 361"/>
              <a:gd name="T25" fmla="*/ 41 h 102"/>
              <a:gd name="T26" fmla="*/ 170 w 361"/>
              <a:gd name="T27" fmla="*/ 39 h 102"/>
              <a:gd name="T28" fmla="*/ 179 w 361"/>
              <a:gd name="T29" fmla="*/ 39 h 102"/>
              <a:gd name="T30" fmla="*/ 186 w 361"/>
              <a:gd name="T31" fmla="*/ 38 h 102"/>
              <a:gd name="T32" fmla="*/ 195 w 361"/>
              <a:gd name="T33" fmla="*/ 36 h 102"/>
              <a:gd name="T34" fmla="*/ 203 w 361"/>
              <a:gd name="T35" fmla="*/ 35 h 102"/>
              <a:gd name="T36" fmla="*/ 211 w 361"/>
              <a:gd name="T37" fmla="*/ 35 h 102"/>
              <a:gd name="T38" fmla="*/ 217 w 361"/>
              <a:gd name="T39" fmla="*/ 33 h 102"/>
              <a:gd name="T40" fmla="*/ 223 w 361"/>
              <a:gd name="T41" fmla="*/ 32 h 102"/>
              <a:gd name="T42" fmla="*/ 229 w 361"/>
              <a:gd name="T43" fmla="*/ 32 h 102"/>
              <a:gd name="T44" fmla="*/ 235 w 361"/>
              <a:gd name="T45" fmla="*/ 30 h 102"/>
              <a:gd name="T46" fmla="*/ 239 w 361"/>
              <a:gd name="T47" fmla="*/ 30 h 102"/>
              <a:gd name="T48" fmla="*/ 244 w 361"/>
              <a:gd name="T49" fmla="*/ 29 h 102"/>
              <a:gd name="T50" fmla="*/ 247 w 361"/>
              <a:gd name="T51" fmla="*/ 29 h 102"/>
              <a:gd name="T52" fmla="*/ 251 w 361"/>
              <a:gd name="T53" fmla="*/ 29 h 102"/>
              <a:gd name="T54" fmla="*/ 254 w 361"/>
              <a:gd name="T55" fmla="*/ 27 h 102"/>
              <a:gd name="T56" fmla="*/ 256 w 361"/>
              <a:gd name="T57" fmla="*/ 27 h 102"/>
              <a:gd name="T58" fmla="*/ 259 w 361"/>
              <a:gd name="T59" fmla="*/ 27 h 102"/>
              <a:gd name="T60" fmla="*/ 260 w 361"/>
              <a:gd name="T61" fmla="*/ 27 h 102"/>
              <a:gd name="T62" fmla="*/ 262 w 361"/>
              <a:gd name="T63" fmla="*/ 27 h 102"/>
              <a:gd name="T64" fmla="*/ 262 w 361"/>
              <a:gd name="T65" fmla="*/ 27 h 102"/>
              <a:gd name="T66" fmla="*/ 263 w 361"/>
              <a:gd name="T67" fmla="*/ 26 h 102"/>
              <a:gd name="T68" fmla="*/ 266 w 361"/>
              <a:gd name="T69" fmla="*/ 26 h 102"/>
              <a:gd name="T70" fmla="*/ 271 w 361"/>
              <a:gd name="T71" fmla="*/ 23 h 102"/>
              <a:gd name="T72" fmla="*/ 275 w 361"/>
              <a:gd name="T73" fmla="*/ 20 h 102"/>
              <a:gd name="T74" fmla="*/ 281 w 361"/>
              <a:gd name="T75" fmla="*/ 17 h 102"/>
              <a:gd name="T76" fmla="*/ 287 w 361"/>
              <a:gd name="T77" fmla="*/ 12 h 102"/>
              <a:gd name="T78" fmla="*/ 295 w 361"/>
              <a:gd name="T79" fmla="*/ 6 h 102"/>
              <a:gd name="T80" fmla="*/ 302 w 361"/>
              <a:gd name="T81" fmla="*/ 0 h 102"/>
              <a:gd name="T82" fmla="*/ 329 w 361"/>
              <a:gd name="T83" fmla="*/ 20 h 102"/>
              <a:gd name="T84" fmla="*/ 356 w 361"/>
              <a:gd name="T85" fmla="*/ 41 h 102"/>
              <a:gd name="T86" fmla="*/ 358 w 361"/>
              <a:gd name="T87" fmla="*/ 47 h 102"/>
              <a:gd name="T88" fmla="*/ 361 w 361"/>
              <a:gd name="T89" fmla="*/ 54 h 102"/>
              <a:gd name="T90" fmla="*/ 271 w 361"/>
              <a:gd name="T91" fmla="*/ 66 h 102"/>
              <a:gd name="T92" fmla="*/ 180 w 361"/>
              <a:gd name="T93" fmla="*/ 78 h 102"/>
              <a:gd name="T94" fmla="*/ 90 w 361"/>
              <a:gd name="T95" fmla="*/ 90 h 102"/>
              <a:gd name="T96" fmla="*/ 0 w 361"/>
              <a:gd name="T97" fmla="*/ 102 h 102"/>
              <a:gd name="T98" fmla="*/ 7 w 361"/>
              <a:gd name="T99" fmla="*/ 83 h 102"/>
              <a:gd name="T100" fmla="*/ 13 w 361"/>
              <a:gd name="T101" fmla="*/ 63 h 102"/>
              <a:gd name="T102" fmla="*/ 13 w 361"/>
              <a:gd name="T103" fmla="*/ 6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1" h="102">
                <a:moveTo>
                  <a:pt x="13" y="63"/>
                </a:moveTo>
                <a:lnTo>
                  <a:pt x="29" y="60"/>
                </a:lnTo>
                <a:lnTo>
                  <a:pt x="42" y="59"/>
                </a:lnTo>
                <a:lnTo>
                  <a:pt x="56" y="56"/>
                </a:lnTo>
                <a:lnTo>
                  <a:pt x="69" y="54"/>
                </a:lnTo>
                <a:lnTo>
                  <a:pt x="83" y="53"/>
                </a:lnTo>
                <a:lnTo>
                  <a:pt x="95" y="51"/>
                </a:lnTo>
                <a:lnTo>
                  <a:pt x="107" y="50"/>
                </a:lnTo>
                <a:lnTo>
                  <a:pt x="119" y="47"/>
                </a:lnTo>
                <a:lnTo>
                  <a:pt x="129" y="45"/>
                </a:lnTo>
                <a:lnTo>
                  <a:pt x="140" y="44"/>
                </a:lnTo>
                <a:lnTo>
                  <a:pt x="150" y="42"/>
                </a:lnTo>
                <a:lnTo>
                  <a:pt x="161" y="41"/>
                </a:lnTo>
                <a:lnTo>
                  <a:pt x="170" y="39"/>
                </a:lnTo>
                <a:lnTo>
                  <a:pt x="179" y="39"/>
                </a:lnTo>
                <a:lnTo>
                  <a:pt x="186" y="38"/>
                </a:lnTo>
                <a:lnTo>
                  <a:pt x="195" y="36"/>
                </a:lnTo>
                <a:lnTo>
                  <a:pt x="203" y="35"/>
                </a:lnTo>
                <a:lnTo>
                  <a:pt x="211" y="35"/>
                </a:lnTo>
                <a:lnTo>
                  <a:pt x="217" y="33"/>
                </a:lnTo>
                <a:lnTo>
                  <a:pt x="223" y="32"/>
                </a:lnTo>
                <a:lnTo>
                  <a:pt x="229" y="32"/>
                </a:lnTo>
                <a:lnTo>
                  <a:pt x="235" y="30"/>
                </a:lnTo>
                <a:lnTo>
                  <a:pt x="239" y="30"/>
                </a:lnTo>
                <a:lnTo>
                  <a:pt x="244" y="29"/>
                </a:lnTo>
                <a:lnTo>
                  <a:pt x="247" y="29"/>
                </a:lnTo>
                <a:lnTo>
                  <a:pt x="251" y="29"/>
                </a:lnTo>
                <a:lnTo>
                  <a:pt x="254" y="27"/>
                </a:lnTo>
                <a:lnTo>
                  <a:pt x="256" y="27"/>
                </a:lnTo>
                <a:lnTo>
                  <a:pt x="259" y="27"/>
                </a:lnTo>
                <a:lnTo>
                  <a:pt x="260" y="27"/>
                </a:lnTo>
                <a:lnTo>
                  <a:pt x="262" y="27"/>
                </a:lnTo>
                <a:lnTo>
                  <a:pt x="262" y="27"/>
                </a:lnTo>
                <a:lnTo>
                  <a:pt x="263" y="26"/>
                </a:lnTo>
                <a:lnTo>
                  <a:pt x="266" y="26"/>
                </a:lnTo>
                <a:lnTo>
                  <a:pt x="271" y="23"/>
                </a:lnTo>
                <a:lnTo>
                  <a:pt x="275" y="20"/>
                </a:lnTo>
                <a:lnTo>
                  <a:pt x="281" y="17"/>
                </a:lnTo>
                <a:lnTo>
                  <a:pt x="287" y="12"/>
                </a:lnTo>
                <a:lnTo>
                  <a:pt x="295" y="6"/>
                </a:lnTo>
                <a:lnTo>
                  <a:pt x="302" y="0"/>
                </a:lnTo>
                <a:lnTo>
                  <a:pt x="329" y="20"/>
                </a:lnTo>
                <a:lnTo>
                  <a:pt x="356" y="41"/>
                </a:lnTo>
                <a:lnTo>
                  <a:pt x="358" y="47"/>
                </a:lnTo>
                <a:lnTo>
                  <a:pt x="361" y="54"/>
                </a:lnTo>
                <a:lnTo>
                  <a:pt x="271" y="66"/>
                </a:lnTo>
                <a:lnTo>
                  <a:pt x="180" y="78"/>
                </a:lnTo>
                <a:lnTo>
                  <a:pt x="90" y="90"/>
                </a:lnTo>
                <a:lnTo>
                  <a:pt x="0" y="102"/>
                </a:lnTo>
                <a:lnTo>
                  <a:pt x="7" y="83"/>
                </a:lnTo>
                <a:lnTo>
                  <a:pt x="13" y="63"/>
                </a:lnTo>
                <a:lnTo>
                  <a:pt x="13" y="63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0"/>
          <p:cNvSpPr>
            <a:spLocks/>
          </p:cNvSpPr>
          <p:nvPr/>
        </p:nvSpPr>
        <p:spPr bwMode="auto">
          <a:xfrm>
            <a:off x="2067710" y="1715214"/>
            <a:ext cx="332409" cy="67273"/>
          </a:xfrm>
          <a:custGeom>
            <a:avLst/>
            <a:gdLst>
              <a:gd name="T0" fmla="*/ 504 w 504"/>
              <a:gd name="T1" fmla="*/ 54 h 102"/>
              <a:gd name="T2" fmla="*/ 313 w 504"/>
              <a:gd name="T3" fmla="*/ 71 h 102"/>
              <a:gd name="T4" fmla="*/ 122 w 504"/>
              <a:gd name="T5" fmla="*/ 89 h 102"/>
              <a:gd name="T6" fmla="*/ 116 w 504"/>
              <a:gd name="T7" fmla="*/ 89 h 102"/>
              <a:gd name="T8" fmla="*/ 110 w 504"/>
              <a:gd name="T9" fmla="*/ 90 h 102"/>
              <a:gd name="T10" fmla="*/ 102 w 504"/>
              <a:gd name="T11" fmla="*/ 92 h 102"/>
              <a:gd name="T12" fmla="*/ 95 w 504"/>
              <a:gd name="T13" fmla="*/ 92 h 102"/>
              <a:gd name="T14" fmla="*/ 87 w 504"/>
              <a:gd name="T15" fmla="*/ 95 h 102"/>
              <a:gd name="T16" fmla="*/ 80 w 504"/>
              <a:gd name="T17" fmla="*/ 96 h 102"/>
              <a:gd name="T18" fmla="*/ 71 w 504"/>
              <a:gd name="T19" fmla="*/ 99 h 102"/>
              <a:gd name="T20" fmla="*/ 63 w 504"/>
              <a:gd name="T21" fmla="*/ 102 h 102"/>
              <a:gd name="T22" fmla="*/ 32 w 504"/>
              <a:gd name="T23" fmla="*/ 80 h 102"/>
              <a:gd name="T24" fmla="*/ 0 w 504"/>
              <a:gd name="T25" fmla="*/ 59 h 102"/>
              <a:gd name="T26" fmla="*/ 24 w 504"/>
              <a:gd name="T27" fmla="*/ 56 h 102"/>
              <a:gd name="T28" fmla="*/ 48 w 504"/>
              <a:gd name="T29" fmla="*/ 54 h 102"/>
              <a:gd name="T30" fmla="*/ 71 w 504"/>
              <a:gd name="T31" fmla="*/ 51 h 102"/>
              <a:gd name="T32" fmla="*/ 93 w 504"/>
              <a:gd name="T33" fmla="*/ 50 h 102"/>
              <a:gd name="T34" fmla="*/ 114 w 504"/>
              <a:gd name="T35" fmla="*/ 48 h 102"/>
              <a:gd name="T36" fmla="*/ 135 w 504"/>
              <a:gd name="T37" fmla="*/ 47 h 102"/>
              <a:gd name="T38" fmla="*/ 155 w 504"/>
              <a:gd name="T39" fmla="*/ 44 h 102"/>
              <a:gd name="T40" fmla="*/ 175 w 504"/>
              <a:gd name="T41" fmla="*/ 42 h 102"/>
              <a:gd name="T42" fmla="*/ 193 w 504"/>
              <a:gd name="T43" fmla="*/ 41 h 102"/>
              <a:gd name="T44" fmla="*/ 211 w 504"/>
              <a:gd name="T45" fmla="*/ 39 h 102"/>
              <a:gd name="T46" fmla="*/ 227 w 504"/>
              <a:gd name="T47" fmla="*/ 38 h 102"/>
              <a:gd name="T48" fmla="*/ 244 w 504"/>
              <a:gd name="T49" fmla="*/ 36 h 102"/>
              <a:gd name="T50" fmla="*/ 259 w 504"/>
              <a:gd name="T51" fmla="*/ 35 h 102"/>
              <a:gd name="T52" fmla="*/ 274 w 504"/>
              <a:gd name="T53" fmla="*/ 33 h 102"/>
              <a:gd name="T54" fmla="*/ 287 w 504"/>
              <a:gd name="T55" fmla="*/ 32 h 102"/>
              <a:gd name="T56" fmla="*/ 301 w 504"/>
              <a:gd name="T57" fmla="*/ 32 h 102"/>
              <a:gd name="T58" fmla="*/ 313 w 504"/>
              <a:gd name="T59" fmla="*/ 30 h 102"/>
              <a:gd name="T60" fmla="*/ 323 w 504"/>
              <a:gd name="T61" fmla="*/ 29 h 102"/>
              <a:gd name="T62" fmla="*/ 335 w 504"/>
              <a:gd name="T63" fmla="*/ 27 h 102"/>
              <a:gd name="T64" fmla="*/ 344 w 504"/>
              <a:gd name="T65" fmla="*/ 26 h 102"/>
              <a:gd name="T66" fmla="*/ 353 w 504"/>
              <a:gd name="T67" fmla="*/ 26 h 102"/>
              <a:gd name="T68" fmla="*/ 362 w 504"/>
              <a:gd name="T69" fmla="*/ 24 h 102"/>
              <a:gd name="T70" fmla="*/ 370 w 504"/>
              <a:gd name="T71" fmla="*/ 24 h 102"/>
              <a:gd name="T72" fmla="*/ 378 w 504"/>
              <a:gd name="T73" fmla="*/ 23 h 102"/>
              <a:gd name="T74" fmla="*/ 384 w 504"/>
              <a:gd name="T75" fmla="*/ 21 h 102"/>
              <a:gd name="T76" fmla="*/ 388 w 504"/>
              <a:gd name="T77" fmla="*/ 21 h 102"/>
              <a:gd name="T78" fmla="*/ 393 w 504"/>
              <a:gd name="T79" fmla="*/ 21 h 102"/>
              <a:gd name="T80" fmla="*/ 397 w 504"/>
              <a:gd name="T81" fmla="*/ 20 h 102"/>
              <a:gd name="T82" fmla="*/ 400 w 504"/>
              <a:gd name="T83" fmla="*/ 20 h 102"/>
              <a:gd name="T84" fmla="*/ 403 w 504"/>
              <a:gd name="T85" fmla="*/ 18 h 102"/>
              <a:gd name="T86" fmla="*/ 405 w 504"/>
              <a:gd name="T87" fmla="*/ 18 h 102"/>
              <a:gd name="T88" fmla="*/ 405 w 504"/>
              <a:gd name="T89" fmla="*/ 18 h 102"/>
              <a:gd name="T90" fmla="*/ 408 w 504"/>
              <a:gd name="T91" fmla="*/ 18 h 102"/>
              <a:gd name="T92" fmla="*/ 411 w 504"/>
              <a:gd name="T93" fmla="*/ 17 h 102"/>
              <a:gd name="T94" fmla="*/ 414 w 504"/>
              <a:gd name="T95" fmla="*/ 15 h 102"/>
              <a:gd name="T96" fmla="*/ 418 w 504"/>
              <a:gd name="T97" fmla="*/ 14 h 102"/>
              <a:gd name="T98" fmla="*/ 424 w 504"/>
              <a:gd name="T99" fmla="*/ 11 h 102"/>
              <a:gd name="T100" fmla="*/ 430 w 504"/>
              <a:gd name="T101" fmla="*/ 8 h 102"/>
              <a:gd name="T102" fmla="*/ 438 w 504"/>
              <a:gd name="T103" fmla="*/ 5 h 102"/>
              <a:gd name="T104" fmla="*/ 445 w 504"/>
              <a:gd name="T105" fmla="*/ 0 h 102"/>
              <a:gd name="T106" fmla="*/ 472 w 504"/>
              <a:gd name="T107" fmla="*/ 18 h 102"/>
              <a:gd name="T108" fmla="*/ 499 w 504"/>
              <a:gd name="T109" fmla="*/ 36 h 102"/>
              <a:gd name="T110" fmla="*/ 504 w 504"/>
              <a:gd name="T111" fmla="*/ 54 h 102"/>
              <a:gd name="T112" fmla="*/ 504 w 504"/>
              <a:gd name="T113" fmla="*/ 5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102">
                <a:moveTo>
                  <a:pt x="504" y="54"/>
                </a:moveTo>
                <a:lnTo>
                  <a:pt x="313" y="71"/>
                </a:lnTo>
                <a:lnTo>
                  <a:pt x="122" y="89"/>
                </a:lnTo>
                <a:lnTo>
                  <a:pt x="116" y="89"/>
                </a:lnTo>
                <a:lnTo>
                  <a:pt x="110" y="90"/>
                </a:lnTo>
                <a:lnTo>
                  <a:pt x="102" y="92"/>
                </a:lnTo>
                <a:lnTo>
                  <a:pt x="95" y="92"/>
                </a:lnTo>
                <a:lnTo>
                  <a:pt x="87" y="95"/>
                </a:lnTo>
                <a:lnTo>
                  <a:pt x="80" y="96"/>
                </a:lnTo>
                <a:lnTo>
                  <a:pt x="71" y="99"/>
                </a:lnTo>
                <a:lnTo>
                  <a:pt x="63" y="102"/>
                </a:lnTo>
                <a:lnTo>
                  <a:pt x="32" y="80"/>
                </a:lnTo>
                <a:lnTo>
                  <a:pt x="0" y="59"/>
                </a:lnTo>
                <a:lnTo>
                  <a:pt x="24" y="56"/>
                </a:lnTo>
                <a:lnTo>
                  <a:pt x="48" y="54"/>
                </a:lnTo>
                <a:lnTo>
                  <a:pt x="71" y="51"/>
                </a:lnTo>
                <a:lnTo>
                  <a:pt x="93" y="50"/>
                </a:lnTo>
                <a:lnTo>
                  <a:pt x="114" y="48"/>
                </a:lnTo>
                <a:lnTo>
                  <a:pt x="135" y="47"/>
                </a:lnTo>
                <a:lnTo>
                  <a:pt x="155" y="44"/>
                </a:lnTo>
                <a:lnTo>
                  <a:pt x="175" y="42"/>
                </a:lnTo>
                <a:lnTo>
                  <a:pt x="193" y="41"/>
                </a:lnTo>
                <a:lnTo>
                  <a:pt x="211" y="39"/>
                </a:lnTo>
                <a:lnTo>
                  <a:pt x="227" y="38"/>
                </a:lnTo>
                <a:lnTo>
                  <a:pt x="244" y="36"/>
                </a:lnTo>
                <a:lnTo>
                  <a:pt x="259" y="35"/>
                </a:lnTo>
                <a:lnTo>
                  <a:pt x="274" y="33"/>
                </a:lnTo>
                <a:lnTo>
                  <a:pt x="287" y="32"/>
                </a:lnTo>
                <a:lnTo>
                  <a:pt x="301" y="32"/>
                </a:lnTo>
                <a:lnTo>
                  <a:pt x="313" y="30"/>
                </a:lnTo>
                <a:lnTo>
                  <a:pt x="323" y="29"/>
                </a:lnTo>
                <a:lnTo>
                  <a:pt x="335" y="27"/>
                </a:lnTo>
                <a:lnTo>
                  <a:pt x="344" y="26"/>
                </a:lnTo>
                <a:lnTo>
                  <a:pt x="353" y="26"/>
                </a:lnTo>
                <a:lnTo>
                  <a:pt x="362" y="24"/>
                </a:lnTo>
                <a:lnTo>
                  <a:pt x="370" y="24"/>
                </a:lnTo>
                <a:lnTo>
                  <a:pt x="378" y="23"/>
                </a:lnTo>
                <a:lnTo>
                  <a:pt x="384" y="21"/>
                </a:lnTo>
                <a:lnTo>
                  <a:pt x="388" y="21"/>
                </a:lnTo>
                <a:lnTo>
                  <a:pt x="393" y="21"/>
                </a:lnTo>
                <a:lnTo>
                  <a:pt x="397" y="20"/>
                </a:lnTo>
                <a:lnTo>
                  <a:pt x="400" y="20"/>
                </a:lnTo>
                <a:lnTo>
                  <a:pt x="403" y="18"/>
                </a:lnTo>
                <a:lnTo>
                  <a:pt x="405" y="18"/>
                </a:lnTo>
                <a:lnTo>
                  <a:pt x="405" y="18"/>
                </a:lnTo>
                <a:lnTo>
                  <a:pt x="408" y="18"/>
                </a:lnTo>
                <a:lnTo>
                  <a:pt x="411" y="17"/>
                </a:lnTo>
                <a:lnTo>
                  <a:pt x="414" y="15"/>
                </a:lnTo>
                <a:lnTo>
                  <a:pt x="418" y="14"/>
                </a:lnTo>
                <a:lnTo>
                  <a:pt x="424" y="11"/>
                </a:lnTo>
                <a:lnTo>
                  <a:pt x="430" y="8"/>
                </a:lnTo>
                <a:lnTo>
                  <a:pt x="438" y="5"/>
                </a:lnTo>
                <a:lnTo>
                  <a:pt x="445" y="0"/>
                </a:lnTo>
                <a:lnTo>
                  <a:pt x="472" y="18"/>
                </a:lnTo>
                <a:lnTo>
                  <a:pt x="499" y="36"/>
                </a:lnTo>
                <a:lnTo>
                  <a:pt x="504" y="54"/>
                </a:lnTo>
                <a:lnTo>
                  <a:pt x="504" y="54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1"/>
          <p:cNvSpPr>
            <a:spLocks/>
          </p:cNvSpPr>
          <p:nvPr/>
        </p:nvSpPr>
        <p:spPr bwMode="auto">
          <a:xfrm>
            <a:off x="2206873" y="1500204"/>
            <a:ext cx="67933" cy="409576"/>
          </a:xfrm>
          <a:custGeom>
            <a:avLst/>
            <a:gdLst>
              <a:gd name="T0" fmla="*/ 0 w 103"/>
              <a:gd name="T1" fmla="*/ 621 h 621"/>
              <a:gd name="T2" fmla="*/ 12 w 103"/>
              <a:gd name="T3" fmla="*/ 371 h 621"/>
              <a:gd name="T4" fmla="*/ 22 w 103"/>
              <a:gd name="T5" fmla="*/ 120 h 621"/>
              <a:gd name="T6" fmla="*/ 24 w 103"/>
              <a:gd name="T7" fmla="*/ 108 h 621"/>
              <a:gd name="T8" fmla="*/ 24 w 103"/>
              <a:gd name="T9" fmla="*/ 96 h 621"/>
              <a:gd name="T10" fmla="*/ 22 w 103"/>
              <a:gd name="T11" fmla="*/ 83 h 621"/>
              <a:gd name="T12" fmla="*/ 21 w 103"/>
              <a:gd name="T13" fmla="*/ 69 h 621"/>
              <a:gd name="T14" fmla="*/ 18 w 103"/>
              <a:gd name="T15" fmla="*/ 56 h 621"/>
              <a:gd name="T16" fmla="*/ 13 w 103"/>
              <a:gd name="T17" fmla="*/ 42 h 621"/>
              <a:gd name="T18" fmla="*/ 10 w 103"/>
              <a:gd name="T19" fmla="*/ 27 h 621"/>
              <a:gd name="T20" fmla="*/ 4 w 103"/>
              <a:gd name="T21" fmla="*/ 12 h 621"/>
              <a:gd name="T22" fmla="*/ 12 w 103"/>
              <a:gd name="T23" fmla="*/ 6 h 621"/>
              <a:gd name="T24" fmla="*/ 18 w 103"/>
              <a:gd name="T25" fmla="*/ 0 h 621"/>
              <a:gd name="T26" fmla="*/ 40 w 103"/>
              <a:gd name="T27" fmla="*/ 21 h 621"/>
              <a:gd name="T28" fmla="*/ 61 w 103"/>
              <a:gd name="T29" fmla="*/ 42 h 621"/>
              <a:gd name="T30" fmla="*/ 82 w 103"/>
              <a:gd name="T31" fmla="*/ 63 h 621"/>
              <a:gd name="T32" fmla="*/ 103 w 103"/>
              <a:gd name="T33" fmla="*/ 84 h 621"/>
              <a:gd name="T34" fmla="*/ 97 w 103"/>
              <a:gd name="T35" fmla="*/ 93 h 621"/>
              <a:gd name="T36" fmla="*/ 93 w 103"/>
              <a:gd name="T37" fmla="*/ 101 h 621"/>
              <a:gd name="T38" fmla="*/ 87 w 103"/>
              <a:gd name="T39" fmla="*/ 107 h 621"/>
              <a:gd name="T40" fmla="*/ 84 w 103"/>
              <a:gd name="T41" fmla="*/ 113 h 621"/>
              <a:gd name="T42" fmla="*/ 81 w 103"/>
              <a:gd name="T43" fmla="*/ 119 h 621"/>
              <a:gd name="T44" fmla="*/ 79 w 103"/>
              <a:gd name="T45" fmla="*/ 123 h 621"/>
              <a:gd name="T46" fmla="*/ 78 w 103"/>
              <a:gd name="T47" fmla="*/ 126 h 621"/>
              <a:gd name="T48" fmla="*/ 76 w 103"/>
              <a:gd name="T49" fmla="*/ 129 h 621"/>
              <a:gd name="T50" fmla="*/ 76 w 103"/>
              <a:gd name="T51" fmla="*/ 131 h 621"/>
              <a:gd name="T52" fmla="*/ 76 w 103"/>
              <a:gd name="T53" fmla="*/ 132 h 621"/>
              <a:gd name="T54" fmla="*/ 75 w 103"/>
              <a:gd name="T55" fmla="*/ 135 h 621"/>
              <a:gd name="T56" fmla="*/ 75 w 103"/>
              <a:gd name="T57" fmla="*/ 140 h 621"/>
              <a:gd name="T58" fmla="*/ 75 w 103"/>
              <a:gd name="T59" fmla="*/ 144 h 621"/>
              <a:gd name="T60" fmla="*/ 73 w 103"/>
              <a:gd name="T61" fmla="*/ 150 h 621"/>
              <a:gd name="T62" fmla="*/ 73 w 103"/>
              <a:gd name="T63" fmla="*/ 158 h 621"/>
              <a:gd name="T64" fmla="*/ 73 w 103"/>
              <a:gd name="T65" fmla="*/ 165 h 621"/>
              <a:gd name="T66" fmla="*/ 72 w 103"/>
              <a:gd name="T67" fmla="*/ 174 h 621"/>
              <a:gd name="T68" fmla="*/ 72 w 103"/>
              <a:gd name="T69" fmla="*/ 183 h 621"/>
              <a:gd name="T70" fmla="*/ 70 w 103"/>
              <a:gd name="T71" fmla="*/ 194 h 621"/>
              <a:gd name="T72" fmla="*/ 70 w 103"/>
              <a:gd name="T73" fmla="*/ 204 h 621"/>
              <a:gd name="T74" fmla="*/ 69 w 103"/>
              <a:gd name="T75" fmla="*/ 216 h 621"/>
              <a:gd name="T76" fmla="*/ 67 w 103"/>
              <a:gd name="T77" fmla="*/ 230 h 621"/>
              <a:gd name="T78" fmla="*/ 67 w 103"/>
              <a:gd name="T79" fmla="*/ 245 h 621"/>
              <a:gd name="T80" fmla="*/ 66 w 103"/>
              <a:gd name="T81" fmla="*/ 260 h 621"/>
              <a:gd name="T82" fmla="*/ 66 w 103"/>
              <a:gd name="T83" fmla="*/ 275 h 621"/>
              <a:gd name="T84" fmla="*/ 64 w 103"/>
              <a:gd name="T85" fmla="*/ 292 h 621"/>
              <a:gd name="T86" fmla="*/ 63 w 103"/>
              <a:gd name="T87" fmla="*/ 310 h 621"/>
              <a:gd name="T88" fmla="*/ 61 w 103"/>
              <a:gd name="T89" fmla="*/ 328 h 621"/>
              <a:gd name="T90" fmla="*/ 61 w 103"/>
              <a:gd name="T91" fmla="*/ 347 h 621"/>
              <a:gd name="T92" fmla="*/ 60 w 103"/>
              <a:gd name="T93" fmla="*/ 368 h 621"/>
              <a:gd name="T94" fmla="*/ 58 w 103"/>
              <a:gd name="T95" fmla="*/ 389 h 621"/>
              <a:gd name="T96" fmla="*/ 57 w 103"/>
              <a:gd name="T97" fmla="*/ 412 h 621"/>
              <a:gd name="T98" fmla="*/ 55 w 103"/>
              <a:gd name="T99" fmla="*/ 434 h 621"/>
              <a:gd name="T100" fmla="*/ 54 w 103"/>
              <a:gd name="T101" fmla="*/ 458 h 621"/>
              <a:gd name="T102" fmla="*/ 54 w 103"/>
              <a:gd name="T103" fmla="*/ 484 h 621"/>
              <a:gd name="T104" fmla="*/ 52 w 103"/>
              <a:gd name="T105" fmla="*/ 509 h 621"/>
              <a:gd name="T106" fmla="*/ 51 w 103"/>
              <a:gd name="T107" fmla="*/ 535 h 621"/>
              <a:gd name="T108" fmla="*/ 49 w 103"/>
              <a:gd name="T109" fmla="*/ 564 h 621"/>
              <a:gd name="T110" fmla="*/ 46 w 103"/>
              <a:gd name="T111" fmla="*/ 592 h 621"/>
              <a:gd name="T112" fmla="*/ 45 w 103"/>
              <a:gd name="T113" fmla="*/ 621 h 621"/>
              <a:gd name="T114" fmla="*/ 22 w 103"/>
              <a:gd name="T115" fmla="*/ 621 h 621"/>
              <a:gd name="T116" fmla="*/ 0 w 103"/>
              <a:gd name="T117" fmla="*/ 621 h 621"/>
              <a:gd name="T118" fmla="*/ 0 w 103"/>
              <a:gd name="T119" fmla="*/ 621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3" h="621">
                <a:moveTo>
                  <a:pt x="0" y="621"/>
                </a:moveTo>
                <a:lnTo>
                  <a:pt x="12" y="371"/>
                </a:lnTo>
                <a:lnTo>
                  <a:pt x="22" y="120"/>
                </a:lnTo>
                <a:lnTo>
                  <a:pt x="24" y="108"/>
                </a:lnTo>
                <a:lnTo>
                  <a:pt x="24" y="96"/>
                </a:lnTo>
                <a:lnTo>
                  <a:pt x="22" y="83"/>
                </a:lnTo>
                <a:lnTo>
                  <a:pt x="21" y="69"/>
                </a:lnTo>
                <a:lnTo>
                  <a:pt x="18" y="56"/>
                </a:lnTo>
                <a:lnTo>
                  <a:pt x="13" y="42"/>
                </a:lnTo>
                <a:lnTo>
                  <a:pt x="10" y="27"/>
                </a:lnTo>
                <a:lnTo>
                  <a:pt x="4" y="12"/>
                </a:lnTo>
                <a:lnTo>
                  <a:pt x="12" y="6"/>
                </a:lnTo>
                <a:lnTo>
                  <a:pt x="18" y="0"/>
                </a:lnTo>
                <a:lnTo>
                  <a:pt x="40" y="21"/>
                </a:lnTo>
                <a:lnTo>
                  <a:pt x="61" y="42"/>
                </a:lnTo>
                <a:lnTo>
                  <a:pt x="82" y="63"/>
                </a:lnTo>
                <a:lnTo>
                  <a:pt x="103" y="84"/>
                </a:lnTo>
                <a:lnTo>
                  <a:pt x="97" y="93"/>
                </a:lnTo>
                <a:lnTo>
                  <a:pt x="93" y="101"/>
                </a:lnTo>
                <a:lnTo>
                  <a:pt x="87" y="107"/>
                </a:lnTo>
                <a:lnTo>
                  <a:pt x="84" y="113"/>
                </a:lnTo>
                <a:lnTo>
                  <a:pt x="81" y="119"/>
                </a:lnTo>
                <a:lnTo>
                  <a:pt x="79" y="123"/>
                </a:lnTo>
                <a:lnTo>
                  <a:pt x="78" y="126"/>
                </a:lnTo>
                <a:lnTo>
                  <a:pt x="76" y="129"/>
                </a:lnTo>
                <a:lnTo>
                  <a:pt x="76" y="131"/>
                </a:lnTo>
                <a:lnTo>
                  <a:pt x="76" y="132"/>
                </a:lnTo>
                <a:lnTo>
                  <a:pt x="75" y="135"/>
                </a:lnTo>
                <a:lnTo>
                  <a:pt x="75" y="140"/>
                </a:lnTo>
                <a:lnTo>
                  <a:pt x="75" y="144"/>
                </a:lnTo>
                <a:lnTo>
                  <a:pt x="73" y="150"/>
                </a:lnTo>
                <a:lnTo>
                  <a:pt x="73" y="158"/>
                </a:lnTo>
                <a:lnTo>
                  <a:pt x="73" y="165"/>
                </a:lnTo>
                <a:lnTo>
                  <a:pt x="72" y="174"/>
                </a:lnTo>
                <a:lnTo>
                  <a:pt x="72" y="183"/>
                </a:lnTo>
                <a:lnTo>
                  <a:pt x="70" y="194"/>
                </a:lnTo>
                <a:lnTo>
                  <a:pt x="70" y="204"/>
                </a:lnTo>
                <a:lnTo>
                  <a:pt x="69" y="216"/>
                </a:lnTo>
                <a:lnTo>
                  <a:pt x="67" y="230"/>
                </a:lnTo>
                <a:lnTo>
                  <a:pt x="67" y="245"/>
                </a:lnTo>
                <a:lnTo>
                  <a:pt x="66" y="260"/>
                </a:lnTo>
                <a:lnTo>
                  <a:pt x="66" y="275"/>
                </a:lnTo>
                <a:lnTo>
                  <a:pt x="64" y="292"/>
                </a:lnTo>
                <a:lnTo>
                  <a:pt x="63" y="310"/>
                </a:lnTo>
                <a:lnTo>
                  <a:pt x="61" y="328"/>
                </a:lnTo>
                <a:lnTo>
                  <a:pt x="61" y="347"/>
                </a:lnTo>
                <a:lnTo>
                  <a:pt x="60" y="368"/>
                </a:lnTo>
                <a:lnTo>
                  <a:pt x="58" y="389"/>
                </a:lnTo>
                <a:lnTo>
                  <a:pt x="57" y="412"/>
                </a:lnTo>
                <a:lnTo>
                  <a:pt x="55" y="434"/>
                </a:lnTo>
                <a:lnTo>
                  <a:pt x="54" y="458"/>
                </a:lnTo>
                <a:lnTo>
                  <a:pt x="54" y="484"/>
                </a:lnTo>
                <a:lnTo>
                  <a:pt x="52" y="509"/>
                </a:lnTo>
                <a:lnTo>
                  <a:pt x="51" y="535"/>
                </a:lnTo>
                <a:lnTo>
                  <a:pt x="49" y="564"/>
                </a:lnTo>
                <a:lnTo>
                  <a:pt x="46" y="592"/>
                </a:lnTo>
                <a:lnTo>
                  <a:pt x="45" y="621"/>
                </a:lnTo>
                <a:lnTo>
                  <a:pt x="22" y="621"/>
                </a:lnTo>
                <a:lnTo>
                  <a:pt x="0" y="621"/>
                </a:lnTo>
                <a:lnTo>
                  <a:pt x="0" y="621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2"/>
          <p:cNvSpPr>
            <a:spLocks/>
          </p:cNvSpPr>
          <p:nvPr/>
        </p:nvSpPr>
        <p:spPr bwMode="auto">
          <a:xfrm>
            <a:off x="2138941" y="2050922"/>
            <a:ext cx="210394" cy="50785"/>
          </a:xfrm>
          <a:custGeom>
            <a:avLst/>
            <a:gdLst>
              <a:gd name="T0" fmla="*/ 14 w 319"/>
              <a:gd name="T1" fmla="*/ 37 h 77"/>
              <a:gd name="T2" fmla="*/ 39 w 319"/>
              <a:gd name="T3" fmla="*/ 34 h 77"/>
              <a:gd name="T4" fmla="*/ 65 w 319"/>
              <a:gd name="T5" fmla="*/ 29 h 77"/>
              <a:gd name="T6" fmla="*/ 88 w 319"/>
              <a:gd name="T7" fmla="*/ 26 h 77"/>
              <a:gd name="T8" fmla="*/ 110 w 319"/>
              <a:gd name="T9" fmla="*/ 23 h 77"/>
              <a:gd name="T10" fmla="*/ 131 w 319"/>
              <a:gd name="T11" fmla="*/ 22 h 77"/>
              <a:gd name="T12" fmla="*/ 151 w 319"/>
              <a:gd name="T13" fmla="*/ 19 h 77"/>
              <a:gd name="T14" fmla="*/ 169 w 319"/>
              <a:gd name="T15" fmla="*/ 16 h 77"/>
              <a:gd name="T16" fmla="*/ 185 w 319"/>
              <a:gd name="T17" fmla="*/ 14 h 77"/>
              <a:gd name="T18" fmla="*/ 200 w 319"/>
              <a:gd name="T19" fmla="*/ 11 h 77"/>
              <a:gd name="T20" fmla="*/ 215 w 319"/>
              <a:gd name="T21" fmla="*/ 10 h 77"/>
              <a:gd name="T22" fmla="*/ 227 w 319"/>
              <a:gd name="T23" fmla="*/ 8 h 77"/>
              <a:gd name="T24" fmla="*/ 238 w 319"/>
              <a:gd name="T25" fmla="*/ 5 h 77"/>
              <a:gd name="T26" fmla="*/ 248 w 319"/>
              <a:gd name="T27" fmla="*/ 4 h 77"/>
              <a:gd name="T28" fmla="*/ 258 w 319"/>
              <a:gd name="T29" fmla="*/ 4 h 77"/>
              <a:gd name="T30" fmla="*/ 264 w 319"/>
              <a:gd name="T31" fmla="*/ 2 h 77"/>
              <a:gd name="T32" fmla="*/ 270 w 319"/>
              <a:gd name="T33" fmla="*/ 0 h 77"/>
              <a:gd name="T34" fmla="*/ 295 w 319"/>
              <a:gd name="T35" fmla="*/ 20 h 77"/>
              <a:gd name="T36" fmla="*/ 319 w 319"/>
              <a:gd name="T37" fmla="*/ 41 h 77"/>
              <a:gd name="T38" fmla="*/ 239 w 319"/>
              <a:gd name="T39" fmla="*/ 50 h 77"/>
              <a:gd name="T40" fmla="*/ 160 w 319"/>
              <a:gd name="T41" fmla="*/ 59 h 77"/>
              <a:gd name="T42" fmla="*/ 0 w 319"/>
              <a:gd name="T43" fmla="*/ 77 h 77"/>
              <a:gd name="T44" fmla="*/ 6 w 319"/>
              <a:gd name="T45" fmla="*/ 56 h 77"/>
              <a:gd name="T46" fmla="*/ 14 w 319"/>
              <a:gd name="T47" fmla="*/ 37 h 77"/>
              <a:gd name="T48" fmla="*/ 14 w 319"/>
              <a:gd name="T49" fmla="*/ 3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9" h="77">
                <a:moveTo>
                  <a:pt x="14" y="37"/>
                </a:moveTo>
                <a:lnTo>
                  <a:pt x="39" y="34"/>
                </a:lnTo>
                <a:lnTo>
                  <a:pt x="65" y="29"/>
                </a:lnTo>
                <a:lnTo>
                  <a:pt x="88" y="26"/>
                </a:lnTo>
                <a:lnTo>
                  <a:pt x="110" y="23"/>
                </a:lnTo>
                <a:lnTo>
                  <a:pt x="131" y="22"/>
                </a:lnTo>
                <a:lnTo>
                  <a:pt x="151" y="19"/>
                </a:lnTo>
                <a:lnTo>
                  <a:pt x="169" y="16"/>
                </a:lnTo>
                <a:lnTo>
                  <a:pt x="185" y="14"/>
                </a:lnTo>
                <a:lnTo>
                  <a:pt x="200" y="11"/>
                </a:lnTo>
                <a:lnTo>
                  <a:pt x="215" y="10"/>
                </a:lnTo>
                <a:lnTo>
                  <a:pt x="227" y="8"/>
                </a:lnTo>
                <a:lnTo>
                  <a:pt x="238" y="5"/>
                </a:lnTo>
                <a:lnTo>
                  <a:pt x="248" y="4"/>
                </a:lnTo>
                <a:lnTo>
                  <a:pt x="258" y="4"/>
                </a:lnTo>
                <a:lnTo>
                  <a:pt x="264" y="2"/>
                </a:lnTo>
                <a:lnTo>
                  <a:pt x="270" y="0"/>
                </a:lnTo>
                <a:lnTo>
                  <a:pt x="295" y="20"/>
                </a:lnTo>
                <a:lnTo>
                  <a:pt x="319" y="41"/>
                </a:lnTo>
                <a:lnTo>
                  <a:pt x="239" y="50"/>
                </a:lnTo>
                <a:lnTo>
                  <a:pt x="160" y="59"/>
                </a:lnTo>
                <a:lnTo>
                  <a:pt x="0" y="77"/>
                </a:lnTo>
                <a:lnTo>
                  <a:pt x="6" y="56"/>
                </a:lnTo>
                <a:lnTo>
                  <a:pt x="14" y="37"/>
                </a:lnTo>
                <a:lnTo>
                  <a:pt x="14" y="37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3"/>
          <p:cNvSpPr>
            <a:spLocks/>
          </p:cNvSpPr>
          <p:nvPr/>
        </p:nvSpPr>
        <p:spPr bwMode="auto">
          <a:xfrm>
            <a:off x="2852565" y="1594519"/>
            <a:ext cx="593588" cy="85081"/>
          </a:xfrm>
          <a:custGeom>
            <a:avLst/>
            <a:gdLst>
              <a:gd name="T0" fmla="*/ 842 w 900"/>
              <a:gd name="T1" fmla="*/ 0 h 129"/>
              <a:gd name="T2" fmla="*/ 872 w 900"/>
              <a:gd name="T3" fmla="*/ 15 h 129"/>
              <a:gd name="T4" fmla="*/ 900 w 900"/>
              <a:gd name="T5" fmla="*/ 31 h 129"/>
              <a:gd name="T6" fmla="*/ 900 w 900"/>
              <a:gd name="T7" fmla="*/ 40 h 129"/>
              <a:gd name="T8" fmla="*/ 900 w 900"/>
              <a:gd name="T9" fmla="*/ 49 h 129"/>
              <a:gd name="T10" fmla="*/ 705 w 900"/>
              <a:gd name="T11" fmla="*/ 66 h 129"/>
              <a:gd name="T12" fmla="*/ 511 w 900"/>
              <a:gd name="T13" fmla="*/ 82 h 129"/>
              <a:gd name="T14" fmla="*/ 315 w 900"/>
              <a:gd name="T15" fmla="*/ 99 h 129"/>
              <a:gd name="T16" fmla="*/ 121 w 900"/>
              <a:gd name="T17" fmla="*/ 115 h 129"/>
              <a:gd name="T18" fmla="*/ 115 w 900"/>
              <a:gd name="T19" fmla="*/ 117 h 129"/>
              <a:gd name="T20" fmla="*/ 109 w 900"/>
              <a:gd name="T21" fmla="*/ 118 h 129"/>
              <a:gd name="T22" fmla="*/ 102 w 900"/>
              <a:gd name="T23" fmla="*/ 120 h 129"/>
              <a:gd name="T24" fmla="*/ 94 w 900"/>
              <a:gd name="T25" fmla="*/ 123 h 129"/>
              <a:gd name="T26" fmla="*/ 87 w 900"/>
              <a:gd name="T27" fmla="*/ 125 h 129"/>
              <a:gd name="T28" fmla="*/ 79 w 900"/>
              <a:gd name="T29" fmla="*/ 126 h 129"/>
              <a:gd name="T30" fmla="*/ 63 w 900"/>
              <a:gd name="T31" fmla="*/ 129 h 129"/>
              <a:gd name="T32" fmla="*/ 31 w 900"/>
              <a:gd name="T33" fmla="*/ 106 h 129"/>
              <a:gd name="T34" fmla="*/ 0 w 900"/>
              <a:gd name="T35" fmla="*/ 84 h 129"/>
              <a:gd name="T36" fmla="*/ 198 w 900"/>
              <a:gd name="T37" fmla="*/ 67 h 129"/>
              <a:gd name="T38" fmla="*/ 395 w 900"/>
              <a:gd name="T39" fmla="*/ 51 h 129"/>
              <a:gd name="T40" fmla="*/ 792 w 900"/>
              <a:gd name="T41" fmla="*/ 18 h 129"/>
              <a:gd name="T42" fmla="*/ 803 w 900"/>
              <a:gd name="T43" fmla="*/ 13 h 129"/>
              <a:gd name="T44" fmla="*/ 809 w 900"/>
              <a:gd name="T45" fmla="*/ 12 h 129"/>
              <a:gd name="T46" fmla="*/ 813 w 900"/>
              <a:gd name="T47" fmla="*/ 10 h 129"/>
              <a:gd name="T48" fmla="*/ 819 w 900"/>
              <a:gd name="T49" fmla="*/ 7 h 129"/>
              <a:gd name="T50" fmla="*/ 827 w 900"/>
              <a:gd name="T51" fmla="*/ 6 h 129"/>
              <a:gd name="T52" fmla="*/ 834 w 900"/>
              <a:gd name="T53" fmla="*/ 3 h 129"/>
              <a:gd name="T54" fmla="*/ 842 w 900"/>
              <a:gd name="T55" fmla="*/ 0 h 129"/>
              <a:gd name="T56" fmla="*/ 842 w 900"/>
              <a:gd name="T57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00" h="129">
                <a:moveTo>
                  <a:pt x="842" y="0"/>
                </a:moveTo>
                <a:lnTo>
                  <a:pt x="872" y="15"/>
                </a:lnTo>
                <a:lnTo>
                  <a:pt x="900" y="31"/>
                </a:lnTo>
                <a:lnTo>
                  <a:pt x="900" y="40"/>
                </a:lnTo>
                <a:lnTo>
                  <a:pt x="900" y="49"/>
                </a:lnTo>
                <a:lnTo>
                  <a:pt x="705" y="66"/>
                </a:lnTo>
                <a:lnTo>
                  <a:pt x="511" y="82"/>
                </a:lnTo>
                <a:lnTo>
                  <a:pt x="315" y="99"/>
                </a:lnTo>
                <a:lnTo>
                  <a:pt x="121" y="115"/>
                </a:lnTo>
                <a:lnTo>
                  <a:pt x="115" y="117"/>
                </a:lnTo>
                <a:lnTo>
                  <a:pt x="109" y="118"/>
                </a:lnTo>
                <a:lnTo>
                  <a:pt x="102" y="120"/>
                </a:lnTo>
                <a:lnTo>
                  <a:pt x="94" y="123"/>
                </a:lnTo>
                <a:lnTo>
                  <a:pt x="87" y="125"/>
                </a:lnTo>
                <a:lnTo>
                  <a:pt x="79" y="126"/>
                </a:lnTo>
                <a:lnTo>
                  <a:pt x="63" y="129"/>
                </a:lnTo>
                <a:lnTo>
                  <a:pt x="31" y="106"/>
                </a:lnTo>
                <a:lnTo>
                  <a:pt x="0" y="84"/>
                </a:lnTo>
                <a:lnTo>
                  <a:pt x="198" y="67"/>
                </a:lnTo>
                <a:lnTo>
                  <a:pt x="395" y="51"/>
                </a:lnTo>
                <a:lnTo>
                  <a:pt x="792" y="18"/>
                </a:lnTo>
                <a:lnTo>
                  <a:pt x="803" y="13"/>
                </a:lnTo>
                <a:lnTo>
                  <a:pt x="809" y="12"/>
                </a:lnTo>
                <a:lnTo>
                  <a:pt x="813" y="10"/>
                </a:lnTo>
                <a:lnTo>
                  <a:pt x="819" y="7"/>
                </a:lnTo>
                <a:lnTo>
                  <a:pt x="827" y="6"/>
                </a:lnTo>
                <a:lnTo>
                  <a:pt x="834" y="3"/>
                </a:lnTo>
                <a:lnTo>
                  <a:pt x="842" y="0"/>
                </a:lnTo>
                <a:lnTo>
                  <a:pt x="842" y="0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4"/>
          <p:cNvSpPr>
            <a:spLocks/>
          </p:cNvSpPr>
          <p:nvPr/>
        </p:nvSpPr>
        <p:spPr bwMode="auto">
          <a:xfrm>
            <a:off x="2828821" y="1906482"/>
            <a:ext cx="650308" cy="96953"/>
          </a:xfrm>
          <a:custGeom>
            <a:avLst/>
            <a:gdLst>
              <a:gd name="T0" fmla="*/ 67 w 986"/>
              <a:gd name="T1" fmla="*/ 147 h 147"/>
              <a:gd name="T2" fmla="*/ 33 w 986"/>
              <a:gd name="T3" fmla="*/ 122 h 147"/>
              <a:gd name="T4" fmla="*/ 0 w 986"/>
              <a:gd name="T5" fmla="*/ 95 h 147"/>
              <a:gd name="T6" fmla="*/ 215 w 986"/>
              <a:gd name="T7" fmla="*/ 77 h 147"/>
              <a:gd name="T8" fmla="*/ 430 w 986"/>
              <a:gd name="T9" fmla="*/ 59 h 147"/>
              <a:gd name="T10" fmla="*/ 645 w 986"/>
              <a:gd name="T11" fmla="*/ 41 h 147"/>
              <a:gd name="T12" fmla="*/ 860 w 986"/>
              <a:gd name="T13" fmla="*/ 23 h 147"/>
              <a:gd name="T14" fmla="*/ 866 w 986"/>
              <a:gd name="T15" fmla="*/ 21 h 147"/>
              <a:gd name="T16" fmla="*/ 872 w 986"/>
              <a:gd name="T17" fmla="*/ 20 h 147"/>
              <a:gd name="T18" fmla="*/ 879 w 986"/>
              <a:gd name="T19" fmla="*/ 17 h 147"/>
              <a:gd name="T20" fmla="*/ 887 w 986"/>
              <a:gd name="T21" fmla="*/ 15 h 147"/>
              <a:gd name="T22" fmla="*/ 896 w 986"/>
              <a:gd name="T23" fmla="*/ 12 h 147"/>
              <a:gd name="T24" fmla="*/ 905 w 986"/>
              <a:gd name="T25" fmla="*/ 9 h 147"/>
              <a:gd name="T26" fmla="*/ 915 w 986"/>
              <a:gd name="T27" fmla="*/ 5 h 147"/>
              <a:gd name="T28" fmla="*/ 927 w 986"/>
              <a:gd name="T29" fmla="*/ 0 h 147"/>
              <a:gd name="T30" fmla="*/ 955 w 986"/>
              <a:gd name="T31" fmla="*/ 17 h 147"/>
              <a:gd name="T32" fmla="*/ 982 w 986"/>
              <a:gd name="T33" fmla="*/ 32 h 147"/>
              <a:gd name="T34" fmla="*/ 986 w 986"/>
              <a:gd name="T35" fmla="*/ 50 h 147"/>
              <a:gd name="T36" fmla="*/ 770 w 986"/>
              <a:gd name="T37" fmla="*/ 69 h 147"/>
              <a:gd name="T38" fmla="*/ 553 w 986"/>
              <a:gd name="T39" fmla="*/ 87 h 147"/>
              <a:gd name="T40" fmla="*/ 338 w 986"/>
              <a:gd name="T41" fmla="*/ 107 h 147"/>
              <a:gd name="T42" fmla="*/ 121 w 986"/>
              <a:gd name="T43" fmla="*/ 126 h 147"/>
              <a:gd name="T44" fmla="*/ 115 w 986"/>
              <a:gd name="T45" fmla="*/ 126 h 147"/>
              <a:gd name="T46" fmla="*/ 109 w 986"/>
              <a:gd name="T47" fmla="*/ 128 h 147"/>
              <a:gd name="T48" fmla="*/ 103 w 986"/>
              <a:gd name="T49" fmla="*/ 129 h 147"/>
              <a:gd name="T50" fmla="*/ 97 w 986"/>
              <a:gd name="T51" fmla="*/ 132 h 147"/>
              <a:gd name="T52" fmla="*/ 90 w 986"/>
              <a:gd name="T53" fmla="*/ 135 h 147"/>
              <a:gd name="T54" fmla="*/ 82 w 986"/>
              <a:gd name="T55" fmla="*/ 138 h 147"/>
              <a:gd name="T56" fmla="*/ 75 w 986"/>
              <a:gd name="T57" fmla="*/ 143 h 147"/>
              <a:gd name="T58" fmla="*/ 67 w 986"/>
              <a:gd name="T59" fmla="*/ 147 h 147"/>
              <a:gd name="T60" fmla="*/ 67 w 986"/>
              <a:gd name="T61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86" h="147">
                <a:moveTo>
                  <a:pt x="67" y="147"/>
                </a:moveTo>
                <a:lnTo>
                  <a:pt x="33" y="122"/>
                </a:lnTo>
                <a:lnTo>
                  <a:pt x="0" y="95"/>
                </a:lnTo>
                <a:lnTo>
                  <a:pt x="215" y="77"/>
                </a:lnTo>
                <a:lnTo>
                  <a:pt x="430" y="59"/>
                </a:lnTo>
                <a:lnTo>
                  <a:pt x="645" y="41"/>
                </a:lnTo>
                <a:lnTo>
                  <a:pt x="860" y="23"/>
                </a:lnTo>
                <a:lnTo>
                  <a:pt x="866" y="21"/>
                </a:lnTo>
                <a:lnTo>
                  <a:pt x="872" y="20"/>
                </a:lnTo>
                <a:lnTo>
                  <a:pt x="879" y="17"/>
                </a:lnTo>
                <a:lnTo>
                  <a:pt x="887" y="15"/>
                </a:lnTo>
                <a:lnTo>
                  <a:pt x="896" y="12"/>
                </a:lnTo>
                <a:lnTo>
                  <a:pt x="905" y="9"/>
                </a:lnTo>
                <a:lnTo>
                  <a:pt x="915" y="5"/>
                </a:lnTo>
                <a:lnTo>
                  <a:pt x="927" y="0"/>
                </a:lnTo>
                <a:lnTo>
                  <a:pt x="955" y="17"/>
                </a:lnTo>
                <a:lnTo>
                  <a:pt x="982" y="32"/>
                </a:lnTo>
                <a:lnTo>
                  <a:pt x="986" y="50"/>
                </a:lnTo>
                <a:lnTo>
                  <a:pt x="770" y="69"/>
                </a:lnTo>
                <a:lnTo>
                  <a:pt x="553" y="87"/>
                </a:lnTo>
                <a:lnTo>
                  <a:pt x="338" y="107"/>
                </a:lnTo>
                <a:lnTo>
                  <a:pt x="121" y="126"/>
                </a:lnTo>
                <a:lnTo>
                  <a:pt x="115" y="126"/>
                </a:lnTo>
                <a:lnTo>
                  <a:pt x="109" y="128"/>
                </a:lnTo>
                <a:lnTo>
                  <a:pt x="103" y="129"/>
                </a:lnTo>
                <a:lnTo>
                  <a:pt x="97" y="132"/>
                </a:lnTo>
                <a:lnTo>
                  <a:pt x="90" y="135"/>
                </a:lnTo>
                <a:lnTo>
                  <a:pt x="82" y="138"/>
                </a:lnTo>
                <a:lnTo>
                  <a:pt x="75" y="143"/>
                </a:lnTo>
                <a:lnTo>
                  <a:pt x="67" y="147"/>
                </a:lnTo>
                <a:lnTo>
                  <a:pt x="67" y="147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45"/>
          <p:cNvSpPr>
            <a:spLocks/>
          </p:cNvSpPr>
          <p:nvPr/>
        </p:nvSpPr>
        <p:spPr bwMode="auto">
          <a:xfrm>
            <a:off x="2932369" y="2003435"/>
            <a:ext cx="428043" cy="80464"/>
          </a:xfrm>
          <a:custGeom>
            <a:avLst/>
            <a:gdLst>
              <a:gd name="T0" fmla="*/ 136 w 649"/>
              <a:gd name="T1" fmla="*/ 104 h 122"/>
              <a:gd name="T2" fmla="*/ 128 w 649"/>
              <a:gd name="T3" fmla="*/ 104 h 122"/>
              <a:gd name="T4" fmla="*/ 121 w 649"/>
              <a:gd name="T5" fmla="*/ 104 h 122"/>
              <a:gd name="T6" fmla="*/ 113 w 649"/>
              <a:gd name="T7" fmla="*/ 106 h 122"/>
              <a:gd name="T8" fmla="*/ 104 w 649"/>
              <a:gd name="T9" fmla="*/ 107 h 122"/>
              <a:gd name="T10" fmla="*/ 97 w 649"/>
              <a:gd name="T11" fmla="*/ 110 h 122"/>
              <a:gd name="T12" fmla="*/ 88 w 649"/>
              <a:gd name="T13" fmla="*/ 113 h 122"/>
              <a:gd name="T14" fmla="*/ 77 w 649"/>
              <a:gd name="T15" fmla="*/ 118 h 122"/>
              <a:gd name="T16" fmla="*/ 68 w 649"/>
              <a:gd name="T17" fmla="*/ 122 h 122"/>
              <a:gd name="T18" fmla="*/ 34 w 649"/>
              <a:gd name="T19" fmla="*/ 97 h 122"/>
              <a:gd name="T20" fmla="*/ 0 w 649"/>
              <a:gd name="T21" fmla="*/ 72 h 122"/>
              <a:gd name="T22" fmla="*/ 131 w 649"/>
              <a:gd name="T23" fmla="*/ 62 h 122"/>
              <a:gd name="T24" fmla="*/ 261 w 649"/>
              <a:gd name="T25" fmla="*/ 50 h 122"/>
              <a:gd name="T26" fmla="*/ 522 w 649"/>
              <a:gd name="T27" fmla="*/ 27 h 122"/>
              <a:gd name="T28" fmla="*/ 528 w 649"/>
              <a:gd name="T29" fmla="*/ 26 h 122"/>
              <a:gd name="T30" fmla="*/ 534 w 649"/>
              <a:gd name="T31" fmla="*/ 23 h 122"/>
              <a:gd name="T32" fmla="*/ 542 w 649"/>
              <a:gd name="T33" fmla="*/ 21 h 122"/>
              <a:gd name="T34" fmla="*/ 549 w 649"/>
              <a:gd name="T35" fmla="*/ 18 h 122"/>
              <a:gd name="T36" fmla="*/ 558 w 649"/>
              <a:gd name="T37" fmla="*/ 14 h 122"/>
              <a:gd name="T38" fmla="*/ 569 w 649"/>
              <a:gd name="T39" fmla="*/ 11 h 122"/>
              <a:gd name="T40" fmla="*/ 579 w 649"/>
              <a:gd name="T41" fmla="*/ 6 h 122"/>
              <a:gd name="T42" fmla="*/ 590 w 649"/>
              <a:gd name="T43" fmla="*/ 0 h 122"/>
              <a:gd name="T44" fmla="*/ 616 w 649"/>
              <a:gd name="T45" fmla="*/ 21 h 122"/>
              <a:gd name="T46" fmla="*/ 640 w 649"/>
              <a:gd name="T47" fmla="*/ 41 h 122"/>
              <a:gd name="T48" fmla="*/ 649 w 649"/>
              <a:gd name="T49" fmla="*/ 59 h 122"/>
              <a:gd name="T50" fmla="*/ 391 w 649"/>
              <a:gd name="T51" fmla="*/ 82 h 122"/>
              <a:gd name="T52" fmla="*/ 136 w 649"/>
              <a:gd name="T53" fmla="*/ 104 h 122"/>
              <a:gd name="T54" fmla="*/ 136 w 649"/>
              <a:gd name="T55" fmla="*/ 10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9" h="122">
                <a:moveTo>
                  <a:pt x="136" y="104"/>
                </a:moveTo>
                <a:lnTo>
                  <a:pt x="128" y="104"/>
                </a:lnTo>
                <a:lnTo>
                  <a:pt x="121" y="104"/>
                </a:lnTo>
                <a:lnTo>
                  <a:pt x="113" y="106"/>
                </a:lnTo>
                <a:lnTo>
                  <a:pt x="104" y="107"/>
                </a:lnTo>
                <a:lnTo>
                  <a:pt x="97" y="110"/>
                </a:lnTo>
                <a:lnTo>
                  <a:pt x="88" y="113"/>
                </a:lnTo>
                <a:lnTo>
                  <a:pt x="77" y="118"/>
                </a:lnTo>
                <a:lnTo>
                  <a:pt x="68" y="122"/>
                </a:lnTo>
                <a:lnTo>
                  <a:pt x="34" y="97"/>
                </a:lnTo>
                <a:lnTo>
                  <a:pt x="0" y="72"/>
                </a:lnTo>
                <a:lnTo>
                  <a:pt x="131" y="62"/>
                </a:lnTo>
                <a:lnTo>
                  <a:pt x="261" y="50"/>
                </a:lnTo>
                <a:lnTo>
                  <a:pt x="522" y="27"/>
                </a:lnTo>
                <a:lnTo>
                  <a:pt x="528" y="26"/>
                </a:lnTo>
                <a:lnTo>
                  <a:pt x="534" y="23"/>
                </a:lnTo>
                <a:lnTo>
                  <a:pt x="542" y="21"/>
                </a:lnTo>
                <a:lnTo>
                  <a:pt x="549" y="18"/>
                </a:lnTo>
                <a:lnTo>
                  <a:pt x="558" y="14"/>
                </a:lnTo>
                <a:lnTo>
                  <a:pt x="569" y="11"/>
                </a:lnTo>
                <a:lnTo>
                  <a:pt x="579" y="6"/>
                </a:lnTo>
                <a:lnTo>
                  <a:pt x="590" y="0"/>
                </a:lnTo>
                <a:lnTo>
                  <a:pt x="616" y="21"/>
                </a:lnTo>
                <a:lnTo>
                  <a:pt x="640" y="41"/>
                </a:lnTo>
                <a:lnTo>
                  <a:pt x="649" y="59"/>
                </a:lnTo>
                <a:lnTo>
                  <a:pt x="391" y="82"/>
                </a:lnTo>
                <a:lnTo>
                  <a:pt x="136" y="104"/>
                </a:lnTo>
                <a:lnTo>
                  <a:pt x="136" y="104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46"/>
          <p:cNvSpPr>
            <a:spLocks/>
          </p:cNvSpPr>
          <p:nvPr/>
        </p:nvSpPr>
        <p:spPr bwMode="auto">
          <a:xfrm>
            <a:off x="2923795" y="1815465"/>
            <a:ext cx="445191" cy="211713"/>
          </a:xfrm>
          <a:custGeom>
            <a:avLst/>
            <a:gdLst>
              <a:gd name="T0" fmla="*/ 108 w 675"/>
              <a:gd name="T1" fmla="*/ 125 h 321"/>
              <a:gd name="T2" fmla="*/ 102 w 675"/>
              <a:gd name="T3" fmla="*/ 126 h 321"/>
              <a:gd name="T4" fmla="*/ 96 w 675"/>
              <a:gd name="T5" fmla="*/ 129 h 321"/>
              <a:gd name="T6" fmla="*/ 86 w 675"/>
              <a:gd name="T7" fmla="*/ 132 h 321"/>
              <a:gd name="T8" fmla="*/ 74 w 675"/>
              <a:gd name="T9" fmla="*/ 135 h 321"/>
              <a:gd name="T10" fmla="*/ 68 w 675"/>
              <a:gd name="T11" fmla="*/ 137 h 321"/>
              <a:gd name="T12" fmla="*/ 63 w 675"/>
              <a:gd name="T13" fmla="*/ 138 h 321"/>
              <a:gd name="T14" fmla="*/ 32 w 675"/>
              <a:gd name="T15" fmla="*/ 116 h 321"/>
              <a:gd name="T16" fmla="*/ 0 w 675"/>
              <a:gd name="T17" fmla="*/ 95 h 321"/>
              <a:gd name="T18" fmla="*/ 141 w 675"/>
              <a:gd name="T19" fmla="*/ 80 h 321"/>
              <a:gd name="T20" fmla="*/ 283 w 675"/>
              <a:gd name="T21" fmla="*/ 67 h 321"/>
              <a:gd name="T22" fmla="*/ 426 w 675"/>
              <a:gd name="T23" fmla="*/ 54 h 321"/>
              <a:gd name="T24" fmla="*/ 567 w 675"/>
              <a:gd name="T25" fmla="*/ 40 h 321"/>
              <a:gd name="T26" fmla="*/ 573 w 675"/>
              <a:gd name="T27" fmla="*/ 37 h 321"/>
              <a:gd name="T28" fmla="*/ 579 w 675"/>
              <a:gd name="T29" fmla="*/ 34 h 321"/>
              <a:gd name="T30" fmla="*/ 586 w 675"/>
              <a:gd name="T31" fmla="*/ 31 h 321"/>
              <a:gd name="T32" fmla="*/ 592 w 675"/>
              <a:gd name="T33" fmla="*/ 27 h 321"/>
              <a:gd name="T34" fmla="*/ 601 w 675"/>
              <a:gd name="T35" fmla="*/ 21 h 321"/>
              <a:gd name="T36" fmla="*/ 609 w 675"/>
              <a:gd name="T37" fmla="*/ 15 h 321"/>
              <a:gd name="T38" fmla="*/ 618 w 675"/>
              <a:gd name="T39" fmla="*/ 7 h 321"/>
              <a:gd name="T40" fmla="*/ 626 w 675"/>
              <a:gd name="T41" fmla="*/ 0 h 321"/>
              <a:gd name="T42" fmla="*/ 651 w 675"/>
              <a:gd name="T43" fmla="*/ 22 h 321"/>
              <a:gd name="T44" fmla="*/ 675 w 675"/>
              <a:gd name="T45" fmla="*/ 45 h 321"/>
              <a:gd name="T46" fmla="*/ 668 w 675"/>
              <a:gd name="T47" fmla="*/ 52 h 321"/>
              <a:gd name="T48" fmla="*/ 660 w 675"/>
              <a:gd name="T49" fmla="*/ 60 h 321"/>
              <a:gd name="T50" fmla="*/ 654 w 675"/>
              <a:gd name="T51" fmla="*/ 67 h 321"/>
              <a:gd name="T52" fmla="*/ 650 w 675"/>
              <a:gd name="T53" fmla="*/ 75 h 321"/>
              <a:gd name="T54" fmla="*/ 645 w 675"/>
              <a:gd name="T55" fmla="*/ 80 h 321"/>
              <a:gd name="T56" fmla="*/ 642 w 675"/>
              <a:gd name="T57" fmla="*/ 86 h 321"/>
              <a:gd name="T58" fmla="*/ 641 w 675"/>
              <a:gd name="T59" fmla="*/ 90 h 321"/>
              <a:gd name="T60" fmla="*/ 639 w 675"/>
              <a:gd name="T61" fmla="*/ 95 h 321"/>
              <a:gd name="T62" fmla="*/ 639 w 675"/>
              <a:gd name="T63" fmla="*/ 98 h 321"/>
              <a:gd name="T64" fmla="*/ 639 w 675"/>
              <a:gd name="T65" fmla="*/ 102 h 321"/>
              <a:gd name="T66" fmla="*/ 639 w 675"/>
              <a:gd name="T67" fmla="*/ 108 h 321"/>
              <a:gd name="T68" fmla="*/ 638 w 675"/>
              <a:gd name="T69" fmla="*/ 116 h 321"/>
              <a:gd name="T70" fmla="*/ 636 w 675"/>
              <a:gd name="T71" fmla="*/ 125 h 321"/>
              <a:gd name="T72" fmla="*/ 636 w 675"/>
              <a:gd name="T73" fmla="*/ 135 h 321"/>
              <a:gd name="T74" fmla="*/ 635 w 675"/>
              <a:gd name="T75" fmla="*/ 147 h 321"/>
              <a:gd name="T76" fmla="*/ 633 w 675"/>
              <a:gd name="T77" fmla="*/ 161 h 321"/>
              <a:gd name="T78" fmla="*/ 630 w 675"/>
              <a:gd name="T79" fmla="*/ 176 h 321"/>
              <a:gd name="T80" fmla="*/ 629 w 675"/>
              <a:gd name="T81" fmla="*/ 192 h 321"/>
              <a:gd name="T82" fmla="*/ 627 w 675"/>
              <a:gd name="T83" fmla="*/ 210 h 321"/>
              <a:gd name="T84" fmla="*/ 624 w 675"/>
              <a:gd name="T85" fmla="*/ 230 h 321"/>
              <a:gd name="T86" fmla="*/ 621 w 675"/>
              <a:gd name="T87" fmla="*/ 251 h 321"/>
              <a:gd name="T88" fmla="*/ 618 w 675"/>
              <a:gd name="T89" fmla="*/ 273 h 321"/>
              <a:gd name="T90" fmla="*/ 615 w 675"/>
              <a:gd name="T91" fmla="*/ 296 h 321"/>
              <a:gd name="T92" fmla="*/ 612 w 675"/>
              <a:gd name="T93" fmla="*/ 321 h 321"/>
              <a:gd name="T94" fmla="*/ 588 w 675"/>
              <a:gd name="T95" fmla="*/ 321 h 321"/>
              <a:gd name="T96" fmla="*/ 562 w 675"/>
              <a:gd name="T97" fmla="*/ 321 h 321"/>
              <a:gd name="T98" fmla="*/ 576 w 675"/>
              <a:gd name="T99" fmla="*/ 201 h 321"/>
              <a:gd name="T100" fmla="*/ 589 w 675"/>
              <a:gd name="T101" fmla="*/ 81 h 321"/>
              <a:gd name="T102" fmla="*/ 349 w 675"/>
              <a:gd name="T103" fmla="*/ 102 h 321"/>
              <a:gd name="T104" fmla="*/ 108 w 675"/>
              <a:gd name="T105" fmla="*/ 125 h 321"/>
              <a:gd name="T106" fmla="*/ 108 w 675"/>
              <a:gd name="T107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5" h="321">
                <a:moveTo>
                  <a:pt x="108" y="125"/>
                </a:moveTo>
                <a:lnTo>
                  <a:pt x="102" y="126"/>
                </a:lnTo>
                <a:lnTo>
                  <a:pt x="96" y="129"/>
                </a:lnTo>
                <a:lnTo>
                  <a:pt x="86" y="132"/>
                </a:lnTo>
                <a:lnTo>
                  <a:pt x="74" y="135"/>
                </a:lnTo>
                <a:lnTo>
                  <a:pt x="68" y="137"/>
                </a:lnTo>
                <a:lnTo>
                  <a:pt x="63" y="138"/>
                </a:lnTo>
                <a:lnTo>
                  <a:pt x="32" y="116"/>
                </a:lnTo>
                <a:lnTo>
                  <a:pt x="0" y="95"/>
                </a:lnTo>
                <a:lnTo>
                  <a:pt x="141" y="80"/>
                </a:lnTo>
                <a:lnTo>
                  <a:pt x="283" y="67"/>
                </a:lnTo>
                <a:lnTo>
                  <a:pt x="426" y="54"/>
                </a:lnTo>
                <a:lnTo>
                  <a:pt x="567" y="40"/>
                </a:lnTo>
                <a:lnTo>
                  <a:pt x="573" y="37"/>
                </a:lnTo>
                <a:lnTo>
                  <a:pt x="579" y="34"/>
                </a:lnTo>
                <a:lnTo>
                  <a:pt x="586" y="31"/>
                </a:lnTo>
                <a:lnTo>
                  <a:pt x="592" y="27"/>
                </a:lnTo>
                <a:lnTo>
                  <a:pt x="601" y="21"/>
                </a:lnTo>
                <a:lnTo>
                  <a:pt x="609" y="15"/>
                </a:lnTo>
                <a:lnTo>
                  <a:pt x="618" y="7"/>
                </a:lnTo>
                <a:lnTo>
                  <a:pt x="626" y="0"/>
                </a:lnTo>
                <a:lnTo>
                  <a:pt x="651" y="22"/>
                </a:lnTo>
                <a:lnTo>
                  <a:pt x="675" y="45"/>
                </a:lnTo>
                <a:lnTo>
                  <a:pt x="668" y="52"/>
                </a:lnTo>
                <a:lnTo>
                  <a:pt x="660" y="60"/>
                </a:lnTo>
                <a:lnTo>
                  <a:pt x="654" y="67"/>
                </a:lnTo>
                <a:lnTo>
                  <a:pt x="650" y="75"/>
                </a:lnTo>
                <a:lnTo>
                  <a:pt x="645" y="80"/>
                </a:lnTo>
                <a:lnTo>
                  <a:pt x="642" y="86"/>
                </a:lnTo>
                <a:lnTo>
                  <a:pt x="641" y="90"/>
                </a:lnTo>
                <a:lnTo>
                  <a:pt x="639" y="95"/>
                </a:lnTo>
                <a:lnTo>
                  <a:pt x="639" y="98"/>
                </a:lnTo>
                <a:lnTo>
                  <a:pt x="639" y="102"/>
                </a:lnTo>
                <a:lnTo>
                  <a:pt x="639" y="108"/>
                </a:lnTo>
                <a:lnTo>
                  <a:pt x="638" y="116"/>
                </a:lnTo>
                <a:lnTo>
                  <a:pt x="636" y="125"/>
                </a:lnTo>
                <a:lnTo>
                  <a:pt x="636" y="135"/>
                </a:lnTo>
                <a:lnTo>
                  <a:pt x="635" y="147"/>
                </a:lnTo>
                <a:lnTo>
                  <a:pt x="633" y="161"/>
                </a:lnTo>
                <a:lnTo>
                  <a:pt x="630" y="176"/>
                </a:lnTo>
                <a:lnTo>
                  <a:pt x="629" y="192"/>
                </a:lnTo>
                <a:lnTo>
                  <a:pt x="627" y="210"/>
                </a:lnTo>
                <a:lnTo>
                  <a:pt x="624" y="230"/>
                </a:lnTo>
                <a:lnTo>
                  <a:pt x="621" y="251"/>
                </a:lnTo>
                <a:lnTo>
                  <a:pt x="618" y="273"/>
                </a:lnTo>
                <a:lnTo>
                  <a:pt x="615" y="296"/>
                </a:lnTo>
                <a:lnTo>
                  <a:pt x="612" y="321"/>
                </a:lnTo>
                <a:lnTo>
                  <a:pt x="588" y="321"/>
                </a:lnTo>
                <a:lnTo>
                  <a:pt x="562" y="321"/>
                </a:lnTo>
                <a:lnTo>
                  <a:pt x="576" y="201"/>
                </a:lnTo>
                <a:lnTo>
                  <a:pt x="589" y="81"/>
                </a:lnTo>
                <a:lnTo>
                  <a:pt x="349" y="102"/>
                </a:lnTo>
                <a:lnTo>
                  <a:pt x="108" y="125"/>
                </a:lnTo>
                <a:lnTo>
                  <a:pt x="108" y="125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47"/>
          <p:cNvSpPr>
            <a:spLocks/>
          </p:cNvSpPr>
          <p:nvPr/>
        </p:nvSpPr>
        <p:spPr bwMode="auto">
          <a:xfrm>
            <a:off x="2989090" y="1758744"/>
            <a:ext cx="368024" cy="65295"/>
          </a:xfrm>
          <a:custGeom>
            <a:avLst/>
            <a:gdLst>
              <a:gd name="T0" fmla="*/ 0 w 558"/>
              <a:gd name="T1" fmla="*/ 59 h 99"/>
              <a:gd name="T2" fmla="*/ 224 w 558"/>
              <a:gd name="T3" fmla="*/ 39 h 99"/>
              <a:gd name="T4" fmla="*/ 450 w 558"/>
              <a:gd name="T5" fmla="*/ 18 h 99"/>
              <a:gd name="T6" fmla="*/ 457 w 558"/>
              <a:gd name="T7" fmla="*/ 17 h 99"/>
              <a:gd name="T8" fmla="*/ 465 w 558"/>
              <a:gd name="T9" fmla="*/ 15 h 99"/>
              <a:gd name="T10" fmla="*/ 480 w 558"/>
              <a:gd name="T11" fmla="*/ 12 h 99"/>
              <a:gd name="T12" fmla="*/ 496 w 558"/>
              <a:gd name="T13" fmla="*/ 6 h 99"/>
              <a:gd name="T14" fmla="*/ 505 w 558"/>
              <a:gd name="T15" fmla="*/ 5 h 99"/>
              <a:gd name="T16" fmla="*/ 513 w 558"/>
              <a:gd name="T17" fmla="*/ 0 h 99"/>
              <a:gd name="T18" fmla="*/ 534 w 558"/>
              <a:gd name="T19" fmla="*/ 14 h 99"/>
              <a:gd name="T20" fmla="*/ 554 w 558"/>
              <a:gd name="T21" fmla="*/ 27 h 99"/>
              <a:gd name="T22" fmla="*/ 558 w 558"/>
              <a:gd name="T23" fmla="*/ 45 h 99"/>
              <a:gd name="T24" fmla="*/ 418 w 558"/>
              <a:gd name="T25" fmla="*/ 59 h 99"/>
              <a:gd name="T26" fmla="*/ 278 w 558"/>
              <a:gd name="T27" fmla="*/ 72 h 99"/>
              <a:gd name="T28" fmla="*/ 139 w 558"/>
              <a:gd name="T29" fmla="*/ 86 h 99"/>
              <a:gd name="T30" fmla="*/ 0 w 558"/>
              <a:gd name="T31" fmla="*/ 99 h 99"/>
              <a:gd name="T32" fmla="*/ 0 w 558"/>
              <a:gd name="T33" fmla="*/ 59 h 99"/>
              <a:gd name="T34" fmla="*/ 0 w 558"/>
              <a:gd name="T35" fmla="*/ 5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8" h="99">
                <a:moveTo>
                  <a:pt x="0" y="59"/>
                </a:moveTo>
                <a:lnTo>
                  <a:pt x="224" y="39"/>
                </a:lnTo>
                <a:lnTo>
                  <a:pt x="450" y="18"/>
                </a:lnTo>
                <a:lnTo>
                  <a:pt x="457" y="17"/>
                </a:lnTo>
                <a:lnTo>
                  <a:pt x="465" y="15"/>
                </a:lnTo>
                <a:lnTo>
                  <a:pt x="480" y="12"/>
                </a:lnTo>
                <a:lnTo>
                  <a:pt x="496" y="6"/>
                </a:lnTo>
                <a:lnTo>
                  <a:pt x="505" y="5"/>
                </a:lnTo>
                <a:lnTo>
                  <a:pt x="513" y="0"/>
                </a:lnTo>
                <a:lnTo>
                  <a:pt x="534" y="14"/>
                </a:lnTo>
                <a:lnTo>
                  <a:pt x="554" y="27"/>
                </a:lnTo>
                <a:lnTo>
                  <a:pt x="558" y="45"/>
                </a:lnTo>
                <a:lnTo>
                  <a:pt x="418" y="59"/>
                </a:lnTo>
                <a:lnTo>
                  <a:pt x="278" y="72"/>
                </a:lnTo>
                <a:lnTo>
                  <a:pt x="139" y="86"/>
                </a:lnTo>
                <a:lnTo>
                  <a:pt x="0" y="99"/>
                </a:lnTo>
                <a:lnTo>
                  <a:pt x="0" y="59"/>
                </a:lnTo>
                <a:lnTo>
                  <a:pt x="0" y="59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48"/>
          <p:cNvSpPr>
            <a:spLocks/>
          </p:cNvSpPr>
          <p:nvPr/>
        </p:nvSpPr>
        <p:spPr bwMode="auto">
          <a:xfrm>
            <a:off x="2989090" y="1664430"/>
            <a:ext cx="365386" cy="109484"/>
          </a:xfrm>
          <a:custGeom>
            <a:avLst/>
            <a:gdLst>
              <a:gd name="T0" fmla="*/ 454 w 554"/>
              <a:gd name="T1" fmla="*/ 41 h 166"/>
              <a:gd name="T2" fmla="*/ 460 w 554"/>
              <a:gd name="T3" fmla="*/ 40 h 166"/>
              <a:gd name="T4" fmla="*/ 466 w 554"/>
              <a:gd name="T5" fmla="*/ 37 h 166"/>
              <a:gd name="T6" fmla="*/ 474 w 554"/>
              <a:gd name="T7" fmla="*/ 32 h 166"/>
              <a:gd name="T8" fmla="*/ 481 w 554"/>
              <a:gd name="T9" fmla="*/ 28 h 166"/>
              <a:gd name="T10" fmla="*/ 489 w 554"/>
              <a:gd name="T11" fmla="*/ 22 h 166"/>
              <a:gd name="T12" fmla="*/ 496 w 554"/>
              <a:gd name="T13" fmla="*/ 16 h 166"/>
              <a:gd name="T14" fmla="*/ 505 w 554"/>
              <a:gd name="T15" fmla="*/ 9 h 166"/>
              <a:gd name="T16" fmla="*/ 513 w 554"/>
              <a:gd name="T17" fmla="*/ 0 h 166"/>
              <a:gd name="T18" fmla="*/ 534 w 554"/>
              <a:gd name="T19" fmla="*/ 19 h 166"/>
              <a:gd name="T20" fmla="*/ 554 w 554"/>
              <a:gd name="T21" fmla="*/ 37 h 166"/>
              <a:gd name="T22" fmla="*/ 549 w 554"/>
              <a:gd name="T23" fmla="*/ 41 h 166"/>
              <a:gd name="T24" fmla="*/ 545 w 554"/>
              <a:gd name="T25" fmla="*/ 47 h 166"/>
              <a:gd name="T26" fmla="*/ 540 w 554"/>
              <a:gd name="T27" fmla="*/ 52 h 166"/>
              <a:gd name="T28" fmla="*/ 537 w 554"/>
              <a:gd name="T29" fmla="*/ 56 h 166"/>
              <a:gd name="T30" fmla="*/ 536 w 554"/>
              <a:gd name="T31" fmla="*/ 59 h 166"/>
              <a:gd name="T32" fmla="*/ 533 w 554"/>
              <a:gd name="T33" fmla="*/ 64 h 166"/>
              <a:gd name="T34" fmla="*/ 531 w 554"/>
              <a:gd name="T35" fmla="*/ 65 h 166"/>
              <a:gd name="T36" fmla="*/ 531 w 554"/>
              <a:gd name="T37" fmla="*/ 68 h 166"/>
              <a:gd name="T38" fmla="*/ 531 w 554"/>
              <a:gd name="T39" fmla="*/ 70 h 166"/>
              <a:gd name="T40" fmla="*/ 530 w 554"/>
              <a:gd name="T41" fmla="*/ 73 h 166"/>
              <a:gd name="T42" fmla="*/ 530 w 554"/>
              <a:gd name="T43" fmla="*/ 76 h 166"/>
              <a:gd name="T44" fmla="*/ 528 w 554"/>
              <a:gd name="T45" fmla="*/ 79 h 166"/>
              <a:gd name="T46" fmla="*/ 527 w 554"/>
              <a:gd name="T47" fmla="*/ 83 h 166"/>
              <a:gd name="T48" fmla="*/ 527 w 554"/>
              <a:gd name="T49" fmla="*/ 88 h 166"/>
              <a:gd name="T50" fmla="*/ 525 w 554"/>
              <a:gd name="T51" fmla="*/ 92 h 166"/>
              <a:gd name="T52" fmla="*/ 525 w 554"/>
              <a:gd name="T53" fmla="*/ 98 h 166"/>
              <a:gd name="T54" fmla="*/ 524 w 554"/>
              <a:gd name="T55" fmla="*/ 106 h 166"/>
              <a:gd name="T56" fmla="*/ 524 w 554"/>
              <a:gd name="T57" fmla="*/ 112 h 166"/>
              <a:gd name="T58" fmla="*/ 522 w 554"/>
              <a:gd name="T59" fmla="*/ 119 h 166"/>
              <a:gd name="T60" fmla="*/ 521 w 554"/>
              <a:gd name="T61" fmla="*/ 128 h 166"/>
              <a:gd name="T62" fmla="*/ 521 w 554"/>
              <a:gd name="T63" fmla="*/ 136 h 166"/>
              <a:gd name="T64" fmla="*/ 519 w 554"/>
              <a:gd name="T65" fmla="*/ 146 h 166"/>
              <a:gd name="T66" fmla="*/ 519 w 554"/>
              <a:gd name="T67" fmla="*/ 155 h 166"/>
              <a:gd name="T68" fmla="*/ 518 w 554"/>
              <a:gd name="T69" fmla="*/ 166 h 166"/>
              <a:gd name="T70" fmla="*/ 468 w 554"/>
              <a:gd name="T71" fmla="*/ 166 h 166"/>
              <a:gd name="T72" fmla="*/ 475 w 554"/>
              <a:gd name="T73" fmla="*/ 122 h 166"/>
              <a:gd name="T74" fmla="*/ 481 w 554"/>
              <a:gd name="T75" fmla="*/ 77 h 166"/>
              <a:gd name="T76" fmla="*/ 241 w 554"/>
              <a:gd name="T77" fmla="*/ 101 h 166"/>
              <a:gd name="T78" fmla="*/ 0 w 554"/>
              <a:gd name="T79" fmla="*/ 127 h 166"/>
              <a:gd name="T80" fmla="*/ 0 w 554"/>
              <a:gd name="T81" fmla="*/ 106 h 166"/>
              <a:gd name="T82" fmla="*/ 0 w 554"/>
              <a:gd name="T83" fmla="*/ 86 h 166"/>
              <a:gd name="T84" fmla="*/ 227 w 554"/>
              <a:gd name="T85" fmla="*/ 64 h 166"/>
              <a:gd name="T86" fmla="*/ 342 w 554"/>
              <a:gd name="T87" fmla="*/ 52 h 166"/>
              <a:gd name="T88" fmla="*/ 454 w 554"/>
              <a:gd name="T89" fmla="*/ 41 h 166"/>
              <a:gd name="T90" fmla="*/ 454 w 554"/>
              <a:gd name="T91" fmla="*/ 4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54" h="166">
                <a:moveTo>
                  <a:pt x="454" y="41"/>
                </a:moveTo>
                <a:lnTo>
                  <a:pt x="460" y="40"/>
                </a:lnTo>
                <a:lnTo>
                  <a:pt x="466" y="37"/>
                </a:lnTo>
                <a:lnTo>
                  <a:pt x="474" y="32"/>
                </a:lnTo>
                <a:lnTo>
                  <a:pt x="481" y="28"/>
                </a:lnTo>
                <a:lnTo>
                  <a:pt x="489" y="22"/>
                </a:lnTo>
                <a:lnTo>
                  <a:pt x="496" y="16"/>
                </a:lnTo>
                <a:lnTo>
                  <a:pt x="505" y="9"/>
                </a:lnTo>
                <a:lnTo>
                  <a:pt x="513" y="0"/>
                </a:lnTo>
                <a:lnTo>
                  <a:pt x="534" y="19"/>
                </a:lnTo>
                <a:lnTo>
                  <a:pt x="554" y="37"/>
                </a:lnTo>
                <a:lnTo>
                  <a:pt x="549" y="41"/>
                </a:lnTo>
                <a:lnTo>
                  <a:pt x="545" y="47"/>
                </a:lnTo>
                <a:lnTo>
                  <a:pt x="540" y="52"/>
                </a:lnTo>
                <a:lnTo>
                  <a:pt x="537" y="56"/>
                </a:lnTo>
                <a:lnTo>
                  <a:pt x="536" y="59"/>
                </a:lnTo>
                <a:lnTo>
                  <a:pt x="533" y="64"/>
                </a:lnTo>
                <a:lnTo>
                  <a:pt x="531" y="65"/>
                </a:lnTo>
                <a:lnTo>
                  <a:pt x="531" y="68"/>
                </a:lnTo>
                <a:lnTo>
                  <a:pt x="531" y="70"/>
                </a:lnTo>
                <a:lnTo>
                  <a:pt x="530" y="73"/>
                </a:lnTo>
                <a:lnTo>
                  <a:pt x="530" y="76"/>
                </a:lnTo>
                <a:lnTo>
                  <a:pt x="528" y="79"/>
                </a:lnTo>
                <a:lnTo>
                  <a:pt x="527" y="83"/>
                </a:lnTo>
                <a:lnTo>
                  <a:pt x="527" y="88"/>
                </a:lnTo>
                <a:lnTo>
                  <a:pt x="525" y="92"/>
                </a:lnTo>
                <a:lnTo>
                  <a:pt x="525" y="98"/>
                </a:lnTo>
                <a:lnTo>
                  <a:pt x="524" y="106"/>
                </a:lnTo>
                <a:lnTo>
                  <a:pt x="524" y="112"/>
                </a:lnTo>
                <a:lnTo>
                  <a:pt x="522" y="119"/>
                </a:lnTo>
                <a:lnTo>
                  <a:pt x="521" y="128"/>
                </a:lnTo>
                <a:lnTo>
                  <a:pt x="521" y="136"/>
                </a:lnTo>
                <a:lnTo>
                  <a:pt x="519" y="146"/>
                </a:lnTo>
                <a:lnTo>
                  <a:pt x="519" y="155"/>
                </a:lnTo>
                <a:lnTo>
                  <a:pt x="518" y="166"/>
                </a:lnTo>
                <a:lnTo>
                  <a:pt x="468" y="166"/>
                </a:lnTo>
                <a:lnTo>
                  <a:pt x="475" y="122"/>
                </a:lnTo>
                <a:lnTo>
                  <a:pt x="481" y="77"/>
                </a:lnTo>
                <a:lnTo>
                  <a:pt x="241" y="101"/>
                </a:lnTo>
                <a:lnTo>
                  <a:pt x="0" y="127"/>
                </a:lnTo>
                <a:lnTo>
                  <a:pt x="0" y="106"/>
                </a:lnTo>
                <a:lnTo>
                  <a:pt x="0" y="86"/>
                </a:lnTo>
                <a:lnTo>
                  <a:pt x="227" y="64"/>
                </a:lnTo>
                <a:lnTo>
                  <a:pt x="342" y="52"/>
                </a:lnTo>
                <a:lnTo>
                  <a:pt x="454" y="41"/>
                </a:lnTo>
                <a:lnTo>
                  <a:pt x="454" y="41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49"/>
          <p:cNvSpPr>
            <a:spLocks/>
          </p:cNvSpPr>
          <p:nvPr/>
        </p:nvSpPr>
        <p:spPr bwMode="auto">
          <a:xfrm>
            <a:off x="2956773" y="1691471"/>
            <a:ext cx="48147" cy="162247"/>
          </a:xfrm>
          <a:custGeom>
            <a:avLst/>
            <a:gdLst>
              <a:gd name="T0" fmla="*/ 0 w 73"/>
              <a:gd name="T1" fmla="*/ 9 h 246"/>
              <a:gd name="T2" fmla="*/ 6 w 73"/>
              <a:gd name="T3" fmla="*/ 5 h 246"/>
              <a:gd name="T4" fmla="*/ 13 w 73"/>
              <a:gd name="T5" fmla="*/ 0 h 246"/>
              <a:gd name="T6" fmla="*/ 40 w 73"/>
              <a:gd name="T7" fmla="*/ 27 h 246"/>
              <a:gd name="T8" fmla="*/ 67 w 73"/>
              <a:gd name="T9" fmla="*/ 54 h 246"/>
              <a:gd name="T10" fmla="*/ 69 w 73"/>
              <a:gd name="T11" fmla="*/ 78 h 246"/>
              <a:gd name="T12" fmla="*/ 70 w 73"/>
              <a:gd name="T13" fmla="*/ 104 h 246"/>
              <a:gd name="T14" fmla="*/ 72 w 73"/>
              <a:gd name="T15" fmla="*/ 128 h 246"/>
              <a:gd name="T16" fmla="*/ 72 w 73"/>
              <a:gd name="T17" fmla="*/ 152 h 246"/>
              <a:gd name="T18" fmla="*/ 73 w 73"/>
              <a:gd name="T19" fmla="*/ 176 h 246"/>
              <a:gd name="T20" fmla="*/ 73 w 73"/>
              <a:gd name="T21" fmla="*/ 198 h 246"/>
              <a:gd name="T22" fmla="*/ 72 w 73"/>
              <a:gd name="T23" fmla="*/ 222 h 246"/>
              <a:gd name="T24" fmla="*/ 72 w 73"/>
              <a:gd name="T25" fmla="*/ 246 h 246"/>
              <a:gd name="T26" fmla="*/ 54 w 73"/>
              <a:gd name="T27" fmla="*/ 246 h 246"/>
              <a:gd name="T28" fmla="*/ 33 w 73"/>
              <a:gd name="T29" fmla="*/ 215 h 246"/>
              <a:gd name="T30" fmla="*/ 13 w 73"/>
              <a:gd name="T31" fmla="*/ 183 h 246"/>
              <a:gd name="T32" fmla="*/ 16 w 73"/>
              <a:gd name="T33" fmla="*/ 176 h 246"/>
              <a:gd name="T34" fmla="*/ 18 w 73"/>
              <a:gd name="T35" fmla="*/ 168 h 246"/>
              <a:gd name="T36" fmla="*/ 21 w 73"/>
              <a:gd name="T37" fmla="*/ 161 h 246"/>
              <a:gd name="T38" fmla="*/ 22 w 73"/>
              <a:gd name="T39" fmla="*/ 155 h 246"/>
              <a:gd name="T40" fmla="*/ 24 w 73"/>
              <a:gd name="T41" fmla="*/ 150 h 246"/>
              <a:gd name="T42" fmla="*/ 25 w 73"/>
              <a:gd name="T43" fmla="*/ 144 h 246"/>
              <a:gd name="T44" fmla="*/ 25 w 73"/>
              <a:gd name="T45" fmla="*/ 140 h 246"/>
              <a:gd name="T46" fmla="*/ 27 w 73"/>
              <a:gd name="T47" fmla="*/ 134 h 246"/>
              <a:gd name="T48" fmla="*/ 25 w 73"/>
              <a:gd name="T49" fmla="*/ 131 h 246"/>
              <a:gd name="T50" fmla="*/ 24 w 73"/>
              <a:gd name="T51" fmla="*/ 128 h 246"/>
              <a:gd name="T52" fmla="*/ 22 w 73"/>
              <a:gd name="T53" fmla="*/ 120 h 246"/>
              <a:gd name="T54" fmla="*/ 22 w 73"/>
              <a:gd name="T55" fmla="*/ 113 h 246"/>
              <a:gd name="T56" fmla="*/ 22 w 73"/>
              <a:gd name="T57" fmla="*/ 108 h 246"/>
              <a:gd name="T58" fmla="*/ 22 w 73"/>
              <a:gd name="T59" fmla="*/ 102 h 246"/>
              <a:gd name="T60" fmla="*/ 21 w 73"/>
              <a:gd name="T61" fmla="*/ 98 h 246"/>
              <a:gd name="T62" fmla="*/ 19 w 73"/>
              <a:gd name="T63" fmla="*/ 93 h 246"/>
              <a:gd name="T64" fmla="*/ 18 w 73"/>
              <a:gd name="T65" fmla="*/ 90 h 246"/>
              <a:gd name="T66" fmla="*/ 18 w 73"/>
              <a:gd name="T67" fmla="*/ 86 h 246"/>
              <a:gd name="T68" fmla="*/ 18 w 73"/>
              <a:gd name="T69" fmla="*/ 83 h 246"/>
              <a:gd name="T70" fmla="*/ 18 w 73"/>
              <a:gd name="T71" fmla="*/ 80 h 246"/>
              <a:gd name="T72" fmla="*/ 18 w 73"/>
              <a:gd name="T73" fmla="*/ 78 h 246"/>
              <a:gd name="T74" fmla="*/ 18 w 73"/>
              <a:gd name="T75" fmla="*/ 77 h 246"/>
              <a:gd name="T76" fmla="*/ 16 w 73"/>
              <a:gd name="T77" fmla="*/ 75 h 246"/>
              <a:gd name="T78" fmla="*/ 16 w 73"/>
              <a:gd name="T79" fmla="*/ 74 h 246"/>
              <a:gd name="T80" fmla="*/ 16 w 73"/>
              <a:gd name="T81" fmla="*/ 72 h 246"/>
              <a:gd name="T82" fmla="*/ 16 w 73"/>
              <a:gd name="T83" fmla="*/ 69 h 246"/>
              <a:gd name="T84" fmla="*/ 16 w 73"/>
              <a:gd name="T85" fmla="*/ 66 h 246"/>
              <a:gd name="T86" fmla="*/ 15 w 73"/>
              <a:gd name="T87" fmla="*/ 63 h 246"/>
              <a:gd name="T88" fmla="*/ 15 w 73"/>
              <a:gd name="T89" fmla="*/ 60 h 246"/>
              <a:gd name="T90" fmla="*/ 13 w 73"/>
              <a:gd name="T91" fmla="*/ 56 h 246"/>
              <a:gd name="T92" fmla="*/ 12 w 73"/>
              <a:gd name="T93" fmla="*/ 51 h 246"/>
              <a:gd name="T94" fmla="*/ 10 w 73"/>
              <a:gd name="T95" fmla="*/ 47 h 246"/>
              <a:gd name="T96" fmla="*/ 9 w 73"/>
              <a:gd name="T97" fmla="*/ 42 h 246"/>
              <a:gd name="T98" fmla="*/ 7 w 73"/>
              <a:gd name="T99" fmla="*/ 36 h 246"/>
              <a:gd name="T100" fmla="*/ 6 w 73"/>
              <a:gd name="T101" fmla="*/ 30 h 246"/>
              <a:gd name="T102" fmla="*/ 4 w 73"/>
              <a:gd name="T103" fmla="*/ 23 h 246"/>
              <a:gd name="T104" fmla="*/ 1 w 73"/>
              <a:gd name="T105" fmla="*/ 17 h 246"/>
              <a:gd name="T106" fmla="*/ 0 w 73"/>
              <a:gd name="T107" fmla="*/ 9 h 246"/>
              <a:gd name="T108" fmla="*/ 0 w 73"/>
              <a:gd name="T109" fmla="*/ 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" h="246">
                <a:moveTo>
                  <a:pt x="0" y="9"/>
                </a:moveTo>
                <a:lnTo>
                  <a:pt x="6" y="5"/>
                </a:lnTo>
                <a:lnTo>
                  <a:pt x="13" y="0"/>
                </a:lnTo>
                <a:lnTo>
                  <a:pt x="40" y="27"/>
                </a:lnTo>
                <a:lnTo>
                  <a:pt x="67" y="54"/>
                </a:lnTo>
                <a:lnTo>
                  <a:pt x="69" y="78"/>
                </a:lnTo>
                <a:lnTo>
                  <a:pt x="70" y="104"/>
                </a:lnTo>
                <a:lnTo>
                  <a:pt x="72" y="128"/>
                </a:lnTo>
                <a:lnTo>
                  <a:pt x="72" y="152"/>
                </a:lnTo>
                <a:lnTo>
                  <a:pt x="73" y="176"/>
                </a:lnTo>
                <a:lnTo>
                  <a:pt x="73" y="198"/>
                </a:lnTo>
                <a:lnTo>
                  <a:pt x="72" y="222"/>
                </a:lnTo>
                <a:lnTo>
                  <a:pt x="72" y="246"/>
                </a:lnTo>
                <a:lnTo>
                  <a:pt x="54" y="246"/>
                </a:lnTo>
                <a:lnTo>
                  <a:pt x="33" y="215"/>
                </a:lnTo>
                <a:lnTo>
                  <a:pt x="13" y="183"/>
                </a:lnTo>
                <a:lnTo>
                  <a:pt x="16" y="176"/>
                </a:lnTo>
                <a:lnTo>
                  <a:pt x="18" y="168"/>
                </a:lnTo>
                <a:lnTo>
                  <a:pt x="21" y="161"/>
                </a:lnTo>
                <a:lnTo>
                  <a:pt x="22" y="155"/>
                </a:lnTo>
                <a:lnTo>
                  <a:pt x="24" y="150"/>
                </a:lnTo>
                <a:lnTo>
                  <a:pt x="25" y="144"/>
                </a:lnTo>
                <a:lnTo>
                  <a:pt x="25" y="140"/>
                </a:lnTo>
                <a:lnTo>
                  <a:pt x="27" y="134"/>
                </a:lnTo>
                <a:lnTo>
                  <a:pt x="25" y="131"/>
                </a:lnTo>
                <a:lnTo>
                  <a:pt x="24" y="128"/>
                </a:lnTo>
                <a:lnTo>
                  <a:pt x="22" y="120"/>
                </a:lnTo>
                <a:lnTo>
                  <a:pt x="22" y="113"/>
                </a:lnTo>
                <a:lnTo>
                  <a:pt x="22" y="108"/>
                </a:lnTo>
                <a:lnTo>
                  <a:pt x="22" y="102"/>
                </a:lnTo>
                <a:lnTo>
                  <a:pt x="21" y="98"/>
                </a:lnTo>
                <a:lnTo>
                  <a:pt x="19" y="93"/>
                </a:lnTo>
                <a:lnTo>
                  <a:pt x="18" y="90"/>
                </a:lnTo>
                <a:lnTo>
                  <a:pt x="18" y="86"/>
                </a:lnTo>
                <a:lnTo>
                  <a:pt x="18" y="83"/>
                </a:lnTo>
                <a:lnTo>
                  <a:pt x="18" y="80"/>
                </a:lnTo>
                <a:lnTo>
                  <a:pt x="18" y="78"/>
                </a:lnTo>
                <a:lnTo>
                  <a:pt x="18" y="77"/>
                </a:lnTo>
                <a:lnTo>
                  <a:pt x="16" y="75"/>
                </a:lnTo>
                <a:lnTo>
                  <a:pt x="16" y="74"/>
                </a:lnTo>
                <a:lnTo>
                  <a:pt x="16" y="72"/>
                </a:lnTo>
                <a:lnTo>
                  <a:pt x="16" y="69"/>
                </a:lnTo>
                <a:lnTo>
                  <a:pt x="16" y="66"/>
                </a:lnTo>
                <a:lnTo>
                  <a:pt x="15" y="63"/>
                </a:lnTo>
                <a:lnTo>
                  <a:pt x="15" y="60"/>
                </a:lnTo>
                <a:lnTo>
                  <a:pt x="13" y="56"/>
                </a:lnTo>
                <a:lnTo>
                  <a:pt x="12" y="51"/>
                </a:lnTo>
                <a:lnTo>
                  <a:pt x="10" y="47"/>
                </a:lnTo>
                <a:lnTo>
                  <a:pt x="9" y="42"/>
                </a:lnTo>
                <a:lnTo>
                  <a:pt x="7" y="36"/>
                </a:lnTo>
                <a:lnTo>
                  <a:pt x="6" y="30"/>
                </a:lnTo>
                <a:lnTo>
                  <a:pt x="4" y="23"/>
                </a:lnTo>
                <a:lnTo>
                  <a:pt x="1" y="17"/>
                </a:lnTo>
                <a:lnTo>
                  <a:pt x="0" y="9"/>
                </a:lnTo>
                <a:lnTo>
                  <a:pt x="0" y="9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0"/>
          <p:cNvSpPr>
            <a:spLocks/>
          </p:cNvSpPr>
          <p:nvPr/>
        </p:nvSpPr>
        <p:spPr bwMode="auto">
          <a:xfrm>
            <a:off x="3036577" y="1491630"/>
            <a:ext cx="141802" cy="740006"/>
          </a:xfrm>
          <a:custGeom>
            <a:avLst/>
            <a:gdLst>
              <a:gd name="T0" fmla="*/ 9 w 215"/>
              <a:gd name="T1" fmla="*/ 948 h 1122"/>
              <a:gd name="T2" fmla="*/ 74 w 215"/>
              <a:gd name="T3" fmla="*/ 990 h 1122"/>
              <a:gd name="T4" fmla="*/ 139 w 215"/>
              <a:gd name="T5" fmla="*/ 1032 h 1122"/>
              <a:gd name="T6" fmla="*/ 143 w 215"/>
              <a:gd name="T7" fmla="*/ 1003 h 1122"/>
              <a:gd name="T8" fmla="*/ 146 w 215"/>
              <a:gd name="T9" fmla="*/ 975 h 1122"/>
              <a:gd name="T10" fmla="*/ 148 w 215"/>
              <a:gd name="T11" fmla="*/ 949 h 1122"/>
              <a:gd name="T12" fmla="*/ 149 w 215"/>
              <a:gd name="T13" fmla="*/ 925 h 1122"/>
              <a:gd name="T14" fmla="*/ 148 w 215"/>
              <a:gd name="T15" fmla="*/ 114 h 1122"/>
              <a:gd name="T16" fmla="*/ 145 w 215"/>
              <a:gd name="T17" fmla="*/ 88 h 1122"/>
              <a:gd name="T18" fmla="*/ 139 w 215"/>
              <a:gd name="T19" fmla="*/ 58 h 1122"/>
              <a:gd name="T20" fmla="*/ 131 w 215"/>
              <a:gd name="T21" fmla="*/ 24 h 1122"/>
              <a:gd name="T22" fmla="*/ 139 w 215"/>
              <a:gd name="T23" fmla="*/ 0 h 1122"/>
              <a:gd name="T24" fmla="*/ 215 w 215"/>
              <a:gd name="T25" fmla="*/ 84 h 1122"/>
              <a:gd name="T26" fmla="*/ 208 w 215"/>
              <a:gd name="T27" fmla="*/ 108 h 1122"/>
              <a:gd name="T28" fmla="*/ 202 w 215"/>
              <a:gd name="T29" fmla="*/ 129 h 1122"/>
              <a:gd name="T30" fmla="*/ 199 w 215"/>
              <a:gd name="T31" fmla="*/ 144 h 1122"/>
              <a:gd name="T32" fmla="*/ 197 w 215"/>
              <a:gd name="T33" fmla="*/ 156 h 1122"/>
              <a:gd name="T34" fmla="*/ 197 w 215"/>
              <a:gd name="T35" fmla="*/ 157 h 1122"/>
              <a:gd name="T36" fmla="*/ 197 w 215"/>
              <a:gd name="T37" fmla="*/ 162 h 1122"/>
              <a:gd name="T38" fmla="*/ 197 w 215"/>
              <a:gd name="T39" fmla="*/ 166 h 1122"/>
              <a:gd name="T40" fmla="*/ 197 w 215"/>
              <a:gd name="T41" fmla="*/ 172 h 1122"/>
              <a:gd name="T42" fmla="*/ 197 w 215"/>
              <a:gd name="T43" fmla="*/ 181 h 1122"/>
              <a:gd name="T44" fmla="*/ 197 w 215"/>
              <a:gd name="T45" fmla="*/ 192 h 1122"/>
              <a:gd name="T46" fmla="*/ 197 w 215"/>
              <a:gd name="T47" fmla="*/ 202 h 1122"/>
              <a:gd name="T48" fmla="*/ 197 w 215"/>
              <a:gd name="T49" fmla="*/ 216 h 1122"/>
              <a:gd name="T50" fmla="*/ 197 w 215"/>
              <a:gd name="T51" fmla="*/ 231 h 1122"/>
              <a:gd name="T52" fmla="*/ 197 w 215"/>
              <a:gd name="T53" fmla="*/ 246 h 1122"/>
              <a:gd name="T54" fmla="*/ 197 w 215"/>
              <a:gd name="T55" fmla="*/ 264 h 1122"/>
              <a:gd name="T56" fmla="*/ 197 w 215"/>
              <a:gd name="T57" fmla="*/ 284 h 1122"/>
              <a:gd name="T58" fmla="*/ 197 w 215"/>
              <a:gd name="T59" fmla="*/ 305 h 1122"/>
              <a:gd name="T60" fmla="*/ 197 w 215"/>
              <a:gd name="T61" fmla="*/ 327 h 1122"/>
              <a:gd name="T62" fmla="*/ 197 w 215"/>
              <a:gd name="T63" fmla="*/ 351 h 1122"/>
              <a:gd name="T64" fmla="*/ 197 w 215"/>
              <a:gd name="T65" fmla="*/ 377 h 1122"/>
              <a:gd name="T66" fmla="*/ 197 w 215"/>
              <a:gd name="T67" fmla="*/ 404 h 1122"/>
              <a:gd name="T68" fmla="*/ 197 w 215"/>
              <a:gd name="T69" fmla="*/ 432 h 1122"/>
              <a:gd name="T70" fmla="*/ 197 w 215"/>
              <a:gd name="T71" fmla="*/ 462 h 1122"/>
              <a:gd name="T72" fmla="*/ 197 w 215"/>
              <a:gd name="T73" fmla="*/ 495 h 1122"/>
              <a:gd name="T74" fmla="*/ 197 w 215"/>
              <a:gd name="T75" fmla="*/ 528 h 1122"/>
              <a:gd name="T76" fmla="*/ 197 w 215"/>
              <a:gd name="T77" fmla="*/ 563 h 1122"/>
              <a:gd name="T78" fmla="*/ 197 w 215"/>
              <a:gd name="T79" fmla="*/ 601 h 1122"/>
              <a:gd name="T80" fmla="*/ 197 w 215"/>
              <a:gd name="T81" fmla="*/ 638 h 1122"/>
              <a:gd name="T82" fmla="*/ 197 w 215"/>
              <a:gd name="T83" fmla="*/ 679 h 1122"/>
              <a:gd name="T84" fmla="*/ 197 w 215"/>
              <a:gd name="T85" fmla="*/ 719 h 1122"/>
              <a:gd name="T86" fmla="*/ 197 w 215"/>
              <a:gd name="T87" fmla="*/ 763 h 1122"/>
              <a:gd name="T88" fmla="*/ 197 w 215"/>
              <a:gd name="T89" fmla="*/ 806 h 1122"/>
              <a:gd name="T90" fmla="*/ 197 w 215"/>
              <a:gd name="T91" fmla="*/ 853 h 1122"/>
              <a:gd name="T92" fmla="*/ 197 w 215"/>
              <a:gd name="T93" fmla="*/ 901 h 1122"/>
              <a:gd name="T94" fmla="*/ 197 w 215"/>
              <a:gd name="T95" fmla="*/ 949 h 1122"/>
              <a:gd name="T96" fmla="*/ 197 w 215"/>
              <a:gd name="T97" fmla="*/ 1000 h 1122"/>
              <a:gd name="T98" fmla="*/ 194 w 215"/>
              <a:gd name="T99" fmla="*/ 1036 h 1122"/>
              <a:gd name="T100" fmla="*/ 190 w 215"/>
              <a:gd name="T101" fmla="*/ 1068 h 1122"/>
              <a:gd name="T102" fmla="*/ 184 w 215"/>
              <a:gd name="T103" fmla="*/ 1096 h 1122"/>
              <a:gd name="T104" fmla="*/ 175 w 215"/>
              <a:gd name="T105" fmla="*/ 1122 h 1122"/>
              <a:gd name="T106" fmla="*/ 122 w 215"/>
              <a:gd name="T107" fmla="*/ 1081 h 1122"/>
              <a:gd name="T108" fmla="*/ 39 w 215"/>
              <a:gd name="T109" fmla="*/ 1005 h 1122"/>
              <a:gd name="T110" fmla="*/ 0 w 215"/>
              <a:gd name="T111" fmla="*/ 964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5" h="1122">
                <a:moveTo>
                  <a:pt x="0" y="964"/>
                </a:moveTo>
                <a:lnTo>
                  <a:pt x="9" y="948"/>
                </a:lnTo>
                <a:lnTo>
                  <a:pt x="41" y="969"/>
                </a:lnTo>
                <a:lnTo>
                  <a:pt x="74" y="990"/>
                </a:lnTo>
                <a:lnTo>
                  <a:pt x="107" y="1011"/>
                </a:lnTo>
                <a:lnTo>
                  <a:pt x="139" y="1032"/>
                </a:lnTo>
                <a:lnTo>
                  <a:pt x="140" y="1017"/>
                </a:lnTo>
                <a:lnTo>
                  <a:pt x="143" y="1003"/>
                </a:lnTo>
                <a:lnTo>
                  <a:pt x="145" y="988"/>
                </a:lnTo>
                <a:lnTo>
                  <a:pt x="146" y="975"/>
                </a:lnTo>
                <a:lnTo>
                  <a:pt x="146" y="961"/>
                </a:lnTo>
                <a:lnTo>
                  <a:pt x="148" y="949"/>
                </a:lnTo>
                <a:lnTo>
                  <a:pt x="148" y="937"/>
                </a:lnTo>
                <a:lnTo>
                  <a:pt x="149" y="925"/>
                </a:lnTo>
                <a:lnTo>
                  <a:pt x="149" y="124"/>
                </a:lnTo>
                <a:lnTo>
                  <a:pt x="148" y="114"/>
                </a:lnTo>
                <a:lnTo>
                  <a:pt x="146" y="102"/>
                </a:lnTo>
                <a:lnTo>
                  <a:pt x="145" y="88"/>
                </a:lnTo>
                <a:lnTo>
                  <a:pt x="142" y="73"/>
                </a:lnTo>
                <a:lnTo>
                  <a:pt x="139" y="58"/>
                </a:lnTo>
                <a:lnTo>
                  <a:pt x="136" y="42"/>
                </a:lnTo>
                <a:lnTo>
                  <a:pt x="131" y="24"/>
                </a:lnTo>
                <a:lnTo>
                  <a:pt x="127" y="4"/>
                </a:lnTo>
                <a:lnTo>
                  <a:pt x="139" y="0"/>
                </a:lnTo>
                <a:lnTo>
                  <a:pt x="178" y="42"/>
                </a:lnTo>
                <a:lnTo>
                  <a:pt x="215" y="84"/>
                </a:lnTo>
                <a:lnTo>
                  <a:pt x="211" y="97"/>
                </a:lnTo>
                <a:lnTo>
                  <a:pt x="208" y="108"/>
                </a:lnTo>
                <a:lnTo>
                  <a:pt x="205" y="118"/>
                </a:lnTo>
                <a:lnTo>
                  <a:pt x="202" y="129"/>
                </a:lnTo>
                <a:lnTo>
                  <a:pt x="200" y="136"/>
                </a:lnTo>
                <a:lnTo>
                  <a:pt x="199" y="144"/>
                </a:lnTo>
                <a:lnTo>
                  <a:pt x="197" y="150"/>
                </a:lnTo>
                <a:lnTo>
                  <a:pt x="197" y="156"/>
                </a:lnTo>
                <a:lnTo>
                  <a:pt x="197" y="156"/>
                </a:lnTo>
                <a:lnTo>
                  <a:pt x="197" y="157"/>
                </a:lnTo>
                <a:lnTo>
                  <a:pt x="197" y="159"/>
                </a:lnTo>
                <a:lnTo>
                  <a:pt x="197" y="162"/>
                </a:lnTo>
                <a:lnTo>
                  <a:pt x="197" y="163"/>
                </a:lnTo>
                <a:lnTo>
                  <a:pt x="197" y="166"/>
                </a:lnTo>
                <a:lnTo>
                  <a:pt x="197" y="169"/>
                </a:lnTo>
                <a:lnTo>
                  <a:pt x="197" y="172"/>
                </a:lnTo>
                <a:lnTo>
                  <a:pt x="197" y="177"/>
                </a:lnTo>
                <a:lnTo>
                  <a:pt x="197" y="181"/>
                </a:lnTo>
                <a:lnTo>
                  <a:pt x="197" y="186"/>
                </a:lnTo>
                <a:lnTo>
                  <a:pt x="197" y="192"/>
                </a:lnTo>
                <a:lnTo>
                  <a:pt x="197" y="196"/>
                </a:lnTo>
                <a:lnTo>
                  <a:pt x="197" y="202"/>
                </a:lnTo>
                <a:lnTo>
                  <a:pt x="197" y="208"/>
                </a:lnTo>
                <a:lnTo>
                  <a:pt x="197" y="216"/>
                </a:lnTo>
                <a:lnTo>
                  <a:pt x="197" y="223"/>
                </a:lnTo>
                <a:lnTo>
                  <a:pt x="197" y="231"/>
                </a:lnTo>
                <a:lnTo>
                  <a:pt x="197" y="238"/>
                </a:lnTo>
                <a:lnTo>
                  <a:pt x="197" y="246"/>
                </a:lnTo>
                <a:lnTo>
                  <a:pt x="197" y="255"/>
                </a:lnTo>
                <a:lnTo>
                  <a:pt x="197" y="264"/>
                </a:lnTo>
                <a:lnTo>
                  <a:pt x="197" y="274"/>
                </a:lnTo>
                <a:lnTo>
                  <a:pt x="197" y="284"/>
                </a:lnTo>
                <a:lnTo>
                  <a:pt x="197" y="294"/>
                </a:lnTo>
                <a:lnTo>
                  <a:pt x="197" y="305"/>
                </a:lnTo>
                <a:lnTo>
                  <a:pt x="197" y="315"/>
                </a:lnTo>
                <a:lnTo>
                  <a:pt x="197" y="327"/>
                </a:lnTo>
                <a:lnTo>
                  <a:pt x="197" y="339"/>
                </a:lnTo>
                <a:lnTo>
                  <a:pt x="197" y="351"/>
                </a:lnTo>
                <a:lnTo>
                  <a:pt x="197" y="363"/>
                </a:lnTo>
                <a:lnTo>
                  <a:pt x="197" y="377"/>
                </a:lnTo>
                <a:lnTo>
                  <a:pt x="197" y="390"/>
                </a:lnTo>
                <a:lnTo>
                  <a:pt x="197" y="404"/>
                </a:lnTo>
                <a:lnTo>
                  <a:pt x="197" y="419"/>
                </a:lnTo>
                <a:lnTo>
                  <a:pt x="197" y="432"/>
                </a:lnTo>
                <a:lnTo>
                  <a:pt x="197" y="447"/>
                </a:lnTo>
                <a:lnTo>
                  <a:pt x="197" y="462"/>
                </a:lnTo>
                <a:lnTo>
                  <a:pt x="197" y="479"/>
                </a:lnTo>
                <a:lnTo>
                  <a:pt x="197" y="495"/>
                </a:lnTo>
                <a:lnTo>
                  <a:pt x="197" y="512"/>
                </a:lnTo>
                <a:lnTo>
                  <a:pt x="197" y="528"/>
                </a:lnTo>
                <a:lnTo>
                  <a:pt x="197" y="545"/>
                </a:lnTo>
                <a:lnTo>
                  <a:pt x="197" y="563"/>
                </a:lnTo>
                <a:lnTo>
                  <a:pt x="197" y="581"/>
                </a:lnTo>
                <a:lnTo>
                  <a:pt x="197" y="601"/>
                </a:lnTo>
                <a:lnTo>
                  <a:pt x="197" y="619"/>
                </a:lnTo>
                <a:lnTo>
                  <a:pt x="197" y="638"/>
                </a:lnTo>
                <a:lnTo>
                  <a:pt x="197" y="658"/>
                </a:lnTo>
                <a:lnTo>
                  <a:pt x="197" y="679"/>
                </a:lnTo>
                <a:lnTo>
                  <a:pt x="197" y="698"/>
                </a:lnTo>
                <a:lnTo>
                  <a:pt x="197" y="719"/>
                </a:lnTo>
                <a:lnTo>
                  <a:pt x="197" y="740"/>
                </a:lnTo>
                <a:lnTo>
                  <a:pt x="197" y="763"/>
                </a:lnTo>
                <a:lnTo>
                  <a:pt x="197" y="784"/>
                </a:lnTo>
                <a:lnTo>
                  <a:pt x="197" y="806"/>
                </a:lnTo>
                <a:lnTo>
                  <a:pt x="197" y="829"/>
                </a:lnTo>
                <a:lnTo>
                  <a:pt x="197" y="853"/>
                </a:lnTo>
                <a:lnTo>
                  <a:pt x="197" y="877"/>
                </a:lnTo>
                <a:lnTo>
                  <a:pt x="197" y="901"/>
                </a:lnTo>
                <a:lnTo>
                  <a:pt x="197" y="925"/>
                </a:lnTo>
                <a:lnTo>
                  <a:pt x="197" y="949"/>
                </a:lnTo>
                <a:lnTo>
                  <a:pt x="197" y="975"/>
                </a:lnTo>
                <a:lnTo>
                  <a:pt x="197" y="1000"/>
                </a:lnTo>
                <a:lnTo>
                  <a:pt x="196" y="1018"/>
                </a:lnTo>
                <a:lnTo>
                  <a:pt x="194" y="1036"/>
                </a:lnTo>
                <a:lnTo>
                  <a:pt x="193" y="1053"/>
                </a:lnTo>
                <a:lnTo>
                  <a:pt x="190" y="1068"/>
                </a:lnTo>
                <a:lnTo>
                  <a:pt x="187" y="1083"/>
                </a:lnTo>
                <a:lnTo>
                  <a:pt x="184" y="1096"/>
                </a:lnTo>
                <a:lnTo>
                  <a:pt x="179" y="1110"/>
                </a:lnTo>
                <a:lnTo>
                  <a:pt x="175" y="1122"/>
                </a:lnTo>
                <a:lnTo>
                  <a:pt x="161" y="1122"/>
                </a:lnTo>
                <a:lnTo>
                  <a:pt x="122" y="1081"/>
                </a:lnTo>
                <a:lnTo>
                  <a:pt x="80" y="1044"/>
                </a:lnTo>
                <a:lnTo>
                  <a:pt x="39" y="1005"/>
                </a:lnTo>
                <a:lnTo>
                  <a:pt x="0" y="964"/>
                </a:lnTo>
                <a:lnTo>
                  <a:pt x="0" y="964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1"/>
          <p:cNvSpPr>
            <a:spLocks/>
          </p:cNvSpPr>
          <p:nvPr/>
        </p:nvSpPr>
        <p:spPr bwMode="auto">
          <a:xfrm>
            <a:off x="3577401" y="1500204"/>
            <a:ext cx="362748" cy="433319"/>
          </a:xfrm>
          <a:custGeom>
            <a:avLst/>
            <a:gdLst>
              <a:gd name="T0" fmla="*/ 325 w 550"/>
              <a:gd name="T1" fmla="*/ 395 h 657"/>
              <a:gd name="T2" fmla="*/ 296 w 550"/>
              <a:gd name="T3" fmla="*/ 427 h 657"/>
              <a:gd name="T4" fmla="*/ 263 w 550"/>
              <a:gd name="T5" fmla="*/ 458 h 657"/>
              <a:gd name="T6" fmla="*/ 226 w 550"/>
              <a:gd name="T7" fmla="*/ 493 h 657"/>
              <a:gd name="T8" fmla="*/ 186 w 550"/>
              <a:gd name="T9" fmla="*/ 527 h 657"/>
              <a:gd name="T10" fmla="*/ 143 w 550"/>
              <a:gd name="T11" fmla="*/ 562 h 657"/>
              <a:gd name="T12" fmla="*/ 95 w 550"/>
              <a:gd name="T13" fmla="*/ 600 h 657"/>
              <a:gd name="T14" fmla="*/ 44 w 550"/>
              <a:gd name="T15" fmla="*/ 637 h 657"/>
              <a:gd name="T16" fmla="*/ 9 w 550"/>
              <a:gd name="T17" fmla="*/ 648 h 657"/>
              <a:gd name="T18" fmla="*/ 23 w 550"/>
              <a:gd name="T19" fmla="*/ 619 h 657"/>
              <a:gd name="T20" fmla="*/ 68 w 550"/>
              <a:gd name="T21" fmla="*/ 582 h 657"/>
              <a:gd name="T22" fmla="*/ 110 w 550"/>
              <a:gd name="T23" fmla="*/ 544 h 657"/>
              <a:gd name="T24" fmla="*/ 149 w 550"/>
              <a:gd name="T25" fmla="*/ 508 h 657"/>
              <a:gd name="T26" fmla="*/ 186 w 550"/>
              <a:gd name="T27" fmla="*/ 473 h 657"/>
              <a:gd name="T28" fmla="*/ 221 w 550"/>
              <a:gd name="T29" fmla="*/ 439 h 657"/>
              <a:gd name="T30" fmla="*/ 251 w 550"/>
              <a:gd name="T31" fmla="*/ 406 h 657"/>
              <a:gd name="T32" fmla="*/ 280 w 550"/>
              <a:gd name="T33" fmla="*/ 373 h 657"/>
              <a:gd name="T34" fmla="*/ 305 w 550"/>
              <a:gd name="T35" fmla="*/ 341 h 657"/>
              <a:gd name="T36" fmla="*/ 329 w 550"/>
              <a:gd name="T37" fmla="*/ 311 h 657"/>
              <a:gd name="T38" fmla="*/ 350 w 550"/>
              <a:gd name="T39" fmla="*/ 281 h 657"/>
              <a:gd name="T40" fmla="*/ 370 w 550"/>
              <a:gd name="T41" fmla="*/ 252 h 657"/>
              <a:gd name="T42" fmla="*/ 390 w 550"/>
              <a:gd name="T43" fmla="*/ 227 h 657"/>
              <a:gd name="T44" fmla="*/ 405 w 550"/>
              <a:gd name="T45" fmla="*/ 201 h 657"/>
              <a:gd name="T46" fmla="*/ 420 w 550"/>
              <a:gd name="T47" fmla="*/ 176 h 657"/>
              <a:gd name="T48" fmla="*/ 432 w 550"/>
              <a:gd name="T49" fmla="*/ 153 h 657"/>
              <a:gd name="T50" fmla="*/ 447 w 550"/>
              <a:gd name="T51" fmla="*/ 122 h 657"/>
              <a:gd name="T52" fmla="*/ 462 w 550"/>
              <a:gd name="T53" fmla="*/ 83 h 657"/>
              <a:gd name="T54" fmla="*/ 472 w 550"/>
              <a:gd name="T55" fmla="*/ 47 h 657"/>
              <a:gd name="T56" fmla="*/ 477 w 550"/>
              <a:gd name="T57" fmla="*/ 15 h 657"/>
              <a:gd name="T58" fmla="*/ 496 w 550"/>
              <a:gd name="T59" fmla="*/ 0 h 657"/>
              <a:gd name="T60" fmla="*/ 550 w 550"/>
              <a:gd name="T61" fmla="*/ 102 h 657"/>
              <a:gd name="T62" fmla="*/ 541 w 550"/>
              <a:gd name="T63" fmla="*/ 105 h 657"/>
              <a:gd name="T64" fmla="*/ 532 w 550"/>
              <a:gd name="T65" fmla="*/ 110 h 657"/>
              <a:gd name="T66" fmla="*/ 525 w 550"/>
              <a:gd name="T67" fmla="*/ 117 h 657"/>
              <a:gd name="T68" fmla="*/ 516 w 550"/>
              <a:gd name="T69" fmla="*/ 126 h 657"/>
              <a:gd name="T70" fmla="*/ 507 w 550"/>
              <a:gd name="T71" fmla="*/ 137 h 657"/>
              <a:gd name="T72" fmla="*/ 499 w 550"/>
              <a:gd name="T73" fmla="*/ 150 h 657"/>
              <a:gd name="T74" fmla="*/ 490 w 550"/>
              <a:gd name="T75" fmla="*/ 165 h 657"/>
              <a:gd name="T76" fmla="*/ 483 w 550"/>
              <a:gd name="T77" fmla="*/ 183 h 657"/>
              <a:gd name="T78" fmla="*/ 471 w 550"/>
              <a:gd name="T79" fmla="*/ 201 h 657"/>
              <a:gd name="T80" fmla="*/ 457 w 550"/>
              <a:gd name="T81" fmla="*/ 222 h 657"/>
              <a:gd name="T82" fmla="*/ 442 w 550"/>
              <a:gd name="T83" fmla="*/ 243 h 657"/>
              <a:gd name="T84" fmla="*/ 426 w 550"/>
              <a:gd name="T85" fmla="*/ 268 h 657"/>
              <a:gd name="T86" fmla="*/ 406 w 550"/>
              <a:gd name="T87" fmla="*/ 293 h 657"/>
              <a:gd name="T88" fmla="*/ 385 w 550"/>
              <a:gd name="T89" fmla="*/ 320 h 657"/>
              <a:gd name="T90" fmla="*/ 362 w 550"/>
              <a:gd name="T91" fmla="*/ 349 h 657"/>
              <a:gd name="T92" fmla="*/ 338 w 550"/>
              <a:gd name="T93" fmla="*/ 38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50" h="657">
                <a:moveTo>
                  <a:pt x="338" y="380"/>
                </a:moveTo>
                <a:lnTo>
                  <a:pt x="325" y="395"/>
                </a:lnTo>
                <a:lnTo>
                  <a:pt x="311" y="410"/>
                </a:lnTo>
                <a:lnTo>
                  <a:pt x="296" y="427"/>
                </a:lnTo>
                <a:lnTo>
                  <a:pt x="280" y="442"/>
                </a:lnTo>
                <a:lnTo>
                  <a:pt x="263" y="458"/>
                </a:lnTo>
                <a:lnTo>
                  <a:pt x="245" y="475"/>
                </a:lnTo>
                <a:lnTo>
                  <a:pt x="226" y="493"/>
                </a:lnTo>
                <a:lnTo>
                  <a:pt x="206" y="509"/>
                </a:lnTo>
                <a:lnTo>
                  <a:pt x="186" y="527"/>
                </a:lnTo>
                <a:lnTo>
                  <a:pt x="164" y="544"/>
                </a:lnTo>
                <a:lnTo>
                  <a:pt x="143" y="562"/>
                </a:lnTo>
                <a:lnTo>
                  <a:pt x="119" y="582"/>
                </a:lnTo>
                <a:lnTo>
                  <a:pt x="95" y="600"/>
                </a:lnTo>
                <a:lnTo>
                  <a:pt x="71" y="618"/>
                </a:lnTo>
                <a:lnTo>
                  <a:pt x="44" y="637"/>
                </a:lnTo>
                <a:lnTo>
                  <a:pt x="18" y="657"/>
                </a:lnTo>
                <a:lnTo>
                  <a:pt x="9" y="648"/>
                </a:lnTo>
                <a:lnTo>
                  <a:pt x="0" y="639"/>
                </a:lnTo>
                <a:lnTo>
                  <a:pt x="23" y="619"/>
                </a:lnTo>
                <a:lnTo>
                  <a:pt x="45" y="600"/>
                </a:lnTo>
                <a:lnTo>
                  <a:pt x="68" y="582"/>
                </a:lnTo>
                <a:lnTo>
                  <a:pt x="89" y="564"/>
                </a:lnTo>
                <a:lnTo>
                  <a:pt x="110" y="544"/>
                </a:lnTo>
                <a:lnTo>
                  <a:pt x="129" y="526"/>
                </a:lnTo>
                <a:lnTo>
                  <a:pt x="149" y="508"/>
                </a:lnTo>
                <a:lnTo>
                  <a:pt x="168" y="491"/>
                </a:lnTo>
                <a:lnTo>
                  <a:pt x="186" y="473"/>
                </a:lnTo>
                <a:lnTo>
                  <a:pt x="205" y="457"/>
                </a:lnTo>
                <a:lnTo>
                  <a:pt x="221" y="439"/>
                </a:lnTo>
                <a:lnTo>
                  <a:pt x="236" y="422"/>
                </a:lnTo>
                <a:lnTo>
                  <a:pt x="251" y="406"/>
                </a:lnTo>
                <a:lnTo>
                  <a:pt x="266" y="389"/>
                </a:lnTo>
                <a:lnTo>
                  <a:pt x="280" y="373"/>
                </a:lnTo>
                <a:lnTo>
                  <a:pt x="293" y="358"/>
                </a:lnTo>
                <a:lnTo>
                  <a:pt x="305" y="341"/>
                </a:lnTo>
                <a:lnTo>
                  <a:pt x="317" y="326"/>
                </a:lnTo>
                <a:lnTo>
                  <a:pt x="329" y="311"/>
                </a:lnTo>
                <a:lnTo>
                  <a:pt x="340" y="296"/>
                </a:lnTo>
                <a:lnTo>
                  <a:pt x="350" y="281"/>
                </a:lnTo>
                <a:lnTo>
                  <a:pt x="361" y="268"/>
                </a:lnTo>
                <a:lnTo>
                  <a:pt x="370" y="252"/>
                </a:lnTo>
                <a:lnTo>
                  <a:pt x="380" y="239"/>
                </a:lnTo>
                <a:lnTo>
                  <a:pt x="390" y="227"/>
                </a:lnTo>
                <a:lnTo>
                  <a:pt x="397" y="213"/>
                </a:lnTo>
                <a:lnTo>
                  <a:pt x="405" y="201"/>
                </a:lnTo>
                <a:lnTo>
                  <a:pt x="412" y="188"/>
                </a:lnTo>
                <a:lnTo>
                  <a:pt x="420" y="176"/>
                </a:lnTo>
                <a:lnTo>
                  <a:pt x="426" y="165"/>
                </a:lnTo>
                <a:lnTo>
                  <a:pt x="432" y="153"/>
                </a:lnTo>
                <a:lnTo>
                  <a:pt x="438" y="143"/>
                </a:lnTo>
                <a:lnTo>
                  <a:pt x="447" y="122"/>
                </a:lnTo>
                <a:lnTo>
                  <a:pt x="454" y="101"/>
                </a:lnTo>
                <a:lnTo>
                  <a:pt x="462" y="83"/>
                </a:lnTo>
                <a:lnTo>
                  <a:pt x="468" y="65"/>
                </a:lnTo>
                <a:lnTo>
                  <a:pt x="472" y="47"/>
                </a:lnTo>
                <a:lnTo>
                  <a:pt x="475" y="30"/>
                </a:lnTo>
                <a:lnTo>
                  <a:pt x="477" y="15"/>
                </a:lnTo>
                <a:lnTo>
                  <a:pt x="478" y="0"/>
                </a:lnTo>
                <a:lnTo>
                  <a:pt x="496" y="0"/>
                </a:lnTo>
                <a:lnTo>
                  <a:pt x="523" y="51"/>
                </a:lnTo>
                <a:lnTo>
                  <a:pt x="550" y="102"/>
                </a:lnTo>
                <a:lnTo>
                  <a:pt x="546" y="104"/>
                </a:lnTo>
                <a:lnTo>
                  <a:pt x="541" y="105"/>
                </a:lnTo>
                <a:lnTo>
                  <a:pt x="537" y="107"/>
                </a:lnTo>
                <a:lnTo>
                  <a:pt x="532" y="110"/>
                </a:lnTo>
                <a:lnTo>
                  <a:pt x="528" y="113"/>
                </a:lnTo>
                <a:lnTo>
                  <a:pt x="525" y="117"/>
                </a:lnTo>
                <a:lnTo>
                  <a:pt x="520" y="120"/>
                </a:lnTo>
                <a:lnTo>
                  <a:pt x="516" y="126"/>
                </a:lnTo>
                <a:lnTo>
                  <a:pt x="511" y="131"/>
                </a:lnTo>
                <a:lnTo>
                  <a:pt x="507" y="137"/>
                </a:lnTo>
                <a:lnTo>
                  <a:pt x="504" y="143"/>
                </a:lnTo>
                <a:lnTo>
                  <a:pt x="499" y="150"/>
                </a:lnTo>
                <a:lnTo>
                  <a:pt x="495" y="158"/>
                </a:lnTo>
                <a:lnTo>
                  <a:pt x="490" y="165"/>
                </a:lnTo>
                <a:lnTo>
                  <a:pt x="486" y="174"/>
                </a:lnTo>
                <a:lnTo>
                  <a:pt x="483" y="183"/>
                </a:lnTo>
                <a:lnTo>
                  <a:pt x="477" y="192"/>
                </a:lnTo>
                <a:lnTo>
                  <a:pt x="471" y="201"/>
                </a:lnTo>
                <a:lnTo>
                  <a:pt x="465" y="212"/>
                </a:lnTo>
                <a:lnTo>
                  <a:pt x="457" y="222"/>
                </a:lnTo>
                <a:lnTo>
                  <a:pt x="450" y="233"/>
                </a:lnTo>
                <a:lnTo>
                  <a:pt x="442" y="243"/>
                </a:lnTo>
                <a:lnTo>
                  <a:pt x="435" y="255"/>
                </a:lnTo>
                <a:lnTo>
                  <a:pt x="426" y="268"/>
                </a:lnTo>
                <a:lnTo>
                  <a:pt x="415" y="280"/>
                </a:lnTo>
                <a:lnTo>
                  <a:pt x="406" y="293"/>
                </a:lnTo>
                <a:lnTo>
                  <a:pt x="396" y="307"/>
                </a:lnTo>
                <a:lnTo>
                  <a:pt x="385" y="320"/>
                </a:lnTo>
                <a:lnTo>
                  <a:pt x="374" y="334"/>
                </a:lnTo>
                <a:lnTo>
                  <a:pt x="362" y="349"/>
                </a:lnTo>
                <a:lnTo>
                  <a:pt x="350" y="364"/>
                </a:lnTo>
                <a:lnTo>
                  <a:pt x="338" y="380"/>
                </a:lnTo>
                <a:lnTo>
                  <a:pt x="338" y="380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2"/>
          <p:cNvSpPr>
            <a:spLocks/>
          </p:cNvSpPr>
          <p:nvPr/>
        </p:nvSpPr>
        <p:spPr bwMode="auto">
          <a:xfrm>
            <a:off x="3886726" y="1561541"/>
            <a:ext cx="377258" cy="327133"/>
          </a:xfrm>
          <a:custGeom>
            <a:avLst/>
            <a:gdLst>
              <a:gd name="T0" fmla="*/ 572 w 572"/>
              <a:gd name="T1" fmla="*/ 466 h 496"/>
              <a:gd name="T2" fmla="*/ 572 w 572"/>
              <a:gd name="T3" fmla="*/ 487 h 496"/>
              <a:gd name="T4" fmla="*/ 475 w 572"/>
              <a:gd name="T5" fmla="*/ 492 h 496"/>
              <a:gd name="T6" fmla="*/ 378 w 572"/>
              <a:gd name="T7" fmla="*/ 496 h 496"/>
              <a:gd name="T8" fmla="*/ 331 w 572"/>
              <a:gd name="T9" fmla="*/ 439 h 496"/>
              <a:gd name="T10" fmla="*/ 284 w 572"/>
              <a:gd name="T11" fmla="*/ 380 h 496"/>
              <a:gd name="T12" fmla="*/ 188 w 572"/>
              <a:gd name="T13" fmla="*/ 265 h 496"/>
              <a:gd name="T14" fmla="*/ 93 w 572"/>
              <a:gd name="T15" fmla="*/ 147 h 496"/>
              <a:gd name="T16" fmla="*/ 47 w 572"/>
              <a:gd name="T17" fmla="*/ 90 h 496"/>
              <a:gd name="T18" fmla="*/ 0 w 572"/>
              <a:gd name="T19" fmla="*/ 32 h 496"/>
              <a:gd name="T20" fmla="*/ 9 w 572"/>
              <a:gd name="T21" fmla="*/ 0 h 496"/>
              <a:gd name="T22" fmla="*/ 26 w 572"/>
              <a:gd name="T23" fmla="*/ 20 h 496"/>
              <a:gd name="T24" fmla="*/ 42 w 572"/>
              <a:gd name="T25" fmla="*/ 39 h 496"/>
              <a:gd name="T26" fmla="*/ 59 w 572"/>
              <a:gd name="T27" fmla="*/ 57 h 496"/>
              <a:gd name="T28" fmla="*/ 74 w 572"/>
              <a:gd name="T29" fmla="*/ 75 h 496"/>
              <a:gd name="T30" fmla="*/ 89 w 572"/>
              <a:gd name="T31" fmla="*/ 93 h 496"/>
              <a:gd name="T32" fmla="*/ 105 w 572"/>
              <a:gd name="T33" fmla="*/ 110 h 496"/>
              <a:gd name="T34" fmla="*/ 119 w 572"/>
              <a:gd name="T35" fmla="*/ 126 h 496"/>
              <a:gd name="T36" fmla="*/ 134 w 572"/>
              <a:gd name="T37" fmla="*/ 143 h 496"/>
              <a:gd name="T38" fmla="*/ 148 w 572"/>
              <a:gd name="T39" fmla="*/ 158 h 496"/>
              <a:gd name="T40" fmla="*/ 161 w 572"/>
              <a:gd name="T41" fmla="*/ 173 h 496"/>
              <a:gd name="T42" fmla="*/ 175 w 572"/>
              <a:gd name="T43" fmla="*/ 188 h 496"/>
              <a:gd name="T44" fmla="*/ 188 w 572"/>
              <a:gd name="T45" fmla="*/ 202 h 496"/>
              <a:gd name="T46" fmla="*/ 200 w 572"/>
              <a:gd name="T47" fmla="*/ 215 h 496"/>
              <a:gd name="T48" fmla="*/ 212 w 572"/>
              <a:gd name="T49" fmla="*/ 229 h 496"/>
              <a:gd name="T50" fmla="*/ 224 w 572"/>
              <a:gd name="T51" fmla="*/ 241 h 496"/>
              <a:gd name="T52" fmla="*/ 235 w 572"/>
              <a:gd name="T53" fmla="*/ 253 h 496"/>
              <a:gd name="T54" fmla="*/ 247 w 572"/>
              <a:gd name="T55" fmla="*/ 263 h 496"/>
              <a:gd name="T56" fmla="*/ 257 w 572"/>
              <a:gd name="T57" fmla="*/ 275 h 496"/>
              <a:gd name="T58" fmla="*/ 268 w 572"/>
              <a:gd name="T59" fmla="*/ 286 h 496"/>
              <a:gd name="T60" fmla="*/ 277 w 572"/>
              <a:gd name="T61" fmla="*/ 295 h 496"/>
              <a:gd name="T62" fmla="*/ 287 w 572"/>
              <a:gd name="T63" fmla="*/ 304 h 496"/>
              <a:gd name="T64" fmla="*/ 296 w 572"/>
              <a:gd name="T65" fmla="*/ 313 h 496"/>
              <a:gd name="T66" fmla="*/ 306 w 572"/>
              <a:gd name="T67" fmla="*/ 322 h 496"/>
              <a:gd name="T68" fmla="*/ 315 w 572"/>
              <a:gd name="T69" fmla="*/ 329 h 496"/>
              <a:gd name="T70" fmla="*/ 322 w 572"/>
              <a:gd name="T71" fmla="*/ 337 h 496"/>
              <a:gd name="T72" fmla="*/ 330 w 572"/>
              <a:gd name="T73" fmla="*/ 344 h 496"/>
              <a:gd name="T74" fmla="*/ 337 w 572"/>
              <a:gd name="T75" fmla="*/ 350 h 496"/>
              <a:gd name="T76" fmla="*/ 345 w 572"/>
              <a:gd name="T77" fmla="*/ 356 h 496"/>
              <a:gd name="T78" fmla="*/ 351 w 572"/>
              <a:gd name="T79" fmla="*/ 362 h 496"/>
              <a:gd name="T80" fmla="*/ 358 w 572"/>
              <a:gd name="T81" fmla="*/ 367 h 496"/>
              <a:gd name="T82" fmla="*/ 364 w 572"/>
              <a:gd name="T83" fmla="*/ 371 h 496"/>
              <a:gd name="T84" fmla="*/ 369 w 572"/>
              <a:gd name="T85" fmla="*/ 376 h 496"/>
              <a:gd name="T86" fmla="*/ 390 w 572"/>
              <a:gd name="T87" fmla="*/ 392 h 496"/>
              <a:gd name="T88" fmla="*/ 412 w 572"/>
              <a:gd name="T89" fmla="*/ 407 h 496"/>
              <a:gd name="T90" fmla="*/ 435 w 572"/>
              <a:gd name="T91" fmla="*/ 421 h 496"/>
              <a:gd name="T92" fmla="*/ 460 w 572"/>
              <a:gd name="T93" fmla="*/ 433 h 496"/>
              <a:gd name="T94" fmla="*/ 486 w 572"/>
              <a:gd name="T95" fmla="*/ 443 h 496"/>
              <a:gd name="T96" fmla="*/ 500 w 572"/>
              <a:gd name="T97" fmla="*/ 448 h 496"/>
              <a:gd name="T98" fmla="*/ 513 w 572"/>
              <a:gd name="T99" fmla="*/ 452 h 496"/>
              <a:gd name="T100" fmla="*/ 528 w 572"/>
              <a:gd name="T101" fmla="*/ 455 h 496"/>
              <a:gd name="T102" fmla="*/ 542 w 572"/>
              <a:gd name="T103" fmla="*/ 460 h 496"/>
              <a:gd name="T104" fmla="*/ 557 w 572"/>
              <a:gd name="T105" fmla="*/ 463 h 496"/>
              <a:gd name="T106" fmla="*/ 572 w 572"/>
              <a:gd name="T107" fmla="*/ 466 h 496"/>
              <a:gd name="T108" fmla="*/ 572 w 572"/>
              <a:gd name="T109" fmla="*/ 46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72" h="496">
                <a:moveTo>
                  <a:pt x="572" y="466"/>
                </a:moveTo>
                <a:lnTo>
                  <a:pt x="572" y="487"/>
                </a:lnTo>
                <a:lnTo>
                  <a:pt x="475" y="492"/>
                </a:lnTo>
                <a:lnTo>
                  <a:pt x="378" y="496"/>
                </a:lnTo>
                <a:lnTo>
                  <a:pt x="331" y="439"/>
                </a:lnTo>
                <a:lnTo>
                  <a:pt x="284" y="380"/>
                </a:lnTo>
                <a:lnTo>
                  <a:pt x="188" y="265"/>
                </a:lnTo>
                <a:lnTo>
                  <a:pt x="93" y="147"/>
                </a:lnTo>
                <a:lnTo>
                  <a:pt x="47" y="90"/>
                </a:lnTo>
                <a:lnTo>
                  <a:pt x="0" y="32"/>
                </a:lnTo>
                <a:lnTo>
                  <a:pt x="9" y="0"/>
                </a:lnTo>
                <a:lnTo>
                  <a:pt x="26" y="20"/>
                </a:lnTo>
                <a:lnTo>
                  <a:pt x="42" y="39"/>
                </a:lnTo>
                <a:lnTo>
                  <a:pt x="59" y="57"/>
                </a:lnTo>
                <a:lnTo>
                  <a:pt x="74" y="75"/>
                </a:lnTo>
                <a:lnTo>
                  <a:pt x="89" y="93"/>
                </a:lnTo>
                <a:lnTo>
                  <a:pt x="105" y="110"/>
                </a:lnTo>
                <a:lnTo>
                  <a:pt x="119" y="126"/>
                </a:lnTo>
                <a:lnTo>
                  <a:pt x="134" y="143"/>
                </a:lnTo>
                <a:lnTo>
                  <a:pt x="148" y="158"/>
                </a:lnTo>
                <a:lnTo>
                  <a:pt x="161" y="173"/>
                </a:lnTo>
                <a:lnTo>
                  <a:pt x="175" y="188"/>
                </a:lnTo>
                <a:lnTo>
                  <a:pt x="188" y="202"/>
                </a:lnTo>
                <a:lnTo>
                  <a:pt x="200" y="215"/>
                </a:lnTo>
                <a:lnTo>
                  <a:pt x="212" y="229"/>
                </a:lnTo>
                <a:lnTo>
                  <a:pt x="224" y="241"/>
                </a:lnTo>
                <a:lnTo>
                  <a:pt x="235" y="253"/>
                </a:lnTo>
                <a:lnTo>
                  <a:pt x="247" y="263"/>
                </a:lnTo>
                <a:lnTo>
                  <a:pt x="257" y="275"/>
                </a:lnTo>
                <a:lnTo>
                  <a:pt x="268" y="286"/>
                </a:lnTo>
                <a:lnTo>
                  <a:pt x="277" y="295"/>
                </a:lnTo>
                <a:lnTo>
                  <a:pt x="287" y="304"/>
                </a:lnTo>
                <a:lnTo>
                  <a:pt x="296" y="313"/>
                </a:lnTo>
                <a:lnTo>
                  <a:pt x="306" y="322"/>
                </a:lnTo>
                <a:lnTo>
                  <a:pt x="315" y="329"/>
                </a:lnTo>
                <a:lnTo>
                  <a:pt x="322" y="337"/>
                </a:lnTo>
                <a:lnTo>
                  <a:pt x="330" y="344"/>
                </a:lnTo>
                <a:lnTo>
                  <a:pt x="337" y="350"/>
                </a:lnTo>
                <a:lnTo>
                  <a:pt x="345" y="356"/>
                </a:lnTo>
                <a:lnTo>
                  <a:pt x="351" y="362"/>
                </a:lnTo>
                <a:lnTo>
                  <a:pt x="358" y="367"/>
                </a:lnTo>
                <a:lnTo>
                  <a:pt x="364" y="371"/>
                </a:lnTo>
                <a:lnTo>
                  <a:pt x="369" y="376"/>
                </a:lnTo>
                <a:lnTo>
                  <a:pt x="390" y="392"/>
                </a:lnTo>
                <a:lnTo>
                  <a:pt x="412" y="407"/>
                </a:lnTo>
                <a:lnTo>
                  <a:pt x="435" y="421"/>
                </a:lnTo>
                <a:lnTo>
                  <a:pt x="460" y="433"/>
                </a:lnTo>
                <a:lnTo>
                  <a:pt x="486" y="443"/>
                </a:lnTo>
                <a:lnTo>
                  <a:pt x="500" y="448"/>
                </a:lnTo>
                <a:lnTo>
                  <a:pt x="513" y="452"/>
                </a:lnTo>
                <a:lnTo>
                  <a:pt x="528" y="455"/>
                </a:lnTo>
                <a:lnTo>
                  <a:pt x="542" y="460"/>
                </a:lnTo>
                <a:lnTo>
                  <a:pt x="557" y="463"/>
                </a:lnTo>
                <a:lnTo>
                  <a:pt x="572" y="466"/>
                </a:lnTo>
                <a:lnTo>
                  <a:pt x="572" y="466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3"/>
          <p:cNvSpPr>
            <a:spLocks/>
          </p:cNvSpPr>
          <p:nvPr/>
        </p:nvSpPr>
        <p:spPr bwMode="auto">
          <a:xfrm>
            <a:off x="3773945" y="1791721"/>
            <a:ext cx="261838" cy="59359"/>
          </a:xfrm>
          <a:custGeom>
            <a:avLst/>
            <a:gdLst>
              <a:gd name="T0" fmla="*/ 0 w 397"/>
              <a:gd name="T1" fmla="*/ 45 h 90"/>
              <a:gd name="T2" fmla="*/ 18 w 397"/>
              <a:gd name="T3" fmla="*/ 43 h 90"/>
              <a:gd name="T4" fmla="*/ 34 w 397"/>
              <a:gd name="T5" fmla="*/ 42 h 90"/>
              <a:gd name="T6" fmla="*/ 51 w 397"/>
              <a:gd name="T7" fmla="*/ 40 h 90"/>
              <a:gd name="T8" fmla="*/ 67 w 397"/>
              <a:gd name="T9" fmla="*/ 40 h 90"/>
              <a:gd name="T10" fmla="*/ 84 w 397"/>
              <a:gd name="T11" fmla="*/ 39 h 90"/>
              <a:gd name="T12" fmla="*/ 99 w 397"/>
              <a:gd name="T13" fmla="*/ 37 h 90"/>
              <a:gd name="T14" fmla="*/ 113 w 397"/>
              <a:gd name="T15" fmla="*/ 36 h 90"/>
              <a:gd name="T16" fmla="*/ 128 w 397"/>
              <a:gd name="T17" fmla="*/ 36 h 90"/>
              <a:gd name="T18" fmla="*/ 141 w 397"/>
              <a:gd name="T19" fmla="*/ 34 h 90"/>
              <a:gd name="T20" fmla="*/ 153 w 397"/>
              <a:gd name="T21" fmla="*/ 33 h 90"/>
              <a:gd name="T22" fmla="*/ 165 w 397"/>
              <a:gd name="T23" fmla="*/ 33 h 90"/>
              <a:gd name="T24" fmla="*/ 177 w 397"/>
              <a:gd name="T25" fmla="*/ 31 h 90"/>
              <a:gd name="T26" fmla="*/ 189 w 397"/>
              <a:gd name="T27" fmla="*/ 30 h 90"/>
              <a:gd name="T28" fmla="*/ 200 w 397"/>
              <a:gd name="T29" fmla="*/ 30 h 90"/>
              <a:gd name="T30" fmla="*/ 210 w 397"/>
              <a:gd name="T31" fmla="*/ 28 h 90"/>
              <a:gd name="T32" fmla="*/ 219 w 397"/>
              <a:gd name="T33" fmla="*/ 28 h 90"/>
              <a:gd name="T34" fmla="*/ 228 w 397"/>
              <a:gd name="T35" fmla="*/ 27 h 90"/>
              <a:gd name="T36" fmla="*/ 237 w 397"/>
              <a:gd name="T37" fmla="*/ 27 h 90"/>
              <a:gd name="T38" fmla="*/ 245 w 397"/>
              <a:gd name="T39" fmla="*/ 25 h 90"/>
              <a:gd name="T40" fmla="*/ 252 w 397"/>
              <a:gd name="T41" fmla="*/ 25 h 90"/>
              <a:gd name="T42" fmla="*/ 260 w 397"/>
              <a:gd name="T43" fmla="*/ 24 h 90"/>
              <a:gd name="T44" fmla="*/ 266 w 397"/>
              <a:gd name="T45" fmla="*/ 24 h 90"/>
              <a:gd name="T46" fmla="*/ 272 w 397"/>
              <a:gd name="T47" fmla="*/ 22 h 90"/>
              <a:gd name="T48" fmla="*/ 278 w 397"/>
              <a:gd name="T49" fmla="*/ 22 h 90"/>
              <a:gd name="T50" fmla="*/ 283 w 397"/>
              <a:gd name="T51" fmla="*/ 21 h 90"/>
              <a:gd name="T52" fmla="*/ 287 w 397"/>
              <a:gd name="T53" fmla="*/ 21 h 90"/>
              <a:gd name="T54" fmla="*/ 290 w 397"/>
              <a:gd name="T55" fmla="*/ 21 h 90"/>
              <a:gd name="T56" fmla="*/ 293 w 397"/>
              <a:gd name="T57" fmla="*/ 19 h 90"/>
              <a:gd name="T58" fmla="*/ 296 w 397"/>
              <a:gd name="T59" fmla="*/ 19 h 90"/>
              <a:gd name="T60" fmla="*/ 299 w 397"/>
              <a:gd name="T61" fmla="*/ 19 h 90"/>
              <a:gd name="T62" fmla="*/ 301 w 397"/>
              <a:gd name="T63" fmla="*/ 18 h 90"/>
              <a:gd name="T64" fmla="*/ 302 w 397"/>
              <a:gd name="T65" fmla="*/ 18 h 90"/>
              <a:gd name="T66" fmla="*/ 304 w 397"/>
              <a:gd name="T67" fmla="*/ 16 h 90"/>
              <a:gd name="T68" fmla="*/ 307 w 397"/>
              <a:gd name="T69" fmla="*/ 15 h 90"/>
              <a:gd name="T70" fmla="*/ 310 w 397"/>
              <a:gd name="T71" fmla="*/ 13 h 90"/>
              <a:gd name="T72" fmla="*/ 314 w 397"/>
              <a:gd name="T73" fmla="*/ 10 h 90"/>
              <a:gd name="T74" fmla="*/ 319 w 397"/>
              <a:gd name="T75" fmla="*/ 9 h 90"/>
              <a:gd name="T76" fmla="*/ 323 w 397"/>
              <a:gd name="T77" fmla="*/ 6 h 90"/>
              <a:gd name="T78" fmla="*/ 328 w 397"/>
              <a:gd name="T79" fmla="*/ 3 h 90"/>
              <a:gd name="T80" fmla="*/ 332 w 397"/>
              <a:gd name="T81" fmla="*/ 0 h 90"/>
              <a:gd name="T82" fmla="*/ 362 w 397"/>
              <a:gd name="T83" fmla="*/ 18 h 90"/>
              <a:gd name="T84" fmla="*/ 392 w 397"/>
              <a:gd name="T85" fmla="*/ 36 h 90"/>
              <a:gd name="T86" fmla="*/ 394 w 397"/>
              <a:gd name="T87" fmla="*/ 45 h 90"/>
              <a:gd name="T88" fmla="*/ 397 w 397"/>
              <a:gd name="T89" fmla="*/ 54 h 90"/>
              <a:gd name="T90" fmla="*/ 113 w 397"/>
              <a:gd name="T91" fmla="*/ 76 h 90"/>
              <a:gd name="T92" fmla="*/ 107 w 397"/>
              <a:gd name="T93" fmla="*/ 76 h 90"/>
              <a:gd name="T94" fmla="*/ 101 w 397"/>
              <a:gd name="T95" fmla="*/ 76 h 90"/>
              <a:gd name="T96" fmla="*/ 95 w 397"/>
              <a:gd name="T97" fmla="*/ 78 h 90"/>
              <a:gd name="T98" fmla="*/ 89 w 397"/>
              <a:gd name="T99" fmla="*/ 79 h 90"/>
              <a:gd name="T100" fmla="*/ 81 w 397"/>
              <a:gd name="T101" fmla="*/ 81 h 90"/>
              <a:gd name="T102" fmla="*/ 73 w 397"/>
              <a:gd name="T103" fmla="*/ 84 h 90"/>
              <a:gd name="T104" fmla="*/ 66 w 397"/>
              <a:gd name="T105" fmla="*/ 87 h 90"/>
              <a:gd name="T106" fmla="*/ 58 w 397"/>
              <a:gd name="T107" fmla="*/ 90 h 90"/>
              <a:gd name="T108" fmla="*/ 28 w 397"/>
              <a:gd name="T109" fmla="*/ 67 h 90"/>
              <a:gd name="T110" fmla="*/ 0 w 397"/>
              <a:gd name="T111" fmla="*/ 45 h 90"/>
              <a:gd name="T112" fmla="*/ 0 w 397"/>
              <a:gd name="T113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7" h="90">
                <a:moveTo>
                  <a:pt x="0" y="45"/>
                </a:moveTo>
                <a:lnTo>
                  <a:pt x="18" y="43"/>
                </a:lnTo>
                <a:lnTo>
                  <a:pt x="34" y="42"/>
                </a:lnTo>
                <a:lnTo>
                  <a:pt x="51" y="40"/>
                </a:lnTo>
                <a:lnTo>
                  <a:pt x="67" y="40"/>
                </a:lnTo>
                <a:lnTo>
                  <a:pt x="84" y="39"/>
                </a:lnTo>
                <a:lnTo>
                  <a:pt x="99" y="37"/>
                </a:lnTo>
                <a:lnTo>
                  <a:pt x="113" y="36"/>
                </a:lnTo>
                <a:lnTo>
                  <a:pt x="128" y="36"/>
                </a:lnTo>
                <a:lnTo>
                  <a:pt x="141" y="34"/>
                </a:lnTo>
                <a:lnTo>
                  <a:pt x="153" y="33"/>
                </a:lnTo>
                <a:lnTo>
                  <a:pt x="165" y="33"/>
                </a:lnTo>
                <a:lnTo>
                  <a:pt x="177" y="31"/>
                </a:lnTo>
                <a:lnTo>
                  <a:pt x="189" y="30"/>
                </a:lnTo>
                <a:lnTo>
                  <a:pt x="200" y="30"/>
                </a:lnTo>
                <a:lnTo>
                  <a:pt x="210" y="28"/>
                </a:lnTo>
                <a:lnTo>
                  <a:pt x="219" y="28"/>
                </a:lnTo>
                <a:lnTo>
                  <a:pt x="228" y="27"/>
                </a:lnTo>
                <a:lnTo>
                  <a:pt x="237" y="27"/>
                </a:lnTo>
                <a:lnTo>
                  <a:pt x="245" y="25"/>
                </a:lnTo>
                <a:lnTo>
                  <a:pt x="252" y="25"/>
                </a:lnTo>
                <a:lnTo>
                  <a:pt x="260" y="24"/>
                </a:lnTo>
                <a:lnTo>
                  <a:pt x="266" y="24"/>
                </a:lnTo>
                <a:lnTo>
                  <a:pt x="272" y="22"/>
                </a:lnTo>
                <a:lnTo>
                  <a:pt x="278" y="22"/>
                </a:lnTo>
                <a:lnTo>
                  <a:pt x="283" y="21"/>
                </a:lnTo>
                <a:lnTo>
                  <a:pt x="287" y="21"/>
                </a:lnTo>
                <a:lnTo>
                  <a:pt x="290" y="21"/>
                </a:lnTo>
                <a:lnTo>
                  <a:pt x="293" y="19"/>
                </a:lnTo>
                <a:lnTo>
                  <a:pt x="296" y="19"/>
                </a:lnTo>
                <a:lnTo>
                  <a:pt x="299" y="19"/>
                </a:lnTo>
                <a:lnTo>
                  <a:pt x="301" y="18"/>
                </a:lnTo>
                <a:lnTo>
                  <a:pt x="302" y="18"/>
                </a:lnTo>
                <a:lnTo>
                  <a:pt x="304" y="16"/>
                </a:lnTo>
                <a:lnTo>
                  <a:pt x="307" y="15"/>
                </a:lnTo>
                <a:lnTo>
                  <a:pt x="310" y="13"/>
                </a:lnTo>
                <a:lnTo>
                  <a:pt x="314" y="10"/>
                </a:lnTo>
                <a:lnTo>
                  <a:pt x="319" y="9"/>
                </a:lnTo>
                <a:lnTo>
                  <a:pt x="323" y="6"/>
                </a:lnTo>
                <a:lnTo>
                  <a:pt x="328" y="3"/>
                </a:lnTo>
                <a:lnTo>
                  <a:pt x="332" y="0"/>
                </a:lnTo>
                <a:lnTo>
                  <a:pt x="362" y="18"/>
                </a:lnTo>
                <a:lnTo>
                  <a:pt x="392" y="36"/>
                </a:lnTo>
                <a:lnTo>
                  <a:pt x="394" y="45"/>
                </a:lnTo>
                <a:lnTo>
                  <a:pt x="397" y="54"/>
                </a:lnTo>
                <a:lnTo>
                  <a:pt x="113" y="76"/>
                </a:lnTo>
                <a:lnTo>
                  <a:pt x="107" y="76"/>
                </a:lnTo>
                <a:lnTo>
                  <a:pt x="101" y="76"/>
                </a:lnTo>
                <a:lnTo>
                  <a:pt x="95" y="78"/>
                </a:lnTo>
                <a:lnTo>
                  <a:pt x="89" y="79"/>
                </a:lnTo>
                <a:lnTo>
                  <a:pt x="81" y="81"/>
                </a:lnTo>
                <a:lnTo>
                  <a:pt x="73" y="84"/>
                </a:lnTo>
                <a:lnTo>
                  <a:pt x="66" y="87"/>
                </a:lnTo>
                <a:lnTo>
                  <a:pt x="58" y="90"/>
                </a:lnTo>
                <a:lnTo>
                  <a:pt x="28" y="67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4"/>
          <p:cNvSpPr>
            <a:spLocks/>
          </p:cNvSpPr>
          <p:nvPr/>
        </p:nvSpPr>
        <p:spPr bwMode="auto">
          <a:xfrm>
            <a:off x="3654568" y="1906482"/>
            <a:ext cx="499273" cy="83102"/>
          </a:xfrm>
          <a:custGeom>
            <a:avLst/>
            <a:gdLst>
              <a:gd name="T0" fmla="*/ 113 w 757"/>
              <a:gd name="T1" fmla="*/ 113 h 126"/>
              <a:gd name="T2" fmla="*/ 107 w 757"/>
              <a:gd name="T3" fmla="*/ 113 h 126"/>
              <a:gd name="T4" fmla="*/ 101 w 757"/>
              <a:gd name="T5" fmla="*/ 113 h 126"/>
              <a:gd name="T6" fmla="*/ 95 w 757"/>
              <a:gd name="T7" fmla="*/ 114 h 126"/>
              <a:gd name="T8" fmla="*/ 89 w 757"/>
              <a:gd name="T9" fmla="*/ 116 h 126"/>
              <a:gd name="T10" fmla="*/ 82 w 757"/>
              <a:gd name="T11" fmla="*/ 117 h 126"/>
              <a:gd name="T12" fmla="*/ 74 w 757"/>
              <a:gd name="T13" fmla="*/ 120 h 126"/>
              <a:gd name="T14" fmla="*/ 66 w 757"/>
              <a:gd name="T15" fmla="*/ 122 h 126"/>
              <a:gd name="T16" fmla="*/ 59 w 757"/>
              <a:gd name="T17" fmla="*/ 126 h 126"/>
              <a:gd name="T18" fmla="*/ 29 w 757"/>
              <a:gd name="T19" fmla="*/ 104 h 126"/>
              <a:gd name="T20" fmla="*/ 0 w 757"/>
              <a:gd name="T21" fmla="*/ 81 h 126"/>
              <a:gd name="T22" fmla="*/ 163 w 757"/>
              <a:gd name="T23" fmla="*/ 66 h 126"/>
              <a:gd name="T24" fmla="*/ 325 w 757"/>
              <a:gd name="T25" fmla="*/ 51 h 126"/>
              <a:gd name="T26" fmla="*/ 486 w 757"/>
              <a:gd name="T27" fmla="*/ 38 h 126"/>
              <a:gd name="T28" fmla="*/ 648 w 757"/>
              <a:gd name="T29" fmla="*/ 23 h 126"/>
              <a:gd name="T30" fmla="*/ 655 w 757"/>
              <a:gd name="T31" fmla="*/ 21 h 126"/>
              <a:gd name="T32" fmla="*/ 661 w 757"/>
              <a:gd name="T33" fmla="*/ 20 h 126"/>
              <a:gd name="T34" fmla="*/ 665 w 757"/>
              <a:gd name="T35" fmla="*/ 17 h 126"/>
              <a:gd name="T36" fmla="*/ 671 w 757"/>
              <a:gd name="T37" fmla="*/ 15 h 126"/>
              <a:gd name="T38" fmla="*/ 677 w 757"/>
              <a:gd name="T39" fmla="*/ 12 h 126"/>
              <a:gd name="T40" fmla="*/ 683 w 757"/>
              <a:gd name="T41" fmla="*/ 9 h 126"/>
              <a:gd name="T42" fmla="*/ 689 w 757"/>
              <a:gd name="T43" fmla="*/ 5 h 126"/>
              <a:gd name="T44" fmla="*/ 694 w 757"/>
              <a:gd name="T45" fmla="*/ 0 h 126"/>
              <a:gd name="T46" fmla="*/ 725 w 757"/>
              <a:gd name="T47" fmla="*/ 18 h 126"/>
              <a:gd name="T48" fmla="*/ 757 w 757"/>
              <a:gd name="T49" fmla="*/ 36 h 126"/>
              <a:gd name="T50" fmla="*/ 757 w 757"/>
              <a:gd name="T51" fmla="*/ 45 h 126"/>
              <a:gd name="T52" fmla="*/ 757 w 757"/>
              <a:gd name="T53" fmla="*/ 54 h 126"/>
              <a:gd name="T54" fmla="*/ 435 w 757"/>
              <a:gd name="T55" fmla="*/ 83 h 126"/>
              <a:gd name="T56" fmla="*/ 113 w 757"/>
              <a:gd name="T57" fmla="*/ 113 h 126"/>
              <a:gd name="T58" fmla="*/ 113 w 757"/>
              <a:gd name="T59" fmla="*/ 11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7" h="126">
                <a:moveTo>
                  <a:pt x="113" y="113"/>
                </a:moveTo>
                <a:lnTo>
                  <a:pt x="107" y="113"/>
                </a:lnTo>
                <a:lnTo>
                  <a:pt x="101" y="113"/>
                </a:lnTo>
                <a:lnTo>
                  <a:pt x="95" y="114"/>
                </a:lnTo>
                <a:lnTo>
                  <a:pt x="89" y="116"/>
                </a:lnTo>
                <a:lnTo>
                  <a:pt x="82" y="117"/>
                </a:lnTo>
                <a:lnTo>
                  <a:pt x="74" y="120"/>
                </a:lnTo>
                <a:lnTo>
                  <a:pt x="66" y="122"/>
                </a:lnTo>
                <a:lnTo>
                  <a:pt x="59" y="126"/>
                </a:lnTo>
                <a:lnTo>
                  <a:pt x="29" y="104"/>
                </a:lnTo>
                <a:lnTo>
                  <a:pt x="0" y="81"/>
                </a:lnTo>
                <a:lnTo>
                  <a:pt x="163" y="66"/>
                </a:lnTo>
                <a:lnTo>
                  <a:pt x="325" y="51"/>
                </a:lnTo>
                <a:lnTo>
                  <a:pt x="486" y="38"/>
                </a:lnTo>
                <a:lnTo>
                  <a:pt x="648" y="23"/>
                </a:lnTo>
                <a:lnTo>
                  <a:pt x="655" y="21"/>
                </a:lnTo>
                <a:lnTo>
                  <a:pt x="661" y="20"/>
                </a:lnTo>
                <a:lnTo>
                  <a:pt x="665" y="17"/>
                </a:lnTo>
                <a:lnTo>
                  <a:pt x="671" y="15"/>
                </a:lnTo>
                <a:lnTo>
                  <a:pt x="677" y="12"/>
                </a:lnTo>
                <a:lnTo>
                  <a:pt x="683" y="9"/>
                </a:lnTo>
                <a:lnTo>
                  <a:pt x="689" y="5"/>
                </a:lnTo>
                <a:lnTo>
                  <a:pt x="694" y="0"/>
                </a:lnTo>
                <a:lnTo>
                  <a:pt x="725" y="18"/>
                </a:lnTo>
                <a:lnTo>
                  <a:pt x="757" y="36"/>
                </a:lnTo>
                <a:lnTo>
                  <a:pt x="757" y="45"/>
                </a:lnTo>
                <a:lnTo>
                  <a:pt x="757" y="54"/>
                </a:lnTo>
                <a:lnTo>
                  <a:pt x="435" y="83"/>
                </a:lnTo>
                <a:lnTo>
                  <a:pt x="113" y="113"/>
                </a:lnTo>
                <a:lnTo>
                  <a:pt x="113" y="113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55"/>
          <p:cNvSpPr>
            <a:spLocks/>
          </p:cNvSpPr>
          <p:nvPr/>
        </p:nvSpPr>
        <p:spPr bwMode="auto">
          <a:xfrm>
            <a:off x="3702055" y="1957267"/>
            <a:ext cx="365386" cy="235457"/>
          </a:xfrm>
          <a:custGeom>
            <a:avLst/>
            <a:gdLst>
              <a:gd name="T0" fmla="*/ 23 w 554"/>
              <a:gd name="T1" fmla="*/ 329 h 357"/>
              <a:gd name="T2" fmla="*/ 5 w 554"/>
              <a:gd name="T3" fmla="*/ 297 h 357"/>
              <a:gd name="T4" fmla="*/ 19 w 554"/>
              <a:gd name="T5" fmla="*/ 293 h 357"/>
              <a:gd name="T6" fmla="*/ 32 w 554"/>
              <a:gd name="T7" fmla="*/ 284 h 357"/>
              <a:gd name="T8" fmla="*/ 49 w 554"/>
              <a:gd name="T9" fmla="*/ 272 h 357"/>
              <a:gd name="T10" fmla="*/ 67 w 554"/>
              <a:gd name="T11" fmla="*/ 257 h 357"/>
              <a:gd name="T12" fmla="*/ 86 w 554"/>
              <a:gd name="T13" fmla="*/ 237 h 357"/>
              <a:gd name="T14" fmla="*/ 109 w 554"/>
              <a:gd name="T15" fmla="*/ 213 h 357"/>
              <a:gd name="T16" fmla="*/ 131 w 554"/>
              <a:gd name="T17" fmla="*/ 185 h 357"/>
              <a:gd name="T18" fmla="*/ 157 w 554"/>
              <a:gd name="T19" fmla="*/ 155 h 357"/>
              <a:gd name="T20" fmla="*/ 179 w 554"/>
              <a:gd name="T21" fmla="*/ 126 h 357"/>
              <a:gd name="T22" fmla="*/ 198 w 554"/>
              <a:gd name="T23" fmla="*/ 100 h 357"/>
              <a:gd name="T24" fmla="*/ 214 w 554"/>
              <a:gd name="T25" fmla="*/ 76 h 357"/>
              <a:gd name="T26" fmla="*/ 228 w 554"/>
              <a:gd name="T27" fmla="*/ 55 h 357"/>
              <a:gd name="T28" fmla="*/ 240 w 554"/>
              <a:gd name="T29" fmla="*/ 36 h 357"/>
              <a:gd name="T30" fmla="*/ 247 w 554"/>
              <a:gd name="T31" fmla="*/ 19 h 357"/>
              <a:gd name="T32" fmla="*/ 252 w 554"/>
              <a:gd name="T33" fmla="*/ 6 h 357"/>
              <a:gd name="T34" fmla="*/ 285 w 554"/>
              <a:gd name="T35" fmla="*/ 40 h 357"/>
              <a:gd name="T36" fmla="*/ 307 w 554"/>
              <a:gd name="T37" fmla="*/ 82 h 357"/>
              <a:gd name="T38" fmla="*/ 291 w 554"/>
              <a:gd name="T39" fmla="*/ 91 h 357"/>
              <a:gd name="T40" fmla="*/ 273 w 554"/>
              <a:gd name="T41" fmla="*/ 103 h 357"/>
              <a:gd name="T42" fmla="*/ 253 w 554"/>
              <a:gd name="T43" fmla="*/ 123 h 357"/>
              <a:gd name="T44" fmla="*/ 238 w 554"/>
              <a:gd name="T45" fmla="*/ 139 h 357"/>
              <a:gd name="T46" fmla="*/ 226 w 554"/>
              <a:gd name="T47" fmla="*/ 153 h 357"/>
              <a:gd name="T48" fmla="*/ 211 w 554"/>
              <a:gd name="T49" fmla="*/ 170 h 357"/>
              <a:gd name="T50" fmla="*/ 193 w 554"/>
              <a:gd name="T51" fmla="*/ 188 h 357"/>
              <a:gd name="T52" fmla="*/ 172 w 554"/>
              <a:gd name="T53" fmla="*/ 207 h 357"/>
              <a:gd name="T54" fmla="*/ 149 w 554"/>
              <a:gd name="T55" fmla="*/ 230 h 357"/>
              <a:gd name="T56" fmla="*/ 124 w 554"/>
              <a:gd name="T57" fmla="*/ 254 h 357"/>
              <a:gd name="T58" fmla="*/ 97 w 554"/>
              <a:gd name="T59" fmla="*/ 281 h 357"/>
              <a:gd name="T60" fmla="*/ 316 w 554"/>
              <a:gd name="T61" fmla="*/ 272 h 357"/>
              <a:gd name="T62" fmla="*/ 552 w 554"/>
              <a:gd name="T63" fmla="*/ 263 h 357"/>
              <a:gd name="T64" fmla="*/ 525 w 554"/>
              <a:gd name="T65" fmla="*/ 281 h 357"/>
              <a:gd name="T66" fmla="*/ 470 w 554"/>
              <a:gd name="T67" fmla="*/ 288 h 357"/>
              <a:gd name="T68" fmla="*/ 417 w 554"/>
              <a:gd name="T69" fmla="*/ 294 h 357"/>
              <a:gd name="T70" fmla="*/ 369 w 554"/>
              <a:gd name="T71" fmla="*/ 302 h 357"/>
              <a:gd name="T72" fmla="*/ 322 w 554"/>
              <a:gd name="T73" fmla="*/ 308 h 357"/>
              <a:gd name="T74" fmla="*/ 280 w 554"/>
              <a:gd name="T75" fmla="*/ 314 h 357"/>
              <a:gd name="T76" fmla="*/ 241 w 554"/>
              <a:gd name="T77" fmla="*/ 320 h 357"/>
              <a:gd name="T78" fmla="*/ 207 w 554"/>
              <a:gd name="T79" fmla="*/ 324 h 357"/>
              <a:gd name="T80" fmla="*/ 175 w 554"/>
              <a:gd name="T81" fmla="*/ 330 h 357"/>
              <a:gd name="T82" fmla="*/ 146 w 554"/>
              <a:gd name="T83" fmla="*/ 335 h 357"/>
              <a:gd name="T84" fmla="*/ 121 w 554"/>
              <a:gd name="T85" fmla="*/ 339 h 357"/>
              <a:gd name="T86" fmla="*/ 100 w 554"/>
              <a:gd name="T87" fmla="*/ 342 h 357"/>
              <a:gd name="T88" fmla="*/ 82 w 554"/>
              <a:gd name="T89" fmla="*/ 347 h 357"/>
              <a:gd name="T90" fmla="*/ 67 w 554"/>
              <a:gd name="T91" fmla="*/ 350 h 357"/>
              <a:gd name="T92" fmla="*/ 55 w 554"/>
              <a:gd name="T93" fmla="*/ 353 h 357"/>
              <a:gd name="T94" fmla="*/ 47 w 554"/>
              <a:gd name="T95" fmla="*/ 356 h 357"/>
              <a:gd name="T96" fmla="*/ 46 w 554"/>
              <a:gd name="T97" fmla="*/ 35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54" h="357">
                <a:moveTo>
                  <a:pt x="46" y="357"/>
                </a:moveTo>
                <a:lnTo>
                  <a:pt x="23" y="329"/>
                </a:lnTo>
                <a:lnTo>
                  <a:pt x="0" y="299"/>
                </a:lnTo>
                <a:lnTo>
                  <a:pt x="5" y="297"/>
                </a:lnTo>
                <a:lnTo>
                  <a:pt x="11" y="296"/>
                </a:lnTo>
                <a:lnTo>
                  <a:pt x="19" y="293"/>
                </a:lnTo>
                <a:lnTo>
                  <a:pt x="25" y="288"/>
                </a:lnTo>
                <a:lnTo>
                  <a:pt x="32" y="284"/>
                </a:lnTo>
                <a:lnTo>
                  <a:pt x="40" y="279"/>
                </a:lnTo>
                <a:lnTo>
                  <a:pt x="49" y="272"/>
                </a:lnTo>
                <a:lnTo>
                  <a:pt x="58" y="264"/>
                </a:lnTo>
                <a:lnTo>
                  <a:pt x="67" y="257"/>
                </a:lnTo>
                <a:lnTo>
                  <a:pt x="77" y="246"/>
                </a:lnTo>
                <a:lnTo>
                  <a:pt x="86" y="237"/>
                </a:lnTo>
                <a:lnTo>
                  <a:pt x="97" y="225"/>
                </a:lnTo>
                <a:lnTo>
                  <a:pt x="109" y="213"/>
                </a:lnTo>
                <a:lnTo>
                  <a:pt x="121" y="200"/>
                </a:lnTo>
                <a:lnTo>
                  <a:pt x="131" y="185"/>
                </a:lnTo>
                <a:lnTo>
                  <a:pt x="145" y="170"/>
                </a:lnTo>
                <a:lnTo>
                  <a:pt x="157" y="155"/>
                </a:lnTo>
                <a:lnTo>
                  <a:pt x="167" y="139"/>
                </a:lnTo>
                <a:lnTo>
                  <a:pt x="179" y="126"/>
                </a:lnTo>
                <a:lnTo>
                  <a:pt x="188" y="112"/>
                </a:lnTo>
                <a:lnTo>
                  <a:pt x="198" y="100"/>
                </a:lnTo>
                <a:lnTo>
                  <a:pt x="207" y="88"/>
                </a:lnTo>
                <a:lnTo>
                  <a:pt x="214" y="76"/>
                </a:lnTo>
                <a:lnTo>
                  <a:pt x="222" y="66"/>
                </a:lnTo>
                <a:lnTo>
                  <a:pt x="228" y="55"/>
                </a:lnTo>
                <a:lnTo>
                  <a:pt x="234" y="46"/>
                </a:lnTo>
                <a:lnTo>
                  <a:pt x="240" y="36"/>
                </a:lnTo>
                <a:lnTo>
                  <a:pt x="243" y="28"/>
                </a:lnTo>
                <a:lnTo>
                  <a:pt x="247" y="19"/>
                </a:lnTo>
                <a:lnTo>
                  <a:pt x="249" y="12"/>
                </a:lnTo>
                <a:lnTo>
                  <a:pt x="252" y="6"/>
                </a:lnTo>
                <a:lnTo>
                  <a:pt x="253" y="0"/>
                </a:lnTo>
                <a:lnTo>
                  <a:pt x="285" y="40"/>
                </a:lnTo>
                <a:lnTo>
                  <a:pt x="316" y="79"/>
                </a:lnTo>
                <a:lnTo>
                  <a:pt x="307" y="82"/>
                </a:lnTo>
                <a:lnTo>
                  <a:pt x="298" y="85"/>
                </a:lnTo>
                <a:lnTo>
                  <a:pt x="291" y="91"/>
                </a:lnTo>
                <a:lnTo>
                  <a:pt x="282" y="97"/>
                </a:lnTo>
                <a:lnTo>
                  <a:pt x="273" y="103"/>
                </a:lnTo>
                <a:lnTo>
                  <a:pt x="264" y="112"/>
                </a:lnTo>
                <a:lnTo>
                  <a:pt x="253" y="123"/>
                </a:lnTo>
                <a:lnTo>
                  <a:pt x="244" y="133"/>
                </a:lnTo>
                <a:lnTo>
                  <a:pt x="238" y="139"/>
                </a:lnTo>
                <a:lnTo>
                  <a:pt x="232" y="147"/>
                </a:lnTo>
                <a:lnTo>
                  <a:pt x="226" y="153"/>
                </a:lnTo>
                <a:lnTo>
                  <a:pt x="219" y="161"/>
                </a:lnTo>
                <a:lnTo>
                  <a:pt x="211" y="170"/>
                </a:lnTo>
                <a:lnTo>
                  <a:pt x="202" y="179"/>
                </a:lnTo>
                <a:lnTo>
                  <a:pt x="193" y="188"/>
                </a:lnTo>
                <a:lnTo>
                  <a:pt x="182" y="197"/>
                </a:lnTo>
                <a:lnTo>
                  <a:pt x="172" y="207"/>
                </a:lnTo>
                <a:lnTo>
                  <a:pt x="161" y="218"/>
                </a:lnTo>
                <a:lnTo>
                  <a:pt x="149" y="230"/>
                </a:lnTo>
                <a:lnTo>
                  <a:pt x="137" y="242"/>
                </a:lnTo>
                <a:lnTo>
                  <a:pt x="124" y="254"/>
                </a:lnTo>
                <a:lnTo>
                  <a:pt x="110" y="267"/>
                </a:lnTo>
                <a:lnTo>
                  <a:pt x="97" y="281"/>
                </a:lnTo>
                <a:lnTo>
                  <a:pt x="82" y="294"/>
                </a:lnTo>
                <a:lnTo>
                  <a:pt x="316" y="272"/>
                </a:lnTo>
                <a:lnTo>
                  <a:pt x="549" y="251"/>
                </a:lnTo>
                <a:lnTo>
                  <a:pt x="552" y="263"/>
                </a:lnTo>
                <a:lnTo>
                  <a:pt x="554" y="276"/>
                </a:lnTo>
                <a:lnTo>
                  <a:pt x="525" y="281"/>
                </a:lnTo>
                <a:lnTo>
                  <a:pt x="497" y="284"/>
                </a:lnTo>
                <a:lnTo>
                  <a:pt x="470" y="288"/>
                </a:lnTo>
                <a:lnTo>
                  <a:pt x="443" y="291"/>
                </a:lnTo>
                <a:lnTo>
                  <a:pt x="417" y="294"/>
                </a:lnTo>
                <a:lnTo>
                  <a:pt x="393" y="299"/>
                </a:lnTo>
                <a:lnTo>
                  <a:pt x="369" y="302"/>
                </a:lnTo>
                <a:lnTo>
                  <a:pt x="345" y="305"/>
                </a:lnTo>
                <a:lnTo>
                  <a:pt x="322" y="308"/>
                </a:lnTo>
                <a:lnTo>
                  <a:pt x="301" y="311"/>
                </a:lnTo>
                <a:lnTo>
                  <a:pt x="280" y="314"/>
                </a:lnTo>
                <a:lnTo>
                  <a:pt x="261" y="317"/>
                </a:lnTo>
                <a:lnTo>
                  <a:pt x="241" y="320"/>
                </a:lnTo>
                <a:lnTo>
                  <a:pt x="223" y="323"/>
                </a:lnTo>
                <a:lnTo>
                  <a:pt x="207" y="324"/>
                </a:lnTo>
                <a:lnTo>
                  <a:pt x="190" y="327"/>
                </a:lnTo>
                <a:lnTo>
                  <a:pt x="175" y="330"/>
                </a:lnTo>
                <a:lnTo>
                  <a:pt x="160" y="332"/>
                </a:lnTo>
                <a:lnTo>
                  <a:pt x="146" y="335"/>
                </a:lnTo>
                <a:lnTo>
                  <a:pt x="133" y="336"/>
                </a:lnTo>
                <a:lnTo>
                  <a:pt x="121" y="339"/>
                </a:lnTo>
                <a:lnTo>
                  <a:pt x="110" y="341"/>
                </a:lnTo>
                <a:lnTo>
                  <a:pt x="100" y="342"/>
                </a:lnTo>
                <a:lnTo>
                  <a:pt x="89" y="345"/>
                </a:lnTo>
                <a:lnTo>
                  <a:pt x="82" y="347"/>
                </a:lnTo>
                <a:lnTo>
                  <a:pt x="74" y="348"/>
                </a:lnTo>
                <a:lnTo>
                  <a:pt x="67" y="350"/>
                </a:lnTo>
                <a:lnTo>
                  <a:pt x="61" y="351"/>
                </a:lnTo>
                <a:lnTo>
                  <a:pt x="55" y="353"/>
                </a:lnTo>
                <a:lnTo>
                  <a:pt x="52" y="354"/>
                </a:lnTo>
                <a:lnTo>
                  <a:pt x="47" y="356"/>
                </a:lnTo>
                <a:lnTo>
                  <a:pt x="46" y="357"/>
                </a:lnTo>
                <a:lnTo>
                  <a:pt x="46" y="357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56"/>
          <p:cNvSpPr>
            <a:spLocks/>
          </p:cNvSpPr>
          <p:nvPr/>
        </p:nvSpPr>
        <p:spPr bwMode="auto">
          <a:xfrm>
            <a:off x="3955319" y="2018604"/>
            <a:ext cx="157631" cy="189289"/>
          </a:xfrm>
          <a:custGeom>
            <a:avLst/>
            <a:gdLst>
              <a:gd name="T0" fmla="*/ 238 w 239"/>
              <a:gd name="T1" fmla="*/ 210 h 287"/>
              <a:gd name="T2" fmla="*/ 239 w 239"/>
              <a:gd name="T3" fmla="*/ 212 h 287"/>
              <a:gd name="T4" fmla="*/ 239 w 239"/>
              <a:gd name="T5" fmla="*/ 213 h 287"/>
              <a:gd name="T6" fmla="*/ 239 w 239"/>
              <a:gd name="T7" fmla="*/ 215 h 287"/>
              <a:gd name="T8" fmla="*/ 239 w 239"/>
              <a:gd name="T9" fmla="*/ 218 h 287"/>
              <a:gd name="T10" fmla="*/ 239 w 239"/>
              <a:gd name="T11" fmla="*/ 221 h 287"/>
              <a:gd name="T12" fmla="*/ 238 w 239"/>
              <a:gd name="T13" fmla="*/ 225 h 287"/>
              <a:gd name="T14" fmla="*/ 236 w 239"/>
              <a:gd name="T15" fmla="*/ 228 h 287"/>
              <a:gd name="T16" fmla="*/ 235 w 239"/>
              <a:gd name="T17" fmla="*/ 233 h 287"/>
              <a:gd name="T18" fmla="*/ 233 w 239"/>
              <a:gd name="T19" fmla="*/ 239 h 287"/>
              <a:gd name="T20" fmla="*/ 232 w 239"/>
              <a:gd name="T21" fmla="*/ 243 h 287"/>
              <a:gd name="T22" fmla="*/ 230 w 239"/>
              <a:gd name="T23" fmla="*/ 249 h 287"/>
              <a:gd name="T24" fmla="*/ 227 w 239"/>
              <a:gd name="T25" fmla="*/ 257 h 287"/>
              <a:gd name="T26" fmla="*/ 224 w 239"/>
              <a:gd name="T27" fmla="*/ 263 h 287"/>
              <a:gd name="T28" fmla="*/ 221 w 239"/>
              <a:gd name="T29" fmla="*/ 270 h 287"/>
              <a:gd name="T30" fmla="*/ 218 w 239"/>
              <a:gd name="T31" fmla="*/ 278 h 287"/>
              <a:gd name="T32" fmla="*/ 215 w 239"/>
              <a:gd name="T33" fmla="*/ 287 h 287"/>
              <a:gd name="T34" fmla="*/ 192 w 239"/>
              <a:gd name="T35" fmla="*/ 287 h 287"/>
              <a:gd name="T36" fmla="*/ 183 w 239"/>
              <a:gd name="T37" fmla="*/ 269 h 287"/>
              <a:gd name="T38" fmla="*/ 174 w 239"/>
              <a:gd name="T39" fmla="*/ 251 h 287"/>
              <a:gd name="T40" fmla="*/ 164 w 239"/>
              <a:gd name="T41" fmla="*/ 234 h 287"/>
              <a:gd name="T42" fmla="*/ 153 w 239"/>
              <a:gd name="T43" fmla="*/ 216 h 287"/>
              <a:gd name="T44" fmla="*/ 143 w 239"/>
              <a:gd name="T45" fmla="*/ 198 h 287"/>
              <a:gd name="T46" fmla="*/ 131 w 239"/>
              <a:gd name="T47" fmla="*/ 182 h 287"/>
              <a:gd name="T48" fmla="*/ 108 w 239"/>
              <a:gd name="T49" fmla="*/ 147 h 287"/>
              <a:gd name="T50" fmla="*/ 83 w 239"/>
              <a:gd name="T51" fmla="*/ 113 h 287"/>
              <a:gd name="T52" fmla="*/ 57 w 239"/>
              <a:gd name="T53" fmla="*/ 80 h 287"/>
              <a:gd name="T54" fmla="*/ 29 w 239"/>
              <a:gd name="T55" fmla="*/ 46 h 287"/>
              <a:gd name="T56" fmla="*/ 0 w 239"/>
              <a:gd name="T57" fmla="*/ 13 h 287"/>
              <a:gd name="T58" fmla="*/ 11 w 239"/>
              <a:gd name="T59" fmla="*/ 7 h 287"/>
              <a:gd name="T60" fmla="*/ 23 w 239"/>
              <a:gd name="T61" fmla="*/ 0 h 287"/>
              <a:gd name="T62" fmla="*/ 38 w 239"/>
              <a:gd name="T63" fmla="*/ 15 h 287"/>
              <a:gd name="T64" fmla="*/ 54 w 239"/>
              <a:gd name="T65" fmla="*/ 28 h 287"/>
              <a:gd name="T66" fmla="*/ 69 w 239"/>
              <a:gd name="T67" fmla="*/ 40 h 287"/>
              <a:gd name="T68" fmla="*/ 83 w 239"/>
              <a:gd name="T69" fmla="*/ 54 h 287"/>
              <a:gd name="T70" fmla="*/ 96 w 239"/>
              <a:gd name="T71" fmla="*/ 66 h 287"/>
              <a:gd name="T72" fmla="*/ 110 w 239"/>
              <a:gd name="T73" fmla="*/ 77 h 287"/>
              <a:gd name="T74" fmla="*/ 122 w 239"/>
              <a:gd name="T75" fmla="*/ 87 h 287"/>
              <a:gd name="T76" fmla="*/ 134 w 239"/>
              <a:gd name="T77" fmla="*/ 98 h 287"/>
              <a:gd name="T78" fmla="*/ 144 w 239"/>
              <a:gd name="T79" fmla="*/ 107 h 287"/>
              <a:gd name="T80" fmla="*/ 153 w 239"/>
              <a:gd name="T81" fmla="*/ 116 h 287"/>
              <a:gd name="T82" fmla="*/ 162 w 239"/>
              <a:gd name="T83" fmla="*/ 125 h 287"/>
              <a:gd name="T84" fmla="*/ 171 w 239"/>
              <a:gd name="T85" fmla="*/ 132 h 287"/>
              <a:gd name="T86" fmla="*/ 179 w 239"/>
              <a:gd name="T87" fmla="*/ 140 h 287"/>
              <a:gd name="T88" fmla="*/ 186 w 239"/>
              <a:gd name="T89" fmla="*/ 146 h 287"/>
              <a:gd name="T90" fmla="*/ 192 w 239"/>
              <a:gd name="T91" fmla="*/ 152 h 287"/>
              <a:gd name="T92" fmla="*/ 197 w 239"/>
              <a:gd name="T93" fmla="*/ 158 h 287"/>
              <a:gd name="T94" fmla="*/ 206 w 239"/>
              <a:gd name="T95" fmla="*/ 167 h 287"/>
              <a:gd name="T96" fmla="*/ 212 w 239"/>
              <a:gd name="T97" fmla="*/ 176 h 287"/>
              <a:gd name="T98" fmla="*/ 220 w 239"/>
              <a:gd name="T99" fmla="*/ 183 h 287"/>
              <a:gd name="T100" fmla="*/ 224 w 239"/>
              <a:gd name="T101" fmla="*/ 191 h 287"/>
              <a:gd name="T102" fmla="*/ 229 w 239"/>
              <a:gd name="T103" fmla="*/ 197 h 287"/>
              <a:gd name="T104" fmla="*/ 233 w 239"/>
              <a:gd name="T105" fmla="*/ 203 h 287"/>
              <a:gd name="T106" fmla="*/ 236 w 239"/>
              <a:gd name="T107" fmla="*/ 207 h 287"/>
              <a:gd name="T108" fmla="*/ 238 w 239"/>
              <a:gd name="T109" fmla="*/ 210 h 287"/>
              <a:gd name="T110" fmla="*/ 238 w 239"/>
              <a:gd name="T111" fmla="*/ 21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9" h="287">
                <a:moveTo>
                  <a:pt x="238" y="210"/>
                </a:moveTo>
                <a:lnTo>
                  <a:pt x="239" y="212"/>
                </a:lnTo>
                <a:lnTo>
                  <a:pt x="239" y="213"/>
                </a:lnTo>
                <a:lnTo>
                  <a:pt x="239" y="215"/>
                </a:lnTo>
                <a:lnTo>
                  <a:pt x="239" y="218"/>
                </a:lnTo>
                <a:lnTo>
                  <a:pt x="239" y="221"/>
                </a:lnTo>
                <a:lnTo>
                  <a:pt x="238" y="225"/>
                </a:lnTo>
                <a:lnTo>
                  <a:pt x="236" y="228"/>
                </a:lnTo>
                <a:lnTo>
                  <a:pt x="235" y="233"/>
                </a:lnTo>
                <a:lnTo>
                  <a:pt x="233" y="239"/>
                </a:lnTo>
                <a:lnTo>
                  <a:pt x="232" y="243"/>
                </a:lnTo>
                <a:lnTo>
                  <a:pt x="230" y="249"/>
                </a:lnTo>
                <a:lnTo>
                  <a:pt x="227" y="257"/>
                </a:lnTo>
                <a:lnTo>
                  <a:pt x="224" y="263"/>
                </a:lnTo>
                <a:lnTo>
                  <a:pt x="221" y="270"/>
                </a:lnTo>
                <a:lnTo>
                  <a:pt x="218" y="278"/>
                </a:lnTo>
                <a:lnTo>
                  <a:pt x="215" y="287"/>
                </a:lnTo>
                <a:lnTo>
                  <a:pt x="192" y="287"/>
                </a:lnTo>
                <a:lnTo>
                  <a:pt x="183" y="269"/>
                </a:lnTo>
                <a:lnTo>
                  <a:pt x="174" y="251"/>
                </a:lnTo>
                <a:lnTo>
                  <a:pt x="164" y="234"/>
                </a:lnTo>
                <a:lnTo>
                  <a:pt x="153" y="216"/>
                </a:lnTo>
                <a:lnTo>
                  <a:pt x="143" y="198"/>
                </a:lnTo>
                <a:lnTo>
                  <a:pt x="131" y="182"/>
                </a:lnTo>
                <a:lnTo>
                  <a:pt x="108" y="147"/>
                </a:lnTo>
                <a:lnTo>
                  <a:pt x="83" y="113"/>
                </a:lnTo>
                <a:lnTo>
                  <a:pt x="57" y="80"/>
                </a:lnTo>
                <a:lnTo>
                  <a:pt x="29" y="46"/>
                </a:lnTo>
                <a:lnTo>
                  <a:pt x="0" y="13"/>
                </a:lnTo>
                <a:lnTo>
                  <a:pt x="11" y="7"/>
                </a:lnTo>
                <a:lnTo>
                  <a:pt x="23" y="0"/>
                </a:lnTo>
                <a:lnTo>
                  <a:pt x="38" y="15"/>
                </a:lnTo>
                <a:lnTo>
                  <a:pt x="54" y="28"/>
                </a:lnTo>
                <a:lnTo>
                  <a:pt x="69" y="40"/>
                </a:lnTo>
                <a:lnTo>
                  <a:pt x="83" y="54"/>
                </a:lnTo>
                <a:lnTo>
                  <a:pt x="96" y="66"/>
                </a:lnTo>
                <a:lnTo>
                  <a:pt x="110" y="77"/>
                </a:lnTo>
                <a:lnTo>
                  <a:pt x="122" y="87"/>
                </a:lnTo>
                <a:lnTo>
                  <a:pt x="134" y="98"/>
                </a:lnTo>
                <a:lnTo>
                  <a:pt x="144" y="107"/>
                </a:lnTo>
                <a:lnTo>
                  <a:pt x="153" y="116"/>
                </a:lnTo>
                <a:lnTo>
                  <a:pt x="162" y="125"/>
                </a:lnTo>
                <a:lnTo>
                  <a:pt x="171" y="132"/>
                </a:lnTo>
                <a:lnTo>
                  <a:pt x="179" y="140"/>
                </a:lnTo>
                <a:lnTo>
                  <a:pt x="186" y="146"/>
                </a:lnTo>
                <a:lnTo>
                  <a:pt x="192" y="152"/>
                </a:lnTo>
                <a:lnTo>
                  <a:pt x="197" y="158"/>
                </a:lnTo>
                <a:lnTo>
                  <a:pt x="206" y="167"/>
                </a:lnTo>
                <a:lnTo>
                  <a:pt x="212" y="176"/>
                </a:lnTo>
                <a:lnTo>
                  <a:pt x="220" y="183"/>
                </a:lnTo>
                <a:lnTo>
                  <a:pt x="224" y="191"/>
                </a:lnTo>
                <a:lnTo>
                  <a:pt x="229" y="197"/>
                </a:lnTo>
                <a:lnTo>
                  <a:pt x="233" y="203"/>
                </a:lnTo>
                <a:lnTo>
                  <a:pt x="236" y="207"/>
                </a:lnTo>
                <a:lnTo>
                  <a:pt x="238" y="210"/>
                </a:lnTo>
                <a:lnTo>
                  <a:pt x="238" y="210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57"/>
          <p:cNvSpPr>
            <a:spLocks/>
          </p:cNvSpPr>
          <p:nvPr/>
        </p:nvSpPr>
        <p:spPr bwMode="auto">
          <a:xfrm>
            <a:off x="4400509" y="1969138"/>
            <a:ext cx="104208" cy="199841"/>
          </a:xfrm>
          <a:custGeom>
            <a:avLst/>
            <a:gdLst>
              <a:gd name="T0" fmla="*/ 35 w 158"/>
              <a:gd name="T1" fmla="*/ 114 h 303"/>
              <a:gd name="T2" fmla="*/ 23 w 158"/>
              <a:gd name="T3" fmla="*/ 109 h 303"/>
              <a:gd name="T4" fmla="*/ 14 w 158"/>
              <a:gd name="T5" fmla="*/ 97 h 303"/>
              <a:gd name="T6" fmla="*/ 6 w 158"/>
              <a:gd name="T7" fmla="*/ 85 h 303"/>
              <a:gd name="T8" fmla="*/ 2 w 158"/>
              <a:gd name="T9" fmla="*/ 72 h 303"/>
              <a:gd name="T10" fmla="*/ 0 w 158"/>
              <a:gd name="T11" fmla="*/ 57 h 303"/>
              <a:gd name="T12" fmla="*/ 3 w 158"/>
              <a:gd name="T13" fmla="*/ 45 h 303"/>
              <a:gd name="T14" fmla="*/ 11 w 158"/>
              <a:gd name="T15" fmla="*/ 31 h 303"/>
              <a:gd name="T16" fmla="*/ 21 w 158"/>
              <a:gd name="T17" fmla="*/ 19 h 303"/>
              <a:gd name="T18" fmla="*/ 45 w 158"/>
              <a:gd name="T19" fmla="*/ 6 h 303"/>
              <a:gd name="T20" fmla="*/ 60 w 158"/>
              <a:gd name="T21" fmla="*/ 1 h 303"/>
              <a:gd name="T22" fmla="*/ 75 w 158"/>
              <a:gd name="T23" fmla="*/ 1 h 303"/>
              <a:gd name="T24" fmla="*/ 90 w 158"/>
              <a:gd name="T25" fmla="*/ 4 h 303"/>
              <a:gd name="T26" fmla="*/ 107 w 158"/>
              <a:gd name="T27" fmla="*/ 13 h 303"/>
              <a:gd name="T28" fmla="*/ 125 w 158"/>
              <a:gd name="T29" fmla="*/ 28 h 303"/>
              <a:gd name="T30" fmla="*/ 140 w 158"/>
              <a:gd name="T31" fmla="*/ 52 h 303"/>
              <a:gd name="T32" fmla="*/ 152 w 158"/>
              <a:gd name="T33" fmla="*/ 82 h 303"/>
              <a:gd name="T34" fmla="*/ 158 w 158"/>
              <a:gd name="T35" fmla="*/ 118 h 303"/>
              <a:gd name="T36" fmla="*/ 152 w 158"/>
              <a:gd name="T37" fmla="*/ 164 h 303"/>
              <a:gd name="T38" fmla="*/ 133 w 158"/>
              <a:gd name="T39" fmla="*/ 207 h 303"/>
              <a:gd name="T40" fmla="*/ 118 w 158"/>
              <a:gd name="T41" fmla="*/ 230 h 303"/>
              <a:gd name="T42" fmla="*/ 100 w 158"/>
              <a:gd name="T43" fmla="*/ 249 h 303"/>
              <a:gd name="T44" fmla="*/ 78 w 158"/>
              <a:gd name="T45" fmla="*/ 269 h 303"/>
              <a:gd name="T46" fmla="*/ 62 w 158"/>
              <a:gd name="T47" fmla="*/ 282 h 303"/>
              <a:gd name="T48" fmla="*/ 47 w 158"/>
              <a:gd name="T49" fmla="*/ 293 h 303"/>
              <a:gd name="T50" fmla="*/ 36 w 158"/>
              <a:gd name="T51" fmla="*/ 300 h 303"/>
              <a:gd name="T52" fmla="*/ 29 w 158"/>
              <a:gd name="T53" fmla="*/ 303 h 303"/>
              <a:gd name="T54" fmla="*/ 21 w 158"/>
              <a:gd name="T55" fmla="*/ 303 h 303"/>
              <a:gd name="T56" fmla="*/ 15 w 158"/>
              <a:gd name="T57" fmla="*/ 299 h 303"/>
              <a:gd name="T58" fmla="*/ 14 w 158"/>
              <a:gd name="T59" fmla="*/ 294 h 303"/>
              <a:gd name="T60" fmla="*/ 18 w 158"/>
              <a:gd name="T61" fmla="*/ 284 h 303"/>
              <a:gd name="T62" fmla="*/ 29 w 158"/>
              <a:gd name="T63" fmla="*/ 273 h 303"/>
              <a:gd name="T64" fmla="*/ 45 w 158"/>
              <a:gd name="T65" fmla="*/ 258 h 303"/>
              <a:gd name="T66" fmla="*/ 63 w 158"/>
              <a:gd name="T67" fmla="*/ 240 h 303"/>
              <a:gd name="T68" fmla="*/ 81 w 158"/>
              <a:gd name="T69" fmla="*/ 218 h 303"/>
              <a:gd name="T70" fmla="*/ 95 w 158"/>
              <a:gd name="T71" fmla="*/ 192 h 303"/>
              <a:gd name="T72" fmla="*/ 104 w 158"/>
              <a:gd name="T73" fmla="*/ 165 h 303"/>
              <a:gd name="T74" fmla="*/ 109 w 158"/>
              <a:gd name="T75" fmla="*/ 134 h 303"/>
              <a:gd name="T76" fmla="*/ 106 w 158"/>
              <a:gd name="T77" fmla="*/ 120 h 303"/>
              <a:gd name="T78" fmla="*/ 103 w 158"/>
              <a:gd name="T79" fmla="*/ 111 h 303"/>
              <a:gd name="T80" fmla="*/ 98 w 158"/>
              <a:gd name="T81" fmla="*/ 103 h 303"/>
              <a:gd name="T82" fmla="*/ 86 w 158"/>
              <a:gd name="T83" fmla="*/ 102 h 303"/>
              <a:gd name="T84" fmla="*/ 71 w 158"/>
              <a:gd name="T85" fmla="*/ 111 h 303"/>
              <a:gd name="T86" fmla="*/ 56 w 158"/>
              <a:gd name="T87" fmla="*/ 114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8" h="303">
                <a:moveTo>
                  <a:pt x="45" y="115"/>
                </a:moveTo>
                <a:lnTo>
                  <a:pt x="41" y="115"/>
                </a:lnTo>
                <a:lnTo>
                  <a:pt x="35" y="114"/>
                </a:lnTo>
                <a:lnTo>
                  <a:pt x="30" y="114"/>
                </a:lnTo>
                <a:lnTo>
                  <a:pt x="26" y="111"/>
                </a:lnTo>
                <a:lnTo>
                  <a:pt x="23" y="109"/>
                </a:lnTo>
                <a:lnTo>
                  <a:pt x="18" y="106"/>
                </a:lnTo>
                <a:lnTo>
                  <a:pt x="15" y="102"/>
                </a:lnTo>
                <a:lnTo>
                  <a:pt x="14" y="97"/>
                </a:lnTo>
                <a:lnTo>
                  <a:pt x="11" y="94"/>
                </a:lnTo>
                <a:lnTo>
                  <a:pt x="8" y="90"/>
                </a:lnTo>
                <a:lnTo>
                  <a:pt x="6" y="85"/>
                </a:lnTo>
                <a:lnTo>
                  <a:pt x="3" y="81"/>
                </a:lnTo>
                <a:lnTo>
                  <a:pt x="2" y="76"/>
                </a:lnTo>
                <a:lnTo>
                  <a:pt x="2" y="72"/>
                </a:lnTo>
                <a:lnTo>
                  <a:pt x="0" y="67"/>
                </a:lnTo>
                <a:lnTo>
                  <a:pt x="0" y="61"/>
                </a:lnTo>
                <a:lnTo>
                  <a:pt x="0" y="57"/>
                </a:lnTo>
                <a:lnTo>
                  <a:pt x="2" y="52"/>
                </a:lnTo>
                <a:lnTo>
                  <a:pt x="2" y="48"/>
                </a:lnTo>
                <a:lnTo>
                  <a:pt x="3" y="45"/>
                </a:lnTo>
                <a:lnTo>
                  <a:pt x="6" y="40"/>
                </a:lnTo>
                <a:lnTo>
                  <a:pt x="8" y="36"/>
                </a:lnTo>
                <a:lnTo>
                  <a:pt x="11" y="31"/>
                </a:lnTo>
                <a:lnTo>
                  <a:pt x="14" y="27"/>
                </a:lnTo>
                <a:lnTo>
                  <a:pt x="17" y="22"/>
                </a:lnTo>
                <a:lnTo>
                  <a:pt x="21" y="19"/>
                </a:lnTo>
                <a:lnTo>
                  <a:pt x="30" y="13"/>
                </a:lnTo>
                <a:lnTo>
                  <a:pt x="39" y="7"/>
                </a:lnTo>
                <a:lnTo>
                  <a:pt x="45" y="6"/>
                </a:lnTo>
                <a:lnTo>
                  <a:pt x="50" y="4"/>
                </a:lnTo>
                <a:lnTo>
                  <a:pt x="54" y="3"/>
                </a:lnTo>
                <a:lnTo>
                  <a:pt x="60" y="1"/>
                </a:lnTo>
                <a:lnTo>
                  <a:pt x="65" y="1"/>
                </a:lnTo>
                <a:lnTo>
                  <a:pt x="69" y="0"/>
                </a:lnTo>
                <a:lnTo>
                  <a:pt x="75" y="1"/>
                </a:lnTo>
                <a:lnTo>
                  <a:pt x="80" y="1"/>
                </a:lnTo>
                <a:lnTo>
                  <a:pt x="86" y="3"/>
                </a:lnTo>
                <a:lnTo>
                  <a:pt x="90" y="4"/>
                </a:lnTo>
                <a:lnTo>
                  <a:pt x="95" y="6"/>
                </a:lnTo>
                <a:lnTo>
                  <a:pt x="101" y="9"/>
                </a:lnTo>
                <a:lnTo>
                  <a:pt x="107" y="13"/>
                </a:lnTo>
                <a:lnTo>
                  <a:pt x="113" y="18"/>
                </a:lnTo>
                <a:lnTo>
                  <a:pt x="119" y="22"/>
                </a:lnTo>
                <a:lnTo>
                  <a:pt x="125" y="28"/>
                </a:lnTo>
                <a:lnTo>
                  <a:pt x="130" y="36"/>
                </a:lnTo>
                <a:lnTo>
                  <a:pt x="136" y="45"/>
                </a:lnTo>
                <a:lnTo>
                  <a:pt x="140" y="52"/>
                </a:lnTo>
                <a:lnTo>
                  <a:pt x="145" y="61"/>
                </a:lnTo>
                <a:lnTo>
                  <a:pt x="149" y="72"/>
                </a:lnTo>
                <a:lnTo>
                  <a:pt x="152" y="82"/>
                </a:lnTo>
                <a:lnTo>
                  <a:pt x="154" y="93"/>
                </a:lnTo>
                <a:lnTo>
                  <a:pt x="157" y="106"/>
                </a:lnTo>
                <a:lnTo>
                  <a:pt x="158" y="118"/>
                </a:lnTo>
                <a:lnTo>
                  <a:pt x="158" y="134"/>
                </a:lnTo>
                <a:lnTo>
                  <a:pt x="155" y="149"/>
                </a:lnTo>
                <a:lnTo>
                  <a:pt x="152" y="164"/>
                </a:lnTo>
                <a:lnTo>
                  <a:pt x="146" y="179"/>
                </a:lnTo>
                <a:lnTo>
                  <a:pt x="140" y="194"/>
                </a:lnTo>
                <a:lnTo>
                  <a:pt x="133" y="207"/>
                </a:lnTo>
                <a:lnTo>
                  <a:pt x="128" y="215"/>
                </a:lnTo>
                <a:lnTo>
                  <a:pt x="124" y="222"/>
                </a:lnTo>
                <a:lnTo>
                  <a:pt x="118" y="230"/>
                </a:lnTo>
                <a:lnTo>
                  <a:pt x="112" y="236"/>
                </a:lnTo>
                <a:lnTo>
                  <a:pt x="106" y="243"/>
                </a:lnTo>
                <a:lnTo>
                  <a:pt x="100" y="249"/>
                </a:lnTo>
                <a:lnTo>
                  <a:pt x="92" y="257"/>
                </a:lnTo>
                <a:lnTo>
                  <a:pt x="84" y="263"/>
                </a:lnTo>
                <a:lnTo>
                  <a:pt x="78" y="269"/>
                </a:lnTo>
                <a:lnTo>
                  <a:pt x="72" y="273"/>
                </a:lnTo>
                <a:lnTo>
                  <a:pt x="66" y="278"/>
                </a:lnTo>
                <a:lnTo>
                  <a:pt x="62" y="282"/>
                </a:lnTo>
                <a:lnTo>
                  <a:pt x="56" y="287"/>
                </a:lnTo>
                <a:lnTo>
                  <a:pt x="51" y="290"/>
                </a:lnTo>
                <a:lnTo>
                  <a:pt x="47" y="293"/>
                </a:lnTo>
                <a:lnTo>
                  <a:pt x="44" y="296"/>
                </a:lnTo>
                <a:lnTo>
                  <a:pt x="39" y="299"/>
                </a:lnTo>
                <a:lnTo>
                  <a:pt x="36" y="300"/>
                </a:lnTo>
                <a:lnTo>
                  <a:pt x="33" y="302"/>
                </a:lnTo>
                <a:lnTo>
                  <a:pt x="32" y="302"/>
                </a:lnTo>
                <a:lnTo>
                  <a:pt x="29" y="303"/>
                </a:lnTo>
                <a:lnTo>
                  <a:pt x="27" y="303"/>
                </a:lnTo>
                <a:lnTo>
                  <a:pt x="24" y="303"/>
                </a:lnTo>
                <a:lnTo>
                  <a:pt x="21" y="303"/>
                </a:lnTo>
                <a:lnTo>
                  <a:pt x="20" y="302"/>
                </a:lnTo>
                <a:lnTo>
                  <a:pt x="17" y="300"/>
                </a:lnTo>
                <a:lnTo>
                  <a:pt x="15" y="299"/>
                </a:lnTo>
                <a:lnTo>
                  <a:pt x="15" y="297"/>
                </a:lnTo>
                <a:lnTo>
                  <a:pt x="14" y="296"/>
                </a:lnTo>
                <a:lnTo>
                  <a:pt x="14" y="294"/>
                </a:lnTo>
                <a:lnTo>
                  <a:pt x="14" y="291"/>
                </a:lnTo>
                <a:lnTo>
                  <a:pt x="15" y="288"/>
                </a:lnTo>
                <a:lnTo>
                  <a:pt x="18" y="284"/>
                </a:lnTo>
                <a:lnTo>
                  <a:pt x="21" y="281"/>
                </a:lnTo>
                <a:lnTo>
                  <a:pt x="24" y="276"/>
                </a:lnTo>
                <a:lnTo>
                  <a:pt x="29" y="273"/>
                </a:lnTo>
                <a:lnTo>
                  <a:pt x="35" y="269"/>
                </a:lnTo>
                <a:lnTo>
                  <a:pt x="41" y="263"/>
                </a:lnTo>
                <a:lnTo>
                  <a:pt x="45" y="258"/>
                </a:lnTo>
                <a:lnTo>
                  <a:pt x="51" y="252"/>
                </a:lnTo>
                <a:lnTo>
                  <a:pt x="57" y="246"/>
                </a:lnTo>
                <a:lnTo>
                  <a:pt x="63" y="240"/>
                </a:lnTo>
                <a:lnTo>
                  <a:pt x="69" y="233"/>
                </a:lnTo>
                <a:lnTo>
                  <a:pt x="75" y="225"/>
                </a:lnTo>
                <a:lnTo>
                  <a:pt x="81" y="218"/>
                </a:lnTo>
                <a:lnTo>
                  <a:pt x="86" y="210"/>
                </a:lnTo>
                <a:lnTo>
                  <a:pt x="90" y="201"/>
                </a:lnTo>
                <a:lnTo>
                  <a:pt x="95" y="192"/>
                </a:lnTo>
                <a:lnTo>
                  <a:pt x="100" y="185"/>
                </a:lnTo>
                <a:lnTo>
                  <a:pt x="103" y="174"/>
                </a:lnTo>
                <a:lnTo>
                  <a:pt x="104" y="165"/>
                </a:lnTo>
                <a:lnTo>
                  <a:pt x="107" y="156"/>
                </a:lnTo>
                <a:lnTo>
                  <a:pt x="109" y="146"/>
                </a:lnTo>
                <a:lnTo>
                  <a:pt x="109" y="134"/>
                </a:lnTo>
                <a:lnTo>
                  <a:pt x="107" y="129"/>
                </a:lnTo>
                <a:lnTo>
                  <a:pt x="107" y="124"/>
                </a:lnTo>
                <a:lnTo>
                  <a:pt x="106" y="120"/>
                </a:lnTo>
                <a:lnTo>
                  <a:pt x="106" y="117"/>
                </a:lnTo>
                <a:lnTo>
                  <a:pt x="104" y="114"/>
                </a:lnTo>
                <a:lnTo>
                  <a:pt x="103" y="111"/>
                </a:lnTo>
                <a:lnTo>
                  <a:pt x="103" y="108"/>
                </a:lnTo>
                <a:lnTo>
                  <a:pt x="101" y="106"/>
                </a:lnTo>
                <a:lnTo>
                  <a:pt x="98" y="103"/>
                </a:lnTo>
                <a:lnTo>
                  <a:pt x="95" y="102"/>
                </a:lnTo>
                <a:lnTo>
                  <a:pt x="90" y="100"/>
                </a:lnTo>
                <a:lnTo>
                  <a:pt x="86" y="102"/>
                </a:lnTo>
                <a:lnTo>
                  <a:pt x="81" y="105"/>
                </a:lnTo>
                <a:lnTo>
                  <a:pt x="75" y="108"/>
                </a:lnTo>
                <a:lnTo>
                  <a:pt x="71" y="111"/>
                </a:lnTo>
                <a:lnTo>
                  <a:pt x="66" y="112"/>
                </a:lnTo>
                <a:lnTo>
                  <a:pt x="60" y="114"/>
                </a:lnTo>
                <a:lnTo>
                  <a:pt x="56" y="114"/>
                </a:lnTo>
                <a:lnTo>
                  <a:pt x="50" y="115"/>
                </a:lnTo>
                <a:lnTo>
                  <a:pt x="45" y="115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58"/>
          <p:cNvSpPr>
            <a:spLocks/>
          </p:cNvSpPr>
          <p:nvPr/>
        </p:nvSpPr>
        <p:spPr bwMode="auto">
          <a:xfrm>
            <a:off x="5093028" y="1521309"/>
            <a:ext cx="362748" cy="668775"/>
          </a:xfrm>
          <a:custGeom>
            <a:avLst/>
            <a:gdLst>
              <a:gd name="T0" fmla="*/ 498 w 550"/>
              <a:gd name="T1" fmla="*/ 309 h 1014"/>
              <a:gd name="T2" fmla="*/ 490 w 550"/>
              <a:gd name="T3" fmla="*/ 342 h 1014"/>
              <a:gd name="T4" fmla="*/ 480 w 550"/>
              <a:gd name="T5" fmla="*/ 378 h 1014"/>
              <a:gd name="T6" fmla="*/ 466 w 550"/>
              <a:gd name="T7" fmla="*/ 417 h 1014"/>
              <a:gd name="T8" fmla="*/ 451 w 550"/>
              <a:gd name="T9" fmla="*/ 458 h 1014"/>
              <a:gd name="T10" fmla="*/ 433 w 550"/>
              <a:gd name="T11" fmla="*/ 503 h 1014"/>
              <a:gd name="T12" fmla="*/ 412 w 550"/>
              <a:gd name="T13" fmla="*/ 550 h 1014"/>
              <a:gd name="T14" fmla="*/ 388 w 550"/>
              <a:gd name="T15" fmla="*/ 599 h 1014"/>
              <a:gd name="T16" fmla="*/ 361 w 550"/>
              <a:gd name="T17" fmla="*/ 650 h 1014"/>
              <a:gd name="T18" fmla="*/ 329 w 550"/>
              <a:gd name="T19" fmla="*/ 701 h 1014"/>
              <a:gd name="T20" fmla="*/ 293 w 550"/>
              <a:gd name="T21" fmla="*/ 752 h 1014"/>
              <a:gd name="T22" fmla="*/ 251 w 550"/>
              <a:gd name="T23" fmla="*/ 802 h 1014"/>
              <a:gd name="T24" fmla="*/ 206 w 550"/>
              <a:gd name="T25" fmla="*/ 850 h 1014"/>
              <a:gd name="T26" fmla="*/ 156 w 550"/>
              <a:gd name="T27" fmla="*/ 898 h 1014"/>
              <a:gd name="T28" fmla="*/ 102 w 550"/>
              <a:gd name="T29" fmla="*/ 945 h 1014"/>
              <a:gd name="T30" fmla="*/ 45 w 550"/>
              <a:gd name="T31" fmla="*/ 991 h 1014"/>
              <a:gd name="T32" fmla="*/ 0 w 550"/>
              <a:gd name="T33" fmla="*/ 991 h 1014"/>
              <a:gd name="T34" fmla="*/ 56 w 550"/>
              <a:gd name="T35" fmla="*/ 943 h 1014"/>
              <a:gd name="T36" fmla="*/ 107 w 550"/>
              <a:gd name="T37" fmla="*/ 895 h 1014"/>
              <a:gd name="T38" fmla="*/ 155 w 550"/>
              <a:gd name="T39" fmla="*/ 847 h 1014"/>
              <a:gd name="T40" fmla="*/ 200 w 550"/>
              <a:gd name="T41" fmla="*/ 797 h 1014"/>
              <a:gd name="T42" fmla="*/ 239 w 550"/>
              <a:gd name="T43" fmla="*/ 746 h 1014"/>
              <a:gd name="T44" fmla="*/ 275 w 550"/>
              <a:gd name="T45" fmla="*/ 697 h 1014"/>
              <a:gd name="T46" fmla="*/ 307 w 550"/>
              <a:gd name="T47" fmla="*/ 646 h 1014"/>
              <a:gd name="T48" fmla="*/ 334 w 550"/>
              <a:gd name="T49" fmla="*/ 593 h 1014"/>
              <a:gd name="T50" fmla="*/ 358 w 550"/>
              <a:gd name="T51" fmla="*/ 542 h 1014"/>
              <a:gd name="T52" fmla="*/ 379 w 550"/>
              <a:gd name="T53" fmla="*/ 492 h 1014"/>
              <a:gd name="T54" fmla="*/ 399 w 550"/>
              <a:gd name="T55" fmla="*/ 443 h 1014"/>
              <a:gd name="T56" fmla="*/ 415 w 550"/>
              <a:gd name="T57" fmla="*/ 396 h 1014"/>
              <a:gd name="T58" fmla="*/ 429 w 550"/>
              <a:gd name="T59" fmla="*/ 351 h 1014"/>
              <a:gd name="T60" fmla="*/ 441 w 550"/>
              <a:gd name="T61" fmla="*/ 308 h 1014"/>
              <a:gd name="T62" fmla="*/ 450 w 550"/>
              <a:gd name="T63" fmla="*/ 267 h 1014"/>
              <a:gd name="T64" fmla="*/ 456 w 550"/>
              <a:gd name="T65" fmla="*/ 226 h 1014"/>
              <a:gd name="T66" fmla="*/ 459 w 550"/>
              <a:gd name="T67" fmla="*/ 190 h 1014"/>
              <a:gd name="T68" fmla="*/ 460 w 550"/>
              <a:gd name="T69" fmla="*/ 156 h 1014"/>
              <a:gd name="T70" fmla="*/ 462 w 550"/>
              <a:gd name="T71" fmla="*/ 124 h 1014"/>
              <a:gd name="T72" fmla="*/ 462 w 550"/>
              <a:gd name="T73" fmla="*/ 94 h 1014"/>
              <a:gd name="T74" fmla="*/ 462 w 550"/>
              <a:gd name="T75" fmla="*/ 69 h 1014"/>
              <a:gd name="T76" fmla="*/ 460 w 550"/>
              <a:gd name="T77" fmla="*/ 45 h 1014"/>
              <a:gd name="T78" fmla="*/ 459 w 550"/>
              <a:gd name="T79" fmla="*/ 24 h 1014"/>
              <a:gd name="T80" fmla="*/ 456 w 550"/>
              <a:gd name="T81" fmla="*/ 4 h 1014"/>
              <a:gd name="T82" fmla="*/ 511 w 550"/>
              <a:gd name="T83" fmla="*/ 51 h 1014"/>
              <a:gd name="T84" fmla="*/ 550 w 550"/>
              <a:gd name="T85" fmla="*/ 102 h 1014"/>
              <a:gd name="T86" fmla="*/ 538 w 550"/>
              <a:gd name="T87" fmla="*/ 117 h 1014"/>
              <a:gd name="T88" fmla="*/ 529 w 550"/>
              <a:gd name="T89" fmla="*/ 130 h 1014"/>
              <a:gd name="T90" fmla="*/ 525 w 550"/>
              <a:gd name="T91" fmla="*/ 141 h 1014"/>
              <a:gd name="T92" fmla="*/ 523 w 550"/>
              <a:gd name="T93" fmla="*/ 151 h 1014"/>
              <a:gd name="T94" fmla="*/ 522 w 550"/>
              <a:gd name="T95" fmla="*/ 157 h 1014"/>
              <a:gd name="T96" fmla="*/ 520 w 550"/>
              <a:gd name="T97" fmla="*/ 168 h 1014"/>
              <a:gd name="T98" fmla="*/ 517 w 550"/>
              <a:gd name="T99" fmla="*/ 181 h 1014"/>
              <a:gd name="T100" fmla="*/ 516 w 550"/>
              <a:gd name="T101" fmla="*/ 196 h 1014"/>
              <a:gd name="T102" fmla="*/ 513 w 550"/>
              <a:gd name="T103" fmla="*/ 216 h 1014"/>
              <a:gd name="T104" fmla="*/ 510 w 550"/>
              <a:gd name="T105" fmla="*/ 240 h 1014"/>
              <a:gd name="T106" fmla="*/ 505 w 550"/>
              <a:gd name="T107" fmla="*/ 266 h 1014"/>
              <a:gd name="T108" fmla="*/ 501 w 550"/>
              <a:gd name="T109" fmla="*/ 294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0" h="1014">
                <a:moveTo>
                  <a:pt x="501" y="294"/>
                </a:moveTo>
                <a:lnTo>
                  <a:pt x="498" y="309"/>
                </a:lnTo>
                <a:lnTo>
                  <a:pt x="495" y="326"/>
                </a:lnTo>
                <a:lnTo>
                  <a:pt x="490" y="342"/>
                </a:lnTo>
                <a:lnTo>
                  <a:pt x="486" y="360"/>
                </a:lnTo>
                <a:lnTo>
                  <a:pt x="480" y="378"/>
                </a:lnTo>
                <a:lnTo>
                  <a:pt x="474" y="398"/>
                </a:lnTo>
                <a:lnTo>
                  <a:pt x="466" y="417"/>
                </a:lnTo>
                <a:lnTo>
                  <a:pt x="459" y="437"/>
                </a:lnTo>
                <a:lnTo>
                  <a:pt x="451" y="458"/>
                </a:lnTo>
                <a:lnTo>
                  <a:pt x="442" y="480"/>
                </a:lnTo>
                <a:lnTo>
                  <a:pt x="433" y="503"/>
                </a:lnTo>
                <a:lnTo>
                  <a:pt x="423" y="526"/>
                </a:lnTo>
                <a:lnTo>
                  <a:pt x="412" y="550"/>
                </a:lnTo>
                <a:lnTo>
                  <a:pt x="400" y="574"/>
                </a:lnTo>
                <a:lnTo>
                  <a:pt x="388" y="599"/>
                </a:lnTo>
                <a:lnTo>
                  <a:pt x="374" y="625"/>
                </a:lnTo>
                <a:lnTo>
                  <a:pt x="361" y="650"/>
                </a:lnTo>
                <a:lnTo>
                  <a:pt x="346" y="676"/>
                </a:lnTo>
                <a:lnTo>
                  <a:pt x="329" y="701"/>
                </a:lnTo>
                <a:lnTo>
                  <a:pt x="311" y="727"/>
                </a:lnTo>
                <a:lnTo>
                  <a:pt x="293" y="752"/>
                </a:lnTo>
                <a:lnTo>
                  <a:pt x="272" y="776"/>
                </a:lnTo>
                <a:lnTo>
                  <a:pt x="251" y="802"/>
                </a:lnTo>
                <a:lnTo>
                  <a:pt x="230" y="826"/>
                </a:lnTo>
                <a:lnTo>
                  <a:pt x="206" y="850"/>
                </a:lnTo>
                <a:lnTo>
                  <a:pt x="182" y="874"/>
                </a:lnTo>
                <a:lnTo>
                  <a:pt x="156" y="898"/>
                </a:lnTo>
                <a:lnTo>
                  <a:pt x="129" y="921"/>
                </a:lnTo>
                <a:lnTo>
                  <a:pt x="102" y="945"/>
                </a:lnTo>
                <a:lnTo>
                  <a:pt x="74" y="967"/>
                </a:lnTo>
                <a:lnTo>
                  <a:pt x="45" y="991"/>
                </a:lnTo>
                <a:lnTo>
                  <a:pt x="14" y="1014"/>
                </a:lnTo>
                <a:lnTo>
                  <a:pt x="0" y="991"/>
                </a:lnTo>
                <a:lnTo>
                  <a:pt x="29" y="967"/>
                </a:lnTo>
                <a:lnTo>
                  <a:pt x="56" y="943"/>
                </a:lnTo>
                <a:lnTo>
                  <a:pt x="81" y="919"/>
                </a:lnTo>
                <a:lnTo>
                  <a:pt x="107" y="895"/>
                </a:lnTo>
                <a:lnTo>
                  <a:pt x="132" y="871"/>
                </a:lnTo>
                <a:lnTo>
                  <a:pt x="155" y="847"/>
                </a:lnTo>
                <a:lnTo>
                  <a:pt x="177" y="822"/>
                </a:lnTo>
                <a:lnTo>
                  <a:pt x="200" y="797"/>
                </a:lnTo>
                <a:lnTo>
                  <a:pt x="220" y="772"/>
                </a:lnTo>
                <a:lnTo>
                  <a:pt x="239" y="746"/>
                </a:lnTo>
                <a:lnTo>
                  <a:pt x="257" y="722"/>
                </a:lnTo>
                <a:lnTo>
                  <a:pt x="275" y="697"/>
                </a:lnTo>
                <a:lnTo>
                  <a:pt x="292" y="671"/>
                </a:lnTo>
                <a:lnTo>
                  <a:pt x="307" y="646"/>
                </a:lnTo>
                <a:lnTo>
                  <a:pt x="320" y="620"/>
                </a:lnTo>
                <a:lnTo>
                  <a:pt x="334" y="593"/>
                </a:lnTo>
                <a:lnTo>
                  <a:pt x="346" y="568"/>
                </a:lnTo>
                <a:lnTo>
                  <a:pt x="358" y="542"/>
                </a:lnTo>
                <a:lnTo>
                  <a:pt x="368" y="516"/>
                </a:lnTo>
                <a:lnTo>
                  <a:pt x="379" y="492"/>
                </a:lnTo>
                <a:lnTo>
                  <a:pt x="389" y="467"/>
                </a:lnTo>
                <a:lnTo>
                  <a:pt x="399" y="443"/>
                </a:lnTo>
                <a:lnTo>
                  <a:pt x="408" y="420"/>
                </a:lnTo>
                <a:lnTo>
                  <a:pt x="415" y="396"/>
                </a:lnTo>
                <a:lnTo>
                  <a:pt x="423" y="374"/>
                </a:lnTo>
                <a:lnTo>
                  <a:pt x="429" y="351"/>
                </a:lnTo>
                <a:lnTo>
                  <a:pt x="435" y="330"/>
                </a:lnTo>
                <a:lnTo>
                  <a:pt x="441" y="308"/>
                </a:lnTo>
                <a:lnTo>
                  <a:pt x="445" y="287"/>
                </a:lnTo>
                <a:lnTo>
                  <a:pt x="450" y="267"/>
                </a:lnTo>
                <a:lnTo>
                  <a:pt x="453" y="246"/>
                </a:lnTo>
                <a:lnTo>
                  <a:pt x="456" y="226"/>
                </a:lnTo>
                <a:lnTo>
                  <a:pt x="457" y="208"/>
                </a:lnTo>
                <a:lnTo>
                  <a:pt x="459" y="190"/>
                </a:lnTo>
                <a:lnTo>
                  <a:pt x="460" y="172"/>
                </a:lnTo>
                <a:lnTo>
                  <a:pt x="460" y="156"/>
                </a:lnTo>
                <a:lnTo>
                  <a:pt x="462" y="139"/>
                </a:lnTo>
                <a:lnTo>
                  <a:pt x="462" y="124"/>
                </a:lnTo>
                <a:lnTo>
                  <a:pt x="462" y="109"/>
                </a:lnTo>
                <a:lnTo>
                  <a:pt x="462" y="94"/>
                </a:lnTo>
                <a:lnTo>
                  <a:pt x="462" y="81"/>
                </a:lnTo>
                <a:lnTo>
                  <a:pt x="462" y="69"/>
                </a:lnTo>
                <a:lnTo>
                  <a:pt x="462" y="57"/>
                </a:lnTo>
                <a:lnTo>
                  <a:pt x="460" y="45"/>
                </a:lnTo>
                <a:lnTo>
                  <a:pt x="460" y="34"/>
                </a:lnTo>
                <a:lnTo>
                  <a:pt x="459" y="24"/>
                </a:lnTo>
                <a:lnTo>
                  <a:pt x="457" y="13"/>
                </a:lnTo>
                <a:lnTo>
                  <a:pt x="456" y="4"/>
                </a:lnTo>
                <a:lnTo>
                  <a:pt x="474" y="0"/>
                </a:lnTo>
                <a:lnTo>
                  <a:pt x="511" y="51"/>
                </a:lnTo>
                <a:lnTo>
                  <a:pt x="531" y="76"/>
                </a:lnTo>
                <a:lnTo>
                  <a:pt x="550" y="102"/>
                </a:lnTo>
                <a:lnTo>
                  <a:pt x="544" y="109"/>
                </a:lnTo>
                <a:lnTo>
                  <a:pt x="538" y="117"/>
                </a:lnTo>
                <a:lnTo>
                  <a:pt x="534" y="123"/>
                </a:lnTo>
                <a:lnTo>
                  <a:pt x="529" y="130"/>
                </a:lnTo>
                <a:lnTo>
                  <a:pt x="528" y="135"/>
                </a:lnTo>
                <a:lnTo>
                  <a:pt x="525" y="141"/>
                </a:lnTo>
                <a:lnTo>
                  <a:pt x="523" y="145"/>
                </a:lnTo>
                <a:lnTo>
                  <a:pt x="523" y="151"/>
                </a:lnTo>
                <a:lnTo>
                  <a:pt x="522" y="153"/>
                </a:lnTo>
                <a:lnTo>
                  <a:pt x="522" y="157"/>
                </a:lnTo>
                <a:lnTo>
                  <a:pt x="520" y="162"/>
                </a:lnTo>
                <a:lnTo>
                  <a:pt x="520" y="168"/>
                </a:lnTo>
                <a:lnTo>
                  <a:pt x="519" y="174"/>
                </a:lnTo>
                <a:lnTo>
                  <a:pt x="517" y="181"/>
                </a:lnTo>
                <a:lnTo>
                  <a:pt x="517" y="189"/>
                </a:lnTo>
                <a:lnTo>
                  <a:pt x="516" y="196"/>
                </a:lnTo>
                <a:lnTo>
                  <a:pt x="514" y="207"/>
                </a:lnTo>
                <a:lnTo>
                  <a:pt x="513" y="216"/>
                </a:lnTo>
                <a:lnTo>
                  <a:pt x="511" y="228"/>
                </a:lnTo>
                <a:lnTo>
                  <a:pt x="510" y="240"/>
                </a:lnTo>
                <a:lnTo>
                  <a:pt x="507" y="252"/>
                </a:lnTo>
                <a:lnTo>
                  <a:pt x="505" y="266"/>
                </a:lnTo>
                <a:lnTo>
                  <a:pt x="504" y="279"/>
                </a:lnTo>
                <a:lnTo>
                  <a:pt x="501" y="294"/>
                </a:lnTo>
                <a:lnTo>
                  <a:pt x="501" y="294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59"/>
          <p:cNvSpPr>
            <a:spLocks/>
          </p:cNvSpPr>
          <p:nvPr/>
        </p:nvSpPr>
        <p:spPr bwMode="auto">
          <a:xfrm>
            <a:off x="5393779" y="1727086"/>
            <a:ext cx="386491" cy="433319"/>
          </a:xfrm>
          <a:custGeom>
            <a:avLst/>
            <a:gdLst>
              <a:gd name="T0" fmla="*/ 582 w 586"/>
              <a:gd name="T1" fmla="*/ 616 h 657"/>
              <a:gd name="T2" fmla="*/ 583 w 586"/>
              <a:gd name="T3" fmla="*/ 630 h 657"/>
              <a:gd name="T4" fmla="*/ 586 w 586"/>
              <a:gd name="T5" fmla="*/ 643 h 657"/>
              <a:gd name="T6" fmla="*/ 475 w 586"/>
              <a:gd name="T7" fmla="*/ 651 h 657"/>
              <a:gd name="T8" fmla="*/ 365 w 586"/>
              <a:gd name="T9" fmla="*/ 657 h 657"/>
              <a:gd name="T10" fmla="*/ 320 w 586"/>
              <a:gd name="T11" fmla="*/ 580 h 657"/>
              <a:gd name="T12" fmla="*/ 273 w 586"/>
              <a:gd name="T13" fmla="*/ 505 h 657"/>
              <a:gd name="T14" fmla="*/ 182 w 586"/>
              <a:gd name="T15" fmla="*/ 353 h 657"/>
              <a:gd name="T16" fmla="*/ 90 w 586"/>
              <a:gd name="T17" fmla="*/ 201 h 657"/>
              <a:gd name="T18" fmla="*/ 45 w 586"/>
              <a:gd name="T19" fmla="*/ 125 h 657"/>
              <a:gd name="T20" fmla="*/ 0 w 586"/>
              <a:gd name="T21" fmla="*/ 50 h 657"/>
              <a:gd name="T22" fmla="*/ 3 w 586"/>
              <a:gd name="T23" fmla="*/ 24 h 657"/>
              <a:gd name="T24" fmla="*/ 4 w 586"/>
              <a:gd name="T25" fmla="*/ 0 h 657"/>
              <a:gd name="T26" fmla="*/ 21 w 586"/>
              <a:gd name="T27" fmla="*/ 26 h 657"/>
              <a:gd name="T28" fmla="*/ 36 w 586"/>
              <a:gd name="T29" fmla="*/ 50 h 657"/>
              <a:gd name="T30" fmla="*/ 51 w 586"/>
              <a:gd name="T31" fmla="*/ 74 h 657"/>
              <a:gd name="T32" fmla="*/ 66 w 586"/>
              <a:gd name="T33" fmla="*/ 98 h 657"/>
              <a:gd name="T34" fmla="*/ 81 w 586"/>
              <a:gd name="T35" fmla="*/ 120 h 657"/>
              <a:gd name="T36" fmla="*/ 96 w 586"/>
              <a:gd name="T37" fmla="*/ 143 h 657"/>
              <a:gd name="T38" fmla="*/ 109 w 586"/>
              <a:gd name="T39" fmla="*/ 164 h 657"/>
              <a:gd name="T40" fmla="*/ 123 w 586"/>
              <a:gd name="T41" fmla="*/ 185 h 657"/>
              <a:gd name="T42" fmla="*/ 137 w 586"/>
              <a:gd name="T43" fmla="*/ 206 h 657"/>
              <a:gd name="T44" fmla="*/ 150 w 586"/>
              <a:gd name="T45" fmla="*/ 226 h 657"/>
              <a:gd name="T46" fmla="*/ 162 w 586"/>
              <a:gd name="T47" fmla="*/ 245 h 657"/>
              <a:gd name="T48" fmla="*/ 174 w 586"/>
              <a:gd name="T49" fmla="*/ 263 h 657"/>
              <a:gd name="T50" fmla="*/ 186 w 586"/>
              <a:gd name="T51" fmla="*/ 281 h 657"/>
              <a:gd name="T52" fmla="*/ 198 w 586"/>
              <a:gd name="T53" fmla="*/ 299 h 657"/>
              <a:gd name="T54" fmla="*/ 210 w 586"/>
              <a:gd name="T55" fmla="*/ 316 h 657"/>
              <a:gd name="T56" fmla="*/ 221 w 586"/>
              <a:gd name="T57" fmla="*/ 332 h 657"/>
              <a:gd name="T58" fmla="*/ 231 w 586"/>
              <a:gd name="T59" fmla="*/ 347 h 657"/>
              <a:gd name="T60" fmla="*/ 242 w 586"/>
              <a:gd name="T61" fmla="*/ 362 h 657"/>
              <a:gd name="T62" fmla="*/ 251 w 586"/>
              <a:gd name="T63" fmla="*/ 377 h 657"/>
              <a:gd name="T64" fmla="*/ 260 w 586"/>
              <a:gd name="T65" fmla="*/ 391 h 657"/>
              <a:gd name="T66" fmla="*/ 270 w 586"/>
              <a:gd name="T67" fmla="*/ 404 h 657"/>
              <a:gd name="T68" fmla="*/ 278 w 586"/>
              <a:gd name="T69" fmla="*/ 416 h 657"/>
              <a:gd name="T70" fmla="*/ 287 w 586"/>
              <a:gd name="T71" fmla="*/ 428 h 657"/>
              <a:gd name="T72" fmla="*/ 294 w 586"/>
              <a:gd name="T73" fmla="*/ 440 h 657"/>
              <a:gd name="T74" fmla="*/ 303 w 586"/>
              <a:gd name="T75" fmla="*/ 451 h 657"/>
              <a:gd name="T76" fmla="*/ 309 w 586"/>
              <a:gd name="T77" fmla="*/ 461 h 657"/>
              <a:gd name="T78" fmla="*/ 317 w 586"/>
              <a:gd name="T79" fmla="*/ 470 h 657"/>
              <a:gd name="T80" fmla="*/ 325 w 586"/>
              <a:gd name="T81" fmla="*/ 479 h 657"/>
              <a:gd name="T82" fmla="*/ 331 w 586"/>
              <a:gd name="T83" fmla="*/ 488 h 657"/>
              <a:gd name="T84" fmla="*/ 337 w 586"/>
              <a:gd name="T85" fmla="*/ 496 h 657"/>
              <a:gd name="T86" fmla="*/ 341 w 586"/>
              <a:gd name="T87" fmla="*/ 504 h 657"/>
              <a:gd name="T88" fmla="*/ 347 w 586"/>
              <a:gd name="T89" fmla="*/ 510 h 657"/>
              <a:gd name="T90" fmla="*/ 358 w 586"/>
              <a:gd name="T91" fmla="*/ 522 h 657"/>
              <a:gd name="T92" fmla="*/ 368 w 586"/>
              <a:gd name="T93" fmla="*/ 534 h 657"/>
              <a:gd name="T94" fmla="*/ 379 w 586"/>
              <a:gd name="T95" fmla="*/ 544 h 657"/>
              <a:gd name="T96" fmla="*/ 391 w 586"/>
              <a:gd name="T97" fmla="*/ 555 h 657"/>
              <a:gd name="T98" fmla="*/ 404 w 586"/>
              <a:gd name="T99" fmla="*/ 564 h 657"/>
              <a:gd name="T100" fmla="*/ 418 w 586"/>
              <a:gd name="T101" fmla="*/ 573 h 657"/>
              <a:gd name="T102" fmla="*/ 431 w 586"/>
              <a:gd name="T103" fmla="*/ 580 h 657"/>
              <a:gd name="T104" fmla="*/ 445 w 586"/>
              <a:gd name="T105" fmla="*/ 586 h 657"/>
              <a:gd name="T106" fmla="*/ 460 w 586"/>
              <a:gd name="T107" fmla="*/ 594 h 657"/>
              <a:gd name="T108" fmla="*/ 475 w 586"/>
              <a:gd name="T109" fmla="*/ 598 h 657"/>
              <a:gd name="T110" fmla="*/ 491 w 586"/>
              <a:gd name="T111" fmla="*/ 603 h 657"/>
              <a:gd name="T112" fmla="*/ 508 w 586"/>
              <a:gd name="T113" fmla="*/ 607 h 657"/>
              <a:gd name="T114" fmla="*/ 526 w 586"/>
              <a:gd name="T115" fmla="*/ 610 h 657"/>
              <a:gd name="T116" fmla="*/ 544 w 586"/>
              <a:gd name="T117" fmla="*/ 613 h 657"/>
              <a:gd name="T118" fmla="*/ 562 w 586"/>
              <a:gd name="T119" fmla="*/ 615 h 657"/>
              <a:gd name="T120" fmla="*/ 582 w 586"/>
              <a:gd name="T121" fmla="*/ 616 h 657"/>
              <a:gd name="T122" fmla="*/ 582 w 586"/>
              <a:gd name="T123" fmla="*/ 61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6" h="657">
                <a:moveTo>
                  <a:pt x="582" y="616"/>
                </a:moveTo>
                <a:lnTo>
                  <a:pt x="583" y="630"/>
                </a:lnTo>
                <a:lnTo>
                  <a:pt x="586" y="643"/>
                </a:lnTo>
                <a:lnTo>
                  <a:pt x="475" y="651"/>
                </a:lnTo>
                <a:lnTo>
                  <a:pt x="365" y="657"/>
                </a:lnTo>
                <a:lnTo>
                  <a:pt x="320" y="580"/>
                </a:lnTo>
                <a:lnTo>
                  <a:pt x="273" y="505"/>
                </a:lnTo>
                <a:lnTo>
                  <a:pt x="182" y="353"/>
                </a:lnTo>
                <a:lnTo>
                  <a:pt x="90" y="201"/>
                </a:lnTo>
                <a:lnTo>
                  <a:pt x="45" y="125"/>
                </a:lnTo>
                <a:lnTo>
                  <a:pt x="0" y="50"/>
                </a:lnTo>
                <a:lnTo>
                  <a:pt x="3" y="24"/>
                </a:lnTo>
                <a:lnTo>
                  <a:pt x="4" y="0"/>
                </a:lnTo>
                <a:lnTo>
                  <a:pt x="21" y="26"/>
                </a:lnTo>
                <a:lnTo>
                  <a:pt x="36" y="50"/>
                </a:lnTo>
                <a:lnTo>
                  <a:pt x="51" y="74"/>
                </a:lnTo>
                <a:lnTo>
                  <a:pt x="66" y="98"/>
                </a:lnTo>
                <a:lnTo>
                  <a:pt x="81" y="120"/>
                </a:lnTo>
                <a:lnTo>
                  <a:pt x="96" y="143"/>
                </a:lnTo>
                <a:lnTo>
                  <a:pt x="109" y="164"/>
                </a:lnTo>
                <a:lnTo>
                  <a:pt x="123" y="185"/>
                </a:lnTo>
                <a:lnTo>
                  <a:pt x="137" y="206"/>
                </a:lnTo>
                <a:lnTo>
                  <a:pt x="150" y="226"/>
                </a:lnTo>
                <a:lnTo>
                  <a:pt x="162" y="245"/>
                </a:lnTo>
                <a:lnTo>
                  <a:pt x="174" y="263"/>
                </a:lnTo>
                <a:lnTo>
                  <a:pt x="186" y="281"/>
                </a:lnTo>
                <a:lnTo>
                  <a:pt x="198" y="299"/>
                </a:lnTo>
                <a:lnTo>
                  <a:pt x="210" y="316"/>
                </a:lnTo>
                <a:lnTo>
                  <a:pt x="221" y="332"/>
                </a:lnTo>
                <a:lnTo>
                  <a:pt x="231" y="347"/>
                </a:lnTo>
                <a:lnTo>
                  <a:pt x="242" y="362"/>
                </a:lnTo>
                <a:lnTo>
                  <a:pt x="251" y="377"/>
                </a:lnTo>
                <a:lnTo>
                  <a:pt x="260" y="391"/>
                </a:lnTo>
                <a:lnTo>
                  <a:pt x="270" y="404"/>
                </a:lnTo>
                <a:lnTo>
                  <a:pt x="278" y="416"/>
                </a:lnTo>
                <a:lnTo>
                  <a:pt x="287" y="428"/>
                </a:lnTo>
                <a:lnTo>
                  <a:pt x="294" y="440"/>
                </a:lnTo>
                <a:lnTo>
                  <a:pt x="303" y="451"/>
                </a:lnTo>
                <a:lnTo>
                  <a:pt x="309" y="461"/>
                </a:lnTo>
                <a:lnTo>
                  <a:pt x="317" y="470"/>
                </a:lnTo>
                <a:lnTo>
                  <a:pt x="325" y="479"/>
                </a:lnTo>
                <a:lnTo>
                  <a:pt x="331" y="488"/>
                </a:lnTo>
                <a:lnTo>
                  <a:pt x="337" y="496"/>
                </a:lnTo>
                <a:lnTo>
                  <a:pt x="341" y="504"/>
                </a:lnTo>
                <a:lnTo>
                  <a:pt x="347" y="510"/>
                </a:lnTo>
                <a:lnTo>
                  <a:pt x="358" y="522"/>
                </a:lnTo>
                <a:lnTo>
                  <a:pt x="368" y="534"/>
                </a:lnTo>
                <a:lnTo>
                  <a:pt x="379" y="544"/>
                </a:lnTo>
                <a:lnTo>
                  <a:pt x="391" y="555"/>
                </a:lnTo>
                <a:lnTo>
                  <a:pt x="404" y="564"/>
                </a:lnTo>
                <a:lnTo>
                  <a:pt x="418" y="573"/>
                </a:lnTo>
                <a:lnTo>
                  <a:pt x="431" y="580"/>
                </a:lnTo>
                <a:lnTo>
                  <a:pt x="445" y="586"/>
                </a:lnTo>
                <a:lnTo>
                  <a:pt x="460" y="594"/>
                </a:lnTo>
                <a:lnTo>
                  <a:pt x="475" y="598"/>
                </a:lnTo>
                <a:lnTo>
                  <a:pt x="491" y="603"/>
                </a:lnTo>
                <a:lnTo>
                  <a:pt x="508" y="607"/>
                </a:lnTo>
                <a:lnTo>
                  <a:pt x="526" y="610"/>
                </a:lnTo>
                <a:lnTo>
                  <a:pt x="544" y="613"/>
                </a:lnTo>
                <a:lnTo>
                  <a:pt x="562" y="615"/>
                </a:lnTo>
                <a:lnTo>
                  <a:pt x="582" y="616"/>
                </a:lnTo>
                <a:lnTo>
                  <a:pt x="582" y="616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0"/>
          <p:cNvSpPr>
            <a:spLocks/>
          </p:cNvSpPr>
          <p:nvPr/>
        </p:nvSpPr>
        <p:spPr bwMode="auto">
          <a:xfrm>
            <a:off x="5854799" y="1521309"/>
            <a:ext cx="362089" cy="668775"/>
          </a:xfrm>
          <a:custGeom>
            <a:avLst/>
            <a:gdLst>
              <a:gd name="T0" fmla="*/ 496 w 549"/>
              <a:gd name="T1" fmla="*/ 309 h 1014"/>
              <a:gd name="T2" fmla="*/ 489 w 549"/>
              <a:gd name="T3" fmla="*/ 342 h 1014"/>
              <a:gd name="T4" fmla="*/ 478 w 549"/>
              <a:gd name="T5" fmla="*/ 378 h 1014"/>
              <a:gd name="T6" fmla="*/ 466 w 549"/>
              <a:gd name="T7" fmla="*/ 417 h 1014"/>
              <a:gd name="T8" fmla="*/ 450 w 549"/>
              <a:gd name="T9" fmla="*/ 458 h 1014"/>
              <a:gd name="T10" fmla="*/ 432 w 549"/>
              <a:gd name="T11" fmla="*/ 503 h 1014"/>
              <a:gd name="T12" fmla="*/ 411 w 549"/>
              <a:gd name="T13" fmla="*/ 550 h 1014"/>
              <a:gd name="T14" fmla="*/ 386 w 549"/>
              <a:gd name="T15" fmla="*/ 599 h 1014"/>
              <a:gd name="T16" fmla="*/ 359 w 549"/>
              <a:gd name="T17" fmla="*/ 650 h 1014"/>
              <a:gd name="T18" fmla="*/ 328 w 549"/>
              <a:gd name="T19" fmla="*/ 701 h 1014"/>
              <a:gd name="T20" fmla="*/ 292 w 549"/>
              <a:gd name="T21" fmla="*/ 752 h 1014"/>
              <a:gd name="T22" fmla="*/ 251 w 549"/>
              <a:gd name="T23" fmla="*/ 802 h 1014"/>
              <a:gd name="T24" fmla="*/ 205 w 549"/>
              <a:gd name="T25" fmla="*/ 850 h 1014"/>
              <a:gd name="T26" fmla="*/ 155 w 549"/>
              <a:gd name="T27" fmla="*/ 898 h 1014"/>
              <a:gd name="T28" fmla="*/ 101 w 549"/>
              <a:gd name="T29" fmla="*/ 945 h 1014"/>
              <a:gd name="T30" fmla="*/ 44 w 549"/>
              <a:gd name="T31" fmla="*/ 991 h 1014"/>
              <a:gd name="T32" fmla="*/ 0 w 549"/>
              <a:gd name="T33" fmla="*/ 991 h 1014"/>
              <a:gd name="T34" fmla="*/ 54 w 549"/>
              <a:gd name="T35" fmla="*/ 943 h 1014"/>
              <a:gd name="T36" fmla="*/ 107 w 549"/>
              <a:gd name="T37" fmla="*/ 895 h 1014"/>
              <a:gd name="T38" fmla="*/ 153 w 549"/>
              <a:gd name="T39" fmla="*/ 847 h 1014"/>
              <a:gd name="T40" fmla="*/ 198 w 549"/>
              <a:gd name="T41" fmla="*/ 797 h 1014"/>
              <a:gd name="T42" fmla="*/ 238 w 549"/>
              <a:gd name="T43" fmla="*/ 746 h 1014"/>
              <a:gd name="T44" fmla="*/ 274 w 549"/>
              <a:gd name="T45" fmla="*/ 697 h 1014"/>
              <a:gd name="T46" fmla="*/ 305 w 549"/>
              <a:gd name="T47" fmla="*/ 646 h 1014"/>
              <a:gd name="T48" fmla="*/ 332 w 549"/>
              <a:gd name="T49" fmla="*/ 593 h 1014"/>
              <a:gd name="T50" fmla="*/ 356 w 549"/>
              <a:gd name="T51" fmla="*/ 542 h 1014"/>
              <a:gd name="T52" fmla="*/ 377 w 549"/>
              <a:gd name="T53" fmla="*/ 492 h 1014"/>
              <a:gd name="T54" fmla="*/ 397 w 549"/>
              <a:gd name="T55" fmla="*/ 443 h 1014"/>
              <a:gd name="T56" fmla="*/ 414 w 549"/>
              <a:gd name="T57" fmla="*/ 396 h 1014"/>
              <a:gd name="T58" fmla="*/ 427 w 549"/>
              <a:gd name="T59" fmla="*/ 351 h 1014"/>
              <a:gd name="T60" fmla="*/ 439 w 549"/>
              <a:gd name="T61" fmla="*/ 308 h 1014"/>
              <a:gd name="T62" fmla="*/ 448 w 549"/>
              <a:gd name="T63" fmla="*/ 267 h 1014"/>
              <a:gd name="T64" fmla="*/ 454 w 549"/>
              <a:gd name="T65" fmla="*/ 226 h 1014"/>
              <a:gd name="T66" fmla="*/ 457 w 549"/>
              <a:gd name="T67" fmla="*/ 190 h 1014"/>
              <a:gd name="T68" fmla="*/ 460 w 549"/>
              <a:gd name="T69" fmla="*/ 156 h 1014"/>
              <a:gd name="T70" fmla="*/ 460 w 549"/>
              <a:gd name="T71" fmla="*/ 124 h 1014"/>
              <a:gd name="T72" fmla="*/ 462 w 549"/>
              <a:gd name="T73" fmla="*/ 94 h 1014"/>
              <a:gd name="T74" fmla="*/ 460 w 549"/>
              <a:gd name="T75" fmla="*/ 69 h 1014"/>
              <a:gd name="T76" fmla="*/ 460 w 549"/>
              <a:gd name="T77" fmla="*/ 45 h 1014"/>
              <a:gd name="T78" fmla="*/ 457 w 549"/>
              <a:gd name="T79" fmla="*/ 24 h 1014"/>
              <a:gd name="T80" fmla="*/ 454 w 549"/>
              <a:gd name="T81" fmla="*/ 4 h 1014"/>
              <a:gd name="T82" fmla="*/ 472 w 549"/>
              <a:gd name="T83" fmla="*/ 0 h 1014"/>
              <a:gd name="T84" fmla="*/ 511 w 549"/>
              <a:gd name="T85" fmla="*/ 51 h 1014"/>
              <a:gd name="T86" fmla="*/ 549 w 549"/>
              <a:gd name="T87" fmla="*/ 102 h 1014"/>
              <a:gd name="T88" fmla="*/ 537 w 549"/>
              <a:gd name="T89" fmla="*/ 117 h 1014"/>
              <a:gd name="T90" fmla="*/ 529 w 549"/>
              <a:gd name="T91" fmla="*/ 130 h 1014"/>
              <a:gd name="T92" fmla="*/ 523 w 549"/>
              <a:gd name="T93" fmla="*/ 141 h 1014"/>
              <a:gd name="T94" fmla="*/ 522 w 549"/>
              <a:gd name="T95" fmla="*/ 151 h 1014"/>
              <a:gd name="T96" fmla="*/ 520 w 549"/>
              <a:gd name="T97" fmla="*/ 157 h 1014"/>
              <a:gd name="T98" fmla="*/ 519 w 549"/>
              <a:gd name="T99" fmla="*/ 168 h 1014"/>
              <a:gd name="T100" fmla="*/ 516 w 549"/>
              <a:gd name="T101" fmla="*/ 181 h 1014"/>
              <a:gd name="T102" fmla="*/ 514 w 549"/>
              <a:gd name="T103" fmla="*/ 196 h 1014"/>
              <a:gd name="T104" fmla="*/ 511 w 549"/>
              <a:gd name="T105" fmla="*/ 216 h 1014"/>
              <a:gd name="T106" fmla="*/ 508 w 549"/>
              <a:gd name="T107" fmla="*/ 240 h 1014"/>
              <a:gd name="T108" fmla="*/ 504 w 549"/>
              <a:gd name="T109" fmla="*/ 266 h 1014"/>
              <a:gd name="T110" fmla="*/ 499 w 549"/>
              <a:gd name="T111" fmla="*/ 294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49" h="1014">
                <a:moveTo>
                  <a:pt x="499" y="294"/>
                </a:moveTo>
                <a:lnTo>
                  <a:pt x="496" y="309"/>
                </a:lnTo>
                <a:lnTo>
                  <a:pt x="493" y="326"/>
                </a:lnTo>
                <a:lnTo>
                  <a:pt x="489" y="342"/>
                </a:lnTo>
                <a:lnTo>
                  <a:pt x="484" y="360"/>
                </a:lnTo>
                <a:lnTo>
                  <a:pt x="478" y="378"/>
                </a:lnTo>
                <a:lnTo>
                  <a:pt x="472" y="398"/>
                </a:lnTo>
                <a:lnTo>
                  <a:pt x="466" y="417"/>
                </a:lnTo>
                <a:lnTo>
                  <a:pt x="459" y="437"/>
                </a:lnTo>
                <a:lnTo>
                  <a:pt x="450" y="458"/>
                </a:lnTo>
                <a:lnTo>
                  <a:pt x="441" y="480"/>
                </a:lnTo>
                <a:lnTo>
                  <a:pt x="432" y="503"/>
                </a:lnTo>
                <a:lnTo>
                  <a:pt x="421" y="526"/>
                </a:lnTo>
                <a:lnTo>
                  <a:pt x="411" y="550"/>
                </a:lnTo>
                <a:lnTo>
                  <a:pt x="399" y="574"/>
                </a:lnTo>
                <a:lnTo>
                  <a:pt x="386" y="599"/>
                </a:lnTo>
                <a:lnTo>
                  <a:pt x="373" y="625"/>
                </a:lnTo>
                <a:lnTo>
                  <a:pt x="359" y="650"/>
                </a:lnTo>
                <a:lnTo>
                  <a:pt x="344" y="676"/>
                </a:lnTo>
                <a:lnTo>
                  <a:pt x="328" y="701"/>
                </a:lnTo>
                <a:lnTo>
                  <a:pt x="310" y="727"/>
                </a:lnTo>
                <a:lnTo>
                  <a:pt x="292" y="752"/>
                </a:lnTo>
                <a:lnTo>
                  <a:pt x="272" y="776"/>
                </a:lnTo>
                <a:lnTo>
                  <a:pt x="251" y="802"/>
                </a:lnTo>
                <a:lnTo>
                  <a:pt x="229" y="826"/>
                </a:lnTo>
                <a:lnTo>
                  <a:pt x="205" y="850"/>
                </a:lnTo>
                <a:lnTo>
                  <a:pt x="180" y="874"/>
                </a:lnTo>
                <a:lnTo>
                  <a:pt x="155" y="898"/>
                </a:lnTo>
                <a:lnTo>
                  <a:pt x="129" y="921"/>
                </a:lnTo>
                <a:lnTo>
                  <a:pt x="101" y="945"/>
                </a:lnTo>
                <a:lnTo>
                  <a:pt x="72" y="967"/>
                </a:lnTo>
                <a:lnTo>
                  <a:pt x="44" y="991"/>
                </a:lnTo>
                <a:lnTo>
                  <a:pt x="14" y="1014"/>
                </a:lnTo>
                <a:lnTo>
                  <a:pt x="0" y="991"/>
                </a:lnTo>
                <a:lnTo>
                  <a:pt x="27" y="967"/>
                </a:lnTo>
                <a:lnTo>
                  <a:pt x="54" y="943"/>
                </a:lnTo>
                <a:lnTo>
                  <a:pt x="81" y="919"/>
                </a:lnTo>
                <a:lnTo>
                  <a:pt x="107" y="895"/>
                </a:lnTo>
                <a:lnTo>
                  <a:pt x="131" y="871"/>
                </a:lnTo>
                <a:lnTo>
                  <a:pt x="153" y="847"/>
                </a:lnTo>
                <a:lnTo>
                  <a:pt x="176" y="822"/>
                </a:lnTo>
                <a:lnTo>
                  <a:pt x="198" y="797"/>
                </a:lnTo>
                <a:lnTo>
                  <a:pt x="218" y="772"/>
                </a:lnTo>
                <a:lnTo>
                  <a:pt x="238" y="746"/>
                </a:lnTo>
                <a:lnTo>
                  <a:pt x="257" y="722"/>
                </a:lnTo>
                <a:lnTo>
                  <a:pt x="274" y="697"/>
                </a:lnTo>
                <a:lnTo>
                  <a:pt x="290" y="671"/>
                </a:lnTo>
                <a:lnTo>
                  <a:pt x="305" y="646"/>
                </a:lnTo>
                <a:lnTo>
                  <a:pt x="320" y="620"/>
                </a:lnTo>
                <a:lnTo>
                  <a:pt x="332" y="593"/>
                </a:lnTo>
                <a:lnTo>
                  <a:pt x="344" y="568"/>
                </a:lnTo>
                <a:lnTo>
                  <a:pt x="356" y="542"/>
                </a:lnTo>
                <a:lnTo>
                  <a:pt x="367" y="516"/>
                </a:lnTo>
                <a:lnTo>
                  <a:pt x="377" y="492"/>
                </a:lnTo>
                <a:lnTo>
                  <a:pt x="388" y="467"/>
                </a:lnTo>
                <a:lnTo>
                  <a:pt x="397" y="443"/>
                </a:lnTo>
                <a:lnTo>
                  <a:pt x="406" y="420"/>
                </a:lnTo>
                <a:lnTo>
                  <a:pt x="414" y="396"/>
                </a:lnTo>
                <a:lnTo>
                  <a:pt x="421" y="374"/>
                </a:lnTo>
                <a:lnTo>
                  <a:pt x="427" y="351"/>
                </a:lnTo>
                <a:lnTo>
                  <a:pt x="433" y="330"/>
                </a:lnTo>
                <a:lnTo>
                  <a:pt x="439" y="308"/>
                </a:lnTo>
                <a:lnTo>
                  <a:pt x="444" y="287"/>
                </a:lnTo>
                <a:lnTo>
                  <a:pt x="448" y="267"/>
                </a:lnTo>
                <a:lnTo>
                  <a:pt x="451" y="246"/>
                </a:lnTo>
                <a:lnTo>
                  <a:pt x="454" y="226"/>
                </a:lnTo>
                <a:lnTo>
                  <a:pt x="456" y="208"/>
                </a:lnTo>
                <a:lnTo>
                  <a:pt x="457" y="190"/>
                </a:lnTo>
                <a:lnTo>
                  <a:pt x="459" y="172"/>
                </a:lnTo>
                <a:lnTo>
                  <a:pt x="460" y="156"/>
                </a:lnTo>
                <a:lnTo>
                  <a:pt x="460" y="139"/>
                </a:lnTo>
                <a:lnTo>
                  <a:pt x="460" y="124"/>
                </a:lnTo>
                <a:lnTo>
                  <a:pt x="462" y="109"/>
                </a:lnTo>
                <a:lnTo>
                  <a:pt x="462" y="94"/>
                </a:lnTo>
                <a:lnTo>
                  <a:pt x="462" y="81"/>
                </a:lnTo>
                <a:lnTo>
                  <a:pt x="460" y="69"/>
                </a:lnTo>
                <a:lnTo>
                  <a:pt x="460" y="57"/>
                </a:lnTo>
                <a:lnTo>
                  <a:pt x="460" y="45"/>
                </a:lnTo>
                <a:lnTo>
                  <a:pt x="459" y="34"/>
                </a:lnTo>
                <a:lnTo>
                  <a:pt x="457" y="24"/>
                </a:lnTo>
                <a:lnTo>
                  <a:pt x="456" y="13"/>
                </a:lnTo>
                <a:lnTo>
                  <a:pt x="454" y="4"/>
                </a:lnTo>
                <a:lnTo>
                  <a:pt x="463" y="1"/>
                </a:lnTo>
                <a:lnTo>
                  <a:pt x="472" y="0"/>
                </a:lnTo>
                <a:lnTo>
                  <a:pt x="492" y="25"/>
                </a:lnTo>
                <a:lnTo>
                  <a:pt x="511" y="51"/>
                </a:lnTo>
                <a:lnTo>
                  <a:pt x="529" y="76"/>
                </a:lnTo>
                <a:lnTo>
                  <a:pt x="549" y="102"/>
                </a:lnTo>
                <a:lnTo>
                  <a:pt x="543" y="109"/>
                </a:lnTo>
                <a:lnTo>
                  <a:pt x="537" y="117"/>
                </a:lnTo>
                <a:lnTo>
                  <a:pt x="532" y="123"/>
                </a:lnTo>
                <a:lnTo>
                  <a:pt x="529" y="130"/>
                </a:lnTo>
                <a:lnTo>
                  <a:pt x="526" y="135"/>
                </a:lnTo>
                <a:lnTo>
                  <a:pt x="523" y="141"/>
                </a:lnTo>
                <a:lnTo>
                  <a:pt x="522" y="145"/>
                </a:lnTo>
                <a:lnTo>
                  <a:pt x="522" y="151"/>
                </a:lnTo>
                <a:lnTo>
                  <a:pt x="520" y="153"/>
                </a:lnTo>
                <a:lnTo>
                  <a:pt x="520" y="157"/>
                </a:lnTo>
                <a:lnTo>
                  <a:pt x="519" y="162"/>
                </a:lnTo>
                <a:lnTo>
                  <a:pt x="519" y="168"/>
                </a:lnTo>
                <a:lnTo>
                  <a:pt x="517" y="174"/>
                </a:lnTo>
                <a:lnTo>
                  <a:pt x="516" y="181"/>
                </a:lnTo>
                <a:lnTo>
                  <a:pt x="516" y="189"/>
                </a:lnTo>
                <a:lnTo>
                  <a:pt x="514" y="196"/>
                </a:lnTo>
                <a:lnTo>
                  <a:pt x="513" y="207"/>
                </a:lnTo>
                <a:lnTo>
                  <a:pt x="511" y="216"/>
                </a:lnTo>
                <a:lnTo>
                  <a:pt x="510" y="228"/>
                </a:lnTo>
                <a:lnTo>
                  <a:pt x="508" y="240"/>
                </a:lnTo>
                <a:lnTo>
                  <a:pt x="507" y="252"/>
                </a:lnTo>
                <a:lnTo>
                  <a:pt x="504" y="266"/>
                </a:lnTo>
                <a:lnTo>
                  <a:pt x="502" y="279"/>
                </a:lnTo>
                <a:lnTo>
                  <a:pt x="499" y="294"/>
                </a:lnTo>
                <a:lnTo>
                  <a:pt x="499" y="294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1"/>
          <p:cNvSpPr>
            <a:spLocks/>
          </p:cNvSpPr>
          <p:nvPr/>
        </p:nvSpPr>
        <p:spPr bwMode="auto">
          <a:xfrm>
            <a:off x="6154231" y="1727086"/>
            <a:ext cx="387151" cy="433319"/>
          </a:xfrm>
          <a:custGeom>
            <a:avLst/>
            <a:gdLst>
              <a:gd name="T0" fmla="*/ 582 w 587"/>
              <a:gd name="T1" fmla="*/ 616 h 657"/>
              <a:gd name="T2" fmla="*/ 584 w 587"/>
              <a:gd name="T3" fmla="*/ 630 h 657"/>
              <a:gd name="T4" fmla="*/ 587 w 587"/>
              <a:gd name="T5" fmla="*/ 643 h 657"/>
              <a:gd name="T6" fmla="*/ 366 w 587"/>
              <a:gd name="T7" fmla="*/ 657 h 657"/>
              <a:gd name="T8" fmla="*/ 320 w 587"/>
              <a:gd name="T9" fmla="*/ 580 h 657"/>
              <a:gd name="T10" fmla="*/ 275 w 587"/>
              <a:gd name="T11" fmla="*/ 505 h 657"/>
              <a:gd name="T12" fmla="*/ 184 w 587"/>
              <a:gd name="T13" fmla="*/ 353 h 657"/>
              <a:gd name="T14" fmla="*/ 92 w 587"/>
              <a:gd name="T15" fmla="*/ 201 h 657"/>
              <a:gd name="T16" fmla="*/ 45 w 587"/>
              <a:gd name="T17" fmla="*/ 125 h 657"/>
              <a:gd name="T18" fmla="*/ 0 w 587"/>
              <a:gd name="T19" fmla="*/ 50 h 657"/>
              <a:gd name="T20" fmla="*/ 3 w 587"/>
              <a:gd name="T21" fmla="*/ 24 h 657"/>
              <a:gd name="T22" fmla="*/ 5 w 587"/>
              <a:gd name="T23" fmla="*/ 0 h 657"/>
              <a:gd name="T24" fmla="*/ 21 w 587"/>
              <a:gd name="T25" fmla="*/ 26 h 657"/>
              <a:gd name="T26" fmla="*/ 36 w 587"/>
              <a:gd name="T27" fmla="*/ 50 h 657"/>
              <a:gd name="T28" fmla="*/ 53 w 587"/>
              <a:gd name="T29" fmla="*/ 74 h 657"/>
              <a:gd name="T30" fmla="*/ 68 w 587"/>
              <a:gd name="T31" fmla="*/ 98 h 657"/>
              <a:gd name="T32" fmla="*/ 81 w 587"/>
              <a:gd name="T33" fmla="*/ 120 h 657"/>
              <a:gd name="T34" fmla="*/ 96 w 587"/>
              <a:gd name="T35" fmla="*/ 143 h 657"/>
              <a:gd name="T36" fmla="*/ 110 w 587"/>
              <a:gd name="T37" fmla="*/ 164 h 657"/>
              <a:gd name="T38" fmla="*/ 123 w 587"/>
              <a:gd name="T39" fmla="*/ 185 h 657"/>
              <a:gd name="T40" fmla="*/ 137 w 587"/>
              <a:gd name="T41" fmla="*/ 206 h 657"/>
              <a:gd name="T42" fmla="*/ 151 w 587"/>
              <a:gd name="T43" fmla="*/ 226 h 657"/>
              <a:gd name="T44" fmla="*/ 163 w 587"/>
              <a:gd name="T45" fmla="*/ 245 h 657"/>
              <a:gd name="T46" fmla="*/ 176 w 587"/>
              <a:gd name="T47" fmla="*/ 263 h 657"/>
              <a:gd name="T48" fmla="*/ 187 w 587"/>
              <a:gd name="T49" fmla="*/ 281 h 657"/>
              <a:gd name="T50" fmla="*/ 199 w 587"/>
              <a:gd name="T51" fmla="*/ 299 h 657"/>
              <a:gd name="T52" fmla="*/ 211 w 587"/>
              <a:gd name="T53" fmla="*/ 316 h 657"/>
              <a:gd name="T54" fmla="*/ 221 w 587"/>
              <a:gd name="T55" fmla="*/ 332 h 657"/>
              <a:gd name="T56" fmla="*/ 232 w 587"/>
              <a:gd name="T57" fmla="*/ 347 h 657"/>
              <a:gd name="T58" fmla="*/ 242 w 587"/>
              <a:gd name="T59" fmla="*/ 362 h 657"/>
              <a:gd name="T60" fmla="*/ 251 w 587"/>
              <a:gd name="T61" fmla="*/ 377 h 657"/>
              <a:gd name="T62" fmla="*/ 262 w 587"/>
              <a:gd name="T63" fmla="*/ 391 h 657"/>
              <a:gd name="T64" fmla="*/ 271 w 587"/>
              <a:gd name="T65" fmla="*/ 404 h 657"/>
              <a:gd name="T66" fmla="*/ 280 w 587"/>
              <a:gd name="T67" fmla="*/ 416 h 657"/>
              <a:gd name="T68" fmla="*/ 287 w 587"/>
              <a:gd name="T69" fmla="*/ 428 h 657"/>
              <a:gd name="T70" fmla="*/ 296 w 587"/>
              <a:gd name="T71" fmla="*/ 440 h 657"/>
              <a:gd name="T72" fmla="*/ 304 w 587"/>
              <a:gd name="T73" fmla="*/ 451 h 657"/>
              <a:gd name="T74" fmla="*/ 311 w 587"/>
              <a:gd name="T75" fmla="*/ 461 h 657"/>
              <a:gd name="T76" fmla="*/ 317 w 587"/>
              <a:gd name="T77" fmla="*/ 470 h 657"/>
              <a:gd name="T78" fmla="*/ 325 w 587"/>
              <a:gd name="T79" fmla="*/ 479 h 657"/>
              <a:gd name="T80" fmla="*/ 331 w 587"/>
              <a:gd name="T81" fmla="*/ 488 h 657"/>
              <a:gd name="T82" fmla="*/ 337 w 587"/>
              <a:gd name="T83" fmla="*/ 496 h 657"/>
              <a:gd name="T84" fmla="*/ 343 w 587"/>
              <a:gd name="T85" fmla="*/ 504 h 657"/>
              <a:gd name="T86" fmla="*/ 348 w 587"/>
              <a:gd name="T87" fmla="*/ 510 h 657"/>
              <a:gd name="T88" fmla="*/ 358 w 587"/>
              <a:gd name="T89" fmla="*/ 522 h 657"/>
              <a:gd name="T90" fmla="*/ 369 w 587"/>
              <a:gd name="T91" fmla="*/ 534 h 657"/>
              <a:gd name="T92" fmla="*/ 381 w 587"/>
              <a:gd name="T93" fmla="*/ 544 h 657"/>
              <a:gd name="T94" fmla="*/ 393 w 587"/>
              <a:gd name="T95" fmla="*/ 555 h 657"/>
              <a:gd name="T96" fmla="*/ 405 w 587"/>
              <a:gd name="T97" fmla="*/ 564 h 657"/>
              <a:gd name="T98" fmla="*/ 418 w 587"/>
              <a:gd name="T99" fmla="*/ 573 h 657"/>
              <a:gd name="T100" fmla="*/ 432 w 587"/>
              <a:gd name="T101" fmla="*/ 580 h 657"/>
              <a:gd name="T102" fmla="*/ 445 w 587"/>
              <a:gd name="T103" fmla="*/ 586 h 657"/>
              <a:gd name="T104" fmla="*/ 460 w 587"/>
              <a:gd name="T105" fmla="*/ 594 h 657"/>
              <a:gd name="T106" fmla="*/ 477 w 587"/>
              <a:gd name="T107" fmla="*/ 598 h 657"/>
              <a:gd name="T108" fmla="*/ 492 w 587"/>
              <a:gd name="T109" fmla="*/ 603 h 657"/>
              <a:gd name="T110" fmla="*/ 508 w 587"/>
              <a:gd name="T111" fmla="*/ 607 h 657"/>
              <a:gd name="T112" fmla="*/ 527 w 587"/>
              <a:gd name="T113" fmla="*/ 610 h 657"/>
              <a:gd name="T114" fmla="*/ 545 w 587"/>
              <a:gd name="T115" fmla="*/ 613 h 657"/>
              <a:gd name="T116" fmla="*/ 563 w 587"/>
              <a:gd name="T117" fmla="*/ 615 h 657"/>
              <a:gd name="T118" fmla="*/ 582 w 587"/>
              <a:gd name="T119" fmla="*/ 616 h 657"/>
              <a:gd name="T120" fmla="*/ 582 w 587"/>
              <a:gd name="T121" fmla="*/ 61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657">
                <a:moveTo>
                  <a:pt x="582" y="616"/>
                </a:moveTo>
                <a:lnTo>
                  <a:pt x="584" y="630"/>
                </a:lnTo>
                <a:lnTo>
                  <a:pt x="587" y="643"/>
                </a:lnTo>
                <a:lnTo>
                  <a:pt x="366" y="657"/>
                </a:lnTo>
                <a:lnTo>
                  <a:pt x="320" y="580"/>
                </a:lnTo>
                <a:lnTo>
                  <a:pt x="275" y="505"/>
                </a:lnTo>
                <a:lnTo>
                  <a:pt x="184" y="353"/>
                </a:lnTo>
                <a:lnTo>
                  <a:pt x="92" y="201"/>
                </a:lnTo>
                <a:lnTo>
                  <a:pt x="45" y="125"/>
                </a:lnTo>
                <a:lnTo>
                  <a:pt x="0" y="50"/>
                </a:lnTo>
                <a:lnTo>
                  <a:pt x="3" y="24"/>
                </a:lnTo>
                <a:lnTo>
                  <a:pt x="5" y="0"/>
                </a:lnTo>
                <a:lnTo>
                  <a:pt x="21" y="26"/>
                </a:lnTo>
                <a:lnTo>
                  <a:pt x="36" y="50"/>
                </a:lnTo>
                <a:lnTo>
                  <a:pt x="53" y="74"/>
                </a:lnTo>
                <a:lnTo>
                  <a:pt x="68" y="98"/>
                </a:lnTo>
                <a:lnTo>
                  <a:pt x="81" y="120"/>
                </a:lnTo>
                <a:lnTo>
                  <a:pt x="96" y="143"/>
                </a:lnTo>
                <a:lnTo>
                  <a:pt x="110" y="164"/>
                </a:lnTo>
                <a:lnTo>
                  <a:pt x="123" y="185"/>
                </a:lnTo>
                <a:lnTo>
                  <a:pt x="137" y="206"/>
                </a:lnTo>
                <a:lnTo>
                  <a:pt x="151" y="226"/>
                </a:lnTo>
                <a:lnTo>
                  <a:pt x="163" y="245"/>
                </a:lnTo>
                <a:lnTo>
                  <a:pt x="176" y="263"/>
                </a:lnTo>
                <a:lnTo>
                  <a:pt x="187" y="281"/>
                </a:lnTo>
                <a:lnTo>
                  <a:pt x="199" y="299"/>
                </a:lnTo>
                <a:lnTo>
                  <a:pt x="211" y="316"/>
                </a:lnTo>
                <a:lnTo>
                  <a:pt x="221" y="332"/>
                </a:lnTo>
                <a:lnTo>
                  <a:pt x="232" y="347"/>
                </a:lnTo>
                <a:lnTo>
                  <a:pt x="242" y="362"/>
                </a:lnTo>
                <a:lnTo>
                  <a:pt x="251" y="377"/>
                </a:lnTo>
                <a:lnTo>
                  <a:pt x="262" y="391"/>
                </a:lnTo>
                <a:lnTo>
                  <a:pt x="271" y="404"/>
                </a:lnTo>
                <a:lnTo>
                  <a:pt x="280" y="416"/>
                </a:lnTo>
                <a:lnTo>
                  <a:pt x="287" y="428"/>
                </a:lnTo>
                <a:lnTo>
                  <a:pt x="296" y="440"/>
                </a:lnTo>
                <a:lnTo>
                  <a:pt x="304" y="451"/>
                </a:lnTo>
                <a:lnTo>
                  <a:pt x="311" y="461"/>
                </a:lnTo>
                <a:lnTo>
                  <a:pt x="317" y="470"/>
                </a:lnTo>
                <a:lnTo>
                  <a:pt x="325" y="479"/>
                </a:lnTo>
                <a:lnTo>
                  <a:pt x="331" y="488"/>
                </a:lnTo>
                <a:lnTo>
                  <a:pt x="337" y="496"/>
                </a:lnTo>
                <a:lnTo>
                  <a:pt x="343" y="504"/>
                </a:lnTo>
                <a:lnTo>
                  <a:pt x="348" y="510"/>
                </a:lnTo>
                <a:lnTo>
                  <a:pt x="358" y="522"/>
                </a:lnTo>
                <a:lnTo>
                  <a:pt x="369" y="534"/>
                </a:lnTo>
                <a:lnTo>
                  <a:pt x="381" y="544"/>
                </a:lnTo>
                <a:lnTo>
                  <a:pt x="393" y="555"/>
                </a:lnTo>
                <a:lnTo>
                  <a:pt x="405" y="564"/>
                </a:lnTo>
                <a:lnTo>
                  <a:pt x="418" y="573"/>
                </a:lnTo>
                <a:lnTo>
                  <a:pt x="432" y="580"/>
                </a:lnTo>
                <a:lnTo>
                  <a:pt x="445" y="586"/>
                </a:lnTo>
                <a:lnTo>
                  <a:pt x="460" y="594"/>
                </a:lnTo>
                <a:lnTo>
                  <a:pt x="477" y="598"/>
                </a:lnTo>
                <a:lnTo>
                  <a:pt x="492" y="603"/>
                </a:lnTo>
                <a:lnTo>
                  <a:pt x="508" y="607"/>
                </a:lnTo>
                <a:lnTo>
                  <a:pt x="527" y="610"/>
                </a:lnTo>
                <a:lnTo>
                  <a:pt x="545" y="613"/>
                </a:lnTo>
                <a:lnTo>
                  <a:pt x="563" y="615"/>
                </a:lnTo>
                <a:lnTo>
                  <a:pt x="582" y="616"/>
                </a:lnTo>
                <a:lnTo>
                  <a:pt x="582" y="616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62"/>
          <p:cNvSpPr>
            <a:spLocks/>
          </p:cNvSpPr>
          <p:nvPr/>
        </p:nvSpPr>
        <p:spPr bwMode="auto">
          <a:xfrm>
            <a:off x="6761669" y="1951330"/>
            <a:ext cx="132568" cy="47487"/>
          </a:xfrm>
          <a:custGeom>
            <a:avLst/>
            <a:gdLst>
              <a:gd name="T0" fmla="*/ 160 w 201"/>
              <a:gd name="T1" fmla="*/ 0 h 72"/>
              <a:gd name="T2" fmla="*/ 182 w 201"/>
              <a:gd name="T3" fmla="*/ 15 h 72"/>
              <a:gd name="T4" fmla="*/ 201 w 201"/>
              <a:gd name="T5" fmla="*/ 31 h 72"/>
              <a:gd name="T6" fmla="*/ 201 w 201"/>
              <a:gd name="T7" fmla="*/ 49 h 72"/>
              <a:gd name="T8" fmla="*/ 100 w 201"/>
              <a:gd name="T9" fmla="*/ 60 h 72"/>
              <a:gd name="T10" fmla="*/ 0 w 201"/>
              <a:gd name="T11" fmla="*/ 72 h 72"/>
              <a:gd name="T12" fmla="*/ 0 w 201"/>
              <a:gd name="T13" fmla="*/ 54 h 72"/>
              <a:gd name="T14" fmla="*/ 0 w 201"/>
              <a:gd name="T15" fmla="*/ 36 h 72"/>
              <a:gd name="T16" fmla="*/ 13 w 201"/>
              <a:gd name="T17" fmla="*/ 34 h 72"/>
              <a:gd name="T18" fmla="*/ 28 w 201"/>
              <a:gd name="T19" fmla="*/ 33 h 72"/>
              <a:gd name="T20" fmla="*/ 40 w 201"/>
              <a:gd name="T21" fmla="*/ 31 h 72"/>
              <a:gd name="T22" fmla="*/ 52 w 201"/>
              <a:gd name="T23" fmla="*/ 30 h 72"/>
              <a:gd name="T24" fmla="*/ 64 w 201"/>
              <a:gd name="T25" fmla="*/ 28 h 72"/>
              <a:gd name="T26" fmla="*/ 75 w 201"/>
              <a:gd name="T27" fmla="*/ 27 h 72"/>
              <a:gd name="T28" fmla="*/ 84 w 201"/>
              <a:gd name="T29" fmla="*/ 25 h 72"/>
              <a:gd name="T30" fmla="*/ 93 w 201"/>
              <a:gd name="T31" fmla="*/ 25 h 72"/>
              <a:gd name="T32" fmla="*/ 100 w 201"/>
              <a:gd name="T33" fmla="*/ 24 h 72"/>
              <a:gd name="T34" fmla="*/ 108 w 201"/>
              <a:gd name="T35" fmla="*/ 22 h 72"/>
              <a:gd name="T36" fmla="*/ 114 w 201"/>
              <a:gd name="T37" fmla="*/ 22 h 72"/>
              <a:gd name="T38" fmla="*/ 118 w 201"/>
              <a:gd name="T39" fmla="*/ 21 h 72"/>
              <a:gd name="T40" fmla="*/ 123 w 201"/>
              <a:gd name="T41" fmla="*/ 19 h 72"/>
              <a:gd name="T42" fmla="*/ 126 w 201"/>
              <a:gd name="T43" fmla="*/ 19 h 72"/>
              <a:gd name="T44" fmla="*/ 127 w 201"/>
              <a:gd name="T45" fmla="*/ 18 h 72"/>
              <a:gd name="T46" fmla="*/ 129 w 201"/>
              <a:gd name="T47" fmla="*/ 18 h 72"/>
              <a:gd name="T48" fmla="*/ 132 w 201"/>
              <a:gd name="T49" fmla="*/ 18 h 72"/>
              <a:gd name="T50" fmla="*/ 133 w 201"/>
              <a:gd name="T51" fmla="*/ 16 h 72"/>
              <a:gd name="T52" fmla="*/ 136 w 201"/>
              <a:gd name="T53" fmla="*/ 15 h 72"/>
              <a:gd name="T54" fmla="*/ 139 w 201"/>
              <a:gd name="T55" fmla="*/ 13 h 72"/>
              <a:gd name="T56" fmla="*/ 144 w 201"/>
              <a:gd name="T57" fmla="*/ 12 h 72"/>
              <a:gd name="T58" fmla="*/ 148 w 201"/>
              <a:gd name="T59" fmla="*/ 9 h 72"/>
              <a:gd name="T60" fmla="*/ 154 w 201"/>
              <a:gd name="T61" fmla="*/ 4 h 72"/>
              <a:gd name="T62" fmla="*/ 160 w 201"/>
              <a:gd name="T63" fmla="*/ 0 h 72"/>
              <a:gd name="T64" fmla="*/ 160 w 201"/>
              <a:gd name="T6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72">
                <a:moveTo>
                  <a:pt x="160" y="0"/>
                </a:moveTo>
                <a:lnTo>
                  <a:pt x="182" y="15"/>
                </a:lnTo>
                <a:lnTo>
                  <a:pt x="201" y="31"/>
                </a:lnTo>
                <a:lnTo>
                  <a:pt x="201" y="49"/>
                </a:lnTo>
                <a:lnTo>
                  <a:pt x="100" y="60"/>
                </a:lnTo>
                <a:lnTo>
                  <a:pt x="0" y="72"/>
                </a:lnTo>
                <a:lnTo>
                  <a:pt x="0" y="54"/>
                </a:lnTo>
                <a:lnTo>
                  <a:pt x="0" y="36"/>
                </a:lnTo>
                <a:lnTo>
                  <a:pt x="13" y="34"/>
                </a:lnTo>
                <a:lnTo>
                  <a:pt x="28" y="33"/>
                </a:lnTo>
                <a:lnTo>
                  <a:pt x="40" y="31"/>
                </a:lnTo>
                <a:lnTo>
                  <a:pt x="52" y="30"/>
                </a:lnTo>
                <a:lnTo>
                  <a:pt x="64" y="28"/>
                </a:lnTo>
                <a:lnTo>
                  <a:pt x="75" y="27"/>
                </a:lnTo>
                <a:lnTo>
                  <a:pt x="84" y="25"/>
                </a:lnTo>
                <a:lnTo>
                  <a:pt x="93" y="25"/>
                </a:lnTo>
                <a:lnTo>
                  <a:pt x="100" y="24"/>
                </a:lnTo>
                <a:lnTo>
                  <a:pt x="108" y="22"/>
                </a:lnTo>
                <a:lnTo>
                  <a:pt x="114" y="22"/>
                </a:lnTo>
                <a:lnTo>
                  <a:pt x="118" y="21"/>
                </a:lnTo>
                <a:lnTo>
                  <a:pt x="123" y="19"/>
                </a:lnTo>
                <a:lnTo>
                  <a:pt x="126" y="19"/>
                </a:lnTo>
                <a:lnTo>
                  <a:pt x="127" y="18"/>
                </a:lnTo>
                <a:lnTo>
                  <a:pt x="129" y="18"/>
                </a:lnTo>
                <a:lnTo>
                  <a:pt x="132" y="18"/>
                </a:lnTo>
                <a:lnTo>
                  <a:pt x="133" y="16"/>
                </a:lnTo>
                <a:lnTo>
                  <a:pt x="136" y="15"/>
                </a:lnTo>
                <a:lnTo>
                  <a:pt x="139" y="13"/>
                </a:lnTo>
                <a:lnTo>
                  <a:pt x="144" y="12"/>
                </a:lnTo>
                <a:lnTo>
                  <a:pt x="148" y="9"/>
                </a:lnTo>
                <a:lnTo>
                  <a:pt x="154" y="4"/>
                </a:lnTo>
                <a:lnTo>
                  <a:pt x="160" y="0"/>
                </a:lnTo>
                <a:lnTo>
                  <a:pt x="160" y="0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63"/>
          <p:cNvSpPr>
            <a:spLocks/>
          </p:cNvSpPr>
          <p:nvPr/>
        </p:nvSpPr>
        <p:spPr bwMode="auto">
          <a:xfrm>
            <a:off x="6761669" y="2060155"/>
            <a:ext cx="156312" cy="47487"/>
          </a:xfrm>
          <a:custGeom>
            <a:avLst/>
            <a:gdLst>
              <a:gd name="T0" fmla="*/ 0 w 237"/>
              <a:gd name="T1" fmla="*/ 32 h 72"/>
              <a:gd name="T2" fmla="*/ 15 w 237"/>
              <a:gd name="T3" fmla="*/ 30 h 72"/>
              <a:gd name="T4" fmla="*/ 30 w 237"/>
              <a:gd name="T5" fmla="*/ 30 h 72"/>
              <a:gd name="T6" fmla="*/ 43 w 237"/>
              <a:gd name="T7" fmla="*/ 29 h 72"/>
              <a:gd name="T8" fmla="*/ 57 w 237"/>
              <a:gd name="T9" fmla="*/ 29 h 72"/>
              <a:gd name="T10" fmla="*/ 69 w 237"/>
              <a:gd name="T11" fmla="*/ 27 h 72"/>
              <a:gd name="T12" fmla="*/ 79 w 237"/>
              <a:gd name="T13" fmla="*/ 26 h 72"/>
              <a:gd name="T14" fmla="*/ 90 w 237"/>
              <a:gd name="T15" fmla="*/ 26 h 72"/>
              <a:gd name="T16" fmla="*/ 99 w 237"/>
              <a:gd name="T17" fmla="*/ 24 h 72"/>
              <a:gd name="T18" fmla="*/ 108 w 237"/>
              <a:gd name="T19" fmla="*/ 24 h 72"/>
              <a:gd name="T20" fmla="*/ 115 w 237"/>
              <a:gd name="T21" fmla="*/ 23 h 72"/>
              <a:gd name="T22" fmla="*/ 121 w 237"/>
              <a:gd name="T23" fmla="*/ 23 h 72"/>
              <a:gd name="T24" fmla="*/ 126 w 237"/>
              <a:gd name="T25" fmla="*/ 21 h 72"/>
              <a:gd name="T26" fmla="*/ 130 w 237"/>
              <a:gd name="T27" fmla="*/ 21 h 72"/>
              <a:gd name="T28" fmla="*/ 135 w 237"/>
              <a:gd name="T29" fmla="*/ 20 h 72"/>
              <a:gd name="T30" fmla="*/ 136 w 237"/>
              <a:gd name="T31" fmla="*/ 20 h 72"/>
              <a:gd name="T32" fmla="*/ 138 w 237"/>
              <a:gd name="T33" fmla="*/ 18 h 72"/>
              <a:gd name="T34" fmla="*/ 141 w 237"/>
              <a:gd name="T35" fmla="*/ 18 h 72"/>
              <a:gd name="T36" fmla="*/ 142 w 237"/>
              <a:gd name="T37" fmla="*/ 17 h 72"/>
              <a:gd name="T38" fmla="*/ 145 w 237"/>
              <a:gd name="T39" fmla="*/ 17 h 72"/>
              <a:gd name="T40" fmla="*/ 148 w 237"/>
              <a:gd name="T41" fmla="*/ 14 h 72"/>
              <a:gd name="T42" fmla="*/ 151 w 237"/>
              <a:gd name="T43" fmla="*/ 12 h 72"/>
              <a:gd name="T44" fmla="*/ 154 w 237"/>
              <a:gd name="T45" fmla="*/ 9 h 72"/>
              <a:gd name="T46" fmla="*/ 157 w 237"/>
              <a:gd name="T47" fmla="*/ 5 h 72"/>
              <a:gd name="T48" fmla="*/ 160 w 237"/>
              <a:gd name="T49" fmla="*/ 0 h 72"/>
              <a:gd name="T50" fmla="*/ 200 w 237"/>
              <a:gd name="T51" fmla="*/ 24 h 72"/>
              <a:gd name="T52" fmla="*/ 237 w 237"/>
              <a:gd name="T53" fmla="*/ 50 h 72"/>
              <a:gd name="T54" fmla="*/ 118 w 237"/>
              <a:gd name="T55" fmla="*/ 60 h 72"/>
              <a:gd name="T56" fmla="*/ 0 w 237"/>
              <a:gd name="T57" fmla="*/ 72 h 72"/>
              <a:gd name="T58" fmla="*/ 0 w 237"/>
              <a:gd name="T59" fmla="*/ 32 h 72"/>
              <a:gd name="T60" fmla="*/ 0 w 237"/>
              <a:gd name="T61" fmla="*/ 3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37" h="72">
                <a:moveTo>
                  <a:pt x="0" y="32"/>
                </a:moveTo>
                <a:lnTo>
                  <a:pt x="15" y="30"/>
                </a:lnTo>
                <a:lnTo>
                  <a:pt x="30" y="30"/>
                </a:lnTo>
                <a:lnTo>
                  <a:pt x="43" y="29"/>
                </a:lnTo>
                <a:lnTo>
                  <a:pt x="57" y="29"/>
                </a:lnTo>
                <a:lnTo>
                  <a:pt x="69" y="27"/>
                </a:lnTo>
                <a:lnTo>
                  <a:pt x="79" y="26"/>
                </a:lnTo>
                <a:lnTo>
                  <a:pt x="90" y="26"/>
                </a:lnTo>
                <a:lnTo>
                  <a:pt x="99" y="24"/>
                </a:lnTo>
                <a:lnTo>
                  <a:pt x="108" y="24"/>
                </a:lnTo>
                <a:lnTo>
                  <a:pt x="115" y="23"/>
                </a:lnTo>
                <a:lnTo>
                  <a:pt x="121" y="23"/>
                </a:lnTo>
                <a:lnTo>
                  <a:pt x="126" y="21"/>
                </a:lnTo>
                <a:lnTo>
                  <a:pt x="130" y="21"/>
                </a:lnTo>
                <a:lnTo>
                  <a:pt x="135" y="20"/>
                </a:lnTo>
                <a:lnTo>
                  <a:pt x="136" y="20"/>
                </a:lnTo>
                <a:lnTo>
                  <a:pt x="138" y="18"/>
                </a:lnTo>
                <a:lnTo>
                  <a:pt x="141" y="18"/>
                </a:lnTo>
                <a:lnTo>
                  <a:pt x="142" y="17"/>
                </a:lnTo>
                <a:lnTo>
                  <a:pt x="145" y="17"/>
                </a:lnTo>
                <a:lnTo>
                  <a:pt x="148" y="14"/>
                </a:lnTo>
                <a:lnTo>
                  <a:pt x="151" y="12"/>
                </a:lnTo>
                <a:lnTo>
                  <a:pt x="154" y="9"/>
                </a:lnTo>
                <a:lnTo>
                  <a:pt x="157" y="5"/>
                </a:lnTo>
                <a:lnTo>
                  <a:pt x="160" y="0"/>
                </a:lnTo>
                <a:lnTo>
                  <a:pt x="200" y="24"/>
                </a:lnTo>
                <a:lnTo>
                  <a:pt x="237" y="50"/>
                </a:lnTo>
                <a:lnTo>
                  <a:pt x="118" y="60"/>
                </a:lnTo>
                <a:lnTo>
                  <a:pt x="0" y="72"/>
                </a:lnTo>
                <a:lnTo>
                  <a:pt x="0" y="32"/>
                </a:lnTo>
                <a:lnTo>
                  <a:pt x="0" y="32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64"/>
          <p:cNvSpPr>
            <a:spLocks/>
          </p:cNvSpPr>
          <p:nvPr/>
        </p:nvSpPr>
        <p:spPr bwMode="auto">
          <a:xfrm>
            <a:off x="6728692" y="1839208"/>
            <a:ext cx="51444" cy="321197"/>
          </a:xfrm>
          <a:custGeom>
            <a:avLst/>
            <a:gdLst>
              <a:gd name="T0" fmla="*/ 13 w 78"/>
              <a:gd name="T1" fmla="*/ 0 h 487"/>
              <a:gd name="T2" fmla="*/ 77 w 78"/>
              <a:gd name="T3" fmla="*/ 72 h 487"/>
              <a:gd name="T4" fmla="*/ 77 w 78"/>
              <a:gd name="T5" fmla="*/ 144 h 487"/>
              <a:gd name="T6" fmla="*/ 78 w 78"/>
              <a:gd name="T7" fmla="*/ 210 h 487"/>
              <a:gd name="T8" fmla="*/ 78 w 78"/>
              <a:gd name="T9" fmla="*/ 270 h 487"/>
              <a:gd name="T10" fmla="*/ 77 w 78"/>
              <a:gd name="T11" fmla="*/ 326 h 487"/>
              <a:gd name="T12" fmla="*/ 75 w 78"/>
              <a:gd name="T13" fmla="*/ 376 h 487"/>
              <a:gd name="T14" fmla="*/ 75 w 78"/>
              <a:gd name="T15" fmla="*/ 418 h 487"/>
              <a:gd name="T16" fmla="*/ 74 w 78"/>
              <a:gd name="T17" fmla="*/ 455 h 487"/>
              <a:gd name="T18" fmla="*/ 72 w 78"/>
              <a:gd name="T19" fmla="*/ 487 h 487"/>
              <a:gd name="T20" fmla="*/ 44 w 78"/>
              <a:gd name="T21" fmla="*/ 464 h 487"/>
              <a:gd name="T22" fmla="*/ 22 w 78"/>
              <a:gd name="T23" fmla="*/ 416 h 487"/>
              <a:gd name="T24" fmla="*/ 15 w 78"/>
              <a:gd name="T25" fmla="*/ 389 h 487"/>
              <a:gd name="T26" fmla="*/ 18 w 78"/>
              <a:gd name="T27" fmla="*/ 380 h 487"/>
              <a:gd name="T28" fmla="*/ 21 w 78"/>
              <a:gd name="T29" fmla="*/ 374 h 487"/>
              <a:gd name="T30" fmla="*/ 24 w 78"/>
              <a:gd name="T31" fmla="*/ 368 h 487"/>
              <a:gd name="T32" fmla="*/ 27 w 78"/>
              <a:gd name="T33" fmla="*/ 365 h 487"/>
              <a:gd name="T34" fmla="*/ 28 w 78"/>
              <a:gd name="T35" fmla="*/ 359 h 487"/>
              <a:gd name="T36" fmla="*/ 30 w 78"/>
              <a:gd name="T37" fmla="*/ 350 h 487"/>
              <a:gd name="T38" fmla="*/ 30 w 78"/>
              <a:gd name="T39" fmla="*/ 338 h 487"/>
              <a:gd name="T40" fmla="*/ 30 w 78"/>
              <a:gd name="T41" fmla="*/ 321 h 487"/>
              <a:gd name="T42" fmla="*/ 30 w 78"/>
              <a:gd name="T43" fmla="*/ 302 h 487"/>
              <a:gd name="T44" fmla="*/ 31 w 78"/>
              <a:gd name="T45" fmla="*/ 278 h 487"/>
              <a:gd name="T46" fmla="*/ 31 w 78"/>
              <a:gd name="T47" fmla="*/ 251 h 487"/>
              <a:gd name="T48" fmla="*/ 30 w 78"/>
              <a:gd name="T49" fmla="*/ 222 h 487"/>
              <a:gd name="T50" fmla="*/ 28 w 78"/>
              <a:gd name="T51" fmla="*/ 195 h 487"/>
              <a:gd name="T52" fmla="*/ 27 w 78"/>
              <a:gd name="T53" fmla="*/ 171 h 487"/>
              <a:gd name="T54" fmla="*/ 27 w 78"/>
              <a:gd name="T55" fmla="*/ 152 h 487"/>
              <a:gd name="T56" fmla="*/ 27 w 78"/>
              <a:gd name="T57" fmla="*/ 134 h 487"/>
              <a:gd name="T58" fmla="*/ 27 w 78"/>
              <a:gd name="T59" fmla="*/ 120 h 487"/>
              <a:gd name="T60" fmla="*/ 27 w 78"/>
              <a:gd name="T61" fmla="*/ 110 h 487"/>
              <a:gd name="T62" fmla="*/ 27 w 78"/>
              <a:gd name="T63" fmla="*/ 101 h 487"/>
              <a:gd name="T64" fmla="*/ 24 w 78"/>
              <a:gd name="T65" fmla="*/ 92 h 487"/>
              <a:gd name="T66" fmla="*/ 21 w 78"/>
              <a:gd name="T67" fmla="*/ 81 h 487"/>
              <a:gd name="T68" fmla="*/ 18 w 78"/>
              <a:gd name="T69" fmla="*/ 72 h 487"/>
              <a:gd name="T70" fmla="*/ 15 w 78"/>
              <a:gd name="T71" fmla="*/ 62 h 487"/>
              <a:gd name="T72" fmla="*/ 10 w 78"/>
              <a:gd name="T73" fmla="*/ 48 h 487"/>
              <a:gd name="T74" fmla="*/ 6 w 78"/>
              <a:gd name="T75" fmla="*/ 34 h 487"/>
              <a:gd name="T76" fmla="*/ 1 w 78"/>
              <a:gd name="T77" fmla="*/ 18 h 487"/>
              <a:gd name="T78" fmla="*/ 0 w 78"/>
              <a:gd name="T79" fmla="*/ 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" h="487">
                <a:moveTo>
                  <a:pt x="0" y="9"/>
                </a:moveTo>
                <a:lnTo>
                  <a:pt x="13" y="0"/>
                </a:lnTo>
                <a:lnTo>
                  <a:pt x="44" y="36"/>
                </a:lnTo>
                <a:lnTo>
                  <a:pt x="77" y="72"/>
                </a:lnTo>
                <a:lnTo>
                  <a:pt x="77" y="108"/>
                </a:lnTo>
                <a:lnTo>
                  <a:pt x="77" y="144"/>
                </a:lnTo>
                <a:lnTo>
                  <a:pt x="78" y="177"/>
                </a:lnTo>
                <a:lnTo>
                  <a:pt x="78" y="210"/>
                </a:lnTo>
                <a:lnTo>
                  <a:pt x="78" y="242"/>
                </a:lnTo>
                <a:lnTo>
                  <a:pt x="78" y="270"/>
                </a:lnTo>
                <a:lnTo>
                  <a:pt x="77" y="299"/>
                </a:lnTo>
                <a:lnTo>
                  <a:pt x="77" y="326"/>
                </a:lnTo>
                <a:lnTo>
                  <a:pt x="77" y="352"/>
                </a:lnTo>
                <a:lnTo>
                  <a:pt x="75" y="376"/>
                </a:lnTo>
                <a:lnTo>
                  <a:pt x="75" y="398"/>
                </a:lnTo>
                <a:lnTo>
                  <a:pt x="75" y="418"/>
                </a:lnTo>
                <a:lnTo>
                  <a:pt x="74" y="437"/>
                </a:lnTo>
                <a:lnTo>
                  <a:pt x="74" y="455"/>
                </a:lnTo>
                <a:lnTo>
                  <a:pt x="72" y="472"/>
                </a:lnTo>
                <a:lnTo>
                  <a:pt x="72" y="487"/>
                </a:lnTo>
                <a:lnTo>
                  <a:pt x="54" y="487"/>
                </a:lnTo>
                <a:lnTo>
                  <a:pt x="44" y="464"/>
                </a:lnTo>
                <a:lnTo>
                  <a:pt x="33" y="440"/>
                </a:lnTo>
                <a:lnTo>
                  <a:pt x="22" y="416"/>
                </a:lnTo>
                <a:lnTo>
                  <a:pt x="13" y="394"/>
                </a:lnTo>
                <a:lnTo>
                  <a:pt x="15" y="389"/>
                </a:lnTo>
                <a:lnTo>
                  <a:pt x="16" y="385"/>
                </a:lnTo>
                <a:lnTo>
                  <a:pt x="18" y="380"/>
                </a:lnTo>
                <a:lnTo>
                  <a:pt x="19" y="377"/>
                </a:lnTo>
                <a:lnTo>
                  <a:pt x="21" y="374"/>
                </a:lnTo>
                <a:lnTo>
                  <a:pt x="22" y="371"/>
                </a:lnTo>
                <a:lnTo>
                  <a:pt x="24" y="368"/>
                </a:lnTo>
                <a:lnTo>
                  <a:pt x="27" y="367"/>
                </a:lnTo>
                <a:lnTo>
                  <a:pt x="27" y="365"/>
                </a:lnTo>
                <a:lnTo>
                  <a:pt x="28" y="362"/>
                </a:lnTo>
                <a:lnTo>
                  <a:pt x="28" y="359"/>
                </a:lnTo>
                <a:lnTo>
                  <a:pt x="28" y="356"/>
                </a:lnTo>
                <a:lnTo>
                  <a:pt x="30" y="350"/>
                </a:lnTo>
                <a:lnTo>
                  <a:pt x="30" y="344"/>
                </a:lnTo>
                <a:lnTo>
                  <a:pt x="30" y="338"/>
                </a:lnTo>
                <a:lnTo>
                  <a:pt x="30" y="331"/>
                </a:lnTo>
                <a:lnTo>
                  <a:pt x="30" y="321"/>
                </a:lnTo>
                <a:lnTo>
                  <a:pt x="30" y="312"/>
                </a:lnTo>
                <a:lnTo>
                  <a:pt x="30" y="302"/>
                </a:lnTo>
                <a:lnTo>
                  <a:pt x="30" y="290"/>
                </a:lnTo>
                <a:lnTo>
                  <a:pt x="31" y="278"/>
                </a:lnTo>
                <a:lnTo>
                  <a:pt x="31" y="266"/>
                </a:lnTo>
                <a:lnTo>
                  <a:pt x="31" y="251"/>
                </a:lnTo>
                <a:lnTo>
                  <a:pt x="31" y="237"/>
                </a:lnTo>
                <a:lnTo>
                  <a:pt x="30" y="222"/>
                </a:lnTo>
                <a:lnTo>
                  <a:pt x="30" y="209"/>
                </a:lnTo>
                <a:lnTo>
                  <a:pt x="28" y="195"/>
                </a:lnTo>
                <a:lnTo>
                  <a:pt x="28" y="183"/>
                </a:lnTo>
                <a:lnTo>
                  <a:pt x="27" y="171"/>
                </a:lnTo>
                <a:lnTo>
                  <a:pt x="27" y="161"/>
                </a:lnTo>
                <a:lnTo>
                  <a:pt x="27" y="152"/>
                </a:lnTo>
                <a:lnTo>
                  <a:pt x="27" y="143"/>
                </a:lnTo>
                <a:lnTo>
                  <a:pt x="27" y="134"/>
                </a:lnTo>
                <a:lnTo>
                  <a:pt x="27" y="126"/>
                </a:lnTo>
                <a:lnTo>
                  <a:pt x="27" y="120"/>
                </a:lnTo>
                <a:lnTo>
                  <a:pt x="27" y="114"/>
                </a:lnTo>
                <a:lnTo>
                  <a:pt x="27" y="110"/>
                </a:lnTo>
                <a:lnTo>
                  <a:pt x="27" y="105"/>
                </a:lnTo>
                <a:lnTo>
                  <a:pt x="27" y="101"/>
                </a:lnTo>
                <a:lnTo>
                  <a:pt x="27" y="98"/>
                </a:lnTo>
                <a:lnTo>
                  <a:pt x="24" y="92"/>
                </a:lnTo>
                <a:lnTo>
                  <a:pt x="22" y="86"/>
                </a:lnTo>
                <a:lnTo>
                  <a:pt x="21" y="81"/>
                </a:lnTo>
                <a:lnTo>
                  <a:pt x="19" y="77"/>
                </a:lnTo>
                <a:lnTo>
                  <a:pt x="18" y="72"/>
                </a:lnTo>
                <a:lnTo>
                  <a:pt x="16" y="66"/>
                </a:lnTo>
                <a:lnTo>
                  <a:pt x="15" y="62"/>
                </a:lnTo>
                <a:lnTo>
                  <a:pt x="12" y="56"/>
                </a:lnTo>
                <a:lnTo>
                  <a:pt x="10" y="48"/>
                </a:lnTo>
                <a:lnTo>
                  <a:pt x="9" y="42"/>
                </a:lnTo>
                <a:lnTo>
                  <a:pt x="6" y="34"/>
                </a:lnTo>
                <a:lnTo>
                  <a:pt x="4" y="25"/>
                </a:lnTo>
                <a:lnTo>
                  <a:pt x="1" y="18"/>
                </a:lnTo>
                <a:lnTo>
                  <a:pt x="0" y="9"/>
                </a:lnTo>
                <a:lnTo>
                  <a:pt x="0" y="9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65"/>
          <p:cNvSpPr>
            <a:spLocks/>
          </p:cNvSpPr>
          <p:nvPr/>
        </p:nvSpPr>
        <p:spPr bwMode="auto">
          <a:xfrm>
            <a:off x="7013614" y="1561541"/>
            <a:ext cx="50125" cy="660861"/>
          </a:xfrm>
          <a:custGeom>
            <a:avLst/>
            <a:gdLst>
              <a:gd name="T0" fmla="*/ 25 w 76"/>
              <a:gd name="T1" fmla="*/ 944 h 1002"/>
              <a:gd name="T2" fmla="*/ 9 w 76"/>
              <a:gd name="T3" fmla="*/ 881 h 1002"/>
              <a:gd name="T4" fmla="*/ 16 w 76"/>
              <a:gd name="T5" fmla="*/ 869 h 1002"/>
              <a:gd name="T6" fmla="*/ 22 w 76"/>
              <a:gd name="T7" fmla="*/ 857 h 1002"/>
              <a:gd name="T8" fmla="*/ 27 w 76"/>
              <a:gd name="T9" fmla="*/ 837 h 1002"/>
              <a:gd name="T10" fmla="*/ 27 w 76"/>
              <a:gd name="T11" fmla="*/ 752 h 1002"/>
              <a:gd name="T12" fmla="*/ 27 w 76"/>
              <a:gd name="T13" fmla="*/ 672 h 1002"/>
              <a:gd name="T14" fmla="*/ 27 w 76"/>
              <a:gd name="T15" fmla="*/ 598 h 1002"/>
              <a:gd name="T16" fmla="*/ 27 w 76"/>
              <a:gd name="T17" fmla="*/ 529 h 1002"/>
              <a:gd name="T18" fmla="*/ 27 w 76"/>
              <a:gd name="T19" fmla="*/ 466 h 1002"/>
              <a:gd name="T20" fmla="*/ 27 w 76"/>
              <a:gd name="T21" fmla="*/ 407 h 1002"/>
              <a:gd name="T22" fmla="*/ 27 w 76"/>
              <a:gd name="T23" fmla="*/ 355 h 1002"/>
              <a:gd name="T24" fmla="*/ 27 w 76"/>
              <a:gd name="T25" fmla="*/ 307 h 1002"/>
              <a:gd name="T26" fmla="*/ 27 w 76"/>
              <a:gd name="T27" fmla="*/ 265 h 1002"/>
              <a:gd name="T28" fmla="*/ 25 w 76"/>
              <a:gd name="T29" fmla="*/ 227 h 1002"/>
              <a:gd name="T30" fmla="*/ 25 w 76"/>
              <a:gd name="T31" fmla="*/ 194 h 1002"/>
              <a:gd name="T32" fmla="*/ 25 w 76"/>
              <a:gd name="T33" fmla="*/ 167 h 1002"/>
              <a:gd name="T34" fmla="*/ 25 w 76"/>
              <a:gd name="T35" fmla="*/ 146 h 1002"/>
              <a:gd name="T36" fmla="*/ 24 w 76"/>
              <a:gd name="T37" fmla="*/ 129 h 1002"/>
              <a:gd name="T38" fmla="*/ 24 w 76"/>
              <a:gd name="T39" fmla="*/ 119 h 1002"/>
              <a:gd name="T40" fmla="*/ 22 w 76"/>
              <a:gd name="T41" fmla="*/ 113 h 1002"/>
              <a:gd name="T42" fmla="*/ 19 w 76"/>
              <a:gd name="T43" fmla="*/ 96 h 1002"/>
              <a:gd name="T44" fmla="*/ 15 w 76"/>
              <a:gd name="T45" fmla="*/ 75 h 1002"/>
              <a:gd name="T46" fmla="*/ 12 w 76"/>
              <a:gd name="T47" fmla="*/ 62 h 1002"/>
              <a:gd name="T48" fmla="*/ 9 w 76"/>
              <a:gd name="T49" fmla="*/ 47 h 1002"/>
              <a:gd name="T50" fmla="*/ 4 w 76"/>
              <a:gd name="T51" fmla="*/ 32 h 1002"/>
              <a:gd name="T52" fmla="*/ 0 w 76"/>
              <a:gd name="T53" fmla="*/ 14 h 1002"/>
              <a:gd name="T54" fmla="*/ 30 w 76"/>
              <a:gd name="T55" fmla="*/ 27 h 1002"/>
              <a:gd name="T56" fmla="*/ 61 w 76"/>
              <a:gd name="T57" fmla="*/ 81 h 1002"/>
              <a:gd name="T58" fmla="*/ 76 w 76"/>
              <a:gd name="T59" fmla="*/ 499 h 1002"/>
              <a:gd name="T60" fmla="*/ 70 w 76"/>
              <a:gd name="T61" fmla="*/ 947 h 1002"/>
              <a:gd name="T62" fmla="*/ 54 w 76"/>
              <a:gd name="T63" fmla="*/ 1002 h 1002"/>
              <a:gd name="T64" fmla="*/ 45 w 76"/>
              <a:gd name="T65" fmla="*/ 1002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6" h="1002">
                <a:moveTo>
                  <a:pt x="45" y="1002"/>
                </a:moveTo>
                <a:lnTo>
                  <a:pt x="25" y="944"/>
                </a:lnTo>
                <a:lnTo>
                  <a:pt x="4" y="885"/>
                </a:lnTo>
                <a:lnTo>
                  <a:pt x="9" y="881"/>
                </a:lnTo>
                <a:lnTo>
                  <a:pt x="13" y="875"/>
                </a:lnTo>
                <a:lnTo>
                  <a:pt x="16" y="869"/>
                </a:lnTo>
                <a:lnTo>
                  <a:pt x="19" y="863"/>
                </a:lnTo>
                <a:lnTo>
                  <a:pt x="22" y="857"/>
                </a:lnTo>
                <a:lnTo>
                  <a:pt x="24" y="849"/>
                </a:lnTo>
                <a:lnTo>
                  <a:pt x="27" y="837"/>
                </a:lnTo>
                <a:lnTo>
                  <a:pt x="27" y="794"/>
                </a:lnTo>
                <a:lnTo>
                  <a:pt x="27" y="752"/>
                </a:lnTo>
                <a:lnTo>
                  <a:pt x="27" y="711"/>
                </a:lnTo>
                <a:lnTo>
                  <a:pt x="27" y="672"/>
                </a:lnTo>
                <a:lnTo>
                  <a:pt x="27" y="634"/>
                </a:lnTo>
                <a:lnTo>
                  <a:pt x="27" y="598"/>
                </a:lnTo>
                <a:lnTo>
                  <a:pt x="27" y="564"/>
                </a:lnTo>
                <a:lnTo>
                  <a:pt x="27" y="529"/>
                </a:lnTo>
                <a:lnTo>
                  <a:pt x="27" y="498"/>
                </a:lnTo>
                <a:lnTo>
                  <a:pt x="27" y="466"/>
                </a:lnTo>
                <a:lnTo>
                  <a:pt x="27" y="436"/>
                </a:lnTo>
                <a:lnTo>
                  <a:pt x="27" y="407"/>
                </a:lnTo>
                <a:lnTo>
                  <a:pt x="27" y="380"/>
                </a:lnTo>
                <a:lnTo>
                  <a:pt x="27" y="355"/>
                </a:lnTo>
                <a:lnTo>
                  <a:pt x="27" y="329"/>
                </a:lnTo>
                <a:lnTo>
                  <a:pt x="27" y="307"/>
                </a:lnTo>
                <a:lnTo>
                  <a:pt x="27" y="284"/>
                </a:lnTo>
                <a:lnTo>
                  <a:pt x="27" y="265"/>
                </a:lnTo>
                <a:lnTo>
                  <a:pt x="27" y="245"/>
                </a:lnTo>
                <a:lnTo>
                  <a:pt x="25" y="227"/>
                </a:lnTo>
                <a:lnTo>
                  <a:pt x="25" y="211"/>
                </a:lnTo>
                <a:lnTo>
                  <a:pt x="25" y="194"/>
                </a:lnTo>
                <a:lnTo>
                  <a:pt x="25" y="181"/>
                </a:lnTo>
                <a:lnTo>
                  <a:pt x="25" y="167"/>
                </a:lnTo>
                <a:lnTo>
                  <a:pt x="25" y="156"/>
                </a:lnTo>
                <a:lnTo>
                  <a:pt x="25" y="146"/>
                </a:lnTo>
                <a:lnTo>
                  <a:pt x="24" y="137"/>
                </a:lnTo>
                <a:lnTo>
                  <a:pt x="24" y="129"/>
                </a:lnTo>
                <a:lnTo>
                  <a:pt x="24" y="123"/>
                </a:lnTo>
                <a:lnTo>
                  <a:pt x="24" y="119"/>
                </a:lnTo>
                <a:lnTo>
                  <a:pt x="22" y="114"/>
                </a:lnTo>
                <a:lnTo>
                  <a:pt x="22" y="113"/>
                </a:lnTo>
                <a:lnTo>
                  <a:pt x="21" y="105"/>
                </a:lnTo>
                <a:lnTo>
                  <a:pt x="19" y="96"/>
                </a:lnTo>
                <a:lnTo>
                  <a:pt x="16" y="86"/>
                </a:lnTo>
                <a:lnTo>
                  <a:pt x="15" y="75"/>
                </a:lnTo>
                <a:lnTo>
                  <a:pt x="13" y="68"/>
                </a:lnTo>
                <a:lnTo>
                  <a:pt x="12" y="62"/>
                </a:lnTo>
                <a:lnTo>
                  <a:pt x="10" y="54"/>
                </a:lnTo>
                <a:lnTo>
                  <a:pt x="9" y="47"/>
                </a:lnTo>
                <a:lnTo>
                  <a:pt x="7" y="39"/>
                </a:lnTo>
                <a:lnTo>
                  <a:pt x="4" y="32"/>
                </a:lnTo>
                <a:lnTo>
                  <a:pt x="3" y="23"/>
                </a:lnTo>
                <a:lnTo>
                  <a:pt x="0" y="14"/>
                </a:lnTo>
                <a:lnTo>
                  <a:pt x="13" y="0"/>
                </a:lnTo>
                <a:lnTo>
                  <a:pt x="30" y="27"/>
                </a:lnTo>
                <a:lnTo>
                  <a:pt x="45" y="54"/>
                </a:lnTo>
                <a:lnTo>
                  <a:pt x="61" y="81"/>
                </a:lnTo>
                <a:lnTo>
                  <a:pt x="76" y="108"/>
                </a:lnTo>
                <a:lnTo>
                  <a:pt x="76" y="499"/>
                </a:lnTo>
                <a:lnTo>
                  <a:pt x="76" y="890"/>
                </a:lnTo>
                <a:lnTo>
                  <a:pt x="70" y="947"/>
                </a:lnTo>
                <a:lnTo>
                  <a:pt x="63" y="1002"/>
                </a:lnTo>
                <a:lnTo>
                  <a:pt x="54" y="1002"/>
                </a:lnTo>
                <a:lnTo>
                  <a:pt x="45" y="1002"/>
                </a:lnTo>
                <a:lnTo>
                  <a:pt x="45" y="1002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66"/>
          <p:cNvSpPr>
            <a:spLocks/>
          </p:cNvSpPr>
          <p:nvPr/>
        </p:nvSpPr>
        <p:spPr bwMode="auto">
          <a:xfrm>
            <a:off x="7045931" y="1591221"/>
            <a:ext cx="188629" cy="484104"/>
          </a:xfrm>
          <a:custGeom>
            <a:avLst/>
            <a:gdLst>
              <a:gd name="T0" fmla="*/ 185 w 286"/>
              <a:gd name="T1" fmla="*/ 649 h 734"/>
              <a:gd name="T2" fmla="*/ 194 w 286"/>
              <a:gd name="T3" fmla="*/ 642 h 734"/>
              <a:gd name="T4" fmla="*/ 208 w 286"/>
              <a:gd name="T5" fmla="*/ 622 h 734"/>
              <a:gd name="T6" fmla="*/ 221 w 286"/>
              <a:gd name="T7" fmla="*/ 592 h 734"/>
              <a:gd name="T8" fmla="*/ 230 w 286"/>
              <a:gd name="T9" fmla="*/ 559 h 734"/>
              <a:gd name="T10" fmla="*/ 232 w 286"/>
              <a:gd name="T11" fmla="*/ 531 h 734"/>
              <a:gd name="T12" fmla="*/ 229 w 286"/>
              <a:gd name="T13" fmla="*/ 493 h 734"/>
              <a:gd name="T14" fmla="*/ 224 w 286"/>
              <a:gd name="T15" fmla="*/ 457 h 734"/>
              <a:gd name="T16" fmla="*/ 215 w 286"/>
              <a:gd name="T17" fmla="*/ 433 h 734"/>
              <a:gd name="T18" fmla="*/ 200 w 286"/>
              <a:gd name="T19" fmla="*/ 404 h 734"/>
              <a:gd name="T20" fmla="*/ 182 w 286"/>
              <a:gd name="T21" fmla="*/ 374 h 734"/>
              <a:gd name="T22" fmla="*/ 160 w 286"/>
              <a:gd name="T23" fmla="*/ 341 h 734"/>
              <a:gd name="T24" fmla="*/ 131 w 286"/>
              <a:gd name="T25" fmla="*/ 304 h 734"/>
              <a:gd name="T26" fmla="*/ 179 w 286"/>
              <a:gd name="T27" fmla="*/ 140 h 734"/>
              <a:gd name="T28" fmla="*/ 0 w 286"/>
              <a:gd name="T29" fmla="*/ 102 h 734"/>
              <a:gd name="T30" fmla="*/ 86 w 286"/>
              <a:gd name="T31" fmla="*/ 54 h 734"/>
              <a:gd name="T32" fmla="*/ 184 w 286"/>
              <a:gd name="T33" fmla="*/ 39 h 734"/>
              <a:gd name="T34" fmla="*/ 206 w 286"/>
              <a:gd name="T35" fmla="*/ 24 h 734"/>
              <a:gd name="T36" fmla="*/ 230 w 286"/>
              <a:gd name="T37" fmla="*/ 0 h 734"/>
              <a:gd name="T38" fmla="*/ 272 w 286"/>
              <a:gd name="T39" fmla="*/ 56 h 734"/>
              <a:gd name="T40" fmla="*/ 256 w 286"/>
              <a:gd name="T41" fmla="*/ 72 h 734"/>
              <a:gd name="T42" fmla="*/ 245 w 286"/>
              <a:gd name="T43" fmla="*/ 86 h 734"/>
              <a:gd name="T44" fmla="*/ 241 w 286"/>
              <a:gd name="T45" fmla="*/ 95 h 734"/>
              <a:gd name="T46" fmla="*/ 233 w 286"/>
              <a:gd name="T47" fmla="*/ 116 h 734"/>
              <a:gd name="T48" fmla="*/ 221 w 286"/>
              <a:gd name="T49" fmla="*/ 149 h 734"/>
              <a:gd name="T50" fmla="*/ 206 w 286"/>
              <a:gd name="T51" fmla="*/ 196 h 734"/>
              <a:gd name="T52" fmla="*/ 184 w 286"/>
              <a:gd name="T53" fmla="*/ 254 h 734"/>
              <a:gd name="T54" fmla="*/ 181 w 286"/>
              <a:gd name="T55" fmla="*/ 314 h 734"/>
              <a:gd name="T56" fmla="*/ 215 w 286"/>
              <a:gd name="T57" fmla="*/ 356 h 734"/>
              <a:gd name="T58" fmla="*/ 244 w 286"/>
              <a:gd name="T59" fmla="*/ 392 h 734"/>
              <a:gd name="T60" fmla="*/ 265 w 286"/>
              <a:gd name="T61" fmla="*/ 424 h 734"/>
              <a:gd name="T62" fmla="*/ 278 w 286"/>
              <a:gd name="T63" fmla="*/ 451 h 734"/>
              <a:gd name="T64" fmla="*/ 284 w 286"/>
              <a:gd name="T65" fmla="*/ 474 h 734"/>
              <a:gd name="T66" fmla="*/ 286 w 286"/>
              <a:gd name="T67" fmla="*/ 519 h 734"/>
              <a:gd name="T68" fmla="*/ 283 w 286"/>
              <a:gd name="T69" fmla="*/ 565 h 734"/>
              <a:gd name="T70" fmla="*/ 271 w 286"/>
              <a:gd name="T71" fmla="*/ 628 h 734"/>
              <a:gd name="T72" fmla="*/ 245 w 286"/>
              <a:gd name="T73" fmla="*/ 679 h 734"/>
              <a:gd name="T74" fmla="*/ 229 w 286"/>
              <a:gd name="T75" fmla="*/ 707 h 734"/>
              <a:gd name="T76" fmla="*/ 208 w 286"/>
              <a:gd name="T77" fmla="*/ 734 h 734"/>
              <a:gd name="T78" fmla="*/ 169 w 286"/>
              <a:gd name="T79" fmla="*/ 702 h 734"/>
              <a:gd name="T80" fmla="*/ 125 w 286"/>
              <a:gd name="T81" fmla="*/ 649 h 734"/>
              <a:gd name="T82" fmla="*/ 72 w 286"/>
              <a:gd name="T83" fmla="*/ 591 h 734"/>
              <a:gd name="T84" fmla="*/ 102 w 286"/>
              <a:gd name="T85" fmla="*/ 592 h 734"/>
              <a:gd name="T86" fmla="*/ 130 w 286"/>
              <a:gd name="T87" fmla="*/ 610 h 734"/>
              <a:gd name="T88" fmla="*/ 151 w 286"/>
              <a:gd name="T89" fmla="*/ 627 h 734"/>
              <a:gd name="T90" fmla="*/ 167 w 286"/>
              <a:gd name="T91" fmla="*/ 639 h 734"/>
              <a:gd name="T92" fmla="*/ 178 w 286"/>
              <a:gd name="T93" fmla="*/ 646 h 734"/>
              <a:gd name="T94" fmla="*/ 181 w 286"/>
              <a:gd name="T95" fmla="*/ 648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6" h="734">
                <a:moveTo>
                  <a:pt x="181" y="648"/>
                </a:moveTo>
                <a:lnTo>
                  <a:pt x="182" y="649"/>
                </a:lnTo>
                <a:lnTo>
                  <a:pt x="185" y="649"/>
                </a:lnTo>
                <a:lnTo>
                  <a:pt x="188" y="648"/>
                </a:lnTo>
                <a:lnTo>
                  <a:pt x="191" y="645"/>
                </a:lnTo>
                <a:lnTo>
                  <a:pt x="194" y="642"/>
                </a:lnTo>
                <a:lnTo>
                  <a:pt x="199" y="636"/>
                </a:lnTo>
                <a:lnTo>
                  <a:pt x="203" y="630"/>
                </a:lnTo>
                <a:lnTo>
                  <a:pt x="208" y="622"/>
                </a:lnTo>
                <a:lnTo>
                  <a:pt x="211" y="615"/>
                </a:lnTo>
                <a:lnTo>
                  <a:pt x="214" y="607"/>
                </a:lnTo>
                <a:lnTo>
                  <a:pt x="221" y="592"/>
                </a:lnTo>
                <a:lnTo>
                  <a:pt x="226" y="576"/>
                </a:lnTo>
                <a:lnTo>
                  <a:pt x="229" y="568"/>
                </a:lnTo>
                <a:lnTo>
                  <a:pt x="230" y="559"/>
                </a:lnTo>
                <a:lnTo>
                  <a:pt x="232" y="550"/>
                </a:lnTo>
                <a:lnTo>
                  <a:pt x="232" y="541"/>
                </a:lnTo>
                <a:lnTo>
                  <a:pt x="232" y="531"/>
                </a:lnTo>
                <a:lnTo>
                  <a:pt x="232" y="519"/>
                </a:lnTo>
                <a:lnTo>
                  <a:pt x="230" y="507"/>
                </a:lnTo>
                <a:lnTo>
                  <a:pt x="229" y="493"/>
                </a:lnTo>
                <a:lnTo>
                  <a:pt x="227" y="480"/>
                </a:lnTo>
                <a:lnTo>
                  <a:pt x="226" y="465"/>
                </a:lnTo>
                <a:lnTo>
                  <a:pt x="224" y="457"/>
                </a:lnTo>
                <a:lnTo>
                  <a:pt x="221" y="450"/>
                </a:lnTo>
                <a:lnTo>
                  <a:pt x="218" y="441"/>
                </a:lnTo>
                <a:lnTo>
                  <a:pt x="215" y="433"/>
                </a:lnTo>
                <a:lnTo>
                  <a:pt x="211" y="424"/>
                </a:lnTo>
                <a:lnTo>
                  <a:pt x="206" y="415"/>
                </a:lnTo>
                <a:lnTo>
                  <a:pt x="200" y="404"/>
                </a:lnTo>
                <a:lnTo>
                  <a:pt x="196" y="395"/>
                </a:lnTo>
                <a:lnTo>
                  <a:pt x="188" y="385"/>
                </a:lnTo>
                <a:lnTo>
                  <a:pt x="182" y="374"/>
                </a:lnTo>
                <a:lnTo>
                  <a:pt x="175" y="364"/>
                </a:lnTo>
                <a:lnTo>
                  <a:pt x="167" y="352"/>
                </a:lnTo>
                <a:lnTo>
                  <a:pt x="160" y="341"/>
                </a:lnTo>
                <a:lnTo>
                  <a:pt x="151" y="329"/>
                </a:lnTo>
                <a:lnTo>
                  <a:pt x="142" y="317"/>
                </a:lnTo>
                <a:lnTo>
                  <a:pt x="131" y="304"/>
                </a:lnTo>
                <a:lnTo>
                  <a:pt x="146" y="250"/>
                </a:lnTo>
                <a:lnTo>
                  <a:pt x="163" y="194"/>
                </a:lnTo>
                <a:lnTo>
                  <a:pt x="179" y="140"/>
                </a:lnTo>
                <a:lnTo>
                  <a:pt x="194" y="86"/>
                </a:lnTo>
                <a:lnTo>
                  <a:pt x="98" y="93"/>
                </a:lnTo>
                <a:lnTo>
                  <a:pt x="0" y="102"/>
                </a:lnTo>
                <a:lnTo>
                  <a:pt x="0" y="83"/>
                </a:lnTo>
                <a:lnTo>
                  <a:pt x="0" y="63"/>
                </a:lnTo>
                <a:lnTo>
                  <a:pt x="86" y="54"/>
                </a:lnTo>
                <a:lnTo>
                  <a:pt x="172" y="45"/>
                </a:lnTo>
                <a:lnTo>
                  <a:pt x="178" y="42"/>
                </a:lnTo>
                <a:lnTo>
                  <a:pt x="184" y="39"/>
                </a:lnTo>
                <a:lnTo>
                  <a:pt x="190" y="36"/>
                </a:lnTo>
                <a:lnTo>
                  <a:pt x="197" y="30"/>
                </a:lnTo>
                <a:lnTo>
                  <a:pt x="206" y="24"/>
                </a:lnTo>
                <a:lnTo>
                  <a:pt x="214" y="18"/>
                </a:lnTo>
                <a:lnTo>
                  <a:pt x="221" y="9"/>
                </a:lnTo>
                <a:lnTo>
                  <a:pt x="230" y="0"/>
                </a:lnTo>
                <a:lnTo>
                  <a:pt x="256" y="24"/>
                </a:lnTo>
                <a:lnTo>
                  <a:pt x="280" y="50"/>
                </a:lnTo>
                <a:lnTo>
                  <a:pt x="272" y="56"/>
                </a:lnTo>
                <a:lnTo>
                  <a:pt x="265" y="62"/>
                </a:lnTo>
                <a:lnTo>
                  <a:pt x="260" y="68"/>
                </a:lnTo>
                <a:lnTo>
                  <a:pt x="256" y="72"/>
                </a:lnTo>
                <a:lnTo>
                  <a:pt x="251" y="77"/>
                </a:lnTo>
                <a:lnTo>
                  <a:pt x="248" y="81"/>
                </a:lnTo>
                <a:lnTo>
                  <a:pt x="245" y="86"/>
                </a:lnTo>
                <a:lnTo>
                  <a:pt x="244" y="89"/>
                </a:lnTo>
                <a:lnTo>
                  <a:pt x="242" y="92"/>
                </a:lnTo>
                <a:lnTo>
                  <a:pt x="241" y="95"/>
                </a:lnTo>
                <a:lnTo>
                  <a:pt x="239" y="101"/>
                </a:lnTo>
                <a:lnTo>
                  <a:pt x="236" y="108"/>
                </a:lnTo>
                <a:lnTo>
                  <a:pt x="233" y="116"/>
                </a:lnTo>
                <a:lnTo>
                  <a:pt x="230" y="125"/>
                </a:lnTo>
                <a:lnTo>
                  <a:pt x="226" y="137"/>
                </a:lnTo>
                <a:lnTo>
                  <a:pt x="221" y="149"/>
                </a:lnTo>
                <a:lnTo>
                  <a:pt x="217" y="163"/>
                </a:lnTo>
                <a:lnTo>
                  <a:pt x="212" y="179"/>
                </a:lnTo>
                <a:lnTo>
                  <a:pt x="206" y="196"/>
                </a:lnTo>
                <a:lnTo>
                  <a:pt x="199" y="214"/>
                </a:lnTo>
                <a:lnTo>
                  <a:pt x="191" y="233"/>
                </a:lnTo>
                <a:lnTo>
                  <a:pt x="184" y="254"/>
                </a:lnTo>
                <a:lnTo>
                  <a:pt x="176" y="277"/>
                </a:lnTo>
                <a:lnTo>
                  <a:pt x="167" y="299"/>
                </a:lnTo>
                <a:lnTo>
                  <a:pt x="181" y="314"/>
                </a:lnTo>
                <a:lnTo>
                  <a:pt x="193" y="329"/>
                </a:lnTo>
                <a:lnTo>
                  <a:pt x="205" y="343"/>
                </a:lnTo>
                <a:lnTo>
                  <a:pt x="215" y="356"/>
                </a:lnTo>
                <a:lnTo>
                  <a:pt x="226" y="368"/>
                </a:lnTo>
                <a:lnTo>
                  <a:pt x="235" y="380"/>
                </a:lnTo>
                <a:lnTo>
                  <a:pt x="244" y="392"/>
                </a:lnTo>
                <a:lnTo>
                  <a:pt x="251" y="404"/>
                </a:lnTo>
                <a:lnTo>
                  <a:pt x="257" y="415"/>
                </a:lnTo>
                <a:lnTo>
                  <a:pt x="265" y="424"/>
                </a:lnTo>
                <a:lnTo>
                  <a:pt x="269" y="435"/>
                </a:lnTo>
                <a:lnTo>
                  <a:pt x="274" y="444"/>
                </a:lnTo>
                <a:lnTo>
                  <a:pt x="278" y="451"/>
                </a:lnTo>
                <a:lnTo>
                  <a:pt x="281" y="460"/>
                </a:lnTo>
                <a:lnTo>
                  <a:pt x="283" y="468"/>
                </a:lnTo>
                <a:lnTo>
                  <a:pt x="284" y="474"/>
                </a:lnTo>
                <a:lnTo>
                  <a:pt x="286" y="489"/>
                </a:lnTo>
                <a:lnTo>
                  <a:pt x="286" y="504"/>
                </a:lnTo>
                <a:lnTo>
                  <a:pt x="286" y="519"/>
                </a:lnTo>
                <a:lnTo>
                  <a:pt x="286" y="534"/>
                </a:lnTo>
                <a:lnTo>
                  <a:pt x="284" y="549"/>
                </a:lnTo>
                <a:lnTo>
                  <a:pt x="283" y="565"/>
                </a:lnTo>
                <a:lnTo>
                  <a:pt x="280" y="595"/>
                </a:lnTo>
                <a:lnTo>
                  <a:pt x="275" y="612"/>
                </a:lnTo>
                <a:lnTo>
                  <a:pt x="271" y="628"/>
                </a:lnTo>
                <a:lnTo>
                  <a:pt x="263" y="645"/>
                </a:lnTo>
                <a:lnTo>
                  <a:pt x="256" y="663"/>
                </a:lnTo>
                <a:lnTo>
                  <a:pt x="245" y="679"/>
                </a:lnTo>
                <a:lnTo>
                  <a:pt x="241" y="688"/>
                </a:lnTo>
                <a:lnTo>
                  <a:pt x="235" y="697"/>
                </a:lnTo>
                <a:lnTo>
                  <a:pt x="229" y="707"/>
                </a:lnTo>
                <a:lnTo>
                  <a:pt x="223" y="716"/>
                </a:lnTo>
                <a:lnTo>
                  <a:pt x="215" y="725"/>
                </a:lnTo>
                <a:lnTo>
                  <a:pt x="208" y="734"/>
                </a:lnTo>
                <a:lnTo>
                  <a:pt x="194" y="734"/>
                </a:lnTo>
                <a:lnTo>
                  <a:pt x="182" y="719"/>
                </a:lnTo>
                <a:lnTo>
                  <a:pt x="169" y="702"/>
                </a:lnTo>
                <a:lnTo>
                  <a:pt x="155" y="685"/>
                </a:lnTo>
                <a:lnTo>
                  <a:pt x="140" y="667"/>
                </a:lnTo>
                <a:lnTo>
                  <a:pt x="125" y="649"/>
                </a:lnTo>
                <a:lnTo>
                  <a:pt x="108" y="630"/>
                </a:lnTo>
                <a:lnTo>
                  <a:pt x="90" y="610"/>
                </a:lnTo>
                <a:lnTo>
                  <a:pt x="72" y="591"/>
                </a:lnTo>
                <a:lnTo>
                  <a:pt x="81" y="577"/>
                </a:lnTo>
                <a:lnTo>
                  <a:pt x="92" y="585"/>
                </a:lnTo>
                <a:lnTo>
                  <a:pt x="102" y="592"/>
                </a:lnTo>
                <a:lnTo>
                  <a:pt x="111" y="598"/>
                </a:lnTo>
                <a:lnTo>
                  <a:pt x="120" y="604"/>
                </a:lnTo>
                <a:lnTo>
                  <a:pt x="130" y="610"/>
                </a:lnTo>
                <a:lnTo>
                  <a:pt x="137" y="616"/>
                </a:lnTo>
                <a:lnTo>
                  <a:pt x="145" y="622"/>
                </a:lnTo>
                <a:lnTo>
                  <a:pt x="151" y="627"/>
                </a:lnTo>
                <a:lnTo>
                  <a:pt x="157" y="631"/>
                </a:lnTo>
                <a:lnTo>
                  <a:pt x="163" y="634"/>
                </a:lnTo>
                <a:lnTo>
                  <a:pt x="167" y="639"/>
                </a:lnTo>
                <a:lnTo>
                  <a:pt x="172" y="642"/>
                </a:lnTo>
                <a:lnTo>
                  <a:pt x="175" y="643"/>
                </a:lnTo>
                <a:lnTo>
                  <a:pt x="178" y="646"/>
                </a:lnTo>
                <a:lnTo>
                  <a:pt x="179" y="648"/>
                </a:lnTo>
                <a:lnTo>
                  <a:pt x="181" y="648"/>
                </a:lnTo>
                <a:lnTo>
                  <a:pt x="181" y="648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67"/>
          <p:cNvSpPr>
            <a:spLocks/>
          </p:cNvSpPr>
          <p:nvPr/>
        </p:nvSpPr>
        <p:spPr bwMode="auto">
          <a:xfrm>
            <a:off x="6618548" y="1750830"/>
            <a:ext cx="427383" cy="73209"/>
          </a:xfrm>
          <a:custGeom>
            <a:avLst/>
            <a:gdLst>
              <a:gd name="T0" fmla="*/ 549 w 648"/>
              <a:gd name="T1" fmla="*/ 23 h 111"/>
              <a:gd name="T2" fmla="*/ 556 w 648"/>
              <a:gd name="T3" fmla="*/ 18 h 111"/>
              <a:gd name="T4" fmla="*/ 564 w 648"/>
              <a:gd name="T5" fmla="*/ 12 h 111"/>
              <a:gd name="T6" fmla="*/ 571 w 648"/>
              <a:gd name="T7" fmla="*/ 6 h 111"/>
              <a:gd name="T8" fmla="*/ 576 w 648"/>
              <a:gd name="T9" fmla="*/ 3 h 111"/>
              <a:gd name="T10" fmla="*/ 580 w 648"/>
              <a:gd name="T11" fmla="*/ 0 h 111"/>
              <a:gd name="T12" fmla="*/ 615 w 648"/>
              <a:gd name="T13" fmla="*/ 24 h 111"/>
              <a:gd name="T14" fmla="*/ 648 w 648"/>
              <a:gd name="T15" fmla="*/ 48 h 111"/>
              <a:gd name="T16" fmla="*/ 516 w 648"/>
              <a:gd name="T17" fmla="*/ 62 h 111"/>
              <a:gd name="T18" fmla="*/ 382 w 648"/>
              <a:gd name="T19" fmla="*/ 74 h 111"/>
              <a:gd name="T20" fmla="*/ 117 w 648"/>
              <a:gd name="T21" fmla="*/ 98 h 111"/>
              <a:gd name="T22" fmla="*/ 111 w 648"/>
              <a:gd name="T23" fmla="*/ 98 h 111"/>
              <a:gd name="T24" fmla="*/ 105 w 648"/>
              <a:gd name="T25" fmla="*/ 99 h 111"/>
              <a:gd name="T26" fmla="*/ 98 w 648"/>
              <a:gd name="T27" fmla="*/ 99 h 111"/>
              <a:gd name="T28" fmla="*/ 90 w 648"/>
              <a:gd name="T29" fmla="*/ 101 h 111"/>
              <a:gd name="T30" fmla="*/ 83 w 648"/>
              <a:gd name="T31" fmla="*/ 104 h 111"/>
              <a:gd name="T32" fmla="*/ 75 w 648"/>
              <a:gd name="T33" fmla="*/ 105 h 111"/>
              <a:gd name="T34" fmla="*/ 66 w 648"/>
              <a:gd name="T35" fmla="*/ 108 h 111"/>
              <a:gd name="T36" fmla="*/ 59 w 648"/>
              <a:gd name="T37" fmla="*/ 111 h 111"/>
              <a:gd name="T38" fmla="*/ 44 w 648"/>
              <a:gd name="T39" fmla="*/ 99 h 111"/>
              <a:gd name="T40" fmla="*/ 29 w 648"/>
              <a:gd name="T41" fmla="*/ 89 h 111"/>
              <a:gd name="T42" fmla="*/ 0 w 648"/>
              <a:gd name="T43" fmla="*/ 66 h 111"/>
              <a:gd name="T44" fmla="*/ 33 w 648"/>
              <a:gd name="T45" fmla="*/ 65 h 111"/>
              <a:gd name="T46" fmla="*/ 65 w 648"/>
              <a:gd name="T47" fmla="*/ 62 h 111"/>
              <a:gd name="T48" fmla="*/ 96 w 648"/>
              <a:gd name="T49" fmla="*/ 59 h 111"/>
              <a:gd name="T50" fmla="*/ 126 w 648"/>
              <a:gd name="T51" fmla="*/ 57 h 111"/>
              <a:gd name="T52" fmla="*/ 155 w 648"/>
              <a:gd name="T53" fmla="*/ 54 h 111"/>
              <a:gd name="T54" fmla="*/ 183 w 648"/>
              <a:gd name="T55" fmla="*/ 53 h 111"/>
              <a:gd name="T56" fmla="*/ 211 w 648"/>
              <a:gd name="T57" fmla="*/ 51 h 111"/>
              <a:gd name="T58" fmla="*/ 236 w 648"/>
              <a:gd name="T59" fmla="*/ 48 h 111"/>
              <a:gd name="T60" fmla="*/ 262 w 648"/>
              <a:gd name="T61" fmla="*/ 47 h 111"/>
              <a:gd name="T62" fmla="*/ 286 w 648"/>
              <a:gd name="T63" fmla="*/ 45 h 111"/>
              <a:gd name="T64" fmla="*/ 308 w 648"/>
              <a:gd name="T65" fmla="*/ 44 h 111"/>
              <a:gd name="T66" fmla="*/ 331 w 648"/>
              <a:gd name="T67" fmla="*/ 42 h 111"/>
              <a:gd name="T68" fmla="*/ 352 w 648"/>
              <a:gd name="T69" fmla="*/ 41 h 111"/>
              <a:gd name="T70" fmla="*/ 371 w 648"/>
              <a:gd name="T71" fmla="*/ 39 h 111"/>
              <a:gd name="T72" fmla="*/ 389 w 648"/>
              <a:gd name="T73" fmla="*/ 38 h 111"/>
              <a:gd name="T74" fmla="*/ 408 w 648"/>
              <a:gd name="T75" fmla="*/ 36 h 111"/>
              <a:gd name="T76" fmla="*/ 424 w 648"/>
              <a:gd name="T77" fmla="*/ 35 h 111"/>
              <a:gd name="T78" fmla="*/ 441 w 648"/>
              <a:gd name="T79" fmla="*/ 33 h 111"/>
              <a:gd name="T80" fmla="*/ 454 w 648"/>
              <a:gd name="T81" fmla="*/ 32 h 111"/>
              <a:gd name="T82" fmla="*/ 469 w 648"/>
              <a:gd name="T83" fmla="*/ 30 h 111"/>
              <a:gd name="T84" fmla="*/ 481 w 648"/>
              <a:gd name="T85" fmla="*/ 30 h 111"/>
              <a:gd name="T86" fmla="*/ 492 w 648"/>
              <a:gd name="T87" fmla="*/ 29 h 111"/>
              <a:gd name="T88" fmla="*/ 502 w 648"/>
              <a:gd name="T89" fmla="*/ 27 h 111"/>
              <a:gd name="T90" fmla="*/ 513 w 648"/>
              <a:gd name="T91" fmla="*/ 27 h 111"/>
              <a:gd name="T92" fmla="*/ 520 w 648"/>
              <a:gd name="T93" fmla="*/ 26 h 111"/>
              <a:gd name="T94" fmla="*/ 528 w 648"/>
              <a:gd name="T95" fmla="*/ 26 h 111"/>
              <a:gd name="T96" fmla="*/ 534 w 648"/>
              <a:gd name="T97" fmla="*/ 24 h 111"/>
              <a:gd name="T98" fmla="*/ 540 w 648"/>
              <a:gd name="T99" fmla="*/ 24 h 111"/>
              <a:gd name="T100" fmla="*/ 543 w 648"/>
              <a:gd name="T101" fmla="*/ 24 h 111"/>
              <a:gd name="T102" fmla="*/ 546 w 648"/>
              <a:gd name="T103" fmla="*/ 23 h 111"/>
              <a:gd name="T104" fmla="*/ 549 w 648"/>
              <a:gd name="T105" fmla="*/ 23 h 111"/>
              <a:gd name="T106" fmla="*/ 549 w 648"/>
              <a:gd name="T107" fmla="*/ 23 h 111"/>
              <a:gd name="T108" fmla="*/ 549 w 648"/>
              <a:gd name="T109" fmla="*/ 2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8" h="111">
                <a:moveTo>
                  <a:pt x="549" y="23"/>
                </a:moveTo>
                <a:lnTo>
                  <a:pt x="556" y="18"/>
                </a:lnTo>
                <a:lnTo>
                  <a:pt x="564" y="12"/>
                </a:lnTo>
                <a:lnTo>
                  <a:pt x="571" y="6"/>
                </a:lnTo>
                <a:lnTo>
                  <a:pt x="576" y="3"/>
                </a:lnTo>
                <a:lnTo>
                  <a:pt x="580" y="0"/>
                </a:lnTo>
                <a:lnTo>
                  <a:pt x="615" y="24"/>
                </a:lnTo>
                <a:lnTo>
                  <a:pt x="648" y="48"/>
                </a:lnTo>
                <a:lnTo>
                  <a:pt x="516" y="62"/>
                </a:lnTo>
                <a:lnTo>
                  <a:pt x="382" y="74"/>
                </a:lnTo>
                <a:lnTo>
                  <a:pt x="117" y="98"/>
                </a:lnTo>
                <a:lnTo>
                  <a:pt x="111" y="98"/>
                </a:lnTo>
                <a:lnTo>
                  <a:pt x="105" y="99"/>
                </a:lnTo>
                <a:lnTo>
                  <a:pt x="98" y="99"/>
                </a:lnTo>
                <a:lnTo>
                  <a:pt x="90" y="101"/>
                </a:lnTo>
                <a:lnTo>
                  <a:pt x="83" y="104"/>
                </a:lnTo>
                <a:lnTo>
                  <a:pt x="75" y="105"/>
                </a:lnTo>
                <a:lnTo>
                  <a:pt x="66" y="108"/>
                </a:lnTo>
                <a:lnTo>
                  <a:pt x="59" y="111"/>
                </a:lnTo>
                <a:lnTo>
                  <a:pt x="44" y="99"/>
                </a:lnTo>
                <a:lnTo>
                  <a:pt x="29" y="89"/>
                </a:lnTo>
                <a:lnTo>
                  <a:pt x="0" y="66"/>
                </a:lnTo>
                <a:lnTo>
                  <a:pt x="33" y="65"/>
                </a:lnTo>
                <a:lnTo>
                  <a:pt x="65" y="62"/>
                </a:lnTo>
                <a:lnTo>
                  <a:pt x="96" y="59"/>
                </a:lnTo>
                <a:lnTo>
                  <a:pt x="126" y="57"/>
                </a:lnTo>
                <a:lnTo>
                  <a:pt x="155" y="54"/>
                </a:lnTo>
                <a:lnTo>
                  <a:pt x="183" y="53"/>
                </a:lnTo>
                <a:lnTo>
                  <a:pt x="211" y="51"/>
                </a:lnTo>
                <a:lnTo>
                  <a:pt x="236" y="48"/>
                </a:lnTo>
                <a:lnTo>
                  <a:pt x="262" y="47"/>
                </a:lnTo>
                <a:lnTo>
                  <a:pt x="286" y="45"/>
                </a:lnTo>
                <a:lnTo>
                  <a:pt x="308" y="44"/>
                </a:lnTo>
                <a:lnTo>
                  <a:pt x="331" y="42"/>
                </a:lnTo>
                <a:lnTo>
                  <a:pt x="352" y="41"/>
                </a:lnTo>
                <a:lnTo>
                  <a:pt x="371" y="39"/>
                </a:lnTo>
                <a:lnTo>
                  <a:pt x="389" y="38"/>
                </a:lnTo>
                <a:lnTo>
                  <a:pt x="408" y="36"/>
                </a:lnTo>
                <a:lnTo>
                  <a:pt x="424" y="35"/>
                </a:lnTo>
                <a:lnTo>
                  <a:pt x="441" y="33"/>
                </a:lnTo>
                <a:lnTo>
                  <a:pt x="454" y="32"/>
                </a:lnTo>
                <a:lnTo>
                  <a:pt x="469" y="30"/>
                </a:lnTo>
                <a:lnTo>
                  <a:pt x="481" y="30"/>
                </a:lnTo>
                <a:lnTo>
                  <a:pt x="492" y="29"/>
                </a:lnTo>
                <a:lnTo>
                  <a:pt x="502" y="27"/>
                </a:lnTo>
                <a:lnTo>
                  <a:pt x="513" y="27"/>
                </a:lnTo>
                <a:lnTo>
                  <a:pt x="520" y="26"/>
                </a:lnTo>
                <a:lnTo>
                  <a:pt x="528" y="26"/>
                </a:lnTo>
                <a:lnTo>
                  <a:pt x="534" y="24"/>
                </a:lnTo>
                <a:lnTo>
                  <a:pt x="540" y="24"/>
                </a:lnTo>
                <a:lnTo>
                  <a:pt x="543" y="24"/>
                </a:lnTo>
                <a:lnTo>
                  <a:pt x="546" y="23"/>
                </a:lnTo>
                <a:lnTo>
                  <a:pt x="549" y="23"/>
                </a:lnTo>
                <a:lnTo>
                  <a:pt x="549" y="23"/>
                </a:lnTo>
                <a:lnTo>
                  <a:pt x="549" y="23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68"/>
          <p:cNvSpPr>
            <a:spLocks/>
          </p:cNvSpPr>
          <p:nvPr/>
        </p:nvSpPr>
        <p:spPr bwMode="auto">
          <a:xfrm>
            <a:off x="6689779" y="1647941"/>
            <a:ext cx="246009" cy="58699"/>
          </a:xfrm>
          <a:custGeom>
            <a:avLst/>
            <a:gdLst>
              <a:gd name="T0" fmla="*/ 373 w 373"/>
              <a:gd name="T1" fmla="*/ 48 h 89"/>
              <a:gd name="T2" fmla="*/ 242 w 373"/>
              <a:gd name="T3" fmla="*/ 62 h 89"/>
              <a:gd name="T4" fmla="*/ 178 w 373"/>
              <a:gd name="T5" fmla="*/ 68 h 89"/>
              <a:gd name="T6" fmla="*/ 113 w 373"/>
              <a:gd name="T7" fmla="*/ 75 h 89"/>
              <a:gd name="T8" fmla="*/ 107 w 373"/>
              <a:gd name="T9" fmla="*/ 75 h 89"/>
              <a:gd name="T10" fmla="*/ 101 w 373"/>
              <a:gd name="T11" fmla="*/ 77 h 89"/>
              <a:gd name="T12" fmla="*/ 95 w 373"/>
              <a:gd name="T13" fmla="*/ 77 h 89"/>
              <a:gd name="T14" fmla="*/ 89 w 373"/>
              <a:gd name="T15" fmla="*/ 78 h 89"/>
              <a:gd name="T16" fmla="*/ 81 w 373"/>
              <a:gd name="T17" fmla="*/ 80 h 89"/>
              <a:gd name="T18" fmla="*/ 74 w 373"/>
              <a:gd name="T19" fmla="*/ 83 h 89"/>
              <a:gd name="T20" fmla="*/ 66 w 373"/>
              <a:gd name="T21" fmla="*/ 86 h 89"/>
              <a:gd name="T22" fmla="*/ 59 w 373"/>
              <a:gd name="T23" fmla="*/ 89 h 89"/>
              <a:gd name="T24" fmla="*/ 29 w 373"/>
              <a:gd name="T25" fmla="*/ 66 h 89"/>
              <a:gd name="T26" fmla="*/ 0 w 373"/>
              <a:gd name="T27" fmla="*/ 44 h 89"/>
              <a:gd name="T28" fmla="*/ 15 w 373"/>
              <a:gd name="T29" fmla="*/ 42 h 89"/>
              <a:gd name="T30" fmla="*/ 32 w 373"/>
              <a:gd name="T31" fmla="*/ 42 h 89"/>
              <a:gd name="T32" fmla="*/ 47 w 373"/>
              <a:gd name="T33" fmla="*/ 41 h 89"/>
              <a:gd name="T34" fmla="*/ 62 w 373"/>
              <a:gd name="T35" fmla="*/ 39 h 89"/>
              <a:gd name="T36" fmla="*/ 75 w 373"/>
              <a:gd name="T37" fmla="*/ 37 h 89"/>
              <a:gd name="T38" fmla="*/ 90 w 373"/>
              <a:gd name="T39" fmla="*/ 36 h 89"/>
              <a:gd name="T40" fmla="*/ 103 w 373"/>
              <a:gd name="T41" fmla="*/ 36 h 89"/>
              <a:gd name="T42" fmla="*/ 116 w 373"/>
              <a:gd name="T43" fmla="*/ 34 h 89"/>
              <a:gd name="T44" fmla="*/ 128 w 373"/>
              <a:gd name="T45" fmla="*/ 33 h 89"/>
              <a:gd name="T46" fmla="*/ 140 w 373"/>
              <a:gd name="T47" fmla="*/ 33 h 89"/>
              <a:gd name="T48" fmla="*/ 152 w 373"/>
              <a:gd name="T49" fmla="*/ 31 h 89"/>
              <a:gd name="T50" fmla="*/ 163 w 373"/>
              <a:gd name="T51" fmla="*/ 30 h 89"/>
              <a:gd name="T52" fmla="*/ 173 w 373"/>
              <a:gd name="T53" fmla="*/ 30 h 89"/>
              <a:gd name="T54" fmla="*/ 182 w 373"/>
              <a:gd name="T55" fmla="*/ 28 h 89"/>
              <a:gd name="T56" fmla="*/ 193 w 373"/>
              <a:gd name="T57" fmla="*/ 27 h 89"/>
              <a:gd name="T58" fmla="*/ 202 w 373"/>
              <a:gd name="T59" fmla="*/ 27 h 89"/>
              <a:gd name="T60" fmla="*/ 209 w 373"/>
              <a:gd name="T61" fmla="*/ 25 h 89"/>
              <a:gd name="T62" fmla="*/ 217 w 373"/>
              <a:gd name="T63" fmla="*/ 25 h 89"/>
              <a:gd name="T64" fmla="*/ 224 w 373"/>
              <a:gd name="T65" fmla="*/ 24 h 89"/>
              <a:gd name="T66" fmla="*/ 232 w 373"/>
              <a:gd name="T67" fmla="*/ 24 h 89"/>
              <a:gd name="T68" fmla="*/ 238 w 373"/>
              <a:gd name="T69" fmla="*/ 22 h 89"/>
              <a:gd name="T70" fmla="*/ 244 w 373"/>
              <a:gd name="T71" fmla="*/ 22 h 89"/>
              <a:gd name="T72" fmla="*/ 250 w 373"/>
              <a:gd name="T73" fmla="*/ 21 h 89"/>
              <a:gd name="T74" fmla="*/ 254 w 373"/>
              <a:gd name="T75" fmla="*/ 21 h 89"/>
              <a:gd name="T76" fmla="*/ 259 w 373"/>
              <a:gd name="T77" fmla="*/ 21 h 89"/>
              <a:gd name="T78" fmla="*/ 262 w 373"/>
              <a:gd name="T79" fmla="*/ 19 h 89"/>
              <a:gd name="T80" fmla="*/ 266 w 373"/>
              <a:gd name="T81" fmla="*/ 19 h 89"/>
              <a:gd name="T82" fmla="*/ 268 w 373"/>
              <a:gd name="T83" fmla="*/ 19 h 89"/>
              <a:gd name="T84" fmla="*/ 271 w 373"/>
              <a:gd name="T85" fmla="*/ 18 h 89"/>
              <a:gd name="T86" fmla="*/ 272 w 373"/>
              <a:gd name="T87" fmla="*/ 18 h 89"/>
              <a:gd name="T88" fmla="*/ 274 w 373"/>
              <a:gd name="T89" fmla="*/ 18 h 89"/>
              <a:gd name="T90" fmla="*/ 274 w 373"/>
              <a:gd name="T91" fmla="*/ 16 h 89"/>
              <a:gd name="T92" fmla="*/ 277 w 373"/>
              <a:gd name="T93" fmla="*/ 16 h 89"/>
              <a:gd name="T94" fmla="*/ 280 w 373"/>
              <a:gd name="T95" fmla="*/ 16 h 89"/>
              <a:gd name="T96" fmla="*/ 283 w 373"/>
              <a:gd name="T97" fmla="*/ 15 h 89"/>
              <a:gd name="T98" fmla="*/ 288 w 373"/>
              <a:gd name="T99" fmla="*/ 13 h 89"/>
              <a:gd name="T100" fmla="*/ 292 w 373"/>
              <a:gd name="T101" fmla="*/ 10 h 89"/>
              <a:gd name="T102" fmla="*/ 298 w 373"/>
              <a:gd name="T103" fmla="*/ 7 h 89"/>
              <a:gd name="T104" fmla="*/ 304 w 373"/>
              <a:gd name="T105" fmla="*/ 4 h 89"/>
              <a:gd name="T106" fmla="*/ 310 w 373"/>
              <a:gd name="T107" fmla="*/ 0 h 89"/>
              <a:gd name="T108" fmla="*/ 342 w 373"/>
              <a:gd name="T109" fmla="*/ 16 h 89"/>
              <a:gd name="T110" fmla="*/ 373 w 373"/>
              <a:gd name="T111" fmla="*/ 34 h 89"/>
              <a:gd name="T112" fmla="*/ 373 w 373"/>
              <a:gd name="T113" fmla="*/ 42 h 89"/>
              <a:gd name="T114" fmla="*/ 373 w 373"/>
              <a:gd name="T115" fmla="*/ 48 h 89"/>
              <a:gd name="T116" fmla="*/ 373 w 373"/>
              <a:gd name="T117" fmla="*/ 4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73" h="89">
                <a:moveTo>
                  <a:pt x="373" y="48"/>
                </a:moveTo>
                <a:lnTo>
                  <a:pt x="242" y="62"/>
                </a:lnTo>
                <a:lnTo>
                  <a:pt x="178" y="68"/>
                </a:lnTo>
                <a:lnTo>
                  <a:pt x="113" y="75"/>
                </a:lnTo>
                <a:lnTo>
                  <a:pt x="107" y="75"/>
                </a:lnTo>
                <a:lnTo>
                  <a:pt x="101" y="77"/>
                </a:lnTo>
                <a:lnTo>
                  <a:pt x="95" y="77"/>
                </a:lnTo>
                <a:lnTo>
                  <a:pt x="89" y="78"/>
                </a:lnTo>
                <a:lnTo>
                  <a:pt x="81" y="80"/>
                </a:lnTo>
                <a:lnTo>
                  <a:pt x="74" y="83"/>
                </a:lnTo>
                <a:lnTo>
                  <a:pt x="66" y="86"/>
                </a:lnTo>
                <a:lnTo>
                  <a:pt x="59" y="89"/>
                </a:lnTo>
                <a:lnTo>
                  <a:pt x="29" y="66"/>
                </a:lnTo>
                <a:lnTo>
                  <a:pt x="0" y="44"/>
                </a:lnTo>
                <a:lnTo>
                  <a:pt x="15" y="42"/>
                </a:lnTo>
                <a:lnTo>
                  <a:pt x="32" y="42"/>
                </a:lnTo>
                <a:lnTo>
                  <a:pt x="47" y="41"/>
                </a:lnTo>
                <a:lnTo>
                  <a:pt x="62" y="39"/>
                </a:lnTo>
                <a:lnTo>
                  <a:pt x="75" y="37"/>
                </a:lnTo>
                <a:lnTo>
                  <a:pt x="90" y="36"/>
                </a:lnTo>
                <a:lnTo>
                  <a:pt x="103" y="36"/>
                </a:lnTo>
                <a:lnTo>
                  <a:pt x="116" y="34"/>
                </a:lnTo>
                <a:lnTo>
                  <a:pt x="128" y="33"/>
                </a:lnTo>
                <a:lnTo>
                  <a:pt x="140" y="33"/>
                </a:lnTo>
                <a:lnTo>
                  <a:pt x="152" y="31"/>
                </a:lnTo>
                <a:lnTo>
                  <a:pt x="163" y="30"/>
                </a:lnTo>
                <a:lnTo>
                  <a:pt x="173" y="30"/>
                </a:lnTo>
                <a:lnTo>
                  <a:pt x="182" y="28"/>
                </a:lnTo>
                <a:lnTo>
                  <a:pt x="193" y="27"/>
                </a:lnTo>
                <a:lnTo>
                  <a:pt x="202" y="27"/>
                </a:lnTo>
                <a:lnTo>
                  <a:pt x="209" y="25"/>
                </a:lnTo>
                <a:lnTo>
                  <a:pt x="217" y="25"/>
                </a:lnTo>
                <a:lnTo>
                  <a:pt x="224" y="24"/>
                </a:lnTo>
                <a:lnTo>
                  <a:pt x="232" y="24"/>
                </a:lnTo>
                <a:lnTo>
                  <a:pt x="238" y="22"/>
                </a:lnTo>
                <a:lnTo>
                  <a:pt x="244" y="22"/>
                </a:lnTo>
                <a:lnTo>
                  <a:pt x="250" y="21"/>
                </a:lnTo>
                <a:lnTo>
                  <a:pt x="254" y="21"/>
                </a:lnTo>
                <a:lnTo>
                  <a:pt x="259" y="21"/>
                </a:lnTo>
                <a:lnTo>
                  <a:pt x="262" y="19"/>
                </a:lnTo>
                <a:lnTo>
                  <a:pt x="266" y="19"/>
                </a:lnTo>
                <a:lnTo>
                  <a:pt x="268" y="19"/>
                </a:lnTo>
                <a:lnTo>
                  <a:pt x="271" y="18"/>
                </a:lnTo>
                <a:lnTo>
                  <a:pt x="272" y="18"/>
                </a:lnTo>
                <a:lnTo>
                  <a:pt x="274" y="18"/>
                </a:lnTo>
                <a:lnTo>
                  <a:pt x="274" y="16"/>
                </a:lnTo>
                <a:lnTo>
                  <a:pt x="277" y="16"/>
                </a:lnTo>
                <a:lnTo>
                  <a:pt x="280" y="16"/>
                </a:lnTo>
                <a:lnTo>
                  <a:pt x="283" y="15"/>
                </a:lnTo>
                <a:lnTo>
                  <a:pt x="288" y="13"/>
                </a:lnTo>
                <a:lnTo>
                  <a:pt x="292" y="10"/>
                </a:lnTo>
                <a:lnTo>
                  <a:pt x="298" y="7"/>
                </a:lnTo>
                <a:lnTo>
                  <a:pt x="304" y="4"/>
                </a:lnTo>
                <a:lnTo>
                  <a:pt x="310" y="0"/>
                </a:lnTo>
                <a:lnTo>
                  <a:pt x="342" y="16"/>
                </a:lnTo>
                <a:lnTo>
                  <a:pt x="373" y="34"/>
                </a:lnTo>
                <a:lnTo>
                  <a:pt x="373" y="42"/>
                </a:lnTo>
                <a:lnTo>
                  <a:pt x="373" y="48"/>
                </a:lnTo>
                <a:lnTo>
                  <a:pt x="373" y="48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69"/>
          <p:cNvSpPr>
            <a:spLocks/>
          </p:cNvSpPr>
          <p:nvPr/>
        </p:nvSpPr>
        <p:spPr bwMode="auto">
          <a:xfrm>
            <a:off x="6793987" y="1503502"/>
            <a:ext cx="62657" cy="288220"/>
          </a:xfrm>
          <a:custGeom>
            <a:avLst/>
            <a:gdLst>
              <a:gd name="T0" fmla="*/ 72 w 95"/>
              <a:gd name="T1" fmla="*/ 129 h 437"/>
              <a:gd name="T2" fmla="*/ 72 w 95"/>
              <a:gd name="T3" fmla="*/ 130 h 437"/>
              <a:gd name="T4" fmla="*/ 72 w 95"/>
              <a:gd name="T5" fmla="*/ 132 h 437"/>
              <a:gd name="T6" fmla="*/ 72 w 95"/>
              <a:gd name="T7" fmla="*/ 135 h 437"/>
              <a:gd name="T8" fmla="*/ 72 w 95"/>
              <a:gd name="T9" fmla="*/ 138 h 437"/>
              <a:gd name="T10" fmla="*/ 72 w 95"/>
              <a:gd name="T11" fmla="*/ 141 h 437"/>
              <a:gd name="T12" fmla="*/ 72 w 95"/>
              <a:gd name="T13" fmla="*/ 145 h 437"/>
              <a:gd name="T14" fmla="*/ 72 w 95"/>
              <a:gd name="T15" fmla="*/ 150 h 437"/>
              <a:gd name="T16" fmla="*/ 72 w 95"/>
              <a:gd name="T17" fmla="*/ 156 h 437"/>
              <a:gd name="T18" fmla="*/ 72 w 95"/>
              <a:gd name="T19" fmla="*/ 162 h 437"/>
              <a:gd name="T20" fmla="*/ 72 w 95"/>
              <a:gd name="T21" fmla="*/ 168 h 437"/>
              <a:gd name="T22" fmla="*/ 72 w 95"/>
              <a:gd name="T23" fmla="*/ 174 h 437"/>
              <a:gd name="T24" fmla="*/ 72 w 95"/>
              <a:gd name="T25" fmla="*/ 181 h 437"/>
              <a:gd name="T26" fmla="*/ 72 w 95"/>
              <a:gd name="T27" fmla="*/ 189 h 437"/>
              <a:gd name="T28" fmla="*/ 72 w 95"/>
              <a:gd name="T29" fmla="*/ 198 h 437"/>
              <a:gd name="T30" fmla="*/ 72 w 95"/>
              <a:gd name="T31" fmla="*/ 207 h 437"/>
              <a:gd name="T32" fmla="*/ 72 w 95"/>
              <a:gd name="T33" fmla="*/ 216 h 437"/>
              <a:gd name="T34" fmla="*/ 72 w 95"/>
              <a:gd name="T35" fmla="*/ 226 h 437"/>
              <a:gd name="T36" fmla="*/ 72 w 95"/>
              <a:gd name="T37" fmla="*/ 235 h 437"/>
              <a:gd name="T38" fmla="*/ 72 w 95"/>
              <a:gd name="T39" fmla="*/ 247 h 437"/>
              <a:gd name="T40" fmla="*/ 72 w 95"/>
              <a:gd name="T41" fmla="*/ 258 h 437"/>
              <a:gd name="T42" fmla="*/ 72 w 95"/>
              <a:gd name="T43" fmla="*/ 270 h 437"/>
              <a:gd name="T44" fmla="*/ 72 w 95"/>
              <a:gd name="T45" fmla="*/ 284 h 437"/>
              <a:gd name="T46" fmla="*/ 72 w 95"/>
              <a:gd name="T47" fmla="*/ 296 h 437"/>
              <a:gd name="T48" fmla="*/ 72 w 95"/>
              <a:gd name="T49" fmla="*/ 309 h 437"/>
              <a:gd name="T50" fmla="*/ 72 w 95"/>
              <a:gd name="T51" fmla="*/ 324 h 437"/>
              <a:gd name="T52" fmla="*/ 72 w 95"/>
              <a:gd name="T53" fmla="*/ 339 h 437"/>
              <a:gd name="T54" fmla="*/ 72 w 95"/>
              <a:gd name="T55" fmla="*/ 354 h 437"/>
              <a:gd name="T56" fmla="*/ 72 w 95"/>
              <a:gd name="T57" fmla="*/ 369 h 437"/>
              <a:gd name="T58" fmla="*/ 72 w 95"/>
              <a:gd name="T59" fmla="*/ 386 h 437"/>
              <a:gd name="T60" fmla="*/ 72 w 95"/>
              <a:gd name="T61" fmla="*/ 402 h 437"/>
              <a:gd name="T62" fmla="*/ 72 w 95"/>
              <a:gd name="T63" fmla="*/ 419 h 437"/>
              <a:gd name="T64" fmla="*/ 72 w 95"/>
              <a:gd name="T65" fmla="*/ 437 h 437"/>
              <a:gd name="T66" fmla="*/ 47 w 95"/>
              <a:gd name="T67" fmla="*/ 437 h 437"/>
              <a:gd name="T68" fmla="*/ 23 w 95"/>
              <a:gd name="T69" fmla="*/ 437 h 437"/>
              <a:gd name="T70" fmla="*/ 23 w 95"/>
              <a:gd name="T71" fmla="*/ 276 h 437"/>
              <a:gd name="T72" fmla="*/ 23 w 95"/>
              <a:gd name="T73" fmla="*/ 115 h 437"/>
              <a:gd name="T74" fmla="*/ 20 w 95"/>
              <a:gd name="T75" fmla="*/ 100 h 437"/>
              <a:gd name="T76" fmla="*/ 18 w 95"/>
              <a:gd name="T77" fmla="*/ 85 h 437"/>
              <a:gd name="T78" fmla="*/ 17 w 95"/>
              <a:gd name="T79" fmla="*/ 72 h 437"/>
              <a:gd name="T80" fmla="*/ 14 w 95"/>
              <a:gd name="T81" fmla="*/ 58 h 437"/>
              <a:gd name="T82" fmla="*/ 11 w 95"/>
              <a:gd name="T83" fmla="*/ 45 h 437"/>
              <a:gd name="T84" fmla="*/ 8 w 95"/>
              <a:gd name="T85" fmla="*/ 33 h 437"/>
              <a:gd name="T86" fmla="*/ 5 w 95"/>
              <a:gd name="T87" fmla="*/ 19 h 437"/>
              <a:gd name="T88" fmla="*/ 0 w 95"/>
              <a:gd name="T89" fmla="*/ 9 h 437"/>
              <a:gd name="T90" fmla="*/ 8 w 95"/>
              <a:gd name="T91" fmla="*/ 4 h 437"/>
              <a:gd name="T92" fmla="*/ 18 w 95"/>
              <a:gd name="T93" fmla="*/ 0 h 437"/>
              <a:gd name="T94" fmla="*/ 56 w 95"/>
              <a:gd name="T95" fmla="*/ 43 h 437"/>
              <a:gd name="T96" fmla="*/ 95 w 95"/>
              <a:gd name="T97" fmla="*/ 88 h 437"/>
              <a:gd name="T98" fmla="*/ 89 w 95"/>
              <a:gd name="T99" fmla="*/ 93 h 437"/>
              <a:gd name="T100" fmla="*/ 86 w 95"/>
              <a:gd name="T101" fmla="*/ 99 h 437"/>
              <a:gd name="T102" fmla="*/ 83 w 95"/>
              <a:gd name="T103" fmla="*/ 103 h 437"/>
              <a:gd name="T104" fmla="*/ 80 w 95"/>
              <a:gd name="T105" fmla="*/ 109 h 437"/>
              <a:gd name="T106" fmla="*/ 77 w 95"/>
              <a:gd name="T107" fmla="*/ 114 h 437"/>
              <a:gd name="T108" fmla="*/ 75 w 95"/>
              <a:gd name="T109" fmla="*/ 118 h 437"/>
              <a:gd name="T110" fmla="*/ 72 w 95"/>
              <a:gd name="T111" fmla="*/ 129 h 437"/>
              <a:gd name="T112" fmla="*/ 72 w 95"/>
              <a:gd name="T113" fmla="*/ 129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" h="437">
                <a:moveTo>
                  <a:pt x="72" y="129"/>
                </a:moveTo>
                <a:lnTo>
                  <a:pt x="72" y="130"/>
                </a:lnTo>
                <a:lnTo>
                  <a:pt x="72" y="132"/>
                </a:lnTo>
                <a:lnTo>
                  <a:pt x="72" y="135"/>
                </a:lnTo>
                <a:lnTo>
                  <a:pt x="72" y="138"/>
                </a:lnTo>
                <a:lnTo>
                  <a:pt x="72" y="141"/>
                </a:lnTo>
                <a:lnTo>
                  <a:pt x="72" y="145"/>
                </a:lnTo>
                <a:lnTo>
                  <a:pt x="72" y="150"/>
                </a:lnTo>
                <a:lnTo>
                  <a:pt x="72" y="156"/>
                </a:lnTo>
                <a:lnTo>
                  <a:pt x="72" y="162"/>
                </a:lnTo>
                <a:lnTo>
                  <a:pt x="72" y="168"/>
                </a:lnTo>
                <a:lnTo>
                  <a:pt x="72" y="174"/>
                </a:lnTo>
                <a:lnTo>
                  <a:pt x="72" y="181"/>
                </a:lnTo>
                <a:lnTo>
                  <a:pt x="72" y="189"/>
                </a:lnTo>
                <a:lnTo>
                  <a:pt x="72" y="198"/>
                </a:lnTo>
                <a:lnTo>
                  <a:pt x="72" y="207"/>
                </a:lnTo>
                <a:lnTo>
                  <a:pt x="72" y="216"/>
                </a:lnTo>
                <a:lnTo>
                  <a:pt x="72" y="226"/>
                </a:lnTo>
                <a:lnTo>
                  <a:pt x="72" y="235"/>
                </a:lnTo>
                <a:lnTo>
                  <a:pt x="72" y="247"/>
                </a:lnTo>
                <a:lnTo>
                  <a:pt x="72" y="258"/>
                </a:lnTo>
                <a:lnTo>
                  <a:pt x="72" y="270"/>
                </a:lnTo>
                <a:lnTo>
                  <a:pt x="72" y="284"/>
                </a:lnTo>
                <a:lnTo>
                  <a:pt x="72" y="296"/>
                </a:lnTo>
                <a:lnTo>
                  <a:pt x="72" y="309"/>
                </a:lnTo>
                <a:lnTo>
                  <a:pt x="72" y="324"/>
                </a:lnTo>
                <a:lnTo>
                  <a:pt x="72" y="339"/>
                </a:lnTo>
                <a:lnTo>
                  <a:pt x="72" y="354"/>
                </a:lnTo>
                <a:lnTo>
                  <a:pt x="72" y="369"/>
                </a:lnTo>
                <a:lnTo>
                  <a:pt x="72" y="386"/>
                </a:lnTo>
                <a:lnTo>
                  <a:pt x="72" y="402"/>
                </a:lnTo>
                <a:lnTo>
                  <a:pt x="72" y="419"/>
                </a:lnTo>
                <a:lnTo>
                  <a:pt x="72" y="437"/>
                </a:lnTo>
                <a:lnTo>
                  <a:pt x="47" y="437"/>
                </a:lnTo>
                <a:lnTo>
                  <a:pt x="23" y="437"/>
                </a:lnTo>
                <a:lnTo>
                  <a:pt x="23" y="276"/>
                </a:lnTo>
                <a:lnTo>
                  <a:pt x="23" y="115"/>
                </a:lnTo>
                <a:lnTo>
                  <a:pt x="20" y="100"/>
                </a:lnTo>
                <a:lnTo>
                  <a:pt x="18" y="85"/>
                </a:lnTo>
                <a:lnTo>
                  <a:pt x="17" y="72"/>
                </a:lnTo>
                <a:lnTo>
                  <a:pt x="14" y="58"/>
                </a:lnTo>
                <a:lnTo>
                  <a:pt x="11" y="45"/>
                </a:lnTo>
                <a:lnTo>
                  <a:pt x="8" y="33"/>
                </a:lnTo>
                <a:lnTo>
                  <a:pt x="5" y="19"/>
                </a:lnTo>
                <a:lnTo>
                  <a:pt x="0" y="9"/>
                </a:lnTo>
                <a:lnTo>
                  <a:pt x="8" y="4"/>
                </a:lnTo>
                <a:lnTo>
                  <a:pt x="18" y="0"/>
                </a:lnTo>
                <a:lnTo>
                  <a:pt x="56" y="43"/>
                </a:lnTo>
                <a:lnTo>
                  <a:pt x="95" y="88"/>
                </a:lnTo>
                <a:lnTo>
                  <a:pt x="89" y="93"/>
                </a:lnTo>
                <a:lnTo>
                  <a:pt x="86" y="99"/>
                </a:lnTo>
                <a:lnTo>
                  <a:pt x="83" y="103"/>
                </a:lnTo>
                <a:lnTo>
                  <a:pt x="80" y="109"/>
                </a:lnTo>
                <a:lnTo>
                  <a:pt x="77" y="114"/>
                </a:lnTo>
                <a:lnTo>
                  <a:pt x="75" y="118"/>
                </a:lnTo>
                <a:lnTo>
                  <a:pt x="72" y="129"/>
                </a:lnTo>
                <a:lnTo>
                  <a:pt x="72" y="129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70"/>
          <p:cNvSpPr>
            <a:spLocks/>
          </p:cNvSpPr>
          <p:nvPr/>
        </p:nvSpPr>
        <p:spPr bwMode="auto">
          <a:xfrm>
            <a:off x="6597443" y="1561541"/>
            <a:ext cx="410235" cy="449148"/>
          </a:xfrm>
          <a:custGeom>
            <a:avLst/>
            <a:gdLst>
              <a:gd name="T0" fmla="*/ 366 w 622"/>
              <a:gd name="T1" fmla="*/ 340 h 681"/>
              <a:gd name="T2" fmla="*/ 402 w 622"/>
              <a:gd name="T3" fmla="*/ 295 h 681"/>
              <a:gd name="T4" fmla="*/ 440 w 622"/>
              <a:gd name="T5" fmla="*/ 247 h 681"/>
              <a:gd name="T6" fmla="*/ 474 w 622"/>
              <a:gd name="T7" fmla="*/ 197 h 681"/>
              <a:gd name="T8" fmla="*/ 500 w 622"/>
              <a:gd name="T9" fmla="*/ 156 h 681"/>
              <a:gd name="T10" fmla="*/ 513 w 622"/>
              <a:gd name="T11" fmla="*/ 131 h 681"/>
              <a:gd name="T12" fmla="*/ 527 w 622"/>
              <a:gd name="T13" fmla="*/ 107 h 681"/>
              <a:gd name="T14" fmla="*/ 537 w 622"/>
              <a:gd name="T15" fmla="*/ 84 h 681"/>
              <a:gd name="T16" fmla="*/ 545 w 622"/>
              <a:gd name="T17" fmla="*/ 63 h 681"/>
              <a:gd name="T18" fmla="*/ 552 w 622"/>
              <a:gd name="T19" fmla="*/ 44 h 681"/>
              <a:gd name="T20" fmla="*/ 557 w 622"/>
              <a:gd name="T21" fmla="*/ 24 h 681"/>
              <a:gd name="T22" fmla="*/ 558 w 622"/>
              <a:gd name="T23" fmla="*/ 8 h 681"/>
              <a:gd name="T24" fmla="*/ 576 w 622"/>
              <a:gd name="T25" fmla="*/ 5 h 681"/>
              <a:gd name="T26" fmla="*/ 599 w 622"/>
              <a:gd name="T27" fmla="*/ 45 h 681"/>
              <a:gd name="T28" fmla="*/ 622 w 622"/>
              <a:gd name="T29" fmla="*/ 86 h 681"/>
              <a:gd name="T30" fmla="*/ 606 w 622"/>
              <a:gd name="T31" fmla="*/ 95 h 681"/>
              <a:gd name="T32" fmla="*/ 594 w 622"/>
              <a:gd name="T33" fmla="*/ 104 h 681"/>
              <a:gd name="T34" fmla="*/ 587 w 622"/>
              <a:gd name="T35" fmla="*/ 111 h 681"/>
              <a:gd name="T36" fmla="*/ 581 w 622"/>
              <a:gd name="T37" fmla="*/ 117 h 681"/>
              <a:gd name="T38" fmla="*/ 579 w 622"/>
              <a:gd name="T39" fmla="*/ 120 h 681"/>
              <a:gd name="T40" fmla="*/ 575 w 622"/>
              <a:gd name="T41" fmla="*/ 128 h 681"/>
              <a:gd name="T42" fmla="*/ 570 w 622"/>
              <a:gd name="T43" fmla="*/ 135 h 681"/>
              <a:gd name="T44" fmla="*/ 564 w 622"/>
              <a:gd name="T45" fmla="*/ 147 h 681"/>
              <a:gd name="T46" fmla="*/ 555 w 622"/>
              <a:gd name="T47" fmla="*/ 159 h 681"/>
              <a:gd name="T48" fmla="*/ 546 w 622"/>
              <a:gd name="T49" fmla="*/ 175 h 681"/>
              <a:gd name="T50" fmla="*/ 536 w 622"/>
              <a:gd name="T51" fmla="*/ 191 h 681"/>
              <a:gd name="T52" fmla="*/ 522 w 622"/>
              <a:gd name="T53" fmla="*/ 211 h 681"/>
              <a:gd name="T54" fmla="*/ 494 w 622"/>
              <a:gd name="T55" fmla="*/ 254 h 681"/>
              <a:gd name="T56" fmla="*/ 462 w 622"/>
              <a:gd name="T57" fmla="*/ 295 h 681"/>
              <a:gd name="T58" fmla="*/ 426 w 622"/>
              <a:gd name="T59" fmla="*/ 337 h 681"/>
              <a:gd name="T60" fmla="*/ 387 w 622"/>
              <a:gd name="T61" fmla="*/ 380 h 681"/>
              <a:gd name="T62" fmla="*/ 376 w 622"/>
              <a:gd name="T63" fmla="*/ 392 h 681"/>
              <a:gd name="T64" fmla="*/ 364 w 622"/>
              <a:gd name="T65" fmla="*/ 404 h 681"/>
              <a:gd name="T66" fmla="*/ 349 w 622"/>
              <a:gd name="T67" fmla="*/ 418 h 681"/>
              <a:gd name="T68" fmla="*/ 334 w 622"/>
              <a:gd name="T69" fmla="*/ 431 h 681"/>
              <a:gd name="T70" fmla="*/ 316 w 622"/>
              <a:gd name="T71" fmla="*/ 446 h 681"/>
              <a:gd name="T72" fmla="*/ 298 w 622"/>
              <a:gd name="T73" fmla="*/ 463 h 681"/>
              <a:gd name="T74" fmla="*/ 277 w 622"/>
              <a:gd name="T75" fmla="*/ 480 h 681"/>
              <a:gd name="T76" fmla="*/ 255 w 622"/>
              <a:gd name="T77" fmla="*/ 498 h 681"/>
              <a:gd name="T78" fmla="*/ 230 w 622"/>
              <a:gd name="T79" fmla="*/ 517 h 681"/>
              <a:gd name="T80" fmla="*/ 205 w 622"/>
              <a:gd name="T81" fmla="*/ 537 h 681"/>
              <a:gd name="T82" fmla="*/ 178 w 622"/>
              <a:gd name="T83" fmla="*/ 558 h 681"/>
              <a:gd name="T84" fmla="*/ 149 w 622"/>
              <a:gd name="T85" fmla="*/ 580 h 681"/>
              <a:gd name="T86" fmla="*/ 119 w 622"/>
              <a:gd name="T87" fmla="*/ 604 h 681"/>
              <a:gd name="T88" fmla="*/ 88 w 622"/>
              <a:gd name="T89" fmla="*/ 628 h 681"/>
              <a:gd name="T90" fmla="*/ 53 w 622"/>
              <a:gd name="T91" fmla="*/ 654 h 681"/>
              <a:gd name="T92" fmla="*/ 18 w 622"/>
              <a:gd name="T93" fmla="*/ 681 h 681"/>
              <a:gd name="T94" fmla="*/ 0 w 622"/>
              <a:gd name="T95" fmla="*/ 663 h 681"/>
              <a:gd name="T96" fmla="*/ 64 w 622"/>
              <a:gd name="T97" fmla="*/ 609 h 681"/>
              <a:gd name="T98" fmla="*/ 122 w 622"/>
              <a:gd name="T99" fmla="*/ 559 h 681"/>
              <a:gd name="T100" fmla="*/ 175 w 622"/>
              <a:gd name="T101" fmla="*/ 516 h 681"/>
              <a:gd name="T102" fmla="*/ 211 w 622"/>
              <a:gd name="T103" fmla="*/ 486 h 681"/>
              <a:gd name="T104" fmla="*/ 234 w 622"/>
              <a:gd name="T105" fmla="*/ 468 h 681"/>
              <a:gd name="T106" fmla="*/ 253 w 622"/>
              <a:gd name="T107" fmla="*/ 449 h 681"/>
              <a:gd name="T108" fmla="*/ 273 w 622"/>
              <a:gd name="T109" fmla="*/ 434 h 681"/>
              <a:gd name="T110" fmla="*/ 289 w 622"/>
              <a:gd name="T111" fmla="*/ 418 h 681"/>
              <a:gd name="T112" fmla="*/ 304 w 622"/>
              <a:gd name="T113" fmla="*/ 404 h 681"/>
              <a:gd name="T114" fmla="*/ 319 w 622"/>
              <a:gd name="T115" fmla="*/ 391 h 681"/>
              <a:gd name="T116" fmla="*/ 331 w 622"/>
              <a:gd name="T117" fmla="*/ 379 h 681"/>
              <a:gd name="T118" fmla="*/ 342 w 622"/>
              <a:gd name="T119" fmla="*/ 368 h 681"/>
              <a:gd name="T120" fmla="*/ 348 w 622"/>
              <a:gd name="T121" fmla="*/ 362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2" h="681">
                <a:moveTo>
                  <a:pt x="348" y="362"/>
                </a:moveTo>
                <a:lnTo>
                  <a:pt x="366" y="340"/>
                </a:lnTo>
                <a:lnTo>
                  <a:pt x="384" y="317"/>
                </a:lnTo>
                <a:lnTo>
                  <a:pt x="402" y="295"/>
                </a:lnTo>
                <a:lnTo>
                  <a:pt x="421" y="271"/>
                </a:lnTo>
                <a:lnTo>
                  <a:pt x="440" y="247"/>
                </a:lnTo>
                <a:lnTo>
                  <a:pt x="456" y="223"/>
                </a:lnTo>
                <a:lnTo>
                  <a:pt x="474" y="197"/>
                </a:lnTo>
                <a:lnTo>
                  <a:pt x="491" y="170"/>
                </a:lnTo>
                <a:lnTo>
                  <a:pt x="500" y="156"/>
                </a:lnTo>
                <a:lnTo>
                  <a:pt x="507" y="144"/>
                </a:lnTo>
                <a:lnTo>
                  <a:pt x="513" y="131"/>
                </a:lnTo>
                <a:lnTo>
                  <a:pt x="521" y="119"/>
                </a:lnTo>
                <a:lnTo>
                  <a:pt x="527" y="107"/>
                </a:lnTo>
                <a:lnTo>
                  <a:pt x="531" y="95"/>
                </a:lnTo>
                <a:lnTo>
                  <a:pt x="537" y="84"/>
                </a:lnTo>
                <a:lnTo>
                  <a:pt x="542" y="74"/>
                </a:lnTo>
                <a:lnTo>
                  <a:pt x="545" y="63"/>
                </a:lnTo>
                <a:lnTo>
                  <a:pt x="549" y="53"/>
                </a:lnTo>
                <a:lnTo>
                  <a:pt x="552" y="44"/>
                </a:lnTo>
                <a:lnTo>
                  <a:pt x="554" y="33"/>
                </a:lnTo>
                <a:lnTo>
                  <a:pt x="557" y="24"/>
                </a:lnTo>
                <a:lnTo>
                  <a:pt x="558" y="17"/>
                </a:lnTo>
                <a:lnTo>
                  <a:pt x="558" y="8"/>
                </a:lnTo>
                <a:lnTo>
                  <a:pt x="558" y="0"/>
                </a:lnTo>
                <a:lnTo>
                  <a:pt x="576" y="5"/>
                </a:lnTo>
                <a:lnTo>
                  <a:pt x="588" y="24"/>
                </a:lnTo>
                <a:lnTo>
                  <a:pt x="599" y="45"/>
                </a:lnTo>
                <a:lnTo>
                  <a:pt x="611" y="65"/>
                </a:lnTo>
                <a:lnTo>
                  <a:pt x="622" y="86"/>
                </a:lnTo>
                <a:lnTo>
                  <a:pt x="614" y="90"/>
                </a:lnTo>
                <a:lnTo>
                  <a:pt x="606" y="95"/>
                </a:lnTo>
                <a:lnTo>
                  <a:pt x="600" y="99"/>
                </a:lnTo>
                <a:lnTo>
                  <a:pt x="594" y="104"/>
                </a:lnTo>
                <a:lnTo>
                  <a:pt x="590" y="108"/>
                </a:lnTo>
                <a:lnTo>
                  <a:pt x="587" y="111"/>
                </a:lnTo>
                <a:lnTo>
                  <a:pt x="584" y="114"/>
                </a:lnTo>
                <a:lnTo>
                  <a:pt x="581" y="117"/>
                </a:lnTo>
                <a:lnTo>
                  <a:pt x="581" y="119"/>
                </a:lnTo>
                <a:lnTo>
                  <a:pt x="579" y="120"/>
                </a:lnTo>
                <a:lnTo>
                  <a:pt x="578" y="123"/>
                </a:lnTo>
                <a:lnTo>
                  <a:pt x="575" y="128"/>
                </a:lnTo>
                <a:lnTo>
                  <a:pt x="573" y="131"/>
                </a:lnTo>
                <a:lnTo>
                  <a:pt x="570" y="135"/>
                </a:lnTo>
                <a:lnTo>
                  <a:pt x="567" y="141"/>
                </a:lnTo>
                <a:lnTo>
                  <a:pt x="564" y="147"/>
                </a:lnTo>
                <a:lnTo>
                  <a:pt x="560" y="153"/>
                </a:lnTo>
                <a:lnTo>
                  <a:pt x="555" y="159"/>
                </a:lnTo>
                <a:lnTo>
                  <a:pt x="551" y="167"/>
                </a:lnTo>
                <a:lnTo>
                  <a:pt x="546" y="175"/>
                </a:lnTo>
                <a:lnTo>
                  <a:pt x="540" y="182"/>
                </a:lnTo>
                <a:lnTo>
                  <a:pt x="536" y="191"/>
                </a:lnTo>
                <a:lnTo>
                  <a:pt x="530" y="200"/>
                </a:lnTo>
                <a:lnTo>
                  <a:pt x="522" y="211"/>
                </a:lnTo>
                <a:lnTo>
                  <a:pt x="509" y="232"/>
                </a:lnTo>
                <a:lnTo>
                  <a:pt x="494" y="254"/>
                </a:lnTo>
                <a:lnTo>
                  <a:pt x="479" y="275"/>
                </a:lnTo>
                <a:lnTo>
                  <a:pt x="462" y="295"/>
                </a:lnTo>
                <a:lnTo>
                  <a:pt x="444" y="316"/>
                </a:lnTo>
                <a:lnTo>
                  <a:pt x="426" y="337"/>
                </a:lnTo>
                <a:lnTo>
                  <a:pt x="406" y="359"/>
                </a:lnTo>
                <a:lnTo>
                  <a:pt x="387" y="380"/>
                </a:lnTo>
                <a:lnTo>
                  <a:pt x="382" y="386"/>
                </a:lnTo>
                <a:lnTo>
                  <a:pt x="376" y="392"/>
                </a:lnTo>
                <a:lnTo>
                  <a:pt x="370" y="398"/>
                </a:lnTo>
                <a:lnTo>
                  <a:pt x="364" y="404"/>
                </a:lnTo>
                <a:lnTo>
                  <a:pt x="357" y="410"/>
                </a:lnTo>
                <a:lnTo>
                  <a:pt x="349" y="418"/>
                </a:lnTo>
                <a:lnTo>
                  <a:pt x="342" y="424"/>
                </a:lnTo>
                <a:lnTo>
                  <a:pt x="334" y="431"/>
                </a:lnTo>
                <a:lnTo>
                  <a:pt x="325" y="439"/>
                </a:lnTo>
                <a:lnTo>
                  <a:pt x="316" y="446"/>
                </a:lnTo>
                <a:lnTo>
                  <a:pt x="307" y="454"/>
                </a:lnTo>
                <a:lnTo>
                  <a:pt x="298" y="463"/>
                </a:lnTo>
                <a:lnTo>
                  <a:pt x="288" y="471"/>
                </a:lnTo>
                <a:lnTo>
                  <a:pt x="277" y="480"/>
                </a:lnTo>
                <a:lnTo>
                  <a:pt x="267" y="489"/>
                </a:lnTo>
                <a:lnTo>
                  <a:pt x="255" y="498"/>
                </a:lnTo>
                <a:lnTo>
                  <a:pt x="243" y="507"/>
                </a:lnTo>
                <a:lnTo>
                  <a:pt x="230" y="517"/>
                </a:lnTo>
                <a:lnTo>
                  <a:pt x="218" y="528"/>
                </a:lnTo>
                <a:lnTo>
                  <a:pt x="205" y="537"/>
                </a:lnTo>
                <a:lnTo>
                  <a:pt x="191" y="547"/>
                </a:lnTo>
                <a:lnTo>
                  <a:pt x="178" y="558"/>
                </a:lnTo>
                <a:lnTo>
                  <a:pt x="164" y="570"/>
                </a:lnTo>
                <a:lnTo>
                  <a:pt x="149" y="580"/>
                </a:lnTo>
                <a:lnTo>
                  <a:pt x="134" y="592"/>
                </a:lnTo>
                <a:lnTo>
                  <a:pt x="119" y="604"/>
                </a:lnTo>
                <a:lnTo>
                  <a:pt x="103" y="616"/>
                </a:lnTo>
                <a:lnTo>
                  <a:pt x="88" y="628"/>
                </a:lnTo>
                <a:lnTo>
                  <a:pt x="70" y="640"/>
                </a:lnTo>
                <a:lnTo>
                  <a:pt x="53" y="654"/>
                </a:lnTo>
                <a:lnTo>
                  <a:pt x="36" y="667"/>
                </a:lnTo>
                <a:lnTo>
                  <a:pt x="18" y="681"/>
                </a:lnTo>
                <a:lnTo>
                  <a:pt x="9" y="672"/>
                </a:lnTo>
                <a:lnTo>
                  <a:pt x="0" y="663"/>
                </a:lnTo>
                <a:lnTo>
                  <a:pt x="33" y="634"/>
                </a:lnTo>
                <a:lnTo>
                  <a:pt x="64" y="609"/>
                </a:lnTo>
                <a:lnTo>
                  <a:pt x="94" y="583"/>
                </a:lnTo>
                <a:lnTo>
                  <a:pt x="122" y="559"/>
                </a:lnTo>
                <a:lnTo>
                  <a:pt x="149" y="537"/>
                </a:lnTo>
                <a:lnTo>
                  <a:pt x="175" y="516"/>
                </a:lnTo>
                <a:lnTo>
                  <a:pt x="199" y="496"/>
                </a:lnTo>
                <a:lnTo>
                  <a:pt x="211" y="486"/>
                </a:lnTo>
                <a:lnTo>
                  <a:pt x="221" y="477"/>
                </a:lnTo>
                <a:lnTo>
                  <a:pt x="234" y="468"/>
                </a:lnTo>
                <a:lnTo>
                  <a:pt x="243" y="459"/>
                </a:lnTo>
                <a:lnTo>
                  <a:pt x="253" y="449"/>
                </a:lnTo>
                <a:lnTo>
                  <a:pt x="262" y="442"/>
                </a:lnTo>
                <a:lnTo>
                  <a:pt x="273" y="434"/>
                </a:lnTo>
                <a:lnTo>
                  <a:pt x="280" y="425"/>
                </a:lnTo>
                <a:lnTo>
                  <a:pt x="289" y="418"/>
                </a:lnTo>
                <a:lnTo>
                  <a:pt x="297" y="412"/>
                </a:lnTo>
                <a:lnTo>
                  <a:pt x="304" y="404"/>
                </a:lnTo>
                <a:lnTo>
                  <a:pt x="312" y="398"/>
                </a:lnTo>
                <a:lnTo>
                  <a:pt x="319" y="391"/>
                </a:lnTo>
                <a:lnTo>
                  <a:pt x="325" y="385"/>
                </a:lnTo>
                <a:lnTo>
                  <a:pt x="331" y="379"/>
                </a:lnTo>
                <a:lnTo>
                  <a:pt x="337" y="373"/>
                </a:lnTo>
                <a:lnTo>
                  <a:pt x="342" y="368"/>
                </a:lnTo>
                <a:lnTo>
                  <a:pt x="348" y="362"/>
                </a:lnTo>
                <a:lnTo>
                  <a:pt x="348" y="362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71"/>
          <p:cNvSpPr>
            <a:spLocks/>
          </p:cNvSpPr>
          <p:nvPr/>
        </p:nvSpPr>
        <p:spPr bwMode="auto">
          <a:xfrm>
            <a:off x="6761669" y="1839208"/>
            <a:ext cx="215670" cy="311964"/>
          </a:xfrm>
          <a:custGeom>
            <a:avLst/>
            <a:gdLst>
              <a:gd name="T0" fmla="*/ 207 w 327"/>
              <a:gd name="T1" fmla="*/ 374 h 473"/>
              <a:gd name="T2" fmla="*/ 215 w 327"/>
              <a:gd name="T3" fmla="*/ 365 h 473"/>
              <a:gd name="T4" fmla="*/ 222 w 327"/>
              <a:gd name="T5" fmla="*/ 358 h 473"/>
              <a:gd name="T6" fmla="*/ 227 w 327"/>
              <a:gd name="T7" fmla="*/ 350 h 473"/>
              <a:gd name="T8" fmla="*/ 228 w 327"/>
              <a:gd name="T9" fmla="*/ 349 h 473"/>
              <a:gd name="T10" fmla="*/ 228 w 327"/>
              <a:gd name="T11" fmla="*/ 346 h 473"/>
              <a:gd name="T12" fmla="*/ 228 w 327"/>
              <a:gd name="T13" fmla="*/ 340 h 473"/>
              <a:gd name="T14" fmla="*/ 230 w 327"/>
              <a:gd name="T15" fmla="*/ 334 h 473"/>
              <a:gd name="T16" fmla="*/ 230 w 327"/>
              <a:gd name="T17" fmla="*/ 325 h 473"/>
              <a:gd name="T18" fmla="*/ 230 w 327"/>
              <a:gd name="T19" fmla="*/ 314 h 473"/>
              <a:gd name="T20" fmla="*/ 231 w 327"/>
              <a:gd name="T21" fmla="*/ 300 h 473"/>
              <a:gd name="T22" fmla="*/ 231 w 327"/>
              <a:gd name="T23" fmla="*/ 287 h 473"/>
              <a:gd name="T24" fmla="*/ 231 w 327"/>
              <a:gd name="T25" fmla="*/ 269 h 473"/>
              <a:gd name="T26" fmla="*/ 233 w 327"/>
              <a:gd name="T27" fmla="*/ 251 h 473"/>
              <a:gd name="T28" fmla="*/ 233 w 327"/>
              <a:gd name="T29" fmla="*/ 230 h 473"/>
              <a:gd name="T30" fmla="*/ 234 w 327"/>
              <a:gd name="T31" fmla="*/ 207 h 473"/>
              <a:gd name="T32" fmla="*/ 234 w 327"/>
              <a:gd name="T33" fmla="*/ 183 h 473"/>
              <a:gd name="T34" fmla="*/ 236 w 327"/>
              <a:gd name="T35" fmla="*/ 156 h 473"/>
              <a:gd name="T36" fmla="*/ 236 w 327"/>
              <a:gd name="T37" fmla="*/ 128 h 473"/>
              <a:gd name="T38" fmla="*/ 237 w 327"/>
              <a:gd name="T39" fmla="*/ 96 h 473"/>
              <a:gd name="T40" fmla="*/ 118 w 327"/>
              <a:gd name="T41" fmla="*/ 93 h 473"/>
              <a:gd name="T42" fmla="*/ 0 w 327"/>
              <a:gd name="T43" fmla="*/ 107 h 473"/>
              <a:gd name="T44" fmla="*/ 0 w 327"/>
              <a:gd name="T45" fmla="*/ 72 h 473"/>
              <a:gd name="T46" fmla="*/ 105 w 327"/>
              <a:gd name="T47" fmla="*/ 60 h 473"/>
              <a:gd name="T48" fmla="*/ 210 w 327"/>
              <a:gd name="T49" fmla="*/ 50 h 473"/>
              <a:gd name="T50" fmla="*/ 222 w 327"/>
              <a:gd name="T51" fmla="*/ 44 h 473"/>
              <a:gd name="T52" fmla="*/ 234 w 327"/>
              <a:gd name="T53" fmla="*/ 34 h 473"/>
              <a:gd name="T54" fmla="*/ 251 w 327"/>
              <a:gd name="T55" fmla="*/ 19 h 473"/>
              <a:gd name="T56" fmla="*/ 260 w 327"/>
              <a:gd name="T57" fmla="*/ 10 h 473"/>
              <a:gd name="T58" fmla="*/ 269 w 327"/>
              <a:gd name="T59" fmla="*/ 0 h 473"/>
              <a:gd name="T60" fmla="*/ 327 w 327"/>
              <a:gd name="T61" fmla="*/ 54 h 473"/>
              <a:gd name="T62" fmla="*/ 311 w 327"/>
              <a:gd name="T63" fmla="*/ 66 h 473"/>
              <a:gd name="T64" fmla="*/ 297 w 327"/>
              <a:gd name="T65" fmla="*/ 77 h 473"/>
              <a:gd name="T66" fmla="*/ 294 w 327"/>
              <a:gd name="T67" fmla="*/ 81 h 473"/>
              <a:gd name="T68" fmla="*/ 291 w 327"/>
              <a:gd name="T69" fmla="*/ 86 h 473"/>
              <a:gd name="T70" fmla="*/ 291 w 327"/>
              <a:gd name="T71" fmla="*/ 90 h 473"/>
              <a:gd name="T72" fmla="*/ 291 w 327"/>
              <a:gd name="T73" fmla="*/ 93 h 473"/>
              <a:gd name="T74" fmla="*/ 291 w 327"/>
              <a:gd name="T75" fmla="*/ 99 h 473"/>
              <a:gd name="T76" fmla="*/ 291 w 327"/>
              <a:gd name="T77" fmla="*/ 108 h 473"/>
              <a:gd name="T78" fmla="*/ 291 w 327"/>
              <a:gd name="T79" fmla="*/ 120 h 473"/>
              <a:gd name="T80" fmla="*/ 291 w 327"/>
              <a:gd name="T81" fmla="*/ 137 h 473"/>
              <a:gd name="T82" fmla="*/ 291 w 327"/>
              <a:gd name="T83" fmla="*/ 156 h 473"/>
              <a:gd name="T84" fmla="*/ 290 w 327"/>
              <a:gd name="T85" fmla="*/ 180 h 473"/>
              <a:gd name="T86" fmla="*/ 288 w 327"/>
              <a:gd name="T87" fmla="*/ 206 h 473"/>
              <a:gd name="T88" fmla="*/ 287 w 327"/>
              <a:gd name="T89" fmla="*/ 237 h 473"/>
              <a:gd name="T90" fmla="*/ 282 w 327"/>
              <a:gd name="T91" fmla="*/ 299 h 473"/>
              <a:gd name="T92" fmla="*/ 275 w 327"/>
              <a:gd name="T93" fmla="*/ 361 h 473"/>
              <a:gd name="T94" fmla="*/ 266 w 327"/>
              <a:gd name="T95" fmla="*/ 419 h 473"/>
              <a:gd name="T96" fmla="*/ 255 w 327"/>
              <a:gd name="T97" fmla="*/ 473 h 473"/>
              <a:gd name="T98" fmla="*/ 219 w 327"/>
              <a:gd name="T99" fmla="*/ 427 h 473"/>
              <a:gd name="T100" fmla="*/ 201 w 327"/>
              <a:gd name="T101" fmla="*/ 38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7" h="473">
                <a:moveTo>
                  <a:pt x="201" y="380"/>
                </a:moveTo>
                <a:lnTo>
                  <a:pt x="207" y="374"/>
                </a:lnTo>
                <a:lnTo>
                  <a:pt x="210" y="370"/>
                </a:lnTo>
                <a:lnTo>
                  <a:pt x="215" y="365"/>
                </a:lnTo>
                <a:lnTo>
                  <a:pt x="219" y="361"/>
                </a:lnTo>
                <a:lnTo>
                  <a:pt x="222" y="358"/>
                </a:lnTo>
                <a:lnTo>
                  <a:pt x="225" y="353"/>
                </a:lnTo>
                <a:lnTo>
                  <a:pt x="227" y="350"/>
                </a:lnTo>
                <a:lnTo>
                  <a:pt x="228" y="349"/>
                </a:lnTo>
                <a:lnTo>
                  <a:pt x="228" y="349"/>
                </a:lnTo>
                <a:lnTo>
                  <a:pt x="228" y="347"/>
                </a:lnTo>
                <a:lnTo>
                  <a:pt x="228" y="346"/>
                </a:lnTo>
                <a:lnTo>
                  <a:pt x="228" y="343"/>
                </a:lnTo>
                <a:lnTo>
                  <a:pt x="228" y="340"/>
                </a:lnTo>
                <a:lnTo>
                  <a:pt x="230" y="337"/>
                </a:lnTo>
                <a:lnTo>
                  <a:pt x="230" y="334"/>
                </a:lnTo>
                <a:lnTo>
                  <a:pt x="230" y="329"/>
                </a:lnTo>
                <a:lnTo>
                  <a:pt x="230" y="325"/>
                </a:lnTo>
                <a:lnTo>
                  <a:pt x="230" y="320"/>
                </a:lnTo>
                <a:lnTo>
                  <a:pt x="230" y="314"/>
                </a:lnTo>
                <a:lnTo>
                  <a:pt x="230" y="308"/>
                </a:lnTo>
                <a:lnTo>
                  <a:pt x="231" y="300"/>
                </a:lnTo>
                <a:lnTo>
                  <a:pt x="231" y="294"/>
                </a:lnTo>
                <a:lnTo>
                  <a:pt x="231" y="287"/>
                </a:lnTo>
                <a:lnTo>
                  <a:pt x="231" y="278"/>
                </a:lnTo>
                <a:lnTo>
                  <a:pt x="231" y="269"/>
                </a:lnTo>
                <a:lnTo>
                  <a:pt x="233" y="260"/>
                </a:lnTo>
                <a:lnTo>
                  <a:pt x="233" y="251"/>
                </a:lnTo>
                <a:lnTo>
                  <a:pt x="233" y="240"/>
                </a:lnTo>
                <a:lnTo>
                  <a:pt x="233" y="230"/>
                </a:lnTo>
                <a:lnTo>
                  <a:pt x="234" y="219"/>
                </a:lnTo>
                <a:lnTo>
                  <a:pt x="234" y="207"/>
                </a:lnTo>
                <a:lnTo>
                  <a:pt x="234" y="195"/>
                </a:lnTo>
                <a:lnTo>
                  <a:pt x="234" y="183"/>
                </a:lnTo>
                <a:lnTo>
                  <a:pt x="236" y="170"/>
                </a:lnTo>
                <a:lnTo>
                  <a:pt x="236" y="156"/>
                </a:lnTo>
                <a:lnTo>
                  <a:pt x="236" y="141"/>
                </a:lnTo>
                <a:lnTo>
                  <a:pt x="236" y="128"/>
                </a:lnTo>
                <a:lnTo>
                  <a:pt x="237" y="113"/>
                </a:lnTo>
                <a:lnTo>
                  <a:pt x="237" y="96"/>
                </a:lnTo>
                <a:lnTo>
                  <a:pt x="237" y="81"/>
                </a:lnTo>
                <a:lnTo>
                  <a:pt x="118" y="93"/>
                </a:lnTo>
                <a:lnTo>
                  <a:pt x="58" y="101"/>
                </a:lnTo>
                <a:lnTo>
                  <a:pt x="0" y="107"/>
                </a:lnTo>
                <a:lnTo>
                  <a:pt x="0" y="89"/>
                </a:lnTo>
                <a:lnTo>
                  <a:pt x="0" y="72"/>
                </a:lnTo>
                <a:lnTo>
                  <a:pt x="52" y="66"/>
                </a:lnTo>
                <a:lnTo>
                  <a:pt x="105" y="60"/>
                </a:lnTo>
                <a:lnTo>
                  <a:pt x="157" y="54"/>
                </a:lnTo>
                <a:lnTo>
                  <a:pt x="210" y="50"/>
                </a:lnTo>
                <a:lnTo>
                  <a:pt x="216" y="47"/>
                </a:lnTo>
                <a:lnTo>
                  <a:pt x="222" y="44"/>
                </a:lnTo>
                <a:lnTo>
                  <a:pt x="228" y="39"/>
                </a:lnTo>
                <a:lnTo>
                  <a:pt x="234" y="34"/>
                </a:lnTo>
                <a:lnTo>
                  <a:pt x="243" y="28"/>
                </a:lnTo>
                <a:lnTo>
                  <a:pt x="251" y="19"/>
                </a:lnTo>
                <a:lnTo>
                  <a:pt x="255" y="15"/>
                </a:lnTo>
                <a:lnTo>
                  <a:pt x="260" y="10"/>
                </a:lnTo>
                <a:lnTo>
                  <a:pt x="264" y="6"/>
                </a:lnTo>
                <a:lnTo>
                  <a:pt x="269" y="0"/>
                </a:lnTo>
                <a:lnTo>
                  <a:pt x="299" y="27"/>
                </a:lnTo>
                <a:lnTo>
                  <a:pt x="327" y="54"/>
                </a:lnTo>
                <a:lnTo>
                  <a:pt x="318" y="60"/>
                </a:lnTo>
                <a:lnTo>
                  <a:pt x="311" y="66"/>
                </a:lnTo>
                <a:lnTo>
                  <a:pt x="303" y="72"/>
                </a:lnTo>
                <a:lnTo>
                  <a:pt x="297" y="77"/>
                </a:lnTo>
                <a:lnTo>
                  <a:pt x="296" y="80"/>
                </a:lnTo>
                <a:lnTo>
                  <a:pt x="294" y="81"/>
                </a:lnTo>
                <a:lnTo>
                  <a:pt x="293" y="84"/>
                </a:lnTo>
                <a:lnTo>
                  <a:pt x="291" y="86"/>
                </a:lnTo>
                <a:lnTo>
                  <a:pt x="291" y="89"/>
                </a:lnTo>
                <a:lnTo>
                  <a:pt x="291" y="90"/>
                </a:lnTo>
                <a:lnTo>
                  <a:pt x="291" y="92"/>
                </a:lnTo>
                <a:lnTo>
                  <a:pt x="291" y="93"/>
                </a:lnTo>
                <a:lnTo>
                  <a:pt x="291" y="96"/>
                </a:lnTo>
                <a:lnTo>
                  <a:pt x="291" y="99"/>
                </a:lnTo>
                <a:lnTo>
                  <a:pt x="291" y="102"/>
                </a:lnTo>
                <a:lnTo>
                  <a:pt x="291" y="108"/>
                </a:lnTo>
                <a:lnTo>
                  <a:pt x="291" y="114"/>
                </a:lnTo>
                <a:lnTo>
                  <a:pt x="291" y="120"/>
                </a:lnTo>
                <a:lnTo>
                  <a:pt x="291" y="128"/>
                </a:lnTo>
                <a:lnTo>
                  <a:pt x="291" y="137"/>
                </a:lnTo>
                <a:lnTo>
                  <a:pt x="291" y="146"/>
                </a:lnTo>
                <a:lnTo>
                  <a:pt x="291" y="156"/>
                </a:lnTo>
                <a:lnTo>
                  <a:pt x="290" y="168"/>
                </a:lnTo>
                <a:lnTo>
                  <a:pt x="290" y="180"/>
                </a:lnTo>
                <a:lnTo>
                  <a:pt x="290" y="192"/>
                </a:lnTo>
                <a:lnTo>
                  <a:pt x="288" y="206"/>
                </a:lnTo>
                <a:lnTo>
                  <a:pt x="288" y="221"/>
                </a:lnTo>
                <a:lnTo>
                  <a:pt x="287" y="237"/>
                </a:lnTo>
                <a:lnTo>
                  <a:pt x="285" y="269"/>
                </a:lnTo>
                <a:lnTo>
                  <a:pt x="282" y="299"/>
                </a:lnTo>
                <a:lnTo>
                  <a:pt x="279" y="331"/>
                </a:lnTo>
                <a:lnTo>
                  <a:pt x="275" y="361"/>
                </a:lnTo>
                <a:lnTo>
                  <a:pt x="270" y="389"/>
                </a:lnTo>
                <a:lnTo>
                  <a:pt x="266" y="419"/>
                </a:lnTo>
                <a:lnTo>
                  <a:pt x="261" y="446"/>
                </a:lnTo>
                <a:lnTo>
                  <a:pt x="255" y="473"/>
                </a:lnTo>
                <a:lnTo>
                  <a:pt x="237" y="473"/>
                </a:lnTo>
                <a:lnTo>
                  <a:pt x="219" y="427"/>
                </a:lnTo>
                <a:lnTo>
                  <a:pt x="201" y="380"/>
                </a:lnTo>
                <a:lnTo>
                  <a:pt x="201" y="380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72"/>
          <p:cNvSpPr>
            <a:spLocks/>
          </p:cNvSpPr>
          <p:nvPr/>
        </p:nvSpPr>
        <p:spPr bwMode="auto">
          <a:xfrm>
            <a:off x="7385595" y="1679599"/>
            <a:ext cx="335707" cy="377918"/>
          </a:xfrm>
          <a:custGeom>
            <a:avLst/>
            <a:gdLst>
              <a:gd name="T0" fmla="*/ 6 w 509"/>
              <a:gd name="T1" fmla="*/ 563 h 573"/>
              <a:gd name="T2" fmla="*/ 30 w 509"/>
              <a:gd name="T3" fmla="*/ 529 h 573"/>
              <a:gd name="T4" fmla="*/ 85 w 509"/>
              <a:gd name="T5" fmla="*/ 482 h 573"/>
              <a:gd name="T6" fmla="*/ 136 w 509"/>
              <a:gd name="T7" fmla="*/ 440 h 573"/>
              <a:gd name="T8" fmla="*/ 181 w 509"/>
              <a:gd name="T9" fmla="*/ 401 h 573"/>
              <a:gd name="T10" fmla="*/ 221 w 509"/>
              <a:gd name="T11" fmla="*/ 365 h 573"/>
              <a:gd name="T12" fmla="*/ 255 w 509"/>
              <a:gd name="T13" fmla="*/ 334 h 573"/>
              <a:gd name="T14" fmla="*/ 284 w 509"/>
              <a:gd name="T15" fmla="*/ 305 h 573"/>
              <a:gd name="T16" fmla="*/ 306 w 509"/>
              <a:gd name="T17" fmla="*/ 280 h 573"/>
              <a:gd name="T18" fmla="*/ 329 w 509"/>
              <a:gd name="T19" fmla="*/ 246 h 573"/>
              <a:gd name="T20" fmla="*/ 356 w 509"/>
              <a:gd name="T21" fmla="*/ 207 h 573"/>
              <a:gd name="T22" fmla="*/ 380 w 509"/>
              <a:gd name="T23" fmla="*/ 170 h 573"/>
              <a:gd name="T24" fmla="*/ 401 w 509"/>
              <a:gd name="T25" fmla="*/ 137 h 573"/>
              <a:gd name="T26" fmla="*/ 416 w 509"/>
              <a:gd name="T27" fmla="*/ 105 h 573"/>
              <a:gd name="T28" fmla="*/ 427 w 509"/>
              <a:gd name="T29" fmla="*/ 75 h 573"/>
              <a:gd name="T30" fmla="*/ 437 w 509"/>
              <a:gd name="T31" fmla="*/ 45 h 573"/>
              <a:gd name="T32" fmla="*/ 443 w 509"/>
              <a:gd name="T33" fmla="*/ 15 h 573"/>
              <a:gd name="T34" fmla="*/ 476 w 509"/>
              <a:gd name="T35" fmla="*/ 36 h 573"/>
              <a:gd name="T36" fmla="*/ 500 w 509"/>
              <a:gd name="T37" fmla="*/ 80 h 573"/>
              <a:gd name="T38" fmla="*/ 485 w 509"/>
              <a:gd name="T39" fmla="*/ 96 h 573"/>
              <a:gd name="T40" fmla="*/ 472 w 509"/>
              <a:gd name="T41" fmla="*/ 114 h 573"/>
              <a:gd name="T42" fmla="*/ 460 w 509"/>
              <a:gd name="T43" fmla="*/ 137 h 573"/>
              <a:gd name="T44" fmla="*/ 452 w 509"/>
              <a:gd name="T45" fmla="*/ 153 h 573"/>
              <a:gd name="T46" fmla="*/ 445 w 509"/>
              <a:gd name="T47" fmla="*/ 167 h 573"/>
              <a:gd name="T48" fmla="*/ 436 w 509"/>
              <a:gd name="T49" fmla="*/ 182 h 573"/>
              <a:gd name="T50" fmla="*/ 424 w 509"/>
              <a:gd name="T51" fmla="*/ 198 h 573"/>
              <a:gd name="T52" fmla="*/ 410 w 509"/>
              <a:gd name="T53" fmla="*/ 218 h 573"/>
              <a:gd name="T54" fmla="*/ 395 w 509"/>
              <a:gd name="T55" fmla="*/ 237 h 573"/>
              <a:gd name="T56" fmla="*/ 378 w 509"/>
              <a:gd name="T57" fmla="*/ 260 h 573"/>
              <a:gd name="T58" fmla="*/ 360 w 509"/>
              <a:gd name="T59" fmla="*/ 283 h 573"/>
              <a:gd name="T60" fmla="*/ 339 w 509"/>
              <a:gd name="T61" fmla="*/ 308 h 573"/>
              <a:gd name="T62" fmla="*/ 312 w 509"/>
              <a:gd name="T63" fmla="*/ 337 h 573"/>
              <a:gd name="T64" fmla="*/ 279 w 509"/>
              <a:gd name="T65" fmla="*/ 365 h 573"/>
              <a:gd name="T66" fmla="*/ 243 w 509"/>
              <a:gd name="T67" fmla="*/ 398 h 573"/>
              <a:gd name="T68" fmla="*/ 200 w 509"/>
              <a:gd name="T69" fmla="*/ 433 h 573"/>
              <a:gd name="T70" fmla="*/ 153 w 509"/>
              <a:gd name="T71" fmla="*/ 470 h 573"/>
              <a:gd name="T72" fmla="*/ 100 w 509"/>
              <a:gd name="T73" fmla="*/ 509 h 573"/>
              <a:gd name="T74" fmla="*/ 43 w 509"/>
              <a:gd name="T75" fmla="*/ 551 h 573"/>
              <a:gd name="T76" fmla="*/ 13 w 509"/>
              <a:gd name="T77" fmla="*/ 573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09" h="573">
                <a:moveTo>
                  <a:pt x="13" y="573"/>
                </a:moveTo>
                <a:lnTo>
                  <a:pt x="6" y="563"/>
                </a:lnTo>
                <a:lnTo>
                  <a:pt x="0" y="554"/>
                </a:lnTo>
                <a:lnTo>
                  <a:pt x="30" y="529"/>
                </a:lnTo>
                <a:lnTo>
                  <a:pt x="58" y="506"/>
                </a:lnTo>
                <a:lnTo>
                  <a:pt x="85" y="482"/>
                </a:lnTo>
                <a:lnTo>
                  <a:pt x="112" y="461"/>
                </a:lnTo>
                <a:lnTo>
                  <a:pt x="136" y="440"/>
                </a:lnTo>
                <a:lnTo>
                  <a:pt x="160" y="419"/>
                </a:lnTo>
                <a:lnTo>
                  <a:pt x="181" y="401"/>
                </a:lnTo>
                <a:lnTo>
                  <a:pt x="203" y="383"/>
                </a:lnTo>
                <a:lnTo>
                  <a:pt x="221" y="365"/>
                </a:lnTo>
                <a:lnTo>
                  <a:pt x="239" y="349"/>
                </a:lnTo>
                <a:lnTo>
                  <a:pt x="255" y="334"/>
                </a:lnTo>
                <a:lnTo>
                  <a:pt x="270" y="319"/>
                </a:lnTo>
                <a:lnTo>
                  <a:pt x="284" y="305"/>
                </a:lnTo>
                <a:lnTo>
                  <a:pt x="296" y="292"/>
                </a:lnTo>
                <a:lnTo>
                  <a:pt x="306" y="280"/>
                </a:lnTo>
                <a:lnTo>
                  <a:pt x="315" y="269"/>
                </a:lnTo>
                <a:lnTo>
                  <a:pt x="329" y="246"/>
                </a:lnTo>
                <a:lnTo>
                  <a:pt x="344" y="227"/>
                </a:lnTo>
                <a:lnTo>
                  <a:pt x="356" y="207"/>
                </a:lnTo>
                <a:lnTo>
                  <a:pt x="369" y="188"/>
                </a:lnTo>
                <a:lnTo>
                  <a:pt x="380" y="170"/>
                </a:lnTo>
                <a:lnTo>
                  <a:pt x="391" y="153"/>
                </a:lnTo>
                <a:lnTo>
                  <a:pt x="401" y="137"/>
                </a:lnTo>
                <a:lnTo>
                  <a:pt x="410" y="122"/>
                </a:lnTo>
                <a:lnTo>
                  <a:pt x="416" y="105"/>
                </a:lnTo>
                <a:lnTo>
                  <a:pt x="422" y="90"/>
                </a:lnTo>
                <a:lnTo>
                  <a:pt x="427" y="75"/>
                </a:lnTo>
                <a:lnTo>
                  <a:pt x="433" y="60"/>
                </a:lnTo>
                <a:lnTo>
                  <a:pt x="437" y="45"/>
                </a:lnTo>
                <a:lnTo>
                  <a:pt x="440" y="30"/>
                </a:lnTo>
                <a:lnTo>
                  <a:pt x="443" y="15"/>
                </a:lnTo>
                <a:lnTo>
                  <a:pt x="446" y="0"/>
                </a:lnTo>
                <a:lnTo>
                  <a:pt x="476" y="36"/>
                </a:lnTo>
                <a:lnTo>
                  <a:pt x="509" y="72"/>
                </a:lnTo>
                <a:lnTo>
                  <a:pt x="500" y="80"/>
                </a:lnTo>
                <a:lnTo>
                  <a:pt x="493" y="87"/>
                </a:lnTo>
                <a:lnTo>
                  <a:pt x="485" y="96"/>
                </a:lnTo>
                <a:lnTo>
                  <a:pt x="478" y="105"/>
                </a:lnTo>
                <a:lnTo>
                  <a:pt x="472" y="114"/>
                </a:lnTo>
                <a:lnTo>
                  <a:pt x="466" y="125"/>
                </a:lnTo>
                <a:lnTo>
                  <a:pt x="460" y="137"/>
                </a:lnTo>
                <a:lnTo>
                  <a:pt x="455" y="147"/>
                </a:lnTo>
                <a:lnTo>
                  <a:pt x="452" y="153"/>
                </a:lnTo>
                <a:lnTo>
                  <a:pt x="448" y="161"/>
                </a:lnTo>
                <a:lnTo>
                  <a:pt x="445" y="167"/>
                </a:lnTo>
                <a:lnTo>
                  <a:pt x="440" y="174"/>
                </a:lnTo>
                <a:lnTo>
                  <a:pt x="436" y="182"/>
                </a:lnTo>
                <a:lnTo>
                  <a:pt x="430" y="191"/>
                </a:lnTo>
                <a:lnTo>
                  <a:pt x="424" y="198"/>
                </a:lnTo>
                <a:lnTo>
                  <a:pt x="418" y="207"/>
                </a:lnTo>
                <a:lnTo>
                  <a:pt x="410" y="218"/>
                </a:lnTo>
                <a:lnTo>
                  <a:pt x="404" y="227"/>
                </a:lnTo>
                <a:lnTo>
                  <a:pt x="395" y="237"/>
                </a:lnTo>
                <a:lnTo>
                  <a:pt x="388" y="248"/>
                </a:lnTo>
                <a:lnTo>
                  <a:pt x="378" y="260"/>
                </a:lnTo>
                <a:lnTo>
                  <a:pt x="369" y="270"/>
                </a:lnTo>
                <a:lnTo>
                  <a:pt x="360" y="283"/>
                </a:lnTo>
                <a:lnTo>
                  <a:pt x="351" y="296"/>
                </a:lnTo>
                <a:lnTo>
                  <a:pt x="339" y="308"/>
                </a:lnTo>
                <a:lnTo>
                  <a:pt x="326" y="322"/>
                </a:lnTo>
                <a:lnTo>
                  <a:pt x="312" y="337"/>
                </a:lnTo>
                <a:lnTo>
                  <a:pt x="297" y="350"/>
                </a:lnTo>
                <a:lnTo>
                  <a:pt x="279" y="365"/>
                </a:lnTo>
                <a:lnTo>
                  <a:pt x="261" y="382"/>
                </a:lnTo>
                <a:lnTo>
                  <a:pt x="243" y="398"/>
                </a:lnTo>
                <a:lnTo>
                  <a:pt x="222" y="415"/>
                </a:lnTo>
                <a:lnTo>
                  <a:pt x="200" y="433"/>
                </a:lnTo>
                <a:lnTo>
                  <a:pt x="177" y="451"/>
                </a:lnTo>
                <a:lnTo>
                  <a:pt x="153" y="470"/>
                </a:lnTo>
                <a:lnTo>
                  <a:pt x="127" y="490"/>
                </a:lnTo>
                <a:lnTo>
                  <a:pt x="100" y="509"/>
                </a:lnTo>
                <a:lnTo>
                  <a:pt x="72" y="529"/>
                </a:lnTo>
                <a:lnTo>
                  <a:pt x="43" y="551"/>
                </a:lnTo>
                <a:lnTo>
                  <a:pt x="13" y="573"/>
                </a:lnTo>
                <a:lnTo>
                  <a:pt x="13" y="573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73"/>
          <p:cNvSpPr>
            <a:spLocks/>
          </p:cNvSpPr>
          <p:nvPr/>
        </p:nvSpPr>
        <p:spPr bwMode="auto">
          <a:xfrm>
            <a:off x="7489143" y="1981010"/>
            <a:ext cx="379896" cy="247328"/>
          </a:xfrm>
          <a:custGeom>
            <a:avLst/>
            <a:gdLst>
              <a:gd name="T0" fmla="*/ 30 w 576"/>
              <a:gd name="T1" fmla="*/ 344 h 375"/>
              <a:gd name="T2" fmla="*/ 88 w 576"/>
              <a:gd name="T3" fmla="*/ 320 h 375"/>
              <a:gd name="T4" fmla="*/ 142 w 576"/>
              <a:gd name="T5" fmla="*/ 297 h 375"/>
              <a:gd name="T6" fmla="*/ 190 w 576"/>
              <a:gd name="T7" fmla="*/ 275 h 375"/>
              <a:gd name="T8" fmla="*/ 234 w 576"/>
              <a:gd name="T9" fmla="*/ 254 h 375"/>
              <a:gd name="T10" fmla="*/ 273 w 576"/>
              <a:gd name="T11" fmla="*/ 233 h 375"/>
              <a:gd name="T12" fmla="*/ 306 w 576"/>
              <a:gd name="T13" fmla="*/ 213 h 375"/>
              <a:gd name="T14" fmla="*/ 334 w 576"/>
              <a:gd name="T15" fmla="*/ 195 h 375"/>
              <a:gd name="T16" fmla="*/ 358 w 576"/>
              <a:gd name="T17" fmla="*/ 180 h 375"/>
              <a:gd name="T18" fmla="*/ 381 w 576"/>
              <a:gd name="T19" fmla="*/ 165 h 375"/>
              <a:gd name="T20" fmla="*/ 400 w 576"/>
              <a:gd name="T21" fmla="*/ 150 h 375"/>
              <a:gd name="T22" fmla="*/ 420 w 576"/>
              <a:gd name="T23" fmla="*/ 137 h 375"/>
              <a:gd name="T24" fmla="*/ 437 w 576"/>
              <a:gd name="T25" fmla="*/ 125 h 375"/>
              <a:gd name="T26" fmla="*/ 452 w 576"/>
              <a:gd name="T27" fmla="*/ 113 h 375"/>
              <a:gd name="T28" fmla="*/ 465 w 576"/>
              <a:gd name="T29" fmla="*/ 100 h 375"/>
              <a:gd name="T30" fmla="*/ 477 w 576"/>
              <a:gd name="T31" fmla="*/ 90 h 375"/>
              <a:gd name="T32" fmla="*/ 498 w 576"/>
              <a:gd name="T33" fmla="*/ 64 h 375"/>
              <a:gd name="T34" fmla="*/ 515 w 576"/>
              <a:gd name="T35" fmla="*/ 43 h 375"/>
              <a:gd name="T36" fmla="*/ 530 w 576"/>
              <a:gd name="T37" fmla="*/ 22 h 375"/>
              <a:gd name="T38" fmla="*/ 540 w 576"/>
              <a:gd name="T39" fmla="*/ 0 h 375"/>
              <a:gd name="T40" fmla="*/ 567 w 576"/>
              <a:gd name="T41" fmla="*/ 46 h 375"/>
              <a:gd name="T42" fmla="*/ 569 w 576"/>
              <a:gd name="T43" fmla="*/ 96 h 375"/>
              <a:gd name="T44" fmla="*/ 549 w 576"/>
              <a:gd name="T45" fmla="*/ 100 h 375"/>
              <a:gd name="T46" fmla="*/ 531 w 576"/>
              <a:gd name="T47" fmla="*/ 110 h 375"/>
              <a:gd name="T48" fmla="*/ 513 w 576"/>
              <a:gd name="T49" fmla="*/ 122 h 375"/>
              <a:gd name="T50" fmla="*/ 500 w 576"/>
              <a:gd name="T51" fmla="*/ 134 h 375"/>
              <a:gd name="T52" fmla="*/ 489 w 576"/>
              <a:gd name="T53" fmla="*/ 143 h 375"/>
              <a:gd name="T54" fmla="*/ 476 w 576"/>
              <a:gd name="T55" fmla="*/ 153 h 375"/>
              <a:gd name="T56" fmla="*/ 461 w 576"/>
              <a:gd name="T57" fmla="*/ 165 h 375"/>
              <a:gd name="T58" fmla="*/ 443 w 576"/>
              <a:gd name="T59" fmla="*/ 179 h 375"/>
              <a:gd name="T60" fmla="*/ 423 w 576"/>
              <a:gd name="T61" fmla="*/ 192 h 375"/>
              <a:gd name="T62" fmla="*/ 400 w 576"/>
              <a:gd name="T63" fmla="*/ 207 h 375"/>
              <a:gd name="T64" fmla="*/ 378 w 576"/>
              <a:gd name="T65" fmla="*/ 224 h 375"/>
              <a:gd name="T66" fmla="*/ 351 w 576"/>
              <a:gd name="T67" fmla="*/ 240 h 375"/>
              <a:gd name="T68" fmla="*/ 319 w 576"/>
              <a:gd name="T69" fmla="*/ 257 h 375"/>
              <a:gd name="T70" fmla="*/ 285 w 576"/>
              <a:gd name="T71" fmla="*/ 275 h 375"/>
              <a:gd name="T72" fmla="*/ 244 w 576"/>
              <a:gd name="T73" fmla="*/ 293 h 375"/>
              <a:gd name="T74" fmla="*/ 200 w 576"/>
              <a:gd name="T75" fmla="*/ 311 h 375"/>
              <a:gd name="T76" fmla="*/ 151 w 576"/>
              <a:gd name="T77" fmla="*/ 329 h 375"/>
              <a:gd name="T78" fmla="*/ 98 w 576"/>
              <a:gd name="T79" fmla="*/ 347 h 375"/>
              <a:gd name="T80" fmla="*/ 40 w 576"/>
              <a:gd name="T81" fmla="*/ 366 h 375"/>
              <a:gd name="T82" fmla="*/ 5 w 576"/>
              <a:gd name="T83" fmla="*/ 366 h 375"/>
              <a:gd name="T84" fmla="*/ 0 w 576"/>
              <a:gd name="T85" fmla="*/ 357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6" h="375">
                <a:moveTo>
                  <a:pt x="0" y="357"/>
                </a:moveTo>
                <a:lnTo>
                  <a:pt x="30" y="344"/>
                </a:lnTo>
                <a:lnTo>
                  <a:pt x="61" y="332"/>
                </a:lnTo>
                <a:lnTo>
                  <a:pt x="88" y="320"/>
                </a:lnTo>
                <a:lnTo>
                  <a:pt x="115" y="308"/>
                </a:lnTo>
                <a:lnTo>
                  <a:pt x="142" y="297"/>
                </a:lnTo>
                <a:lnTo>
                  <a:pt x="166" y="285"/>
                </a:lnTo>
                <a:lnTo>
                  <a:pt x="190" y="275"/>
                </a:lnTo>
                <a:lnTo>
                  <a:pt x="212" y="264"/>
                </a:lnTo>
                <a:lnTo>
                  <a:pt x="234" y="254"/>
                </a:lnTo>
                <a:lnTo>
                  <a:pt x="253" y="243"/>
                </a:lnTo>
                <a:lnTo>
                  <a:pt x="273" y="233"/>
                </a:lnTo>
                <a:lnTo>
                  <a:pt x="289" y="224"/>
                </a:lnTo>
                <a:lnTo>
                  <a:pt x="306" y="213"/>
                </a:lnTo>
                <a:lnTo>
                  <a:pt x="321" y="204"/>
                </a:lnTo>
                <a:lnTo>
                  <a:pt x="334" y="195"/>
                </a:lnTo>
                <a:lnTo>
                  <a:pt x="346" y="188"/>
                </a:lnTo>
                <a:lnTo>
                  <a:pt x="358" y="180"/>
                </a:lnTo>
                <a:lnTo>
                  <a:pt x="369" y="173"/>
                </a:lnTo>
                <a:lnTo>
                  <a:pt x="381" y="165"/>
                </a:lnTo>
                <a:lnTo>
                  <a:pt x="391" y="158"/>
                </a:lnTo>
                <a:lnTo>
                  <a:pt x="400" y="150"/>
                </a:lnTo>
                <a:lnTo>
                  <a:pt x="411" y="144"/>
                </a:lnTo>
                <a:lnTo>
                  <a:pt x="420" y="137"/>
                </a:lnTo>
                <a:lnTo>
                  <a:pt x="428" y="131"/>
                </a:lnTo>
                <a:lnTo>
                  <a:pt x="437" y="125"/>
                </a:lnTo>
                <a:lnTo>
                  <a:pt x="444" y="119"/>
                </a:lnTo>
                <a:lnTo>
                  <a:pt x="452" y="113"/>
                </a:lnTo>
                <a:lnTo>
                  <a:pt x="459" y="106"/>
                </a:lnTo>
                <a:lnTo>
                  <a:pt x="465" y="100"/>
                </a:lnTo>
                <a:lnTo>
                  <a:pt x="471" y="94"/>
                </a:lnTo>
                <a:lnTo>
                  <a:pt x="477" y="90"/>
                </a:lnTo>
                <a:lnTo>
                  <a:pt x="482" y="84"/>
                </a:lnTo>
                <a:lnTo>
                  <a:pt x="498" y="64"/>
                </a:lnTo>
                <a:lnTo>
                  <a:pt x="507" y="54"/>
                </a:lnTo>
                <a:lnTo>
                  <a:pt x="515" y="43"/>
                </a:lnTo>
                <a:lnTo>
                  <a:pt x="522" y="33"/>
                </a:lnTo>
                <a:lnTo>
                  <a:pt x="530" y="22"/>
                </a:lnTo>
                <a:lnTo>
                  <a:pt x="536" y="10"/>
                </a:lnTo>
                <a:lnTo>
                  <a:pt x="540" y="0"/>
                </a:lnTo>
                <a:lnTo>
                  <a:pt x="558" y="0"/>
                </a:lnTo>
                <a:lnTo>
                  <a:pt x="567" y="46"/>
                </a:lnTo>
                <a:lnTo>
                  <a:pt x="576" y="93"/>
                </a:lnTo>
                <a:lnTo>
                  <a:pt x="569" y="96"/>
                </a:lnTo>
                <a:lnTo>
                  <a:pt x="560" y="97"/>
                </a:lnTo>
                <a:lnTo>
                  <a:pt x="549" y="100"/>
                </a:lnTo>
                <a:lnTo>
                  <a:pt x="540" y="105"/>
                </a:lnTo>
                <a:lnTo>
                  <a:pt x="531" y="110"/>
                </a:lnTo>
                <a:lnTo>
                  <a:pt x="522" y="114"/>
                </a:lnTo>
                <a:lnTo>
                  <a:pt x="513" y="122"/>
                </a:lnTo>
                <a:lnTo>
                  <a:pt x="504" y="129"/>
                </a:lnTo>
                <a:lnTo>
                  <a:pt x="500" y="134"/>
                </a:lnTo>
                <a:lnTo>
                  <a:pt x="495" y="138"/>
                </a:lnTo>
                <a:lnTo>
                  <a:pt x="489" y="143"/>
                </a:lnTo>
                <a:lnTo>
                  <a:pt x="483" y="149"/>
                </a:lnTo>
                <a:lnTo>
                  <a:pt x="476" y="153"/>
                </a:lnTo>
                <a:lnTo>
                  <a:pt x="468" y="159"/>
                </a:lnTo>
                <a:lnTo>
                  <a:pt x="461" y="165"/>
                </a:lnTo>
                <a:lnTo>
                  <a:pt x="452" y="173"/>
                </a:lnTo>
                <a:lnTo>
                  <a:pt x="443" y="179"/>
                </a:lnTo>
                <a:lnTo>
                  <a:pt x="434" y="185"/>
                </a:lnTo>
                <a:lnTo>
                  <a:pt x="423" y="192"/>
                </a:lnTo>
                <a:lnTo>
                  <a:pt x="412" y="200"/>
                </a:lnTo>
                <a:lnTo>
                  <a:pt x="400" y="207"/>
                </a:lnTo>
                <a:lnTo>
                  <a:pt x="390" y="215"/>
                </a:lnTo>
                <a:lnTo>
                  <a:pt x="378" y="224"/>
                </a:lnTo>
                <a:lnTo>
                  <a:pt x="366" y="231"/>
                </a:lnTo>
                <a:lnTo>
                  <a:pt x="351" y="240"/>
                </a:lnTo>
                <a:lnTo>
                  <a:pt x="336" y="249"/>
                </a:lnTo>
                <a:lnTo>
                  <a:pt x="319" y="257"/>
                </a:lnTo>
                <a:lnTo>
                  <a:pt x="303" y="266"/>
                </a:lnTo>
                <a:lnTo>
                  <a:pt x="285" y="275"/>
                </a:lnTo>
                <a:lnTo>
                  <a:pt x="265" y="284"/>
                </a:lnTo>
                <a:lnTo>
                  <a:pt x="244" y="293"/>
                </a:lnTo>
                <a:lnTo>
                  <a:pt x="223" y="302"/>
                </a:lnTo>
                <a:lnTo>
                  <a:pt x="200" y="311"/>
                </a:lnTo>
                <a:lnTo>
                  <a:pt x="176" y="320"/>
                </a:lnTo>
                <a:lnTo>
                  <a:pt x="151" y="329"/>
                </a:lnTo>
                <a:lnTo>
                  <a:pt x="125" y="338"/>
                </a:lnTo>
                <a:lnTo>
                  <a:pt x="98" y="347"/>
                </a:lnTo>
                <a:lnTo>
                  <a:pt x="70" y="356"/>
                </a:lnTo>
                <a:lnTo>
                  <a:pt x="40" y="366"/>
                </a:lnTo>
                <a:lnTo>
                  <a:pt x="9" y="375"/>
                </a:lnTo>
                <a:lnTo>
                  <a:pt x="5" y="366"/>
                </a:lnTo>
                <a:lnTo>
                  <a:pt x="0" y="357"/>
                </a:lnTo>
                <a:lnTo>
                  <a:pt x="0" y="357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74"/>
          <p:cNvSpPr>
            <a:spLocks/>
          </p:cNvSpPr>
          <p:nvPr/>
        </p:nvSpPr>
        <p:spPr bwMode="auto">
          <a:xfrm>
            <a:off x="7555098" y="1892631"/>
            <a:ext cx="251945" cy="209075"/>
          </a:xfrm>
          <a:custGeom>
            <a:avLst/>
            <a:gdLst>
              <a:gd name="T0" fmla="*/ 21 w 382"/>
              <a:gd name="T1" fmla="*/ 286 h 317"/>
              <a:gd name="T2" fmla="*/ 63 w 382"/>
              <a:gd name="T3" fmla="*/ 260 h 317"/>
              <a:gd name="T4" fmla="*/ 102 w 382"/>
              <a:gd name="T5" fmla="*/ 236 h 317"/>
              <a:gd name="T6" fmla="*/ 137 w 382"/>
              <a:gd name="T7" fmla="*/ 212 h 317"/>
              <a:gd name="T8" fmla="*/ 168 w 382"/>
              <a:gd name="T9" fmla="*/ 191 h 317"/>
              <a:gd name="T10" fmla="*/ 195 w 382"/>
              <a:gd name="T11" fmla="*/ 170 h 317"/>
              <a:gd name="T12" fmla="*/ 221 w 382"/>
              <a:gd name="T13" fmla="*/ 150 h 317"/>
              <a:gd name="T14" fmla="*/ 242 w 382"/>
              <a:gd name="T15" fmla="*/ 132 h 317"/>
              <a:gd name="T16" fmla="*/ 260 w 382"/>
              <a:gd name="T17" fmla="*/ 117 h 317"/>
              <a:gd name="T18" fmla="*/ 278 w 382"/>
              <a:gd name="T19" fmla="*/ 101 h 317"/>
              <a:gd name="T20" fmla="*/ 293 w 382"/>
              <a:gd name="T21" fmla="*/ 86 h 317"/>
              <a:gd name="T22" fmla="*/ 312 w 382"/>
              <a:gd name="T23" fmla="*/ 62 h 317"/>
              <a:gd name="T24" fmla="*/ 335 w 382"/>
              <a:gd name="T25" fmla="*/ 30 h 317"/>
              <a:gd name="T26" fmla="*/ 350 w 382"/>
              <a:gd name="T27" fmla="*/ 0 h 317"/>
              <a:gd name="T28" fmla="*/ 364 w 382"/>
              <a:gd name="T29" fmla="*/ 3 h 317"/>
              <a:gd name="T30" fmla="*/ 382 w 382"/>
              <a:gd name="T31" fmla="*/ 93 h 317"/>
              <a:gd name="T32" fmla="*/ 373 w 382"/>
              <a:gd name="T33" fmla="*/ 95 h 317"/>
              <a:gd name="T34" fmla="*/ 362 w 382"/>
              <a:gd name="T35" fmla="*/ 99 h 317"/>
              <a:gd name="T36" fmla="*/ 350 w 382"/>
              <a:gd name="T37" fmla="*/ 105 h 317"/>
              <a:gd name="T38" fmla="*/ 338 w 382"/>
              <a:gd name="T39" fmla="*/ 113 h 317"/>
              <a:gd name="T40" fmla="*/ 323 w 382"/>
              <a:gd name="T41" fmla="*/ 123 h 317"/>
              <a:gd name="T42" fmla="*/ 306 w 382"/>
              <a:gd name="T43" fmla="*/ 135 h 317"/>
              <a:gd name="T44" fmla="*/ 288 w 382"/>
              <a:gd name="T45" fmla="*/ 149 h 317"/>
              <a:gd name="T46" fmla="*/ 269 w 382"/>
              <a:gd name="T47" fmla="*/ 165 h 317"/>
              <a:gd name="T48" fmla="*/ 248 w 382"/>
              <a:gd name="T49" fmla="*/ 182 h 317"/>
              <a:gd name="T50" fmla="*/ 224 w 382"/>
              <a:gd name="T51" fmla="*/ 200 h 317"/>
              <a:gd name="T52" fmla="*/ 195 w 382"/>
              <a:gd name="T53" fmla="*/ 216 h 317"/>
              <a:gd name="T54" fmla="*/ 164 w 382"/>
              <a:gd name="T55" fmla="*/ 236 h 317"/>
              <a:gd name="T56" fmla="*/ 131 w 382"/>
              <a:gd name="T57" fmla="*/ 254 h 317"/>
              <a:gd name="T58" fmla="*/ 93 w 382"/>
              <a:gd name="T59" fmla="*/ 275 h 317"/>
              <a:gd name="T60" fmla="*/ 52 w 382"/>
              <a:gd name="T61" fmla="*/ 295 h 317"/>
              <a:gd name="T62" fmla="*/ 9 w 382"/>
              <a:gd name="T63" fmla="*/ 317 h 317"/>
              <a:gd name="T64" fmla="*/ 0 w 382"/>
              <a:gd name="T65" fmla="*/ 299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2" h="317">
                <a:moveTo>
                  <a:pt x="0" y="299"/>
                </a:moveTo>
                <a:lnTo>
                  <a:pt x="21" y="286"/>
                </a:lnTo>
                <a:lnTo>
                  <a:pt x="43" y="272"/>
                </a:lnTo>
                <a:lnTo>
                  <a:pt x="63" y="260"/>
                </a:lnTo>
                <a:lnTo>
                  <a:pt x="82" y="248"/>
                </a:lnTo>
                <a:lnTo>
                  <a:pt x="102" y="236"/>
                </a:lnTo>
                <a:lnTo>
                  <a:pt x="118" y="224"/>
                </a:lnTo>
                <a:lnTo>
                  <a:pt x="137" y="212"/>
                </a:lnTo>
                <a:lnTo>
                  <a:pt x="152" y="201"/>
                </a:lnTo>
                <a:lnTo>
                  <a:pt x="168" y="191"/>
                </a:lnTo>
                <a:lnTo>
                  <a:pt x="182" y="180"/>
                </a:lnTo>
                <a:lnTo>
                  <a:pt x="195" y="170"/>
                </a:lnTo>
                <a:lnTo>
                  <a:pt x="209" y="161"/>
                </a:lnTo>
                <a:lnTo>
                  <a:pt x="221" y="150"/>
                </a:lnTo>
                <a:lnTo>
                  <a:pt x="231" y="141"/>
                </a:lnTo>
                <a:lnTo>
                  <a:pt x="242" y="132"/>
                </a:lnTo>
                <a:lnTo>
                  <a:pt x="252" y="125"/>
                </a:lnTo>
                <a:lnTo>
                  <a:pt x="260" y="117"/>
                </a:lnTo>
                <a:lnTo>
                  <a:pt x="269" y="108"/>
                </a:lnTo>
                <a:lnTo>
                  <a:pt x="278" y="101"/>
                </a:lnTo>
                <a:lnTo>
                  <a:pt x="285" y="93"/>
                </a:lnTo>
                <a:lnTo>
                  <a:pt x="293" y="86"/>
                </a:lnTo>
                <a:lnTo>
                  <a:pt x="300" y="78"/>
                </a:lnTo>
                <a:lnTo>
                  <a:pt x="312" y="62"/>
                </a:lnTo>
                <a:lnTo>
                  <a:pt x="325" y="45"/>
                </a:lnTo>
                <a:lnTo>
                  <a:pt x="335" y="30"/>
                </a:lnTo>
                <a:lnTo>
                  <a:pt x="343" y="15"/>
                </a:lnTo>
                <a:lnTo>
                  <a:pt x="350" y="0"/>
                </a:lnTo>
                <a:lnTo>
                  <a:pt x="358" y="2"/>
                </a:lnTo>
                <a:lnTo>
                  <a:pt x="364" y="3"/>
                </a:lnTo>
                <a:lnTo>
                  <a:pt x="373" y="48"/>
                </a:lnTo>
                <a:lnTo>
                  <a:pt x="382" y="93"/>
                </a:lnTo>
                <a:lnTo>
                  <a:pt x="377" y="93"/>
                </a:lnTo>
                <a:lnTo>
                  <a:pt x="373" y="95"/>
                </a:lnTo>
                <a:lnTo>
                  <a:pt x="368" y="98"/>
                </a:lnTo>
                <a:lnTo>
                  <a:pt x="362" y="99"/>
                </a:lnTo>
                <a:lnTo>
                  <a:pt x="358" y="102"/>
                </a:lnTo>
                <a:lnTo>
                  <a:pt x="350" y="105"/>
                </a:lnTo>
                <a:lnTo>
                  <a:pt x="344" y="110"/>
                </a:lnTo>
                <a:lnTo>
                  <a:pt x="338" y="113"/>
                </a:lnTo>
                <a:lnTo>
                  <a:pt x="331" y="119"/>
                </a:lnTo>
                <a:lnTo>
                  <a:pt x="323" y="123"/>
                </a:lnTo>
                <a:lnTo>
                  <a:pt x="315" y="129"/>
                </a:lnTo>
                <a:lnTo>
                  <a:pt x="306" y="135"/>
                </a:lnTo>
                <a:lnTo>
                  <a:pt x="297" y="141"/>
                </a:lnTo>
                <a:lnTo>
                  <a:pt x="288" y="149"/>
                </a:lnTo>
                <a:lnTo>
                  <a:pt x="279" y="156"/>
                </a:lnTo>
                <a:lnTo>
                  <a:pt x="269" y="165"/>
                </a:lnTo>
                <a:lnTo>
                  <a:pt x="258" y="173"/>
                </a:lnTo>
                <a:lnTo>
                  <a:pt x="248" y="182"/>
                </a:lnTo>
                <a:lnTo>
                  <a:pt x="236" y="191"/>
                </a:lnTo>
                <a:lnTo>
                  <a:pt x="224" y="200"/>
                </a:lnTo>
                <a:lnTo>
                  <a:pt x="210" y="207"/>
                </a:lnTo>
                <a:lnTo>
                  <a:pt x="195" y="216"/>
                </a:lnTo>
                <a:lnTo>
                  <a:pt x="180" y="227"/>
                </a:lnTo>
                <a:lnTo>
                  <a:pt x="164" y="236"/>
                </a:lnTo>
                <a:lnTo>
                  <a:pt x="147" y="245"/>
                </a:lnTo>
                <a:lnTo>
                  <a:pt x="131" y="254"/>
                </a:lnTo>
                <a:lnTo>
                  <a:pt x="112" y="265"/>
                </a:lnTo>
                <a:lnTo>
                  <a:pt x="93" y="275"/>
                </a:lnTo>
                <a:lnTo>
                  <a:pt x="73" y="284"/>
                </a:lnTo>
                <a:lnTo>
                  <a:pt x="52" y="295"/>
                </a:lnTo>
                <a:lnTo>
                  <a:pt x="31" y="305"/>
                </a:lnTo>
                <a:lnTo>
                  <a:pt x="9" y="317"/>
                </a:lnTo>
                <a:lnTo>
                  <a:pt x="4" y="308"/>
                </a:lnTo>
                <a:lnTo>
                  <a:pt x="0" y="299"/>
                </a:lnTo>
                <a:lnTo>
                  <a:pt x="0" y="299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75"/>
          <p:cNvSpPr>
            <a:spLocks/>
          </p:cNvSpPr>
          <p:nvPr/>
        </p:nvSpPr>
        <p:spPr bwMode="auto">
          <a:xfrm>
            <a:off x="7528056" y="1821401"/>
            <a:ext cx="228861" cy="191927"/>
          </a:xfrm>
          <a:custGeom>
            <a:avLst/>
            <a:gdLst>
              <a:gd name="T0" fmla="*/ 18 w 347"/>
              <a:gd name="T1" fmla="*/ 261 h 291"/>
              <a:gd name="T2" fmla="*/ 54 w 347"/>
              <a:gd name="T3" fmla="*/ 239 h 291"/>
              <a:gd name="T4" fmla="*/ 89 w 347"/>
              <a:gd name="T5" fmla="*/ 216 h 291"/>
              <a:gd name="T6" fmla="*/ 119 w 347"/>
              <a:gd name="T7" fmla="*/ 195 h 291"/>
              <a:gd name="T8" fmla="*/ 147 w 347"/>
              <a:gd name="T9" fmla="*/ 176 h 291"/>
              <a:gd name="T10" fmla="*/ 172 w 347"/>
              <a:gd name="T11" fmla="*/ 158 h 291"/>
              <a:gd name="T12" fmla="*/ 194 w 347"/>
              <a:gd name="T13" fmla="*/ 140 h 291"/>
              <a:gd name="T14" fmla="*/ 212 w 347"/>
              <a:gd name="T15" fmla="*/ 123 h 291"/>
              <a:gd name="T16" fmla="*/ 235 w 347"/>
              <a:gd name="T17" fmla="*/ 101 h 291"/>
              <a:gd name="T18" fmla="*/ 262 w 347"/>
              <a:gd name="T19" fmla="*/ 72 h 291"/>
              <a:gd name="T20" fmla="*/ 284 w 347"/>
              <a:gd name="T21" fmla="*/ 43 h 291"/>
              <a:gd name="T22" fmla="*/ 302 w 347"/>
              <a:gd name="T23" fmla="*/ 15 h 291"/>
              <a:gd name="T24" fmla="*/ 317 w 347"/>
              <a:gd name="T25" fmla="*/ 0 h 291"/>
              <a:gd name="T26" fmla="*/ 335 w 347"/>
              <a:gd name="T27" fmla="*/ 40 h 291"/>
              <a:gd name="T28" fmla="*/ 343 w 347"/>
              <a:gd name="T29" fmla="*/ 81 h 291"/>
              <a:gd name="T30" fmla="*/ 335 w 347"/>
              <a:gd name="T31" fmla="*/ 84 h 291"/>
              <a:gd name="T32" fmla="*/ 326 w 347"/>
              <a:gd name="T33" fmla="*/ 90 h 291"/>
              <a:gd name="T34" fmla="*/ 316 w 347"/>
              <a:gd name="T35" fmla="*/ 96 h 291"/>
              <a:gd name="T36" fmla="*/ 304 w 347"/>
              <a:gd name="T37" fmla="*/ 105 h 291"/>
              <a:gd name="T38" fmla="*/ 290 w 347"/>
              <a:gd name="T39" fmla="*/ 114 h 291"/>
              <a:gd name="T40" fmla="*/ 275 w 347"/>
              <a:gd name="T41" fmla="*/ 126 h 291"/>
              <a:gd name="T42" fmla="*/ 260 w 347"/>
              <a:gd name="T43" fmla="*/ 140 h 291"/>
              <a:gd name="T44" fmla="*/ 244 w 347"/>
              <a:gd name="T45" fmla="*/ 155 h 291"/>
              <a:gd name="T46" fmla="*/ 223 w 347"/>
              <a:gd name="T47" fmla="*/ 171 h 291"/>
              <a:gd name="T48" fmla="*/ 199 w 347"/>
              <a:gd name="T49" fmla="*/ 186 h 291"/>
              <a:gd name="T50" fmla="*/ 172 w 347"/>
              <a:gd name="T51" fmla="*/ 203 h 291"/>
              <a:gd name="T52" fmla="*/ 141 w 347"/>
              <a:gd name="T53" fmla="*/ 221 h 291"/>
              <a:gd name="T54" fmla="*/ 108 w 347"/>
              <a:gd name="T55" fmla="*/ 239 h 291"/>
              <a:gd name="T56" fmla="*/ 71 w 347"/>
              <a:gd name="T57" fmla="*/ 258 h 291"/>
              <a:gd name="T58" fmla="*/ 30 w 347"/>
              <a:gd name="T59" fmla="*/ 279 h 291"/>
              <a:gd name="T60" fmla="*/ 5 w 347"/>
              <a:gd name="T61" fmla="*/ 282 h 291"/>
              <a:gd name="T62" fmla="*/ 0 w 347"/>
              <a:gd name="T63" fmla="*/ 27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7" h="291">
                <a:moveTo>
                  <a:pt x="0" y="273"/>
                </a:moveTo>
                <a:lnTo>
                  <a:pt x="18" y="261"/>
                </a:lnTo>
                <a:lnTo>
                  <a:pt x="38" y="249"/>
                </a:lnTo>
                <a:lnTo>
                  <a:pt x="54" y="239"/>
                </a:lnTo>
                <a:lnTo>
                  <a:pt x="72" y="227"/>
                </a:lnTo>
                <a:lnTo>
                  <a:pt x="89" y="216"/>
                </a:lnTo>
                <a:lnTo>
                  <a:pt x="104" y="206"/>
                </a:lnTo>
                <a:lnTo>
                  <a:pt x="119" y="195"/>
                </a:lnTo>
                <a:lnTo>
                  <a:pt x="134" y="186"/>
                </a:lnTo>
                <a:lnTo>
                  <a:pt x="147" y="176"/>
                </a:lnTo>
                <a:lnTo>
                  <a:pt x="159" y="167"/>
                </a:lnTo>
                <a:lnTo>
                  <a:pt x="172" y="158"/>
                </a:lnTo>
                <a:lnTo>
                  <a:pt x="184" y="149"/>
                </a:lnTo>
                <a:lnTo>
                  <a:pt x="194" y="140"/>
                </a:lnTo>
                <a:lnTo>
                  <a:pt x="203" y="132"/>
                </a:lnTo>
                <a:lnTo>
                  <a:pt x="212" y="123"/>
                </a:lnTo>
                <a:lnTo>
                  <a:pt x="221" y="116"/>
                </a:lnTo>
                <a:lnTo>
                  <a:pt x="235" y="101"/>
                </a:lnTo>
                <a:lnTo>
                  <a:pt x="248" y="87"/>
                </a:lnTo>
                <a:lnTo>
                  <a:pt x="262" y="72"/>
                </a:lnTo>
                <a:lnTo>
                  <a:pt x="274" y="58"/>
                </a:lnTo>
                <a:lnTo>
                  <a:pt x="284" y="43"/>
                </a:lnTo>
                <a:lnTo>
                  <a:pt x="295" y="30"/>
                </a:lnTo>
                <a:lnTo>
                  <a:pt x="302" y="15"/>
                </a:lnTo>
                <a:lnTo>
                  <a:pt x="310" y="0"/>
                </a:lnTo>
                <a:lnTo>
                  <a:pt x="317" y="0"/>
                </a:lnTo>
                <a:lnTo>
                  <a:pt x="325" y="0"/>
                </a:lnTo>
                <a:lnTo>
                  <a:pt x="335" y="40"/>
                </a:lnTo>
                <a:lnTo>
                  <a:pt x="347" y="81"/>
                </a:lnTo>
                <a:lnTo>
                  <a:pt x="343" y="81"/>
                </a:lnTo>
                <a:lnTo>
                  <a:pt x="340" y="83"/>
                </a:lnTo>
                <a:lnTo>
                  <a:pt x="335" y="84"/>
                </a:lnTo>
                <a:lnTo>
                  <a:pt x="331" y="87"/>
                </a:lnTo>
                <a:lnTo>
                  <a:pt x="326" y="90"/>
                </a:lnTo>
                <a:lnTo>
                  <a:pt x="320" y="93"/>
                </a:lnTo>
                <a:lnTo>
                  <a:pt x="316" y="96"/>
                </a:lnTo>
                <a:lnTo>
                  <a:pt x="310" y="101"/>
                </a:lnTo>
                <a:lnTo>
                  <a:pt x="304" y="105"/>
                </a:lnTo>
                <a:lnTo>
                  <a:pt x="296" y="110"/>
                </a:lnTo>
                <a:lnTo>
                  <a:pt x="290" y="114"/>
                </a:lnTo>
                <a:lnTo>
                  <a:pt x="283" y="120"/>
                </a:lnTo>
                <a:lnTo>
                  <a:pt x="275" y="126"/>
                </a:lnTo>
                <a:lnTo>
                  <a:pt x="268" y="134"/>
                </a:lnTo>
                <a:lnTo>
                  <a:pt x="260" y="140"/>
                </a:lnTo>
                <a:lnTo>
                  <a:pt x="253" y="147"/>
                </a:lnTo>
                <a:lnTo>
                  <a:pt x="244" y="155"/>
                </a:lnTo>
                <a:lnTo>
                  <a:pt x="233" y="162"/>
                </a:lnTo>
                <a:lnTo>
                  <a:pt x="223" y="171"/>
                </a:lnTo>
                <a:lnTo>
                  <a:pt x="212" y="179"/>
                </a:lnTo>
                <a:lnTo>
                  <a:pt x="199" y="186"/>
                </a:lnTo>
                <a:lnTo>
                  <a:pt x="187" y="195"/>
                </a:lnTo>
                <a:lnTo>
                  <a:pt x="172" y="203"/>
                </a:lnTo>
                <a:lnTo>
                  <a:pt x="158" y="212"/>
                </a:lnTo>
                <a:lnTo>
                  <a:pt x="141" y="221"/>
                </a:lnTo>
                <a:lnTo>
                  <a:pt x="125" y="230"/>
                </a:lnTo>
                <a:lnTo>
                  <a:pt x="108" y="239"/>
                </a:lnTo>
                <a:lnTo>
                  <a:pt x="89" y="249"/>
                </a:lnTo>
                <a:lnTo>
                  <a:pt x="71" y="258"/>
                </a:lnTo>
                <a:lnTo>
                  <a:pt x="51" y="269"/>
                </a:lnTo>
                <a:lnTo>
                  <a:pt x="30" y="279"/>
                </a:lnTo>
                <a:lnTo>
                  <a:pt x="9" y="291"/>
                </a:lnTo>
                <a:lnTo>
                  <a:pt x="5" y="282"/>
                </a:lnTo>
                <a:lnTo>
                  <a:pt x="0" y="273"/>
                </a:lnTo>
                <a:lnTo>
                  <a:pt x="0" y="273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76"/>
          <p:cNvSpPr>
            <a:spLocks/>
          </p:cNvSpPr>
          <p:nvPr/>
        </p:nvSpPr>
        <p:spPr bwMode="auto">
          <a:xfrm>
            <a:off x="7768129" y="1570775"/>
            <a:ext cx="139823" cy="126632"/>
          </a:xfrm>
          <a:custGeom>
            <a:avLst/>
            <a:gdLst>
              <a:gd name="T0" fmla="*/ 14 w 212"/>
              <a:gd name="T1" fmla="*/ 0 h 192"/>
              <a:gd name="T2" fmla="*/ 26 w 212"/>
              <a:gd name="T3" fmla="*/ 6 h 192"/>
              <a:gd name="T4" fmla="*/ 38 w 212"/>
              <a:gd name="T5" fmla="*/ 12 h 192"/>
              <a:gd name="T6" fmla="*/ 50 w 212"/>
              <a:gd name="T7" fmla="*/ 18 h 192"/>
              <a:gd name="T8" fmla="*/ 60 w 212"/>
              <a:gd name="T9" fmla="*/ 24 h 192"/>
              <a:gd name="T10" fmla="*/ 71 w 212"/>
              <a:gd name="T11" fmla="*/ 30 h 192"/>
              <a:gd name="T12" fmla="*/ 80 w 212"/>
              <a:gd name="T13" fmla="*/ 34 h 192"/>
              <a:gd name="T14" fmla="*/ 90 w 212"/>
              <a:gd name="T15" fmla="*/ 40 h 192"/>
              <a:gd name="T16" fmla="*/ 99 w 212"/>
              <a:gd name="T17" fmla="*/ 45 h 192"/>
              <a:gd name="T18" fmla="*/ 108 w 212"/>
              <a:gd name="T19" fmla="*/ 51 h 192"/>
              <a:gd name="T20" fmla="*/ 117 w 212"/>
              <a:gd name="T21" fmla="*/ 55 h 192"/>
              <a:gd name="T22" fmla="*/ 125 w 212"/>
              <a:gd name="T23" fmla="*/ 60 h 192"/>
              <a:gd name="T24" fmla="*/ 132 w 212"/>
              <a:gd name="T25" fmla="*/ 64 h 192"/>
              <a:gd name="T26" fmla="*/ 147 w 212"/>
              <a:gd name="T27" fmla="*/ 72 h 192"/>
              <a:gd name="T28" fmla="*/ 161 w 212"/>
              <a:gd name="T29" fmla="*/ 79 h 192"/>
              <a:gd name="T30" fmla="*/ 171 w 212"/>
              <a:gd name="T31" fmla="*/ 87 h 192"/>
              <a:gd name="T32" fmla="*/ 182 w 212"/>
              <a:gd name="T33" fmla="*/ 93 h 192"/>
              <a:gd name="T34" fmla="*/ 191 w 212"/>
              <a:gd name="T35" fmla="*/ 99 h 192"/>
              <a:gd name="T36" fmla="*/ 199 w 212"/>
              <a:gd name="T37" fmla="*/ 103 h 192"/>
              <a:gd name="T38" fmla="*/ 203 w 212"/>
              <a:gd name="T39" fmla="*/ 108 h 192"/>
              <a:gd name="T40" fmla="*/ 208 w 212"/>
              <a:gd name="T41" fmla="*/ 111 h 192"/>
              <a:gd name="T42" fmla="*/ 211 w 212"/>
              <a:gd name="T43" fmla="*/ 114 h 192"/>
              <a:gd name="T44" fmla="*/ 212 w 212"/>
              <a:gd name="T45" fmla="*/ 117 h 192"/>
              <a:gd name="T46" fmla="*/ 212 w 212"/>
              <a:gd name="T47" fmla="*/ 121 h 192"/>
              <a:gd name="T48" fmla="*/ 212 w 212"/>
              <a:gd name="T49" fmla="*/ 127 h 192"/>
              <a:gd name="T50" fmla="*/ 211 w 212"/>
              <a:gd name="T51" fmla="*/ 135 h 192"/>
              <a:gd name="T52" fmla="*/ 209 w 212"/>
              <a:gd name="T53" fmla="*/ 144 h 192"/>
              <a:gd name="T54" fmla="*/ 208 w 212"/>
              <a:gd name="T55" fmla="*/ 154 h 192"/>
              <a:gd name="T56" fmla="*/ 206 w 212"/>
              <a:gd name="T57" fmla="*/ 165 h 192"/>
              <a:gd name="T58" fmla="*/ 206 w 212"/>
              <a:gd name="T59" fmla="*/ 171 h 192"/>
              <a:gd name="T60" fmla="*/ 205 w 212"/>
              <a:gd name="T61" fmla="*/ 179 h 192"/>
              <a:gd name="T62" fmla="*/ 205 w 212"/>
              <a:gd name="T63" fmla="*/ 185 h 192"/>
              <a:gd name="T64" fmla="*/ 203 w 212"/>
              <a:gd name="T65" fmla="*/ 192 h 192"/>
              <a:gd name="T66" fmla="*/ 180 w 212"/>
              <a:gd name="T67" fmla="*/ 192 h 192"/>
              <a:gd name="T68" fmla="*/ 162 w 212"/>
              <a:gd name="T69" fmla="*/ 167 h 192"/>
              <a:gd name="T70" fmla="*/ 143 w 212"/>
              <a:gd name="T71" fmla="*/ 144 h 192"/>
              <a:gd name="T72" fmla="*/ 122 w 212"/>
              <a:gd name="T73" fmla="*/ 120 h 192"/>
              <a:gd name="T74" fmla="*/ 99 w 212"/>
              <a:gd name="T75" fmla="*/ 97 h 192"/>
              <a:gd name="T76" fmla="*/ 77 w 212"/>
              <a:gd name="T77" fmla="*/ 76 h 192"/>
              <a:gd name="T78" fmla="*/ 53 w 212"/>
              <a:gd name="T79" fmla="*/ 54 h 192"/>
              <a:gd name="T80" fmla="*/ 27 w 212"/>
              <a:gd name="T81" fmla="*/ 34 h 192"/>
              <a:gd name="T82" fmla="*/ 0 w 212"/>
              <a:gd name="T83" fmla="*/ 13 h 192"/>
              <a:gd name="T84" fmla="*/ 8 w 212"/>
              <a:gd name="T85" fmla="*/ 7 h 192"/>
              <a:gd name="T86" fmla="*/ 14 w 212"/>
              <a:gd name="T87" fmla="*/ 0 h 192"/>
              <a:gd name="T88" fmla="*/ 14 w 212"/>
              <a:gd name="T8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2" h="192">
                <a:moveTo>
                  <a:pt x="14" y="0"/>
                </a:moveTo>
                <a:lnTo>
                  <a:pt x="26" y="6"/>
                </a:lnTo>
                <a:lnTo>
                  <a:pt x="38" y="12"/>
                </a:lnTo>
                <a:lnTo>
                  <a:pt x="50" y="18"/>
                </a:lnTo>
                <a:lnTo>
                  <a:pt x="60" y="24"/>
                </a:lnTo>
                <a:lnTo>
                  <a:pt x="71" y="30"/>
                </a:lnTo>
                <a:lnTo>
                  <a:pt x="80" y="34"/>
                </a:lnTo>
                <a:lnTo>
                  <a:pt x="90" y="40"/>
                </a:lnTo>
                <a:lnTo>
                  <a:pt x="99" y="45"/>
                </a:lnTo>
                <a:lnTo>
                  <a:pt x="108" y="51"/>
                </a:lnTo>
                <a:lnTo>
                  <a:pt x="117" y="55"/>
                </a:lnTo>
                <a:lnTo>
                  <a:pt x="125" y="60"/>
                </a:lnTo>
                <a:lnTo>
                  <a:pt x="132" y="64"/>
                </a:lnTo>
                <a:lnTo>
                  <a:pt x="147" y="72"/>
                </a:lnTo>
                <a:lnTo>
                  <a:pt x="161" y="79"/>
                </a:lnTo>
                <a:lnTo>
                  <a:pt x="171" y="87"/>
                </a:lnTo>
                <a:lnTo>
                  <a:pt x="182" y="93"/>
                </a:lnTo>
                <a:lnTo>
                  <a:pt x="191" y="99"/>
                </a:lnTo>
                <a:lnTo>
                  <a:pt x="199" y="103"/>
                </a:lnTo>
                <a:lnTo>
                  <a:pt x="203" y="108"/>
                </a:lnTo>
                <a:lnTo>
                  <a:pt x="208" y="111"/>
                </a:lnTo>
                <a:lnTo>
                  <a:pt x="211" y="114"/>
                </a:lnTo>
                <a:lnTo>
                  <a:pt x="212" y="117"/>
                </a:lnTo>
                <a:lnTo>
                  <a:pt x="212" y="121"/>
                </a:lnTo>
                <a:lnTo>
                  <a:pt x="212" y="127"/>
                </a:lnTo>
                <a:lnTo>
                  <a:pt x="211" y="135"/>
                </a:lnTo>
                <a:lnTo>
                  <a:pt x="209" y="144"/>
                </a:lnTo>
                <a:lnTo>
                  <a:pt x="208" y="154"/>
                </a:lnTo>
                <a:lnTo>
                  <a:pt x="206" y="165"/>
                </a:lnTo>
                <a:lnTo>
                  <a:pt x="206" y="171"/>
                </a:lnTo>
                <a:lnTo>
                  <a:pt x="205" y="179"/>
                </a:lnTo>
                <a:lnTo>
                  <a:pt x="205" y="185"/>
                </a:lnTo>
                <a:lnTo>
                  <a:pt x="203" y="192"/>
                </a:lnTo>
                <a:lnTo>
                  <a:pt x="180" y="192"/>
                </a:lnTo>
                <a:lnTo>
                  <a:pt x="162" y="167"/>
                </a:lnTo>
                <a:lnTo>
                  <a:pt x="143" y="144"/>
                </a:lnTo>
                <a:lnTo>
                  <a:pt x="122" y="120"/>
                </a:lnTo>
                <a:lnTo>
                  <a:pt x="99" y="97"/>
                </a:lnTo>
                <a:lnTo>
                  <a:pt x="77" y="76"/>
                </a:lnTo>
                <a:lnTo>
                  <a:pt x="53" y="54"/>
                </a:lnTo>
                <a:lnTo>
                  <a:pt x="27" y="34"/>
                </a:lnTo>
                <a:lnTo>
                  <a:pt x="0" y="13"/>
                </a:lnTo>
                <a:lnTo>
                  <a:pt x="8" y="7"/>
                </a:lnTo>
                <a:lnTo>
                  <a:pt x="14" y="0"/>
                </a:lnTo>
                <a:lnTo>
                  <a:pt x="14" y="0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77"/>
          <p:cNvSpPr>
            <a:spLocks/>
          </p:cNvSpPr>
          <p:nvPr/>
        </p:nvSpPr>
        <p:spPr bwMode="auto">
          <a:xfrm>
            <a:off x="7522121" y="1491630"/>
            <a:ext cx="356153" cy="244690"/>
          </a:xfrm>
          <a:custGeom>
            <a:avLst/>
            <a:gdLst>
              <a:gd name="T0" fmla="*/ 36 w 540"/>
              <a:gd name="T1" fmla="*/ 356 h 371"/>
              <a:gd name="T2" fmla="*/ 0 w 540"/>
              <a:gd name="T3" fmla="*/ 312 h 371"/>
              <a:gd name="T4" fmla="*/ 21 w 540"/>
              <a:gd name="T5" fmla="*/ 300 h 371"/>
              <a:gd name="T6" fmla="*/ 44 w 540"/>
              <a:gd name="T7" fmla="*/ 285 h 371"/>
              <a:gd name="T8" fmla="*/ 71 w 540"/>
              <a:gd name="T9" fmla="*/ 265 h 371"/>
              <a:gd name="T10" fmla="*/ 99 w 540"/>
              <a:gd name="T11" fmla="*/ 240 h 371"/>
              <a:gd name="T12" fmla="*/ 152 w 540"/>
              <a:gd name="T13" fmla="*/ 184 h 371"/>
              <a:gd name="T14" fmla="*/ 191 w 540"/>
              <a:gd name="T15" fmla="*/ 139 h 371"/>
              <a:gd name="T16" fmla="*/ 214 w 540"/>
              <a:gd name="T17" fmla="*/ 109 h 371"/>
              <a:gd name="T18" fmla="*/ 233 w 540"/>
              <a:gd name="T19" fmla="*/ 78 h 371"/>
              <a:gd name="T20" fmla="*/ 248 w 540"/>
              <a:gd name="T21" fmla="*/ 46 h 371"/>
              <a:gd name="T22" fmla="*/ 260 w 540"/>
              <a:gd name="T23" fmla="*/ 15 h 371"/>
              <a:gd name="T24" fmla="*/ 284 w 540"/>
              <a:gd name="T25" fmla="*/ 0 h 371"/>
              <a:gd name="T26" fmla="*/ 316 w 540"/>
              <a:gd name="T27" fmla="*/ 93 h 371"/>
              <a:gd name="T28" fmla="*/ 298 w 540"/>
              <a:gd name="T29" fmla="*/ 99 h 371"/>
              <a:gd name="T30" fmla="*/ 280 w 540"/>
              <a:gd name="T31" fmla="*/ 109 h 371"/>
              <a:gd name="T32" fmla="*/ 260 w 540"/>
              <a:gd name="T33" fmla="*/ 126 h 371"/>
              <a:gd name="T34" fmla="*/ 239 w 540"/>
              <a:gd name="T35" fmla="*/ 147 h 371"/>
              <a:gd name="T36" fmla="*/ 226 w 540"/>
              <a:gd name="T37" fmla="*/ 160 h 371"/>
              <a:gd name="T38" fmla="*/ 212 w 540"/>
              <a:gd name="T39" fmla="*/ 175 h 371"/>
              <a:gd name="T40" fmla="*/ 196 w 540"/>
              <a:gd name="T41" fmla="*/ 193 h 371"/>
              <a:gd name="T42" fmla="*/ 178 w 540"/>
              <a:gd name="T43" fmla="*/ 211 h 371"/>
              <a:gd name="T44" fmla="*/ 158 w 540"/>
              <a:gd name="T45" fmla="*/ 231 h 371"/>
              <a:gd name="T46" fmla="*/ 137 w 540"/>
              <a:gd name="T47" fmla="*/ 252 h 371"/>
              <a:gd name="T48" fmla="*/ 114 w 540"/>
              <a:gd name="T49" fmla="*/ 274 h 371"/>
              <a:gd name="T50" fmla="*/ 90 w 540"/>
              <a:gd name="T51" fmla="*/ 299 h 371"/>
              <a:gd name="T52" fmla="*/ 427 w 540"/>
              <a:gd name="T53" fmla="*/ 255 h 371"/>
              <a:gd name="T54" fmla="*/ 540 w 540"/>
              <a:gd name="T55" fmla="*/ 267 h 371"/>
              <a:gd name="T56" fmla="*/ 487 w 540"/>
              <a:gd name="T57" fmla="*/ 276 h 371"/>
              <a:gd name="T58" fmla="*/ 436 w 540"/>
              <a:gd name="T59" fmla="*/ 284 h 371"/>
              <a:gd name="T60" fmla="*/ 390 w 540"/>
              <a:gd name="T61" fmla="*/ 293 h 371"/>
              <a:gd name="T62" fmla="*/ 344 w 540"/>
              <a:gd name="T63" fmla="*/ 300 h 371"/>
              <a:gd name="T64" fmla="*/ 304 w 540"/>
              <a:gd name="T65" fmla="*/ 306 h 371"/>
              <a:gd name="T66" fmla="*/ 266 w 540"/>
              <a:gd name="T67" fmla="*/ 314 h 371"/>
              <a:gd name="T68" fmla="*/ 230 w 540"/>
              <a:gd name="T69" fmla="*/ 321 h 371"/>
              <a:gd name="T70" fmla="*/ 199 w 540"/>
              <a:gd name="T71" fmla="*/ 327 h 371"/>
              <a:gd name="T72" fmla="*/ 168 w 540"/>
              <a:gd name="T73" fmla="*/ 333 h 371"/>
              <a:gd name="T74" fmla="*/ 143 w 540"/>
              <a:gd name="T75" fmla="*/ 339 h 371"/>
              <a:gd name="T76" fmla="*/ 120 w 540"/>
              <a:gd name="T77" fmla="*/ 345 h 371"/>
              <a:gd name="T78" fmla="*/ 99 w 540"/>
              <a:gd name="T79" fmla="*/ 351 h 371"/>
              <a:gd name="T80" fmla="*/ 83 w 540"/>
              <a:gd name="T81" fmla="*/ 356 h 371"/>
              <a:gd name="T82" fmla="*/ 68 w 540"/>
              <a:gd name="T83" fmla="*/ 362 h 371"/>
              <a:gd name="T84" fmla="*/ 57 w 540"/>
              <a:gd name="T85" fmla="*/ 366 h 371"/>
              <a:gd name="T86" fmla="*/ 50 w 540"/>
              <a:gd name="T87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40" h="371">
                <a:moveTo>
                  <a:pt x="50" y="371"/>
                </a:moveTo>
                <a:lnTo>
                  <a:pt x="36" y="356"/>
                </a:lnTo>
                <a:lnTo>
                  <a:pt x="24" y="341"/>
                </a:lnTo>
                <a:lnTo>
                  <a:pt x="0" y="312"/>
                </a:lnTo>
                <a:lnTo>
                  <a:pt x="9" y="306"/>
                </a:lnTo>
                <a:lnTo>
                  <a:pt x="21" y="300"/>
                </a:lnTo>
                <a:lnTo>
                  <a:pt x="32" y="293"/>
                </a:lnTo>
                <a:lnTo>
                  <a:pt x="44" y="285"/>
                </a:lnTo>
                <a:lnTo>
                  <a:pt x="57" y="274"/>
                </a:lnTo>
                <a:lnTo>
                  <a:pt x="71" y="265"/>
                </a:lnTo>
                <a:lnTo>
                  <a:pt x="84" y="253"/>
                </a:lnTo>
                <a:lnTo>
                  <a:pt x="99" y="240"/>
                </a:lnTo>
                <a:lnTo>
                  <a:pt x="125" y="213"/>
                </a:lnTo>
                <a:lnTo>
                  <a:pt x="152" y="184"/>
                </a:lnTo>
                <a:lnTo>
                  <a:pt x="178" y="154"/>
                </a:lnTo>
                <a:lnTo>
                  <a:pt x="191" y="139"/>
                </a:lnTo>
                <a:lnTo>
                  <a:pt x="203" y="124"/>
                </a:lnTo>
                <a:lnTo>
                  <a:pt x="214" y="109"/>
                </a:lnTo>
                <a:lnTo>
                  <a:pt x="224" y="93"/>
                </a:lnTo>
                <a:lnTo>
                  <a:pt x="233" y="78"/>
                </a:lnTo>
                <a:lnTo>
                  <a:pt x="241" y="61"/>
                </a:lnTo>
                <a:lnTo>
                  <a:pt x="248" y="46"/>
                </a:lnTo>
                <a:lnTo>
                  <a:pt x="254" y="30"/>
                </a:lnTo>
                <a:lnTo>
                  <a:pt x="260" y="15"/>
                </a:lnTo>
                <a:lnTo>
                  <a:pt x="266" y="0"/>
                </a:lnTo>
                <a:lnTo>
                  <a:pt x="284" y="0"/>
                </a:lnTo>
                <a:lnTo>
                  <a:pt x="299" y="46"/>
                </a:lnTo>
                <a:lnTo>
                  <a:pt x="316" y="93"/>
                </a:lnTo>
                <a:lnTo>
                  <a:pt x="307" y="96"/>
                </a:lnTo>
                <a:lnTo>
                  <a:pt x="298" y="99"/>
                </a:lnTo>
                <a:lnTo>
                  <a:pt x="289" y="103"/>
                </a:lnTo>
                <a:lnTo>
                  <a:pt x="280" y="109"/>
                </a:lnTo>
                <a:lnTo>
                  <a:pt x="271" y="117"/>
                </a:lnTo>
                <a:lnTo>
                  <a:pt x="260" y="126"/>
                </a:lnTo>
                <a:lnTo>
                  <a:pt x="250" y="136"/>
                </a:lnTo>
                <a:lnTo>
                  <a:pt x="239" y="147"/>
                </a:lnTo>
                <a:lnTo>
                  <a:pt x="232" y="154"/>
                </a:lnTo>
                <a:lnTo>
                  <a:pt x="226" y="160"/>
                </a:lnTo>
                <a:lnTo>
                  <a:pt x="218" y="168"/>
                </a:lnTo>
                <a:lnTo>
                  <a:pt x="212" y="175"/>
                </a:lnTo>
                <a:lnTo>
                  <a:pt x="203" y="184"/>
                </a:lnTo>
                <a:lnTo>
                  <a:pt x="196" y="193"/>
                </a:lnTo>
                <a:lnTo>
                  <a:pt x="187" y="201"/>
                </a:lnTo>
                <a:lnTo>
                  <a:pt x="178" y="211"/>
                </a:lnTo>
                <a:lnTo>
                  <a:pt x="168" y="220"/>
                </a:lnTo>
                <a:lnTo>
                  <a:pt x="158" y="231"/>
                </a:lnTo>
                <a:lnTo>
                  <a:pt x="147" y="240"/>
                </a:lnTo>
                <a:lnTo>
                  <a:pt x="137" y="252"/>
                </a:lnTo>
                <a:lnTo>
                  <a:pt x="125" y="262"/>
                </a:lnTo>
                <a:lnTo>
                  <a:pt x="114" y="274"/>
                </a:lnTo>
                <a:lnTo>
                  <a:pt x="102" y="287"/>
                </a:lnTo>
                <a:lnTo>
                  <a:pt x="90" y="299"/>
                </a:lnTo>
                <a:lnTo>
                  <a:pt x="314" y="270"/>
                </a:lnTo>
                <a:lnTo>
                  <a:pt x="427" y="255"/>
                </a:lnTo>
                <a:lnTo>
                  <a:pt x="540" y="240"/>
                </a:lnTo>
                <a:lnTo>
                  <a:pt x="540" y="267"/>
                </a:lnTo>
                <a:lnTo>
                  <a:pt x="513" y="271"/>
                </a:lnTo>
                <a:lnTo>
                  <a:pt x="487" y="276"/>
                </a:lnTo>
                <a:lnTo>
                  <a:pt x="462" y="281"/>
                </a:lnTo>
                <a:lnTo>
                  <a:pt x="436" y="284"/>
                </a:lnTo>
                <a:lnTo>
                  <a:pt x="412" y="288"/>
                </a:lnTo>
                <a:lnTo>
                  <a:pt x="390" y="293"/>
                </a:lnTo>
                <a:lnTo>
                  <a:pt x="367" y="296"/>
                </a:lnTo>
                <a:lnTo>
                  <a:pt x="344" y="300"/>
                </a:lnTo>
                <a:lnTo>
                  <a:pt x="323" y="303"/>
                </a:lnTo>
                <a:lnTo>
                  <a:pt x="304" y="306"/>
                </a:lnTo>
                <a:lnTo>
                  <a:pt x="284" y="311"/>
                </a:lnTo>
                <a:lnTo>
                  <a:pt x="266" y="314"/>
                </a:lnTo>
                <a:lnTo>
                  <a:pt x="248" y="318"/>
                </a:lnTo>
                <a:lnTo>
                  <a:pt x="230" y="321"/>
                </a:lnTo>
                <a:lnTo>
                  <a:pt x="214" y="324"/>
                </a:lnTo>
                <a:lnTo>
                  <a:pt x="199" y="327"/>
                </a:lnTo>
                <a:lnTo>
                  <a:pt x="184" y="330"/>
                </a:lnTo>
                <a:lnTo>
                  <a:pt x="168" y="333"/>
                </a:lnTo>
                <a:lnTo>
                  <a:pt x="156" y="336"/>
                </a:lnTo>
                <a:lnTo>
                  <a:pt x="143" y="339"/>
                </a:lnTo>
                <a:lnTo>
                  <a:pt x="131" y="342"/>
                </a:lnTo>
                <a:lnTo>
                  <a:pt x="120" y="345"/>
                </a:lnTo>
                <a:lnTo>
                  <a:pt x="110" y="348"/>
                </a:lnTo>
                <a:lnTo>
                  <a:pt x="99" y="351"/>
                </a:lnTo>
                <a:lnTo>
                  <a:pt x="90" y="354"/>
                </a:lnTo>
                <a:lnTo>
                  <a:pt x="83" y="356"/>
                </a:lnTo>
                <a:lnTo>
                  <a:pt x="75" y="359"/>
                </a:lnTo>
                <a:lnTo>
                  <a:pt x="68" y="362"/>
                </a:lnTo>
                <a:lnTo>
                  <a:pt x="62" y="363"/>
                </a:lnTo>
                <a:lnTo>
                  <a:pt x="57" y="366"/>
                </a:lnTo>
                <a:lnTo>
                  <a:pt x="53" y="368"/>
                </a:lnTo>
                <a:lnTo>
                  <a:pt x="50" y="371"/>
                </a:lnTo>
                <a:lnTo>
                  <a:pt x="50" y="371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78"/>
          <p:cNvSpPr>
            <a:spLocks/>
          </p:cNvSpPr>
          <p:nvPr/>
        </p:nvSpPr>
        <p:spPr bwMode="auto">
          <a:xfrm>
            <a:off x="7745046" y="1779850"/>
            <a:ext cx="338345" cy="191927"/>
          </a:xfrm>
          <a:custGeom>
            <a:avLst/>
            <a:gdLst>
              <a:gd name="T0" fmla="*/ 288 w 513"/>
              <a:gd name="T1" fmla="*/ 291 h 291"/>
              <a:gd name="T2" fmla="*/ 215 w 513"/>
              <a:gd name="T3" fmla="*/ 219 h 291"/>
              <a:gd name="T4" fmla="*/ 143 w 513"/>
              <a:gd name="T5" fmla="*/ 149 h 291"/>
              <a:gd name="T6" fmla="*/ 71 w 513"/>
              <a:gd name="T7" fmla="*/ 76 h 291"/>
              <a:gd name="T8" fmla="*/ 0 w 513"/>
              <a:gd name="T9" fmla="*/ 4 h 291"/>
              <a:gd name="T10" fmla="*/ 17 w 513"/>
              <a:gd name="T11" fmla="*/ 3 h 291"/>
              <a:gd name="T12" fmla="*/ 35 w 513"/>
              <a:gd name="T13" fmla="*/ 0 h 291"/>
              <a:gd name="T14" fmla="*/ 53 w 513"/>
              <a:gd name="T15" fmla="*/ 16 h 291"/>
              <a:gd name="T16" fmla="*/ 71 w 513"/>
              <a:gd name="T17" fmla="*/ 33 h 291"/>
              <a:gd name="T18" fmla="*/ 89 w 513"/>
              <a:gd name="T19" fmla="*/ 48 h 291"/>
              <a:gd name="T20" fmla="*/ 106 w 513"/>
              <a:gd name="T21" fmla="*/ 63 h 291"/>
              <a:gd name="T22" fmla="*/ 121 w 513"/>
              <a:gd name="T23" fmla="*/ 76 h 291"/>
              <a:gd name="T24" fmla="*/ 137 w 513"/>
              <a:gd name="T25" fmla="*/ 90 h 291"/>
              <a:gd name="T26" fmla="*/ 152 w 513"/>
              <a:gd name="T27" fmla="*/ 102 h 291"/>
              <a:gd name="T28" fmla="*/ 167 w 513"/>
              <a:gd name="T29" fmla="*/ 114 h 291"/>
              <a:gd name="T30" fmla="*/ 181 w 513"/>
              <a:gd name="T31" fmla="*/ 124 h 291"/>
              <a:gd name="T32" fmla="*/ 194 w 513"/>
              <a:gd name="T33" fmla="*/ 135 h 291"/>
              <a:gd name="T34" fmla="*/ 206 w 513"/>
              <a:gd name="T35" fmla="*/ 146 h 291"/>
              <a:gd name="T36" fmla="*/ 218 w 513"/>
              <a:gd name="T37" fmla="*/ 155 h 291"/>
              <a:gd name="T38" fmla="*/ 231 w 513"/>
              <a:gd name="T39" fmla="*/ 162 h 291"/>
              <a:gd name="T40" fmla="*/ 241 w 513"/>
              <a:gd name="T41" fmla="*/ 170 h 291"/>
              <a:gd name="T42" fmla="*/ 252 w 513"/>
              <a:gd name="T43" fmla="*/ 177 h 291"/>
              <a:gd name="T44" fmla="*/ 261 w 513"/>
              <a:gd name="T45" fmla="*/ 183 h 291"/>
              <a:gd name="T46" fmla="*/ 271 w 513"/>
              <a:gd name="T47" fmla="*/ 191 h 291"/>
              <a:gd name="T48" fmla="*/ 282 w 513"/>
              <a:gd name="T49" fmla="*/ 197 h 291"/>
              <a:gd name="T50" fmla="*/ 292 w 513"/>
              <a:gd name="T51" fmla="*/ 203 h 291"/>
              <a:gd name="T52" fmla="*/ 304 w 513"/>
              <a:gd name="T53" fmla="*/ 209 h 291"/>
              <a:gd name="T54" fmla="*/ 316 w 513"/>
              <a:gd name="T55" fmla="*/ 213 h 291"/>
              <a:gd name="T56" fmla="*/ 330 w 513"/>
              <a:gd name="T57" fmla="*/ 219 h 291"/>
              <a:gd name="T58" fmla="*/ 345 w 513"/>
              <a:gd name="T59" fmla="*/ 224 h 291"/>
              <a:gd name="T60" fmla="*/ 360 w 513"/>
              <a:gd name="T61" fmla="*/ 228 h 291"/>
              <a:gd name="T62" fmla="*/ 376 w 513"/>
              <a:gd name="T63" fmla="*/ 233 h 291"/>
              <a:gd name="T64" fmla="*/ 393 w 513"/>
              <a:gd name="T65" fmla="*/ 236 h 291"/>
              <a:gd name="T66" fmla="*/ 411 w 513"/>
              <a:gd name="T67" fmla="*/ 240 h 291"/>
              <a:gd name="T68" fmla="*/ 429 w 513"/>
              <a:gd name="T69" fmla="*/ 243 h 291"/>
              <a:gd name="T70" fmla="*/ 449 w 513"/>
              <a:gd name="T71" fmla="*/ 246 h 291"/>
              <a:gd name="T72" fmla="*/ 470 w 513"/>
              <a:gd name="T73" fmla="*/ 249 h 291"/>
              <a:gd name="T74" fmla="*/ 491 w 513"/>
              <a:gd name="T75" fmla="*/ 252 h 291"/>
              <a:gd name="T76" fmla="*/ 513 w 513"/>
              <a:gd name="T77" fmla="*/ 255 h 291"/>
              <a:gd name="T78" fmla="*/ 513 w 513"/>
              <a:gd name="T79" fmla="*/ 266 h 291"/>
              <a:gd name="T80" fmla="*/ 513 w 513"/>
              <a:gd name="T81" fmla="*/ 278 h 291"/>
              <a:gd name="T82" fmla="*/ 400 w 513"/>
              <a:gd name="T83" fmla="*/ 284 h 291"/>
              <a:gd name="T84" fmla="*/ 288 w 513"/>
              <a:gd name="T85" fmla="*/ 291 h 291"/>
              <a:gd name="T86" fmla="*/ 288 w 513"/>
              <a:gd name="T87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3" h="291">
                <a:moveTo>
                  <a:pt x="288" y="291"/>
                </a:moveTo>
                <a:lnTo>
                  <a:pt x="215" y="219"/>
                </a:lnTo>
                <a:lnTo>
                  <a:pt x="143" y="149"/>
                </a:lnTo>
                <a:lnTo>
                  <a:pt x="71" y="76"/>
                </a:lnTo>
                <a:lnTo>
                  <a:pt x="0" y="4"/>
                </a:lnTo>
                <a:lnTo>
                  <a:pt x="17" y="3"/>
                </a:lnTo>
                <a:lnTo>
                  <a:pt x="35" y="0"/>
                </a:lnTo>
                <a:lnTo>
                  <a:pt x="53" y="16"/>
                </a:lnTo>
                <a:lnTo>
                  <a:pt x="71" y="33"/>
                </a:lnTo>
                <a:lnTo>
                  <a:pt x="89" y="48"/>
                </a:lnTo>
                <a:lnTo>
                  <a:pt x="106" y="63"/>
                </a:lnTo>
                <a:lnTo>
                  <a:pt x="121" y="76"/>
                </a:lnTo>
                <a:lnTo>
                  <a:pt x="137" y="90"/>
                </a:lnTo>
                <a:lnTo>
                  <a:pt x="152" y="102"/>
                </a:lnTo>
                <a:lnTo>
                  <a:pt x="167" y="114"/>
                </a:lnTo>
                <a:lnTo>
                  <a:pt x="181" y="124"/>
                </a:lnTo>
                <a:lnTo>
                  <a:pt x="194" y="135"/>
                </a:lnTo>
                <a:lnTo>
                  <a:pt x="206" y="146"/>
                </a:lnTo>
                <a:lnTo>
                  <a:pt x="218" y="155"/>
                </a:lnTo>
                <a:lnTo>
                  <a:pt x="231" y="162"/>
                </a:lnTo>
                <a:lnTo>
                  <a:pt x="241" y="170"/>
                </a:lnTo>
                <a:lnTo>
                  <a:pt x="252" y="177"/>
                </a:lnTo>
                <a:lnTo>
                  <a:pt x="261" y="183"/>
                </a:lnTo>
                <a:lnTo>
                  <a:pt x="271" y="191"/>
                </a:lnTo>
                <a:lnTo>
                  <a:pt x="282" y="197"/>
                </a:lnTo>
                <a:lnTo>
                  <a:pt x="292" y="203"/>
                </a:lnTo>
                <a:lnTo>
                  <a:pt x="304" y="209"/>
                </a:lnTo>
                <a:lnTo>
                  <a:pt x="316" y="213"/>
                </a:lnTo>
                <a:lnTo>
                  <a:pt x="330" y="219"/>
                </a:lnTo>
                <a:lnTo>
                  <a:pt x="345" y="224"/>
                </a:lnTo>
                <a:lnTo>
                  <a:pt x="360" y="228"/>
                </a:lnTo>
                <a:lnTo>
                  <a:pt x="376" y="233"/>
                </a:lnTo>
                <a:lnTo>
                  <a:pt x="393" y="236"/>
                </a:lnTo>
                <a:lnTo>
                  <a:pt x="411" y="240"/>
                </a:lnTo>
                <a:lnTo>
                  <a:pt x="429" y="243"/>
                </a:lnTo>
                <a:lnTo>
                  <a:pt x="449" y="246"/>
                </a:lnTo>
                <a:lnTo>
                  <a:pt x="470" y="249"/>
                </a:lnTo>
                <a:lnTo>
                  <a:pt x="491" y="252"/>
                </a:lnTo>
                <a:lnTo>
                  <a:pt x="513" y="255"/>
                </a:lnTo>
                <a:lnTo>
                  <a:pt x="513" y="266"/>
                </a:lnTo>
                <a:lnTo>
                  <a:pt x="513" y="278"/>
                </a:lnTo>
                <a:lnTo>
                  <a:pt x="400" y="284"/>
                </a:lnTo>
                <a:lnTo>
                  <a:pt x="288" y="291"/>
                </a:lnTo>
                <a:lnTo>
                  <a:pt x="288" y="291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79"/>
          <p:cNvSpPr>
            <a:spLocks/>
          </p:cNvSpPr>
          <p:nvPr/>
        </p:nvSpPr>
        <p:spPr bwMode="auto">
          <a:xfrm>
            <a:off x="7411977" y="1736320"/>
            <a:ext cx="594247" cy="99591"/>
          </a:xfrm>
          <a:custGeom>
            <a:avLst/>
            <a:gdLst>
              <a:gd name="T0" fmla="*/ 901 w 901"/>
              <a:gd name="T1" fmla="*/ 54 h 151"/>
              <a:gd name="T2" fmla="*/ 704 w 901"/>
              <a:gd name="T3" fmla="*/ 75 h 151"/>
              <a:gd name="T4" fmla="*/ 507 w 901"/>
              <a:gd name="T5" fmla="*/ 96 h 151"/>
              <a:gd name="T6" fmla="*/ 310 w 901"/>
              <a:gd name="T7" fmla="*/ 117 h 151"/>
              <a:gd name="T8" fmla="*/ 113 w 901"/>
              <a:gd name="T9" fmla="*/ 138 h 151"/>
              <a:gd name="T10" fmla="*/ 107 w 901"/>
              <a:gd name="T11" fmla="*/ 138 h 151"/>
              <a:gd name="T12" fmla="*/ 101 w 901"/>
              <a:gd name="T13" fmla="*/ 139 h 151"/>
              <a:gd name="T14" fmla="*/ 95 w 901"/>
              <a:gd name="T15" fmla="*/ 139 h 151"/>
              <a:gd name="T16" fmla="*/ 89 w 901"/>
              <a:gd name="T17" fmla="*/ 141 h 151"/>
              <a:gd name="T18" fmla="*/ 81 w 901"/>
              <a:gd name="T19" fmla="*/ 142 h 151"/>
              <a:gd name="T20" fmla="*/ 74 w 901"/>
              <a:gd name="T21" fmla="*/ 145 h 151"/>
              <a:gd name="T22" fmla="*/ 66 w 901"/>
              <a:gd name="T23" fmla="*/ 148 h 151"/>
              <a:gd name="T24" fmla="*/ 59 w 901"/>
              <a:gd name="T25" fmla="*/ 151 h 151"/>
              <a:gd name="T26" fmla="*/ 44 w 901"/>
              <a:gd name="T27" fmla="*/ 141 h 151"/>
              <a:gd name="T28" fmla="*/ 29 w 901"/>
              <a:gd name="T29" fmla="*/ 132 h 151"/>
              <a:gd name="T30" fmla="*/ 15 w 901"/>
              <a:gd name="T31" fmla="*/ 121 h 151"/>
              <a:gd name="T32" fmla="*/ 0 w 901"/>
              <a:gd name="T33" fmla="*/ 111 h 151"/>
              <a:gd name="T34" fmla="*/ 199 w 901"/>
              <a:gd name="T35" fmla="*/ 91 h 151"/>
              <a:gd name="T36" fmla="*/ 397 w 901"/>
              <a:gd name="T37" fmla="*/ 70 h 151"/>
              <a:gd name="T38" fmla="*/ 594 w 901"/>
              <a:gd name="T39" fmla="*/ 51 h 151"/>
              <a:gd name="T40" fmla="*/ 793 w 901"/>
              <a:gd name="T41" fmla="*/ 31 h 151"/>
              <a:gd name="T42" fmla="*/ 799 w 901"/>
              <a:gd name="T43" fmla="*/ 28 h 151"/>
              <a:gd name="T44" fmla="*/ 803 w 901"/>
              <a:gd name="T45" fmla="*/ 25 h 151"/>
              <a:gd name="T46" fmla="*/ 809 w 901"/>
              <a:gd name="T47" fmla="*/ 22 h 151"/>
              <a:gd name="T48" fmla="*/ 814 w 901"/>
              <a:gd name="T49" fmla="*/ 18 h 151"/>
              <a:gd name="T50" fmla="*/ 821 w 901"/>
              <a:gd name="T51" fmla="*/ 15 h 151"/>
              <a:gd name="T52" fmla="*/ 827 w 901"/>
              <a:gd name="T53" fmla="*/ 9 h 151"/>
              <a:gd name="T54" fmla="*/ 835 w 901"/>
              <a:gd name="T55" fmla="*/ 4 h 151"/>
              <a:gd name="T56" fmla="*/ 842 w 901"/>
              <a:gd name="T57" fmla="*/ 0 h 151"/>
              <a:gd name="T58" fmla="*/ 869 w 901"/>
              <a:gd name="T59" fmla="*/ 19 h 151"/>
              <a:gd name="T60" fmla="*/ 896 w 901"/>
              <a:gd name="T61" fmla="*/ 40 h 151"/>
              <a:gd name="T62" fmla="*/ 899 w 901"/>
              <a:gd name="T63" fmla="*/ 46 h 151"/>
              <a:gd name="T64" fmla="*/ 901 w 901"/>
              <a:gd name="T65" fmla="*/ 54 h 151"/>
              <a:gd name="T66" fmla="*/ 901 w 901"/>
              <a:gd name="T67" fmla="*/ 5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01" h="151">
                <a:moveTo>
                  <a:pt x="901" y="54"/>
                </a:moveTo>
                <a:lnTo>
                  <a:pt x="704" y="75"/>
                </a:lnTo>
                <a:lnTo>
                  <a:pt x="507" y="96"/>
                </a:lnTo>
                <a:lnTo>
                  <a:pt x="310" y="117"/>
                </a:lnTo>
                <a:lnTo>
                  <a:pt x="113" y="138"/>
                </a:lnTo>
                <a:lnTo>
                  <a:pt x="107" y="138"/>
                </a:lnTo>
                <a:lnTo>
                  <a:pt x="101" y="139"/>
                </a:lnTo>
                <a:lnTo>
                  <a:pt x="95" y="139"/>
                </a:lnTo>
                <a:lnTo>
                  <a:pt x="89" y="141"/>
                </a:lnTo>
                <a:lnTo>
                  <a:pt x="81" y="142"/>
                </a:lnTo>
                <a:lnTo>
                  <a:pt x="74" y="145"/>
                </a:lnTo>
                <a:lnTo>
                  <a:pt x="66" y="148"/>
                </a:lnTo>
                <a:lnTo>
                  <a:pt x="59" y="151"/>
                </a:lnTo>
                <a:lnTo>
                  <a:pt x="44" y="141"/>
                </a:lnTo>
                <a:lnTo>
                  <a:pt x="29" y="132"/>
                </a:lnTo>
                <a:lnTo>
                  <a:pt x="15" y="121"/>
                </a:lnTo>
                <a:lnTo>
                  <a:pt x="0" y="111"/>
                </a:lnTo>
                <a:lnTo>
                  <a:pt x="199" y="91"/>
                </a:lnTo>
                <a:lnTo>
                  <a:pt x="397" y="70"/>
                </a:lnTo>
                <a:lnTo>
                  <a:pt x="594" y="51"/>
                </a:lnTo>
                <a:lnTo>
                  <a:pt x="793" y="31"/>
                </a:lnTo>
                <a:lnTo>
                  <a:pt x="799" y="28"/>
                </a:lnTo>
                <a:lnTo>
                  <a:pt x="803" y="25"/>
                </a:lnTo>
                <a:lnTo>
                  <a:pt x="809" y="22"/>
                </a:lnTo>
                <a:lnTo>
                  <a:pt x="814" y="18"/>
                </a:lnTo>
                <a:lnTo>
                  <a:pt x="821" y="15"/>
                </a:lnTo>
                <a:lnTo>
                  <a:pt x="827" y="9"/>
                </a:lnTo>
                <a:lnTo>
                  <a:pt x="835" y="4"/>
                </a:lnTo>
                <a:lnTo>
                  <a:pt x="842" y="0"/>
                </a:lnTo>
                <a:lnTo>
                  <a:pt x="869" y="19"/>
                </a:lnTo>
                <a:lnTo>
                  <a:pt x="896" y="40"/>
                </a:lnTo>
                <a:lnTo>
                  <a:pt x="899" y="46"/>
                </a:lnTo>
                <a:lnTo>
                  <a:pt x="901" y="54"/>
                </a:lnTo>
                <a:lnTo>
                  <a:pt x="901" y="54"/>
                </a:lnTo>
              </a:path>
            </a:pathLst>
          </a:custGeom>
          <a:solidFill>
            <a:srgbClr val="FF0000"/>
          </a:solidFill>
          <a:ln w="14288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80"/>
          <p:cNvSpPr>
            <a:spLocks/>
          </p:cNvSpPr>
          <p:nvPr/>
        </p:nvSpPr>
        <p:spPr bwMode="auto">
          <a:xfrm>
            <a:off x="8309613" y="1509437"/>
            <a:ext cx="401661" cy="712965"/>
          </a:xfrm>
          <a:custGeom>
            <a:avLst/>
            <a:gdLst>
              <a:gd name="T0" fmla="*/ 584 w 609"/>
              <a:gd name="T1" fmla="*/ 494 h 1081"/>
              <a:gd name="T2" fmla="*/ 569 w 609"/>
              <a:gd name="T3" fmla="*/ 518 h 1081"/>
              <a:gd name="T4" fmla="*/ 567 w 609"/>
              <a:gd name="T5" fmla="*/ 533 h 1081"/>
              <a:gd name="T6" fmla="*/ 563 w 609"/>
              <a:gd name="T7" fmla="*/ 563 h 1081"/>
              <a:gd name="T8" fmla="*/ 557 w 609"/>
              <a:gd name="T9" fmla="*/ 613 h 1081"/>
              <a:gd name="T10" fmla="*/ 548 w 609"/>
              <a:gd name="T11" fmla="*/ 680 h 1081"/>
              <a:gd name="T12" fmla="*/ 536 w 609"/>
              <a:gd name="T13" fmla="*/ 761 h 1081"/>
              <a:gd name="T14" fmla="*/ 520 w 609"/>
              <a:gd name="T15" fmla="*/ 837 h 1081"/>
              <a:gd name="T16" fmla="*/ 499 w 609"/>
              <a:gd name="T17" fmla="*/ 904 h 1081"/>
              <a:gd name="T18" fmla="*/ 475 w 609"/>
              <a:gd name="T19" fmla="*/ 964 h 1081"/>
              <a:gd name="T20" fmla="*/ 450 w 609"/>
              <a:gd name="T21" fmla="*/ 1012 h 1081"/>
              <a:gd name="T22" fmla="*/ 429 w 609"/>
              <a:gd name="T23" fmla="*/ 1048 h 1081"/>
              <a:gd name="T24" fmla="*/ 412 w 609"/>
              <a:gd name="T25" fmla="*/ 1071 h 1081"/>
              <a:gd name="T26" fmla="*/ 399 w 609"/>
              <a:gd name="T27" fmla="*/ 1081 h 1081"/>
              <a:gd name="T28" fmla="*/ 262 w 609"/>
              <a:gd name="T29" fmla="*/ 957 h 1081"/>
              <a:gd name="T30" fmla="*/ 266 w 609"/>
              <a:gd name="T31" fmla="*/ 922 h 1081"/>
              <a:gd name="T32" fmla="*/ 397 w 609"/>
              <a:gd name="T33" fmla="*/ 984 h 1081"/>
              <a:gd name="T34" fmla="*/ 420 w 609"/>
              <a:gd name="T35" fmla="*/ 945 h 1081"/>
              <a:gd name="T36" fmla="*/ 439 w 609"/>
              <a:gd name="T37" fmla="*/ 898 h 1081"/>
              <a:gd name="T38" fmla="*/ 457 w 609"/>
              <a:gd name="T39" fmla="*/ 846 h 1081"/>
              <a:gd name="T40" fmla="*/ 474 w 609"/>
              <a:gd name="T41" fmla="*/ 785 h 1081"/>
              <a:gd name="T42" fmla="*/ 487 w 609"/>
              <a:gd name="T43" fmla="*/ 719 h 1081"/>
              <a:gd name="T44" fmla="*/ 498 w 609"/>
              <a:gd name="T45" fmla="*/ 646 h 1081"/>
              <a:gd name="T46" fmla="*/ 508 w 609"/>
              <a:gd name="T47" fmla="*/ 565 h 1081"/>
              <a:gd name="T48" fmla="*/ 313 w 609"/>
              <a:gd name="T49" fmla="*/ 519 h 1081"/>
              <a:gd name="T50" fmla="*/ 90 w 609"/>
              <a:gd name="T51" fmla="*/ 548 h 1081"/>
              <a:gd name="T52" fmla="*/ 54 w 609"/>
              <a:gd name="T53" fmla="*/ 572 h 1081"/>
              <a:gd name="T54" fmla="*/ 0 w 609"/>
              <a:gd name="T55" fmla="*/ 536 h 1081"/>
              <a:gd name="T56" fmla="*/ 27 w 609"/>
              <a:gd name="T57" fmla="*/ 503 h 1081"/>
              <a:gd name="T58" fmla="*/ 41 w 609"/>
              <a:gd name="T59" fmla="*/ 477 h 1081"/>
              <a:gd name="T60" fmla="*/ 44 w 609"/>
              <a:gd name="T61" fmla="*/ 458 h 1081"/>
              <a:gd name="T62" fmla="*/ 48 w 609"/>
              <a:gd name="T63" fmla="*/ 420 h 1081"/>
              <a:gd name="T64" fmla="*/ 54 w 609"/>
              <a:gd name="T65" fmla="*/ 366 h 1081"/>
              <a:gd name="T66" fmla="*/ 63 w 609"/>
              <a:gd name="T67" fmla="*/ 294 h 1081"/>
              <a:gd name="T68" fmla="*/ 69 w 609"/>
              <a:gd name="T69" fmla="*/ 222 h 1081"/>
              <a:gd name="T70" fmla="*/ 74 w 609"/>
              <a:gd name="T71" fmla="*/ 166 h 1081"/>
              <a:gd name="T72" fmla="*/ 78 w 609"/>
              <a:gd name="T73" fmla="*/ 129 h 1081"/>
              <a:gd name="T74" fmla="*/ 81 w 609"/>
              <a:gd name="T75" fmla="*/ 106 h 1081"/>
              <a:gd name="T76" fmla="*/ 83 w 609"/>
              <a:gd name="T77" fmla="*/ 90 h 1081"/>
              <a:gd name="T78" fmla="*/ 83 w 609"/>
              <a:gd name="T79" fmla="*/ 66 h 1081"/>
              <a:gd name="T80" fmla="*/ 80 w 609"/>
              <a:gd name="T81" fmla="*/ 36 h 1081"/>
              <a:gd name="T82" fmla="*/ 77 w 609"/>
              <a:gd name="T83" fmla="*/ 0 h 1081"/>
              <a:gd name="T84" fmla="*/ 149 w 609"/>
              <a:gd name="T85" fmla="*/ 66 h 1081"/>
              <a:gd name="T86" fmla="*/ 146 w 609"/>
              <a:gd name="T87" fmla="*/ 112 h 1081"/>
              <a:gd name="T88" fmla="*/ 132 w 609"/>
              <a:gd name="T89" fmla="*/ 141 h 1081"/>
              <a:gd name="T90" fmla="*/ 129 w 609"/>
              <a:gd name="T91" fmla="*/ 154 h 1081"/>
              <a:gd name="T92" fmla="*/ 126 w 609"/>
              <a:gd name="T93" fmla="*/ 172 h 1081"/>
              <a:gd name="T94" fmla="*/ 123 w 609"/>
              <a:gd name="T95" fmla="*/ 199 h 1081"/>
              <a:gd name="T96" fmla="*/ 119 w 609"/>
              <a:gd name="T97" fmla="*/ 237 h 1081"/>
              <a:gd name="T98" fmla="*/ 113 w 609"/>
              <a:gd name="T99" fmla="*/ 284 h 1081"/>
              <a:gd name="T100" fmla="*/ 107 w 609"/>
              <a:gd name="T101" fmla="*/ 339 h 1081"/>
              <a:gd name="T102" fmla="*/ 99 w 609"/>
              <a:gd name="T103" fmla="*/ 405 h 1081"/>
              <a:gd name="T104" fmla="*/ 92 w 609"/>
              <a:gd name="T105" fmla="*/ 480 h 1081"/>
              <a:gd name="T106" fmla="*/ 496 w 609"/>
              <a:gd name="T107" fmla="*/ 459 h 1081"/>
              <a:gd name="T108" fmla="*/ 507 w 609"/>
              <a:gd name="T109" fmla="*/ 456 h 1081"/>
              <a:gd name="T110" fmla="*/ 519 w 609"/>
              <a:gd name="T111" fmla="*/ 447 h 1081"/>
              <a:gd name="T112" fmla="*/ 551 w 609"/>
              <a:gd name="T113" fmla="*/ 411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1081">
                <a:moveTo>
                  <a:pt x="609" y="464"/>
                </a:moveTo>
                <a:lnTo>
                  <a:pt x="599" y="474"/>
                </a:lnTo>
                <a:lnTo>
                  <a:pt x="591" y="485"/>
                </a:lnTo>
                <a:lnTo>
                  <a:pt x="584" y="494"/>
                </a:lnTo>
                <a:lnTo>
                  <a:pt x="578" y="501"/>
                </a:lnTo>
                <a:lnTo>
                  <a:pt x="573" y="509"/>
                </a:lnTo>
                <a:lnTo>
                  <a:pt x="570" y="513"/>
                </a:lnTo>
                <a:lnTo>
                  <a:pt x="569" y="518"/>
                </a:lnTo>
                <a:lnTo>
                  <a:pt x="569" y="522"/>
                </a:lnTo>
                <a:lnTo>
                  <a:pt x="567" y="525"/>
                </a:lnTo>
                <a:lnTo>
                  <a:pt x="567" y="528"/>
                </a:lnTo>
                <a:lnTo>
                  <a:pt x="567" y="533"/>
                </a:lnTo>
                <a:lnTo>
                  <a:pt x="566" y="539"/>
                </a:lnTo>
                <a:lnTo>
                  <a:pt x="566" y="545"/>
                </a:lnTo>
                <a:lnTo>
                  <a:pt x="564" y="554"/>
                </a:lnTo>
                <a:lnTo>
                  <a:pt x="563" y="563"/>
                </a:lnTo>
                <a:lnTo>
                  <a:pt x="561" y="574"/>
                </a:lnTo>
                <a:lnTo>
                  <a:pt x="560" y="586"/>
                </a:lnTo>
                <a:lnTo>
                  <a:pt x="558" y="598"/>
                </a:lnTo>
                <a:lnTo>
                  <a:pt x="557" y="613"/>
                </a:lnTo>
                <a:lnTo>
                  <a:pt x="555" y="628"/>
                </a:lnTo>
                <a:lnTo>
                  <a:pt x="552" y="644"/>
                </a:lnTo>
                <a:lnTo>
                  <a:pt x="551" y="662"/>
                </a:lnTo>
                <a:lnTo>
                  <a:pt x="548" y="680"/>
                </a:lnTo>
                <a:lnTo>
                  <a:pt x="546" y="701"/>
                </a:lnTo>
                <a:lnTo>
                  <a:pt x="543" y="722"/>
                </a:lnTo>
                <a:lnTo>
                  <a:pt x="540" y="742"/>
                </a:lnTo>
                <a:lnTo>
                  <a:pt x="536" y="761"/>
                </a:lnTo>
                <a:lnTo>
                  <a:pt x="533" y="781"/>
                </a:lnTo>
                <a:lnTo>
                  <a:pt x="528" y="800"/>
                </a:lnTo>
                <a:lnTo>
                  <a:pt x="525" y="818"/>
                </a:lnTo>
                <a:lnTo>
                  <a:pt x="520" y="837"/>
                </a:lnTo>
                <a:lnTo>
                  <a:pt x="514" y="855"/>
                </a:lnTo>
                <a:lnTo>
                  <a:pt x="510" y="871"/>
                </a:lnTo>
                <a:lnTo>
                  <a:pt x="505" y="889"/>
                </a:lnTo>
                <a:lnTo>
                  <a:pt x="499" y="904"/>
                </a:lnTo>
                <a:lnTo>
                  <a:pt x="493" y="921"/>
                </a:lnTo>
                <a:lnTo>
                  <a:pt x="487" y="936"/>
                </a:lnTo>
                <a:lnTo>
                  <a:pt x="481" y="951"/>
                </a:lnTo>
                <a:lnTo>
                  <a:pt x="475" y="964"/>
                </a:lnTo>
                <a:lnTo>
                  <a:pt x="469" y="979"/>
                </a:lnTo>
                <a:lnTo>
                  <a:pt x="462" y="991"/>
                </a:lnTo>
                <a:lnTo>
                  <a:pt x="456" y="1002"/>
                </a:lnTo>
                <a:lnTo>
                  <a:pt x="450" y="1012"/>
                </a:lnTo>
                <a:lnTo>
                  <a:pt x="444" y="1023"/>
                </a:lnTo>
                <a:lnTo>
                  <a:pt x="439" y="1032"/>
                </a:lnTo>
                <a:lnTo>
                  <a:pt x="433" y="1041"/>
                </a:lnTo>
                <a:lnTo>
                  <a:pt x="429" y="1048"/>
                </a:lnTo>
                <a:lnTo>
                  <a:pt x="424" y="1054"/>
                </a:lnTo>
                <a:lnTo>
                  <a:pt x="420" y="1062"/>
                </a:lnTo>
                <a:lnTo>
                  <a:pt x="415" y="1066"/>
                </a:lnTo>
                <a:lnTo>
                  <a:pt x="412" y="1071"/>
                </a:lnTo>
                <a:lnTo>
                  <a:pt x="409" y="1075"/>
                </a:lnTo>
                <a:lnTo>
                  <a:pt x="405" y="1078"/>
                </a:lnTo>
                <a:lnTo>
                  <a:pt x="402" y="1080"/>
                </a:lnTo>
                <a:lnTo>
                  <a:pt x="399" y="1081"/>
                </a:lnTo>
                <a:lnTo>
                  <a:pt x="397" y="1081"/>
                </a:lnTo>
                <a:lnTo>
                  <a:pt x="352" y="1039"/>
                </a:lnTo>
                <a:lnTo>
                  <a:pt x="307" y="999"/>
                </a:lnTo>
                <a:lnTo>
                  <a:pt x="262" y="957"/>
                </a:lnTo>
                <a:lnTo>
                  <a:pt x="217" y="916"/>
                </a:lnTo>
                <a:lnTo>
                  <a:pt x="221" y="907"/>
                </a:lnTo>
                <a:lnTo>
                  <a:pt x="226" y="898"/>
                </a:lnTo>
                <a:lnTo>
                  <a:pt x="266" y="922"/>
                </a:lnTo>
                <a:lnTo>
                  <a:pt x="308" y="945"/>
                </a:lnTo>
                <a:lnTo>
                  <a:pt x="351" y="969"/>
                </a:lnTo>
                <a:lnTo>
                  <a:pt x="393" y="993"/>
                </a:lnTo>
                <a:lnTo>
                  <a:pt x="397" y="984"/>
                </a:lnTo>
                <a:lnTo>
                  <a:pt x="403" y="975"/>
                </a:lnTo>
                <a:lnTo>
                  <a:pt x="409" y="964"/>
                </a:lnTo>
                <a:lnTo>
                  <a:pt x="414" y="955"/>
                </a:lnTo>
                <a:lnTo>
                  <a:pt x="420" y="945"/>
                </a:lnTo>
                <a:lnTo>
                  <a:pt x="424" y="934"/>
                </a:lnTo>
                <a:lnTo>
                  <a:pt x="430" y="922"/>
                </a:lnTo>
                <a:lnTo>
                  <a:pt x="435" y="910"/>
                </a:lnTo>
                <a:lnTo>
                  <a:pt x="439" y="898"/>
                </a:lnTo>
                <a:lnTo>
                  <a:pt x="444" y="886"/>
                </a:lnTo>
                <a:lnTo>
                  <a:pt x="448" y="873"/>
                </a:lnTo>
                <a:lnTo>
                  <a:pt x="453" y="859"/>
                </a:lnTo>
                <a:lnTo>
                  <a:pt x="457" y="846"/>
                </a:lnTo>
                <a:lnTo>
                  <a:pt x="462" y="831"/>
                </a:lnTo>
                <a:lnTo>
                  <a:pt x="465" y="815"/>
                </a:lnTo>
                <a:lnTo>
                  <a:pt x="469" y="800"/>
                </a:lnTo>
                <a:lnTo>
                  <a:pt x="474" y="785"/>
                </a:lnTo>
                <a:lnTo>
                  <a:pt x="477" y="769"/>
                </a:lnTo>
                <a:lnTo>
                  <a:pt x="480" y="752"/>
                </a:lnTo>
                <a:lnTo>
                  <a:pt x="484" y="736"/>
                </a:lnTo>
                <a:lnTo>
                  <a:pt x="487" y="719"/>
                </a:lnTo>
                <a:lnTo>
                  <a:pt x="490" y="701"/>
                </a:lnTo>
                <a:lnTo>
                  <a:pt x="493" y="683"/>
                </a:lnTo>
                <a:lnTo>
                  <a:pt x="496" y="664"/>
                </a:lnTo>
                <a:lnTo>
                  <a:pt x="498" y="646"/>
                </a:lnTo>
                <a:lnTo>
                  <a:pt x="501" y="626"/>
                </a:lnTo>
                <a:lnTo>
                  <a:pt x="504" y="605"/>
                </a:lnTo>
                <a:lnTo>
                  <a:pt x="505" y="586"/>
                </a:lnTo>
                <a:lnTo>
                  <a:pt x="508" y="565"/>
                </a:lnTo>
                <a:lnTo>
                  <a:pt x="510" y="544"/>
                </a:lnTo>
                <a:lnTo>
                  <a:pt x="511" y="522"/>
                </a:lnTo>
                <a:lnTo>
                  <a:pt x="514" y="500"/>
                </a:lnTo>
                <a:lnTo>
                  <a:pt x="313" y="519"/>
                </a:lnTo>
                <a:lnTo>
                  <a:pt x="113" y="541"/>
                </a:lnTo>
                <a:lnTo>
                  <a:pt x="105" y="542"/>
                </a:lnTo>
                <a:lnTo>
                  <a:pt x="98" y="545"/>
                </a:lnTo>
                <a:lnTo>
                  <a:pt x="90" y="548"/>
                </a:lnTo>
                <a:lnTo>
                  <a:pt x="83" y="554"/>
                </a:lnTo>
                <a:lnTo>
                  <a:pt x="74" y="559"/>
                </a:lnTo>
                <a:lnTo>
                  <a:pt x="65" y="565"/>
                </a:lnTo>
                <a:lnTo>
                  <a:pt x="54" y="572"/>
                </a:lnTo>
                <a:lnTo>
                  <a:pt x="45" y="581"/>
                </a:lnTo>
                <a:lnTo>
                  <a:pt x="23" y="559"/>
                </a:lnTo>
                <a:lnTo>
                  <a:pt x="12" y="547"/>
                </a:lnTo>
                <a:lnTo>
                  <a:pt x="0" y="536"/>
                </a:lnTo>
                <a:lnTo>
                  <a:pt x="8" y="527"/>
                </a:lnTo>
                <a:lnTo>
                  <a:pt x="15" y="518"/>
                </a:lnTo>
                <a:lnTo>
                  <a:pt x="21" y="510"/>
                </a:lnTo>
                <a:lnTo>
                  <a:pt x="27" y="503"/>
                </a:lnTo>
                <a:lnTo>
                  <a:pt x="32" y="495"/>
                </a:lnTo>
                <a:lnTo>
                  <a:pt x="36" y="489"/>
                </a:lnTo>
                <a:lnTo>
                  <a:pt x="39" y="483"/>
                </a:lnTo>
                <a:lnTo>
                  <a:pt x="41" y="477"/>
                </a:lnTo>
                <a:lnTo>
                  <a:pt x="42" y="474"/>
                </a:lnTo>
                <a:lnTo>
                  <a:pt x="42" y="470"/>
                </a:lnTo>
                <a:lnTo>
                  <a:pt x="44" y="465"/>
                </a:lnTo>
                <a:lnTo>
                  <a:pt x="44" y="458"/>
                </a:lnTo>
                <a:lnTo>
                  <a:pt x="45" y="450"/>
                </a:lnTo>
                <a:lnTo>
                  <a:pt x="47" y="441"/>
                </a:lnTo>
                <a:lnTo>
                  <a:pt x="47" y="432"/>
                </a:lnTo>
                <a:lnTo>
                  <a:pt x="48" y="420"/>
                </a:lnTo>
                <a:lnTo>
                  <a:pt x="50" y="408"/>
                </a:lnTo>
                <a:lnTo>
                  <a:pt x="51" y="396"/>
                </a:lnTo>
                <a:lnTo>
                  <a:pt x="53" y="381"/>
                </a:lnTo>
                <a:lnTo>
                  <a:pt x="54" y="366"/>
                </a:lnTo>
                <a:lnTo>
                  <a:pt x="57" y="350"/>
                </a:lnTo>
                <a:lnTo>
                  <a:pt x="59" y="332"/>
                </a:lnTo>
                <a:lnTo>
                  <a:pt x="60" y="314"/>
                </a:lnTo>
                <a:lnTo>
                  <a:pt x="63" y="294"/>
                </a:lnTo>
                <a:lnTo>
                  <a:pt x="65" y="275"/>
                </a:lnTo>
                <a:lnTo>
                  <a:pt x="66" y="257"/>
                </a:lnTo>
                <a:lnTo>
                  <a:pt x="68" y="238"/>
                </a:lnTo>
                <a:lnTo>
                  <a:pt x="69" y="222"/>
                </a:lnTo>
                <a:lnTo>
                  <a:pt x="71" y="207"/>
                </a:lnTo>
                <a:lnTo>
                  <a:pt x="72" y="192"/>
                </a:lnTo>
                <a:lnTo>
                  <a:pt x="72" y="178"/>
                </a:lnTo>
                <a:lnTo>
                  <a:pt x="74" y="166"/>
                </a:lnTo>
                <a:lnTo>
                  <a:pt x="75" y="156"/>
                </a:lnTo>
                <a:lnTo>
                  <a:pt x="75" y="145"/>
                </a:lnTo>
                <a:lnTo>
                  <a:pt x="77" y="136"/>
                </a:lnTo>
                <a:lnTo>
                  <a:pt x="78" y="129"/>
                </a:lnTo>
                <a:lnTo>
                  <a:pt x="78" y="121"/>
                </a:lnTo>
                <a:lnTo>
                  <a:pt x="80" y="115"/>
                </a:lnTo>
                <a:lnTo>
                  <a:pt x="80" y="111"/>
                </a:lnTo>
                <a:lnTo>
                  <a:pt x="81" y="106"/>
                </a:lnTo>
                <a:lnTo>
                  <a:pt x="81" y="103"/>
                </a:lnTo>
                <a:lnTo>
                  <a:pt x="83" y="99"/>
                </a:lnTo>
                <a:lnTo>
                  <a:pt x="83" y="94"/>
                </a:lnTo>
                <a:lnTo>
                  <a:pt x="83" y="90"/>
                </a:lnTo>
                <a:lnTo>
                  <a:pt x="83" y="84"/>
                </a:lnTo>
                <a:lnTo>
                  <a:pt x="83" y="79"/>
                </a:lnTo>
                <a:lnTo>
                  <a:pt x="83" y="73"/>
                </a:lnTo>
                <a:lnTo>
                  <a:pt x="83" y="66"/>
                </a:lnTo>
                <a:lnTo>
                  <a:pt x="81" y="60"/>
                </a:lnTo>
                <a:lnTo>
                  <a:pt x="81" y="52"/>
                </a:lnTo>
                <a:lnTo>
                  <a:pt x="81" y="45"/>
                </a:lnTo>
                <a:lnTo>
                  <a:pt x="80" y="36"/>
                </a:lnTo>
                <a:lnTo>
                  <a:pt x="80" y="27"/>
                </a:lnTo>
                <a:lnTo>
                  <a:pt x="78" y="18"/>
                </a:lnTo>
                <a:lnTo>
                  <a:pt x="78" y="9"/>
                </a:lnTo>
                <a:lnTo>
                  <a:pt x="77" y="0"/>
                </a:lnTo>
                <a:lnTo>
                  <a:pt x="86" y="0"/>
                </a:lnTo>
                <a:lnTo>
                  <a:pt x="95" y="0"/>
                </a:lnTo>
                <a:lnTo>
                  <a:pt x="131" y="43"/>
                </a:lnTo>
                <a:lnTo>
                  <a:pt x="149" y="66"/>
                </a:lnTo>
                <a:lnTo>
                  <a:pt x="167" y="88"/>
                </a:lnTo>
                <a:lnTo>
                  <a:pt x="158" y="97"/>
                </a:lnTo>
                <a:lnTo>
                  <a:pt x="152" y="105"/>
                </a:lnTo>
                <a:lnTo>
                  <a:pt x="146" y="112"/>
                </a:lnTo>
                <a:lnTo>
                  <a:pt x="142" y="120"/>
                </a:lnTo>
                <a:lnTo>
                  <a:pt x="139" y="126"/>
                </a:lnTo>
                <a:lnTo>
                  <a:pt x="135" y="133"/>
                </a:lnTo>
                <a:lnTo>
                  <a:pt x="132" y="141"/>
                </a:lnTo>
                <a:lnTo>
                  <a:pt x="131" y="147"/>
                </a:lnTo>
                <a:lnTo>
                  <a:pt x="131" y="148"/>
                </a:lnTo>
                <a:lnTo>
                  <a:pt x="129" y="151"/>
                </a:lnTo>
                <a:lnTo>
                  <a:pt x="129" y="154"/>
                </a:lnTo>
                <a:lnTo>
                  <a:pt x="129" y="157"/>
                </a:lnTo>
                <a:lnTo>
                  <a:pt x="128" y="162"/>
                </a:lnTo>
                <a:lnTo>
                  <a:pt x="128" y="166"/>
                </a:lnTo>
                <a:lnTo>
                  <a:pt x="126" y="172"/>
                </a:lnTo>
                <a:lnTo>
                  <a:pt x="126" y="178"/>
                </a:lnTo>
                <a:lnTo>
                  <a:pt x="125" y="184"/>
                </a:lnTo>
                <a:lnTo>
                  <a:pt x="123" y="192"/>
                </a:lnTo>
                <a:lnTo>
                  <a:pt x="123" y="199"/>
                </a:lnTo>
                <a:lnTo>
                  <a:pt x="122" y="208"/>
                </a:lnTo>
                <a:lnTo>
                  <a:pt x="120" y="217"/>
                </a:lnTo>
                <a:lnTo>
                  <a:pt x="119" y="226"/>
                </a:lnTo>
                <a:lnTo>
                  <a:pt x="119" y="237"/>
                </a:lnTo>
                <a:lnTo>
                  <a:pt x="117" y="247"/>
                </a:lnTo>
                <a:lnTo>
                  <a:pt x="116" y="260"/>
                </a:lnTo>
                <a:lnTo>
                  <a:pt x="114" y="272"/>
                </a:lnTo>
                <a:lnTo>
                  <a:pt x="113" y="284"/>
                </a:lnTo>
                <a:lnTo>
                  <a:pt x="111" y="297"/>
                </a:lnTo>
                <a:lnTo>
                  <a:pt x="110" y="311"/>
                </a:lnTo>
                <a:lnTo>
                  <a:pt x="108" y="324"/>
                </a:lnTo>
                <a:lnTo>
                  <a:pt x="107" y="339"/>
                </a:lnTo>
                <a:lnTo>
                  <a:pt x="105" y="354"/>
                </a:lnTo>
                <a:lnTo>
                  <a:pt x="104" y="371"/>
                </a:lnTo>
                <a:lnTo>
                  <a:pt x="102" y="387"/>
                </a:lnTo>
                <a:lnTo>
                  <a:pt x="99" y="405"/>
                </a:lnTo>
                <a:lnTo>
                  <a:pt x="98" y="422"/>
                </a:lnTo>
                <a:lnTo>
                  <a:pt x="96" y="441"/>
                </a:lnTo>
                <a:lnTo>
                  <a:pt x="95" y="459"/>
                </a:lnTo>
                <a:lnTo>
                  <a:pt x="92" y="480"/>
                </a:lnTo>
                <a:lnTo>
                  <a:pt x="90" y="500"/>
                </a:lnTo>
                <a:lnTo>
                  <a:pt x="293" y="480"/>
                </a:lnTo>
                <a:lnTo>
                  <a:pt x="394" y="470"/>
                </a:lnTo>
                <a:lnTo>
                  <a:pt x="496" y="459"/>
                </a:lnTo>
                <a:lnTo>
                  <a:pt x="498" y="459"/>
                </a:lnTo>
                <a:lnTo>
                  <a:pt x="501" y="458"/>
                </a:lnTo>
                <a:lnTo>
                  <a:pt x="504" y="458"/>
                </a:lnTo>
                <a:lnTo>
                  <a:pt x="507" y="456"/>
                </a:lnTo>
                <a:lnTo>
                  <a:pt x="510" y="455"/>
                </a:lnTo>
                <a:lnTo>
                  <a:pt x="513" y="452"/>
                </a:lnTo>
                <a:lnTo>
                  <a:pt x="516" y="450"/>
                </a:lnTo>
                <a:lnTo>
                  <a:pt x="519" y="447"/>
                </a:lnTo>
                <a:lnTo>
                  <a:pt x="527" y="440"/>
                </a:lnTo>
                <a:lnTo>
                  <a:pt x="534" y="431"/>
                </a:lnTo>
                <a:lnTo>
                  <a:pt x="542" y="422"/>
                </a:lnTo>
                <a:lnTo>
                  <a:pt x="551" y="411"/>
                </a:lnTo>
                <a:lnTo>
                  <a:pt x="579" y="437"/>
                </a:lnTo>
                <a:lnTo>
                  <a:pt x="609" y="464"/>
                </a:lnTo>
                <a:lnTo>
                  <a:pt x="609" y="464"/>
                </a:lnTo>
              </a:path>
            </a:pathLst>
          </a:custGeom>
          <a:solidFill>
            <a:srgbClr val="FF0000"/>
          </a:solidFill>
          <a:ln w="17463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81"/>
          <p:cNvSpPr>
            <a:spLocks/>
          </p:cNvSpPr>
          <p:nvPr/>
        </p:nvSpPr>
        <p:spPr bwMode="auto">
          <a:xfrm>
            <a:off x="8378206" y="1630134"/>
            <a:ext cx="342302" cy="73209"/>
          </a:xfrm>
          <a:custGeom>
            <a:avLst/>
            <a:gdLst>
              <a:gd name="T0" fmla="*/ 0 w 519"/>
              <a:gd name="T1" fmla="*/ 72 h 111"/>
              <a:gd name="T2" fmla="*/ 95 w 519"/>
              <a:gd name="T3" fmla="*/ 61 h 111"/>
              <a:gd name="T4" fmla="*/ 189 w 519"/>
              <a:gd name="T5" fmla="*/ 51 h 111"/>
              <a:gd name="T6" fmla="*/ 379 w 519"/>
              <a:gd name="T7" fmla="*/ 31 h 111"/>
              <a:gd name="T8" fmla="*/ 383 w 519"/>
              <a:gd name="T9" fmla="*/ 28 h 111"/>
              <a:gd name="T10" fmla="*/ 389 w 519"/>
              <a:gd name="T11" fmla="*/ 27 h 111"/>
              <a:gd name="T12" fmla="*/ 397 w 519"/>
              <a:gd name="T13" fmla="*/ 24 h 111"/>
              <a:gd name="T14" fmla="*/ 406 w 519"/>
              <a:gd name="T15" fmla="*/ 21 h 111"/>
              <a:gd name="T16" fmla="*/ 416 w 519"/>
              <a:gd name="T17" fmla="*/ 16 h 111"/>
              <a:gd name="T18" fmla="*/ 427 w 519"/>
              <a:gd name="T19" fmla="*/ 12 h 111"/>
              <a:gd name="T20" fmla="*/ 435 w 519"/>
              <a:gd name="T21" fmla="*/ 9 h 111"/>
              <a:gd name="T22" fmla="*/ 441 w 519"/>
              <a:gd name="T23" fmla="*/ 6 h 111"/>
              <a:gd name="T24" fmla="*/ 448 w 519"/>
              <a:gd name="T25" fmla="*/ 3 h 111"/>
              <a:gd name="T26" fmla="*/ 456 w 519"/>
              <a:gd name="T27" fmla="*/ 0 h 111"/>
              <a:gd name="T28" fmla="*/ 519 w 519"/>
              <a:gd name="T29" fmla="*/ 40 h 111"/>
              <a:gd name="T30" fmla="*/ 519 w 519"/>
              <a:gd name="T31" fmla="*/ 58 h 111"/>
              <a:gd name="T32" fmla="*/ 259 w 519"/>
              <a:gd name="T33" fmla="*/ 84 h 111"/>
              <a:gd name="T34" fmla="*/ 0 w 519"/>
              <a:gd name="T35" fmla="*/ 111 h 111"/>
              <a:gd name="T36" fmla="*/ 0 w 519"/>
              <a:gd name="T37" fmla="*/ 92 h 111"/>
              <a:gd name="T38" fmla="*/ 0 w 519"/>
              <a:gd name="T39" fmla="*/ 72 h 111"/>
              <a:gd name="T40" fmla="*/ 0 w 519"/>
              <a:gd name="T41" fmla="*/ 7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9" h="111">
                <a:moveTo>
                  <a:pt x="0" y="72"/>
                </a:moveTo>
                <a:lnTo>
                  <a:pt x="95" y="61"/>
                </a:lnTo>
                <a:lnTo>
                  <a:pt x="189" y="51"/>
                </a:lnTo>
                <a:lnTo>
                  <a:pt x="379" y="31"/>
                </a:lnTo>
                <a:lnTo>
                  <a:pt x="383" y="28"/>
                </a:lnTo>
                <a:lnTo>
                  <a:pt x="389" y="27"/>
                </a:lnTo>
                <a:lnTo>
                  <a:pt x="397" y="24"/>
                </a:lnTo>
                <a:lnTo>
                  <a:pt x="406" y="21"/>
                </a:lnTo>
                <a:lnTo>
                  <a:pt x="416" y="16"/>
                </a:lnTo>
                <a:lnTo>
                  <a:pt x="427" y="12"/>
                </a:lnTo>
                <a:lnTo>
                  <a:pt x="435" y="9"/>
                </a:lnTo>
                <a:lnTo>
                  <a:pt x="441" y="6"/>
                </a:lnTo>
                <a:lnTo>
                  <a:pt x="448" y="3"/>
                </a:lnTo>
                <a:lnTo>
                  <a:pt x="456" y="0"/>
                </a:lnTo>
                <a:lnTo>
                  <a:pt x="519" y="40"/>
                </a:lnTo>
                <a:lnTo>
                  <a:pt x="519" y="58"/>
                </a:lnTo>
                <a:lnTo>
                  <a:pt x="259" y="84"/>
                </a:lnTo>
                <a:lnTo>
                  <a:pt x="0" y="111"/>
                </a:lnTo>
                <a:lnTo>
                  <a:pt x="0" y="92"/>
                </a:lnTo>
                <a:lnTo>
                  <a:pt x="0" y="72"/>
                </a:lnTo>
                <a:lnTo>
                  <a:pt x="0" y="72"/>
                </a:lnTo>
              </a:path>
            </a:pathLst>
          </a:custGeom>
          <a:solidFill>
            <a:srgbClr val="FF0000"/>
          </a:solidFill>
          <a:ln w="17463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82"/>
          <p:cNvSpPr>
            <a:spLocks/>
          </p:cNvSpPr>
          <p:nvPr/>
        </p:nvSpPr>
        <p:spPr bwMode="auto">
          <a:xfrm>
            <a:off x="8173088" y="1951330"/>
            <a:ext cx="404299" cy="83102"/>
          </a:xfrm>
          <a:custGeom>
            <a:avLst/>
            <a:gdLst>
              <a:gd name="T0" fmla="*/ 613 w 613"/>
              <a:gd name="T1" fmla="*/ 36 h 126"/>
              <a:gd name="T2" fmla="*/ 613 w 613"/>
              <a:gd name="T3" fmla="*/ 46 h 126"/>
              <a:gd name="T4" fmla="*/ 613 w 613"/>
              <a:gd name="T5" fmla="*/ 58 h 126"/>
              <a:gd name="T6" fmla="*/ 493 w 613"/>
              <a:gd name="T7" fmla="*/ 69 h 126"/>
              <a:gd name="T8" fmla="*/ 374 w 613"/>
              <a:gd name="T9" fmla="*/ 81 h 126"/>
              <a:gd name="T10" fmla="*/ 135 w 613"/>
              <a:gd name="T11" fmla="*/ 103 h 126"/>
              <a:gd name="T12" fmla="*/ 127 w 613"/>
              <a:gd name="T13" fmla="*/ 105 h 126"/>
              <a:gd name="T14" fmla="*/ 120 w 613"/>
              <a:gd name="T15" fmla="*/ 106 h 126"/>
              <a:gd name="T16" fmla="*/ 111 w 613"/>
              <a:gd name="T17" fmla="*/ 108 h 126"/>
              <a:gd name="T18" fmla="*/ 102 w 613"/>
              <a:gd name="T19" fmla="*/ 111 h 126"/>
              <a:gd name="T20" fmla="*/ 91 w 613"/>
              <a:gd name="T21" fmla="*/ 114 h 126"/>
              <a:gd name="T22" fmla="*/ 81 w 613"/>
              <a:gd name="T23" fmla="*/ 117 h 126"/>
              <a:gd name="T24" fmla="*/ 70 w 613"/>
              <a:gd name="T25" fmla="*/ 120 h 126"/>
              <a:gd name="T26" fmla="*/ 58 w 613"/>
              <a:gd name="T27" fmla="*/ 126 h 126"/>
              <a:gd name="T28" fmla="*/ 0 w 613"/>
              <a:gd name="T29" fmla="*/ 72 h 126"/>
              <a:gd name="T30" fmla="*/ 243 w 613"/>
              <a:gd name="T31" fmla="*/ 49 h 126"/>
              <a:gd name="T32" fmla="*/ 487 w 613"/>
              <a:gd name="T33" fmla="*/ 27 h 126"/>
              <a:gd name="T34" fmla="*/ 491 w 613"/>
              <a:gd name="T35" fmla="*/ 25 h 126"/>
              <a:gd name="T36" fmla="*/ 497 w 613"/>
              <a:gd name="T37" fmla="*/ 22 h 126"/>
              <a:gd name="T38" fmla="*/ 503 w 613"/>
              <a:gd name="T39" fmla="*/ 19 h 126"/>
              <a:gd name="T40" fmla="*/ 511 w 613"/>
              <a:gd name="T41" fmla="*/ 16 h 126"/>
              <a:gd name="T42" fmla="*/ 520 w 613"/>
              <a:gd name="T43" fmla="*/ 13 h 126"/>
              <a:gd name="T44" fmla="*/ 529 w 613"/>
              <a:gd name="T45" fmla="*/ 9 h 126"/>
              <a:gd name="T46" fmla="*/ 538 w 613"/>
              <a:gd name="T47" fmla="*/ 4 h 126"/>
              <a:gd name="T48" fmla="*/ 550 w 613"/>
              <a:gd name="T49" fmla="*/ 0 h 126"/>
              <a:gd name="T50" fmla="*/ 613 w 613"/>
              <a:gd name="T51" fmla="*/ 36 h 126"/>
              <a:gd name="T52" fmla="*/ 613 w 613"/>
              <a:gd name="T53" fmla="*/ 3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13" h="126">
                <a:moveTo>
                  <a:pt x="613" y="36"/>
                </a:moveTo>
                <a:lnTo>
                  <a:pt x="613" y="46"/>
                </a:lnTo>
                <a:lnTo>
                  <a:pt x="613" y="58"/>
                </a:lnTo>
                <a:lnTo>
                  <a:pt x="493" y="69"/>
                </a:lnTo>
                <a:lnTo>
                  <a:pt x="374" y="81"/>
                </a:lnTo>
                <a:lnTo>
                  <a:pt x="135" y="103"/>
                </a:lnTo>
                <a:lnTo>
                  <a:pt x="127" y="105"/>
                </a:lnTo>
                <a:lnTo>
                  <a:pt x="120" y="106"/>
                </a:lnTo>
                <a:lnTo>
                  <a:pt x="111" y="108"/>
                </a:lnTo>
                <a:lnTo>
                  <a:pt x="102" y="111"/>
                </a:lnTo>
                <a:lnTo>
                  <a:pt x="91" y="114"/>
                </a:lnTo>
                <a:lnTo>
                  <a:pt x="81" y="117"/>
                </a:lnTo>
                <a:lnTo>
                  <a:pt x="70" y="120"/>
                </a:lnTo>
                <a:lnTo>
                  <a:pt x="58" y="126"/>
                </a:lnTo>
                <a:lnTo>
                  <a:pt x="0" y="72"/>
                </a:lnTo>
                <a:lnTo>
                  <a:pt x="243" y="49"/>
                </a:lnTo>
                <a:lnTo>
                  <a:pt x="487" y="27"/>
                </a:lnTo>
                <a:lnTo>
                  <a:pt x="491" y="25"/>
                </a:lnTo>
                <a:lnTo>
                  <a:pt x="497" y="22"/>
                </a:lnTo>
                <a:lnTo>
                  <a:pt x="503" y="19"/>
                </a:lnTo>
                <a:lnTo>
                  <a:pt x="511" y="16"/>
                </a:lnTo>
                <a:lnTo>
                  <a:pt x="520" y="13"/>
                </a:lnTo>
                <a:lnTo>
                  <a:pt x="529" y="9"/>
                </a:lnTo>
                <a:lnTo>
                  <a:pt x="538" y="4"/>
                </a:lnTo>
                <a:lnTo>
                  <a:pt x="550" y="0"/>
                </a:lnTo>
                <a:lnTo>
                  <a:pt x="613" y="36"/>
                </a:lnTo>
                <a:lnTo>
                  <a:pt x="613" y="36"/>
                </a:lnTo>
              </a:path>
            </a:pathLst>
          </a:custGeom>
          <a:solidFill>
            <a:srgbClr val="FF0000"/>
          </a:solidFill>
          <a:ln w="17463">
            <a:solidFill>
              <a:srgbClr val="EE606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39552" y="627534"/>
            <a:ext cx="151216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  <a:cs typeface="楷体" panose="02010609060101010101" charset="-122"/>
                <a:sym typeface="+mn-ea"/>
              </a:rPr>
              <a:t>评价要求</a:t>
            </a:r>
            <a:endParaRPr lang="zh-CN" altLang="en-US" sz="2400" b="1" dirty="0">
              <a:latin typeface="宋体" pitchFamily="2" charset="-122"/>
              <a:ea typeface="宋体" pitchFamily="2" charset="-122"/>
              <a:cs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2679" y="1442099"/>
            <a:ext cx="4400167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听的同学觉得故事讲得好，可以举点赞卡，并说明点赞的理由。也可以提出自己的问题或建议，讲故事的同学尽量解答。</a:t>
            </a:r>
          </a:p>
        </p:txBody>
      </p:sp>
      <p:sp>
        <p:nvSpPr>
          <p:cNvPr id="4" name="矩形 3"/>
          <p:cNvSpPr/>
          <p:nvPr/>
        </p:nvSpPr>
        <p:spPr>
          <a:xfrm>
            <a:off x="5364088" y="1635646"/>
            <a:ext cx="3312368" cy="21605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讲故事的同学也可以举点赞卡，表扬听故事的同学，并说明点赞的理由。</a:t>
            </a:r>
          </a:p>
        </p:txBody>
      </p:sp>
    </p:spTree>
    <p:extLst>
      <p:ext uri="{BB962C8B-B14F-4D97-AF65-F5344CB8AC3E}">
        <p14:creationId xmlns:p14="http://schemas.microsoft.com/office/powerpoint/2010/main" val="24198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611560" y="699542"/>
            <a:ext cx="5884862" cy="9124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人物对话的语气、动作与身份不相吻合。</a:t>
            </a:r>
            <a:endParaRPr lang="en-US" altLang="zh-CN" sz="24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11560" y="2040662"/>
            <a:ext cx="7346260" cy="606425"/>
          </a:xfrm>
          <a:prstGeom prst="roundRect">
            <a:avLst/>
          </a:prstGeom>
          <a:gradFill rotWithShape="1">
            <a:gsLst>
              <a:gs pos="0">
                <a:srgbClr val="02B3C5">
                  <a:tint val="50000"/>
                  <a:satMod val="300000"/>
                </a:srgbClr>
              </a:gs>
              <a:gs pos="35000">
                <a:srgbClr val="02B3C5">
                  <a:tint val="37000"/>
                  <a:satMod val="300000"/>
                </a:srgbClr>
              </a:gs>
              <a:gs pos="100000">
                <a:srgbClr val="02B3C5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2B3C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名医扁鹊替人诊治的时候，会是什么样的语气？他会怎么做？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611560" y="3084602"/>
            <a:ext cx="7346260" cy="640715"/>
          </a:xfrm>
          <a:prstGeom prst="roundRect">
            <a:avLst/>
          </a:prstGeom>
          <a:gradFill rotWithShape="1">
            <a:gsLst>
              <a:gs pos="0">
                <a:srgbClr val="02B3C5">
                  <a:tint val="50000"/>
                  <a:satMod val="300000"/>
                </a:srgbClr>
              </a:gs>
              <a:gs pos="35000">
                <a:srgbClr val="02B3C5">
                  <a:tint val="37000"/>
                  <a:satMod val="300000"/>
                </a:srgbClr>
              </a:gs>
              <a:gs pos="100000">
                <a:srgbClr val="02B3C5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2B3C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刘备三顾茅庐，当他见到诸葛亮的时候，他会说什么？怎么说？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13703" y="987574"/>
            <a:ext cx="3830955" cy="6386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故事讲述不清楚。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971600" y="2496422"/>
            <a:ext cx="2897644" cy="1148065"/>
          </a:xfrm>
          <a:prstGeom prst="roundRect">
            <a:avLst/>
          </a:prstGeom>
          <a:gradFill rotWithShape="1">
            <a:gsLst>
              <a:gs pos="0">
                <a:srgbClr val="02B3C5">
                  <a:tint val="50000"/>
                  <a:satMod val="300000"/>
                </a:srgbClr>
              </a:gs>
              <a:gs pos="35000">
                <a:srgbClr val="02B3C5">
                  <a:tint val="37000"/>
                  <a:satMod val="300000"/>
                </a:srgbClr>
              </a:gs>
              <a:gs pos="100000">
                <a:srgbClr val="02B3C5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2B3C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你是按照什么顺序讲的？</a:t>
            </a:r>
          </a:p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关键信息有没有讲出来？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699542"/>
            <a:ext cx="2713241" cy="3991838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4"/>
          <p:cNvSpPr>
            <a:spLocks/>
          </p:cNvSpPr>
          <p:nvPr/>
        </p:nvSpPr>
        <p:spPr bwMode="auto">
          <a:xfrm>
            <a:off x="854897" y="1292302"/>
            <a:ext cx="329644" cy="843889"/>
          </a:xfrm>
          <a:custGeom>
            <a:avLst/>
            <a:gdLst>
              <a:gd name="T0" fmla="*/ 265 w 275"/>
              <a:gd name="T1" fmla="*/ 202 h 704"/>
              <a:gd name="T2" fmla="*/ 261 w 275"/>
              <a:gd name="T3" fmla="*/ 265 h 704"/>
              <a:gd name="T4" fmla="*/ 252 w 275"/>
              <a:gd name="T5" fmla="*/ 328 h 704"/>
              <a:gd name="T6" fmla="*/ 239 w 275"/>
              <a:gd name="T7" fmla="*/ 393 h 704"/>
              <a:gd name="T8" fmla="*/ 222 w 275"/>
              <a:gd name="T9" fmla="*/ 449 h 704"/>
              <a:gd name="T10" fmla="*/ 201 w 275"/>
              <a:gd name="T11" fmla="*/ 499 h 704"/>
              <a:gd name="T12" fmla="*/ 179 w 275"/>
              <a:gd name="T13" fmla="*/ 544 h 704"/>
              <a:gd name="T14" fmla="*/ 153 w 275"/>
              <a:gd name="T15" fmla="*/ 584 h 704"/>
              <a:gd name="T16" fmla="*/ 124 w 275"/>
              <a:gd name="T17" fmla="*/ 618 h 704"/>
              <a:gd name="T18" fmla="*/ 91 w 275"/>
              <a:gd name="T19" fmla="*/ 649 h 704"/>
              <a:gd name="T20" fmla="*/ 56 w 275"/>
              <a:gd name="T21" fmla="*/ 677 h 704"/>
              <a:gd name="T22" fmla="*/ 39 w 275"/>
              <a:gd name="T23" fmla="*/ 688 h 704"/>
              <a:gd name="T24" fmla="*/ 26 w 275"/>
              <a:gd name="T25" fmla="*/ 696 h 704"/>
              <a:gd name="T26" fmla="*/ 14 w 275"/>
              <a:gd name="T27" fmla="*/ 702 h 704"/>
              <a:gd name="T28" fmla="*/ 6 w 275"/>
              <a:gd name="T29" fmla="*/ 704 h 704"/>
              <a:gd name="T30" fmla="*/ 2 w 275"/>
              <a:gd name="T31" fmla="*/ 704 h 704"/>
              <a:gd name="T32" fmla="*/ 0 w 275"/>
              <a:gd name="T33" fmla="*/ 700 h 704"/>
              <a:gd name="T34" fmla="*/ 4 w 275"/>
              <a:gd name="T35" fmla="*/ 690 h 704"/>
              <a:gd name="T36" fmla="*/ 15 w 275"/>
              <a:gd name="T37" fmla="*/ 680 h 704"/>
              <a:gd name="T38" fmla="*/ 35 w 275"/>
              <a:gd name="T39" fmla="*/ 665 h 704"/>
              <a:gd name="T40" fmla="*/ 59 w 275"/>
              <a:gd name="T41" fmla="*/ 641 h 704"/>
              <a:gd name="T42" fmla="*/ 88 w 275"/>
              <a:gd name="T43" fmla="*/ 608 h 704"/>
              <a:gd name="T44" fmla="*/ 115 w 275"/>
              <a:gd name="T45" fmla="*/ 569 h 704"/>
              <a:gd name="T46" fmla="*/ 142 w 275"/>
              <a:gd name="T47" fmla="*/ 523 h 704"/>
              <a:gd name="T48" fmla="*/ 168 w 275"/>
              <a:gd name="T49" fmla="*/ 469 h 704"/>
              <a:gd name="T50" fmla="*/ 188 w 275"/>
              <a:gd name="T51" fmla="*/ 411 h 704"/>
              <a:gd name="T52" fmla="*/ 201 w 275"/>
              <a:gd name="T53" fmla="*/ 349 h 704"/>
              <a:gd name="T54" fmla="*/ 210 w 275"/>
              <a:gd name="T55" fmla="*/ 285 h 704"/>
              <a:gd name="T56" fmla="*/ 215 w 275"/>
              <a:gd name="T57" fmla="*/ 223 h 704"/>
              <a:gd name="T58" fmla="*/ 215 w 275"/>
              <a:gd name="T59" fmla="*/ 176 h 704"/>
              <a:gd name="T60" fmla="*/ 214 w 275"/>
              <a:gd name="T61" fmla="*/ 150 h 704"/>
              <a:gd name="T62" fmla="*/ 213 w 275"/>
              <a:gd name="T63" fmla="*/ 126 h 704"/>
              <a:gd name="T64" fmla="*/ 212 w 275"/>
              <a:gd name="T65" fmla="*/ 106 h 704"/>
              <a:gd name="T66" fmla="*/ 210 w 275"/>
              <a:gd name="T67" fmla="*/ 89 h 704"/>
              <a:gd name="T68" fmla="*/ 209 w 275"/>
              <a:gd name="T69" fmla="*/ 74 h 704"/>
              <a:gd name="T70" fmla="*/ 205 w 275"/>
              <a:gd name="T71" fmla="*/ 52 h 704"/>
              <a:gd name="T72" fmla="*/ 199 w 275"/>
              <a:gd name="T73" fmla="*/ 36 h 704"/>
              <a:gd name="T74" fmla="*/ 191 w 275"/>
              <a:gd name="T75" fmla="*/ 25 h 704"/>
              <a:gd name="T76" fmla="*/ 186 w 275"/>
              <a:gd name="T77" fmla="*/ 18 h 704"/>
              <a:gd name="T78" fmla="*/ 186 w 275"/>
              <a:gd name="T79" fmla="*/ 10 h 704"/>
              <a:gd name="T80" fmla="*/ 190 w 275"/>
              <a:gd name="T81" fmla="*/ 3 h 704"/>
              <a:gd name="T82" fmla="*/ 199 w 275"/>
              <a:gd name="T83" fmla="*/ 0 h 704"/>
              <a:gd name="T84" fmla="*/ 213 w 275"/>
              <a:gd name="T85" fmla="*/ 1 h 704"/>
              <a:gd name="T86" fmla="*/ 231 w 275"/>
              <a:gd name="T87" fmla="*/ 7 h 704"/>
              <a:gd name="T88" fmla="*/ 252 w 275"/>
              <a:gd name="T89" fmla="*/ 15 h 704"/>
              <a:gd name="T90" fmla="*/ 266 w 275"/>
              <a:gd name="T91" fmla="*/ 21 h 704"/>
              <a:gd name="T92" fmla="*/ 274 w 275"/>
              <a:gd name="T93" fmla="*/ 29 h 704"/>
              <a:gd name="T94" fmla="*/ 275 w 275"/>
              <a:gd name="T95" fmla="*/ 37 h 704"/>
              <a:gd name="T96" fmla="*/ 272 w 275"/>
              <a:gd name="T97" fmla="*/ 54 h 704"/>
              <a:gd name="T98" fmla="*/ 270 w 275"/>
              <a:gd name="T99" fmla="*/ 64 h 704"/>
              <a:gd name="T100" fmla="*/ 268 w 275"/>
              <a:gd name="T101" fmla="*/ 74 h 704"/>
              <a:gd name="T102" fmla="*/ 267 w 275"/>
              <a:gd name="T103" fmla="*/ 90 h 704"/>
              <a:gd name="T104" fmla="*/ 265 w 275"/>
              <a:gd name="T105" fmla="*/ 109 h 704"/>
              <a:gd name="T106" fmla="*/ 263 w 275"/>
              <a:gd name="T107" fmla="*/ 133 h 704"/>
              <a:gd name="T108" fmla="*/ 263 w 275"/>
              <a:gd name="T109" fmla="*/ 161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5" h="704">
                <a:moveTo>
                  <a:pt x="263" y="161"/>
                </a:moveTo>
                <a:lnTo>
                  <a:pt x="265" y="182"/>
                </a:lnTo>
                <a:lnTo>
                  <a:pt x="265" y="202"/>
                </a:lnTo>
                <a:lnTo>
                  <a:pt x="265" y="223"/>
                </a:lnTo>
                <a:lnTo>
                  <a:pt x="263" y="244"/>
                </a:lnTo>
                <a:lnTo>
                  <a:pt x="261" y="265"/>
                </a:lnTo>
                <a:lnTo>
                  <a:pt x="259" y="287"/>
                </a:lnTo>
                <a:lnTo>
                  <a:pt x="257" y="307"/>
                </a:lnTo>
                <a:lnTo>
                  <a:pt x="252" y="328"/>
                </a:lnTo>
                <a:lnTo>
                  <a:pt x="249" y="351"/>
                </a:lnTo>
                <a:lnTo>
                  <a:pt x="244" y="372"/>
                </a:lnTo>
                <a:lnTo>
                  <a:pt x="239" y="393"/>
                </a:lnTo>
                <a:lnTo>
                  <a:pt x="233" y="412"/>
                </a:lnTo>
                <a:lnTo>
                  <a:pt x="227" y="431"/>
                </a:lnTo>
                <a:lnTo>
                  <a:pt x="222" y="449"/>
                </a:lnTo>
                <a:lnTo>
                  <a:pt x="215" y="466"/>
                </a:lnTo>
                <a:lnTo>
                  <a:pt x="209" y="483"/>
                </a:lnTo>
                <a:lnTo>
                  <a:pt x="201" y="499"/>
                </a:lnTo>
                <a:lnTo>
                  <a:pt x="195" y="514"/>
                </a:lnTo>
                <a:lnTo>
                  <a:pt x="187" y="529"/>
                </a:lnTo>
                <a:lnTo>
                  <a:pt x="179" y="544"/>
                </a:lnTo>
                <a:lnTo>
                  <a:pt x="170" y="558"/>
                </a:lnTo>
                <a:lnTo>
                  <a:pt x="162" y="572"/>
                </a:lnTo>
                <a:lnTo>
                  <a:pt x="153" y="584"/>
                </a:lnTo>
                <a:lnTo>
                  <a:pt x="143" y="596"/>
                </a:lnTo>
                <a:lnTo>
                  <a:pt x="134" y="607"/>
                </a:lnTo>
                <a:lnTo>
                  <a:pt x="124" y="618"/>
                </a:lnTo>
                <a:lnTo>
                  <a:pt x="114" y="628"/>
                </a:lnTo>
                <a:lnTo>
                  <a:pt x="102" y="639"/>
                </a:lnTo>
                <a:lnTo>
                  <a:pt x="91" y="649"/>
                </a:lnTo>
                <a:lnTo>
                  <a:pt x="80" y="658"/>
                </a:lnTo>
                <a:lnTo>
                  <a:pt x="68" y="668"/>
                </a:lnTo>
                <a:lnTo>
                  <a:pt x="56" y="677"/>
                </a:lnTo>
                <a:lnTo>
                  <a:pt x="50" y="680"/>
                </a:lnTo>
                <a:lnTo>
                  <a:pt x="45" y="685"/>
                </a:lnTo>
                <a:lnTo>
                  <a:pt x="39" y="688"/>
                </a:lnTo>
                <a:lnTo>
                  <a:pt x="35" y="692"/>
                </a:lnTo>
                <a:lnTo>
                  <a:pt x="29" y="694"/>
                </a:lnTo>
                <a:lnTo>
                  <a:pt x="26" y="696"/>
                </a:lnTo>
                <a:lnTo>
                  <a:pt x="21" y="698"/>
                </a:lnTo>
                <a:lnTo>
                  <a:pt x="18" y="700"/>
                </a:lnTo>
                <a:lnTo>
                  <a:pt x="14" y="702"/>
                </a:lnTo>
                <a:lnTo>
                  <a:pt x="12" y="703"/>
                </a:lnTo>
                <a:lnTo>
                  <a:pt x="9" y="703"/>
                </a:lnTo>
                <a:lnTo>
                  <a:pt x="6" y="704"/>
                </a:lnTo>
                <a:lnTo>
                  <a:pt x="5" y="704"/>
                </a:lnTo>
                <a:lnTo>
                  <a:pt x="3" y="704"/>
                </a:lnTo>
                <a:lnTo>
                  <a:pt x="2" y="704"/>
                </a:lnTo>
                <a:lnTo>
                  <a:pt x="1" y="703"/>
                </a:lnTo>
                <a:lnTo>
                  <a:pt x="1" y="702"/>
                </a:lnTo>
                <a:lnTo>
                  <a:pt x="0" y="700"/>
                </a:lnTo>
                <a:lnTo>
                  <a:pt x="1" y="697"/>
                </a:lnTo>
                <a:lnTo>
                  <a:pt x="2" y="694"/>
                </a:lnTo>
                <a:lnTo>
                  <a:pt x="4" y="690"/>
                </a:lnTo>
                <a:lnTo>
                  <a:pt x="6" y="687"/>
                </a:lnTo>
                <a:lnTo>
                  <a:pt x="11" y="684"/>
                </a:lnTo>
                <a:lnTo>
                  <a:pt x="15" y="680"/>
                </a:lnTo>
                <a:lnTo>
                  <a:pt x="21" y="676"/>
                </a:lnTo>
                <a:lnTo>
                  <a:pt x="28" y="670"/>
                </a:lnTo>
                <a:lnTo>
                  <a:pt x="35" y="665"/>
                </a:lnTo>
                <a:lnTo>
                  <a:pt x="42" y="658"/>
                </a:lnTo>
                <a:lnTo>
                  <a:pt x="50" y="650"/>
                </a:lnTo>
                <a:lnTo>
                  <a:pt x="59" y="641"/>
                </a:lnTo>
                <a:lnTo>
                  <a:pt x="68" y="631"/>
                </a:lnTo>
                <a:lnTo>
                  <a:pt x="77" y="619"/>
                </a:lnTo>
                <a:lnTo>
                  <a:pt x="88" y="608"/>
                </a:lnTo>
                <a:lnTo>
                  <a:pt x="97" y="596"/>
                </a:lnTo>
                <a:lnTo>
                  <a:pt x="106" y="582"/>
                </a:lnTo>
                <a:lnTo>
                  <a:pt x="115" y="569"/>
                </a:lnTo>
                <a:lnTo>
                  <a:pt x="124" y="555"/>
                </a:lnTo>
                <a:lnTo>
                  <a:pt x="133" y="539"/>
                </a:lnTo>
                <a:lnTo>
                  <a:pt x="142" y="523"/>
                </a:lnTo>
                <a:lnTo>
                  <a:pt x="151" y="505"/>
                </a:lnTo>
                <a:lnTo>
                  <a:pt x="160" y="489"/>
                </a:lnTo>
                <a:lnTo>
                  <a:pt x="168" y="469"/>
                </a:lnTo>
                <a:lnTo>
                  <a:pt x="174" y="450"/>
                </a:lnTo>
                <a:lnTo>
                  <a:pt x="181" y="431"/>
                </a:lnTo>
                <a:lnTo>
                  <a:pt x="188" y="411"/>
                </a:lnTo>
                <a:lnTo>
                  <a:pt x="192" y="390"/>
                </a:lnTo>
                <a:lnTo>
                  <a:pt x="197" y="370"/>
                </a:lnTo>
                <a:lnTo>
                  <a:pt x="201" y="349"/>
                </a:lnTo>
                <a:lnTo>
                  <a:pt x="205" y="327"/>
                </a:lnTo>
                <a:lnTo>
                  <a:pt x="208" y="306"/>
                </a:lnTo>
                <a:lnTo>
                  <a:pt x="210" y="285"/>
                </a:lnTo>
                <a:lnTo>
                  <a:pt x="213" y="264"/>
                </a:lnTo>
                <a:lnTo>
                  <a:pt x="214" y="244"/>
                </a:lnTo>
                <a:lnTo>
                  <a:pt x="215" y="223"/>
                </a:lnTo>
                <a:lnTo>
                  <a:pt x="216" y="204"/>
                </a:lnTo>
                <a:lnTo>
                  <a:pt x="216" y="185"/>
                </a:lnTo>
                <a:lnTo>
                  <a:pt x="215" y="176"/>
                </a:lnTo>
                <a:lnTo>
                  <a:pt x="215" y="167"/>
                </a:lnTo>
                <a:lnTo>
                  <a:pt x="215" y="158"/>
                </a:lnTo>
                <a:lnTo>
                  <a:pt x="214" y="150"/>
                </a:lnTo>
                <a:lnTo>
                  <a:pt x="214" y="142"/>
                </a:lnTo>
                <a:lnTo>
                  <a:pt x="213" y="134"/>
                </a:lnTo>
                <a:lnTo>
                  <a:pt x="213" y="126"/>
                </a:lnTo>
                <a:lnTo>
                  <a:pt x="213" y="120"/>
                </a:lnTo>
                <a:lnTo>
                  <a:pt x="213" y="113"/>
                </a:lnTo>
                <a:lnTo>
                  <a:pt x="212" y="106"/>
                </a:lnTo>
                <a:lnTo>
                  <a:pt x="212" y="100"/>
                </a:lnTo>
                <a:lnTo>
                  <a:pt x="212" y="95"/>
                </a:lnTo>
                <a:lnTo>
                  <a:pt x="210" y="89"/>
                </a:lnTo>
                <a:lnTo>
                  <a:pt x="210" y="83"/>
                </a:lnTo>
                <a:lnTo>
                  <a:pt x="209" y="79"/>
                </a:lnTo>
                <a:lnTo>
                  <a:pt x="209" y="74"/>
                </a:lnTo>
                <a:lnTo>
                  <a:pt x="207" y="67"/>
                </a:lnTo>
                <a:lnTo>
                  <a:pt x="206" y="59"/>
                </a:lnTo>
                <a:lnTo>
                  <a:pt x="205" y="52"/>
                </a:lnTo>
                <a:lnTo>
                  <a:pt x="203" y="46"/>
                </a:lnTo>
                <a:lnTo>
                  <a:pt x="201" y="41"/>
                </a:lnTo>
                <a:lnTo>
                  <a:pt x="199" y="36"/>
                </a:lnTo>
                <a:lnTo>
                  <a:pt x="197" y="32"/>
                </a:lnTo>
                <a:lnTo>
                  <a:pt x="195" y="27"/>
                </a:lnTo>
                <a:lnTo>
                  <a:pt x="191" y="25"/>
                </a:lnTo>
                <a:lnTo>
                  <a:pt x="188" y="23"/>
                </a:lnTo>
                <a:lnTo>
                  <a:pt x="187" y="20"/>
                </a:lnTo>
                <a:lnTo>
                  <a:pt x="186" y="18"/>
                </a:lnTo>
                <a:lnTo>
                  <a:pt x="185" y="15"/>
                </a:lnTo>
                <a:lnTo>
                  <a:pt x="186" y="12"/>
                </a:lnTo>
                <a:lnTo>
                  <a:pt x="186" y="10"/>
                </a:lnTo>
                <a:lnTo>
                  <a:pt x="187" y="8"/>
                </a:lnTo>
                <a:lnTo>
                  <a:pt x="189" y="6"/>
                </a:lnTo>
                <a:lnTo>
                  <a:pt x="190" y="3"/>
                </a:lnTo>
                <a:lnTo>
                  <a:pt x="192" y="1"/>
                </a:lnTo>
                <a:lnTo>
                  <a:pt x="196" y="0"/>
                </a:lnTo>
                <a:lnTo>
                  <a:pt x="199" y="0"/>
                </a:lnTo>
                <a:lnTo>
                  <a:pt x="203" y="0"/>
                </a:lnTo>
                <a:lnTo>
                  <a:pt x="207" y="0"/>
                </a:lnTo>
                <a:lnTo>
                  <a:pt x="213" y="1"/>
                </a:lnTo>
                <a:lnTo>
                  <a:pt x="217" y="2"/>
                </a:lnTo>
                <a:lnTo>
                  <a:pt x="222" y="3"/>
                </a:lnTo>
                <a:lnTo>
                  <a:pt x="231" y="7"/>
                </a:lnTo>
                <a:lnTo>
                  <a:pt x="242" y="10"/>
                </a:lnTo>
                <a:lnTo>
                  <a:pt x="248" y="12"/>
                </a:lnTo>
                <a:lnTo>
                  <a:pt x="252" y="15"/>
                </a:lnTo>
                <a:lnTo>
                  <a:pt x="258" y="17"/>
                </a:lnTo>
                <a:lnTo>
                  <a:pt x="262" y="19"/>
                </a:lnTo>
                <a:lnTo>
                  <a:pt x="266" y="21"/>
                </a:lnTo>
                <a:lnTo>
                  <a:pt x="269" y="25"/>
                </a:lnTo>
                <a:lnTo>
                  <a:pt x="271" y="27"/>
                </a:lnTo>
                <a:lnTo>
                  <a:pt x="274" y="29"/>
                </a:lnTo>
                <a:lnTo>
                  <a:pt x="274" y="32"/>
                </a:lnTo>
                <a:lnTo>
                  <a:pt x="275" y="34"/>
                </a:lnTo>
                <a:lnTo>
                  <a:pt x="275" y="37"/>
                </a:lnTo>
                <a:lnTo>
                  <a:pt x="275" y="39"/>
                </a:lnTo>
                <a:lnTo>
                  <a:pt x="274" y="46"/>
                </a:lnTo>
                <a:lnTo>
                  <a:pt x="272" y="54"/>
                </a:lnTo>
                <a:lnTo>
                  <a:pt x="272" y="58"/>
                </a:lnTo>
                <a:lnTo>
                  <a:pt x="271" y="61"/>
                </a:lnTo>
                <a:lnTo>
                  <a:pt x="270" y="64"/>
                </a:lnTo>
                <a:lnTo>
                  <a:pt x="269" y="67"/>
                </a:lnTo>
                <a:lnTo>
                  <a:pt x="269" y="71"/>
                </a:lnTo>
                <a:lnTo>
                  <a:pt x="268" y="74"/>
                </a:lnTo>
                <a:lnTo>
                  <a:pt x="268" y="79"/>
                </a:lnTo>
                <a:lnTo>
                  <a:pt x="267" y="85"/>
                </a:lnTo>
                <a:lnTo>
                  <a:pt x="267" y="90"/>
                </a:lnTo>
                <a:lnTo>
                  <a:pt x="266" y="96"/>
                </a:lnTo>
                <a:lnTo>
                  <a:pt x="266" y="103"/>
                </a:lnTo>
                <a:lnTo>
                  <a:pt x="265" y="109"/>
                </a:lnTo>
                <a:lnTo>
                  <a:pt x="265" y="117"/>
                </a:lnTo>
                <a:lnTo>
                  <a:pt x="265" y="125"/>
                </a:lnTo>
                <a:lnTo>
                  <a:pt x="263" y="133"/>
                </a:lnTo>
                <a:lnTo>
                  <a:pt x="263" y="142"/>
                </a:lnTo>
                <a:lnTo>
                  <a:pt x="263" y="151"/>
                </a:lnTo>
                <a:lnTo>
                  <a:pt x="263" y="161"/>
                </a:lnTo>
                <a:lnTo>
                  <a:pt x="263" y="161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968774" y="1557216"/>
            <a:ext cx="81512" cy="213370"/>
          </a:xfrm>
          <a:custGeom>
            <a:avLst/>
            <a:gdLst>
              <a:gd name="T0" fmla="*/ 34 w 68"/>
              <a:gd name="T1" fmla="*/ 177 h 178"/>
              <a:gd name="T2" fmla="*/ 29 w 68"/>
              <a:gd name="T3" fmla="*/ 175 h 178"/>
              <a:gd name="T4" fmla="*/ 24 w 68"/>
              <a:gd name="T5" fmla="*/ 170 h 178"/>
              <a:gd name="T6" fmla="*/ 19 w 68"/>
              <a:gd name="T7" fmla="*/ 163 h 178"/>
              <a:gd name="T8" fmla="*/ 12 w 68"/>
              <a:gd name="T9" fmla="*/ 154 h 178"/>
              <a:gd name="T10" fmla="*/ 6 w 68"/>
              <a:gd name="T11" fmla="*/ 147 h 178"/>
              <a:gd name="T12" fmla="*/ 3 w 68"/>
              <a:gd name="T13" fmla="*/ 140 h 178"/>
              <a:gd name="T14" fmla="*/ 2 w 68"/>
              <a:gd name="T15" fmla="*/ 133 h 178"/>
              <a:gd name="T16" fmla="*/ 2 w 68"/>
              <a:gd name="T17" fmla="*/ 130 h 178"/>
              <a:gd name="T18" fmla="*/ 3 w 68"/>
              <a:gd name="T19" fmla="*/ 123 h 178"/>
              <a:gd name="T20" fmla="*/ 6 w 68"/>
              <a:gd name="T21" fmla="*/ 114 h 178"/>
              <a:gd name="T22" fmla="*/ 12 w 68"/>
              <a:gd name="T23" fmla="*/ 102 h 178"/>
              <a:gd name="T24" fmla="*/ 19 w 68"/>
              <a:gd name="T25" fmla="*/ 87 h 178"/>
              <a:gd name="T26" fmla="*/ 22 w 68"/>
              <a:gd name="T27" fmla="*/ 71 h 178"/>
              <a:gd name="T28" fmla="*/ 25 w 68"/>
              <a:gd name="T29" fmla="*/ 57 h 178"/>
              <a:gd name="T30" fmla="*/ 26 w 68"/>
              <a:gd name="T31" fmla="*/ 42 h 178"/>
              <a:gd name="T32" fmla="*/ 26 w 68"/>
              <a:gd name="T33" fmla="*/ 27 h 178"/>
              <a:gd name="T34" fmla="*/ 28 w 68"/>
              <a:gd name="T35" fmla="*/ 16 h 178"/>
              <a:gd name="T36" fmla="*/ 30 w 68"/>
              <a:gd name="T37" fmla="*/ 7 h 178"/>
              <a:gd name="T38" fmla="*/ 32 w 68"/>
              <a:gd name="T39" fmla="*/ 2 h 178"/>
              <a:gd name="T40" fmla="*/ 35 w 68"/>
              <a:gd name="T41" fmla="*/ 1 h 178"/>
              <a:gd name="T42" fmla="*/ 38 w 68"/>
              <a:gd name="T43" fmla="*/ 4 h 178"/>
              <a:gd name="T44" fmla="*/ 41 w 68"/>
              <a:gd name="T45" fmla="*/ 8 h 178"/>
              <a:gd name="T46" fmla="*/ 46 w 68"/>
              <a:gd name="T47" fmla="*/ 14 h 178"/>
              <a:gd name="T48" fmla="*/ 51 w 68"/>
              <a:gd name="T49" fmla="*/ 23 h 178"/>
              <a:gd name="T50" fmla="*/ 56 w 68"/>
              <a:gd name="T51" fmla="*/ 34 h 178"/>
              <a:gd name="T52" fmla="*/ 61 w 68"/>
              <a:gd name="T53" fmla="*/ 48 h 178"/>
              <a:gd name="T54" fmla="*/ 65 w 68"/>
              <a:gd name="T55" fmla="*/ 62 h 178"/>
              <a:gd name="T56" fmla="*/ 67 w 68"/>
              <a:gd name="T57" fmla="*/ 79 h 178"/>
              <a:gd name="T58" fmla="*/ 68 w 68"/>
              <a:gd name="T59" fmla="*/ 97 h 178"/>
              <a:gd name="T60" fmla="*/ 66 w 68"/>
              <a:gd name="T61" fmla="*/ 115 h 178"/>
              <a:gd name="T62" fmla="*/ 61 w 68"/>
              <a:gd name="T63" fmla="*/ 132 h 178"/>
              <a:gd name="T64" fmla="*/ 57 w 68"/>
              <a:gd name="T65" fmla="*/ 149 h 178"/>
              <a:gd name="T66" fmla="*/ 51 w 68"/>
              <a:gd name="T67" fmla="*/ 163 h 178"/>
              <a:gd name="T68" fmla="*/ 47 w 68"/>
              <a:gd name="T69" fmla="*/ 170 h 178"/>
              <a:gd name="T70" fmla="*/ 44 w 68"/>
              <a:gd name="T71" fmla="*/ 174 h 178"/>
              <a:gd name="T72" fmla="*/ 41 w 68"/>
              <a:gd name="T73" fmla="*/ 176 h 178"/>
              <a:gd name="T74" fmla="*/ 39 w 68"/>
              <a:gd name="T75" fmla="*/ 177 h 178"/>
              <a:gd name="T76" fmla="*/ 38 w 68"/>
              <a:gd name="T77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8" h="178">
                <a:moveTo>
                  <a:pt x="38" y="178"/>
                </a:moveTo>
                <a:lnTo>
                  <a:pt x="34" y="177"/>
                </a:lnTo>
                <a:lnTo>
                  <a:pt x="32" y="176"/>
                </a:lnTo>
                <a:lnTo>
                  <a:pt x="29" y="175"/>
                </a:lnTo>
                <a:lnTo>
                  <a:pt x="26" y="173"/>
                </a:lnTo>
                <a:lnTo>
                  <a:pt x="24" y="170"/>
                </a:lnTo>
                <a:lnTo>
                  <a:pt x="21" y="167"/>
                </a:lnTo>
                <a:lnTo>
                  <a:pt x="19" y="163"/>
                </a:lnTo>
                <a:lnTo>
                  <a:pt x="15" y="158"/>
                </a:lnTo>
                <a:lnTo>
                  <a:pt x="12" y="154"/>
                </a:lnTo>
                <a:lnTo>
                  <a:pt x="8" y="150"/>
                </a:lnTo>
                <a:lnTo>
                  <a:pt x="6" y="147"/>
                </a:lnTo>
                <a:lnTo>
                  <a:pt x="4" y="143"/>
                </a:lnTo>
                <a:lnTo>
                  <a:pt x="3" y="140"/>
                </a:lnTo>
                <a:lnTo>
                  <a:pt x="2" y="137"/>
                </a:lnTo>
                <a:lnTo>
                  <a:pt x="2" y="133"/>
                </a:lnTo>
                <a:lnTo>
                  <a:pt x="0" y="131"/>
                </a:lnTo>
                <a:lnTo>
                  <a:pt x="2" y="130"/>
                </a:lnTo>
                <a:lnTo>
                  <a:pt x="2" y="126"/>
                </a:lnTo>
                <a:lnTo>
                  <a:pt x="3" y="123"/>
                </a:lnTo>
                <a:lnTo>
                  <a:pt x="4" y="119"/>
                </a:lnTo>
                <a:lnTo>
                  <a:pt x="6" y="114"/>
                </a:lnTo>
                <a:lnTo>
                  <a:pt x="8" y="108"/>
                </a:lnTo>
                <a:lnTo>
                  <a:pt x="12" y="102"/>
                </a:lnTo>
                <a:lnTo>
                  <a:pt x="15" y="94"/>
                </a:lnTo>
                <a:lnTo>
                  <a:pt x="19" y="87"/>
                </a:lnTo>
                <a:lnTo>
                  <a:pt x="21" y="79"/>
                </a:lnTo>
                <a:lnTo>
                  <a:pt x="22" y="71"/>
                </a:lnTo>
                <a:lnTo>
                  <a:pt x="24" y="64"/>
                </a:lnTo>
                <a:lnTo>
                  <a:pt x="25" y="57"/>
                </a:lnTo>
                <a:lnTo>
                  <a:pt x="25" y="49"/>
                </a:lnTo>
                <a:lnTo>
                  <a:pt x="26" y="42"/>
                </a:lnTo>
                <a:lnTo>
                  <a:pt x="26" y="34"/>
                </a:lnTo>
                <a:lnTo>
                  <a:pt x="26" y="27"/>
                </a:lnTo>
                <a:lnTo>
                  <a:pt x="28" y="20"/>
                </a:lnTo>
                <a:lnTo>
                  <a:pt x="28" y="16"/>
                </a:lnTo>
                <a:lnTo>
                  <a:pt x="29" y="11"/>
                </a:lnTo>
                <a:lnTo>
                  <a:pt x="30" y="7"/>
                </a:lnTo>
                <a:lnTo>
                  <a:pt x="31" y="5"/>
                </a:lnTo>
                <a:lnTo>
                  <a:pt x="32" y="2"/>
                </a:lnTo>
                <a:lnTo>
                  <a:pt x="33" y="0"/>
                </a:lnTo>
                <a:lnTo>
                  <a:pt x="35" y="1"/>
                </a:lnTo>
                <a:lnTo>
                  <a:pt x="37" y="1"/>
                </a:lnTo>
                <a:lnTo>
                  <a:pt x="38" y="4"/>
                </a:lnTo>
                <a:lnTo>
                  <a:pt x="40" y="5"/>
                </a:lnTo>
                <a:lnTo>
                  <a:pt x="41" y="8"/>
                </a:lnTo>
                <a:lnTo>
                  <a:pt x="43" y="10"/>
                </a:lnTo>
                <a:lnTo>
                  <a:pt x="46" y="14"/>
                </a:lnTo>
                <a:lnTo>
                  <a:pt x="48" y="17"/>
                </a:lnTo>
                <a:lnTo>
                  <a:pt x="51" y="23"/>
                </a:lnTo>
                <a:lnTo>
                  <a:pt x="53" y="28"/>
                </a:lnTo>
                <a:lnTo>
                  <a:pt x="56" y="34"/>
                </a:lnTo>
                <a:lnTo>
                  <a:pt x="59" y="41"/>
                </a:lnTo>
                <a:lnTo>
                  <a:pt x="61" y="48"/>
                </a:lnTo>
                <a:lnTo>
                  <a:pt x="64" y="54"/>
                </a:lnTo>
                <a:lnTo>
                  <a:pt x="65" y="62"/>
                </a:lnTo>
                <a:lnTo>
                  <a:pt x="67" y="71"/>
                </a:lnTo>
                <a:lnTo>
                  <a:pt x="67" y="79"/>
                </a:lnTo>
                <a:lnTo>
                  <a:pt x="68" y="88"/>
                </a:lnTo>
                <a:lnTo>
                  <a:pt x="68" y="97"/>
                </a:lnTo>
                <a:lnTo>
                  <a:pt x="67" y="106"/>
                </a:lnTo>
                <a:lnTo>
                  <a:pt x="66" y="115"/>
                </a:lnTo>
                <a:lnTo>
                  <a:pt x="64" y="123"/>
                </a:lnTo>
                <a:lnTo>
                  <a:pt x="61" y="132"/>
                </a:lnTo>
                <a:lnTo>
                  <a:pt x="59" y="141"/>
                </a:lnTo>
                <a:lnTo>
                  <a:pt x="57" y="149"/>
                </a:lnTo>
                <a:lnTo>
                  <a:pt x="53" y="157"/>
                </a:lnTo>
                <a:lnTo>
                  <a:pt x="51" y="163"/>
                </a:lnTo>
                <a:lnTo>
                  <a:pt x="48" y="168"/>
                </a:lnTo>
                <a:lnTo>
                  <a:pt x="47" y="170"/>
                </a:lnTo>
                <a:lnTo>
                  <a:pt x="46" y="173"/>
                </a:lnTo>
                <a:lnTo>
                  <a:pt x="44" y="174"/>
                </a:lnTo>
                <a:lnTo>
                  <a:pt x="43" y="175"/>
                </a:lnTo>
                <a:lnTo>
                  <a:pt x="41" y="176"/>
                </a:lnTo>
                <a:lnTo>
                  <a:pt x="40" y="177"/>
                </a:lnTo>
                <a:lnTo>
                  <a:pt x="39" y="177"/>
                </a:lnTo>
                <a:lnTo>
                  <a:pt x="38" y="178"/>
                </a:lnTo>
                <a:lnTo>
                  <a:pt x="38" y="178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>
            <a:off x="681085" y="1430153"/>
            <a:ext cx="293683" cy="76717"/>
          </a:xfrm>
          <a:custGeom>
            <a:avLst/>
            <a:gdLst>
              <a:gd name="T0" fmla="*/ 96 w 245"/>
              <a:gd name="T1" fmla="*/ 17 h 64"/>
              <a:gd name="T2" fmla="*/ 113 w 245"/>
              <a:gd name="T3" fmla="*/ 12 h 64"/>
              <a:gd name="T4" fmla="*/ 128 w 245"/>
              <a:gd name="T5" fmla="*/ 9 h 64"/>
              <a:gd name="T6" fmla="*/ 141 w 245"/>
              <a:gd name="T7" fmla="*/ 6 h 64"/>
              <a:gd name="T8" fmla="*/ 154 w 245"/>
              <a:gd name="T9" fmla="*/ 3 h 64"/>
              <a:gd name="T10" fmla="*/ 165 w 245"/>
              <a:gd name="T11" fmla="*/ 1 h 64"/>
              <a:gd name="T12" fmla="*/ 175 w 245"/>
              <a:gd name="T13" fmla="*/ 0 h 64"/>
              <a:gd name="T14" fmla="*/ 183 w 245"/>
              <a:gd name="T15" fmla="*/ 0 h 64"/>
              <a:gd name="T16" fmla="*/ 193 w 245"/>
              <a:gd name="T17" fmla="*/ 0 h 64"/>
              <a:gd name="T18" fmla="*/ 206 w 245"/>
              <a:gd name="T19" fmla="*/ 0 h 64"/>
              <a:gd name="T20" fmla="*/ 216 w 245"/>
              <a:gd name="T21" fmla="*/ 0 h 64"/>
              <a:gd name="T22" fmla="*/ 226 w 245"/>
              <a:gd name="T23" fmla="*/ 2 h 64"/>
              <a:gd name="T24" fmla="*/ 234 w 245"/>
              <a:gd name="T25" fmla="*/ 5 h 64"/>
              <a:gd name="T26" fmla="*/ 239 w 245"/>
              <a:gd name="T27" fmla="*/ 8 h 64"/>
              <a:gd name="T28" fmla="*/ 243 w 245"/>
              <a:gd name="T29" fmla="*/ 11 h 64"/>
              <a:gd name="T30" fmla="*/ 244 w 245"/>
              <a:gd name="T31" fmla="*/ 15 h 64"/>
              <a:gd name="T32" fmla="*/ 244 w 245"/>
              <a:gd name="T33" fmla="*/ 18 h 64"/>
              <a:gd name="T34" fmla="*/ 243 w 245"/>
              <a:gd name="T35" fmla="*/ 20 h 64"/>
              <a:gd name="T36" fmla="*/ 240 w 245"/>
              <a:gd name="T37" fmla="*/ 23 h 64"/>
              <a:gd name="T38" fmla="*/ 236 w 245"/>
              <a:gd name="T39" fmla="*/ 25 h 64"/>
              <a:gd name="T40" fmla="*/ 231 w 245"/>
              <a:gd name="T41" fmla="*/ 28 h 64"/>
              <a:gd name="T42" fmla="*/ 225 w 245"/>
              <a:gd name="T43" fmla="*/ 32 h 64"/>
              <a:gd name="T44" fmla="*/ 213 w 245"/>
              <a:gd name="T45" fmla="*/ 36 h 64"/>
              <a:gd name="T46" fmla="*/ 194 w 245"/>
              <a:gd name="T47" fmla="*/ 43 h 64"/>
              <a:gd name="T48" fmla="*/ 173 w 245"/>
              <a:gd name="T49" fmla="*/ 50 h 64"/>
              <a:gd name="T50" fmla="*/ 148 w 245"/>
              <a:gd name="T51" fmla="*/ 54 h 64"/>
              <a:gd name="T52" fmla="*/ 121 w 245"/>
              <a:gd name="T53" fmla="*/ 59 h 64"/>
              <a:gd name="T54" fmla="*/ 98 w 245"/>
              <a:gd name="T55" fmla="*/ 61 h 64"/>
              <a:gd name="T56" fmla="*/ 85 w 245"/>
              <a:gd name="T57" fmla="*/ 63 h 64"/>
              <a:gd name="T58" fmla="*/ 73 w 245"/>
              <a:gd name="T59" fmla="*/ 64 h 64"/>
              <a:gd name="T60" fmla="*/ 61 w 245"/>
              <a:gd name="T61" fmla="*/ 64 h 64"/>
              <a:gd name="T62" fmla="*/ 52 w 245"/>
              <a:gd name="T63" fmla="*/ 64 h 64"/>
              <a:gd name="T64" fmla="*/ 43 w 245"/>
              <a:gd name="T65" fmla="*/ 64 h 64"/>
              <a:gd name="T66" fmla="*/ 32 w 245"/>
              <a:gd name="T67" fmla="*/ 62 h 64"/>
              <a:gd name="T68" fmla="*/ 20 w 245"/>
              <a:gd name="T69" fmla="*/ 59 h 64"/>
              <a:gd name="T70" fmla="*/ 11 w 245"/>
              <a:gd name="T71" fmla="*/ 55 h 64"/>
              <a:gd name="T72" fmla="*/ 4 w 245"/>
              <a:gd name="T73" fmla="*/ 51 h 64"/>
              <a:gd name="T74" fmla="*/ 0 w 245"/>
              <a:gd name="T75" fmla="*/ 47 h 64"/>
              <a:gd name="T76" fmla="*/ 0 w 245"/>
              <a:gd name="T77" fmla="*/ 45 h 64"/>
              <a:gd name="T78" fmla="*/ 3 w 245"/>
              <a:gd name="T79" fmla="*/ 44 h 64"/>
              <a:gd name="T80" fmla="*/ 5 w 245"/>
              <a:gd name="T81" fmla="*/ 43 h 64"/>
              <a:gd name="T82" fmla="*/ 9 w 245"/>
              <a:gd name="T83" fmla="*/ 41 h 64"/>
              <a:gd name="T84" fmla="*/ 13 w 245"/>
              <a:gd name="T85" fmla="*/ 40 h 64"/>
              <a:gd name="T86" fmla="*/ 16 w 245"/>
              <a:gd name="T87" fmla="*/ 37 h 64"/>
              <a:gd name="T88" fmla="*/ 22 w 245"/>
              <a:gd name="T89" fmla="*/ 36 h 64"/>
              <a:gd name="T90" fmla="*/ 29 w 245"/>
              <a:gd name="T91" fmla="*/ 34 h 64"/>
              <a:gd name="T92" fmla="*/ 39 w 245"/>
              <a:gd name="T93" fmla="*/ 31 h 64"/>
              <a:gd name="T94" fmla="*/ 50 w 245"/>
              <a:gd name="T95" fmla="*/ 28 h 64"/>
              <a:gd name="T96" fmla="*/ 64 w 245"/>
              <a:gd name="T97" fmla="*/ 25 h 64"/>
              <a:gd name="T98" fmla="*/ 79 w 245"/>
              <a:gd name="T99" fmla="*/ 22 h 64"/>
              <a:gd name="T100" fmla="*/ 88 w 245"/>
              <a:gd name="T101" fmla="*/ 1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5" h="64">
                <a:moveTo>
                  <a:pt x="88" y="19"/>
                </a:moveTo>
                <a:lnTo>
                  <a:pt x="96" y="17"/>
                </a:lnTo>
                <a:lnTo>
                  <a:pt x="105" y="15"/>
                </a:lnTo>
                <a:lnTo>
                  <a:pt x="113" y="12"/>
                </a:lnTo>
                <a:lnTo>
                  <a:pt x="121" y="10"/>
                </a:lnTo>
                <a:lnTo>
                  <a:pt x="128" y="9"/>
                </a:lnTo>
                <a:lnTo>
                  <a:pt x="136" y="7"/>
                </a:lnTo>
                <a:lnTo>
                  <a:pt x="141" y="6"/>
                </a:lnTo>
                <a:lnTo>
                  <a:pt x="148" y="5"/>
                </a:lnTo>
                <a:lnTo>
                  <a:pt x="154" y="3"/>
                </a:lnTo>
                <a:lnTo>
                  <a:pt x="159" y="2"/>
                </a:lnTo>
                <a:lnTo>
                  <a:pt x="165" y="1"/>
                </a:lnTo>
                <a:lnTo>
                  <a:pt x="169" y="1"/>
                </a:lnTo>
                <a:lnTo>
                  <a:pt x="175" y="0"/>
                </a:lnTo>
                <a:lnTo>
                  <a:pt x="178" y="0"/>
                </a:lnTo>
                <a:lnTo>
                  <a:pt x="183" y="0"/>
                </a:lnTo>
                <a:lnTo>
                  <a:pt x="186" y="0"/>
                </a:lnTo>
                <a:lnTo>
                  <a:pt x="193" y="0"/>
                </a:lnTo>
                <a:lnTo>
                  <a:pt x="199" y="0"/>
                </a:lnTo>
                <a:lnTo>
                  <a:pt x="206" y="0"/>
                </a:lnTo>
                <a:lnTo>
                  <a:pt x="211" y="0"/>
                </a:lnTo>
                <a:lnTo>
                  <a:pt x="216" y="0"/>
                </a:lnTo>
                <a:lnTo>
                  <a:pt x="221" y="1"/>
                </a:lnTo>
                <a:lnTo>
                  <a:pt x="226" y="2"/>
                </a:lnTo>
                <a:lnTo>
                  <a:pt x="230" y="3"/>
                </a:lnTo>
                <a:lnTo>
                  <a:pt x="234" y="5"/>
                </a:lnTo>
                <a:lnTo>
                  <a:pt x="237" y="6"/>
                </a:lnTo>
                <a:lnTo>
                  <a:pt x="239" y="8"/>
                </a:lnTo>
                <a:lnTo>
                  <a:pt x="242" y="10"/>
                </a:lnTo>
                <a:lnTo>
                  <a:pt x="243" y="11"/>
                </a:lnTo>
                <a:lnTo>
                  <a:pt x="244" y="14"/>
                </a:lnTo>
                <a:lnTo>
                  <a:pt x="244" y="15"/>
                </a:lnTo>
                <a:lnTo>
                  <a:pt x="245" y="16"/>
                </a:lnTo>
                <a:lnTo>
                  <a:pt x="244" y="18"/>
                </a:lnTo>
                <a:lnTo>
                  <a:pt x="244" y="19"/>
                </a:lnTo>
                <a:lnTo>
                  <a:pt x="243" y="20"/>
                </a:lnTo>
                <a:lnTo>
                  <a:pt x="242" y="22"/>
                </a:lnTo>
                <a:lnTo>
                  <a:pt x="240" y="23"/>
                </a:lnTo>
                <a:lnTo>
                  <a:pt x="238" y="24"/>
                </a:lnTo>
                <a:lnTo>
                  <a:pt x="236" y="25"/>
                </a:lnTo>
                <a:lnTo>
                  <a:pt x="234" y="27"/>
                </a:lnTo>
                <a:lnTo>
                  <a:pt x="231" y="28"/>
                </a:lnTo>
                <a:lnTo>
                  <a:pt x="228" y="29"/>
                </a:lnTo>
                <a:lnTo>
                  <a:pt x="225" y="32"/>
                </a:lnTo>
                <a:lnTo>
                  <a:pt x="221" y="33"/>
                </a:lnTo>
                <a:lnTo>
                  <a:pt x="213" y="36"/>
                </a:lnTo>
                <a:lnTo>
                  <a:pt x="204" y="40"/>
                </a:lnTo>
                <a:lnTo>
                  <a:pt x="194" y="43"/>
                </a:lnTo>
                <a:lnTo>
                  <a:pt x="184" y="46"/>
                </a:lnTo>
                <a:lnTo>
                  <a:pt x="173" y="50"/>
                </a:lnTo>
                <a:lnTo>
                  <a:pt x="160" y="52"/>
                </a:lnTo>
                <a:lnTo>
                  <a:pt x="148" y="54"/>
                </a:lnTo>
                <a:lnTo>
                  <a:pt x="135" y="56"/>
                </a:lnTo>
                <a:lnTo>
                  <a:pt x="121" y="59"/>
                </a:lnTo>
                <a:lnTo>
                  <a:pt x="106" y="60"/>
                </a:lnTo>
                <a:lnTo>
                  <a:pt x="98" y="61"/>
                </a:lnTo>
                <a:lnTo>
                  <a:pt x="92" y="62"/>
                </a:lnTo>
                <a:lnTo>
                  <a:pt x="85" y="63"/>
                </a:lnTo>
                <a:lnTo>
                  <a:pt x="79" y="63"/>
                </a:lnTo>
                <a:lnTo>
                  <a:pt x="73" y="64"/>
                </a:lnTo>
                <a:lnTo>
                  <a:pt x="67" y="64"/>
                </a:lnTo>
                <a:lnTo>
                  <a:pt x="61" y="64"/>
                </a:lnTo>
                <a:lnTo>
                  <a:pt x="57" y="64"/>
                </a:lnTo>
                <a:lnTo>
                  <a:pt x="52" y="64"/>
                </a:lnTo>
                <a:lnTo>
                  <a:pt x="48" y="64"/>
                </a:lnTo>
                <a:lnTo>
                  <a:pt x="43" y="64"/>
                </a:lnTo>
                <a:lnTo>
                  <a:pt x="39" y="63"/>
                </a:lnTo>
                <a:lnTo>
                  <a:pt x="32" y="62"/>
                </a:lnTo>
                <a:lnTo>
                  <a:pt x="26" y="60"/>
                </a:lnTo>
                <a:lnTo>
                  <a:pt x="20" y="59"/>
                </a:lnTo>
                <a:lnTo>
                  <a:pt x="14" y="56"/>
                </a:lnTo>
                <a:lnTo>
                  <a:pt x="11" y="55"/>
                </a:lnTo>
                <a:lnTo>
                  <a:pt x="6" y="53"/>
                </a:lnTo>
                <a:lnTo>
                  <a:pt x="4" y="51"/>
                </a:lnTo>
                <a:lnTo>
                  <a:pt x="2" y="50"/>
                </a:lnTo>
                <a:lnTo>
                  <a:pt x="0" y="47"/>
                </a:lnTo>
                <a:lnTo>
                  <a:pt x="0" y="46"/>
                </a:lnTo>
                <a:lnTo>
                  <a:pt x="0" y="45"/>
                </a:lnTo>
                <a:lnTo>
                  <a:pt x="2" y="44"/>
                </a:lnTo>
                <a:lnTo>
                  <a:pt x="3" y="44"/>
                </a:lnTo>
                <a:lnTo>
                  <a:pt x="4" y="43"/>
                </a:lnTo>
                <a:lnTo>
                  <a:pt x="5" y="43"/>
                </a:lnTo>
                <a:lnTo>
                  <a:pt x="7" y="42"/>
                </a:lnTo>
                <a:lnTo>
                  <a:pt x="9" y="41"/>
                </a:lnTo>
                <a:lnTo>
                  <a:pt x="12" y="40"/>
                </a:lnTo>
                <a:lnTo>
                  <a:pt x="13" y="40"/>
                </a:lnTo>
                <a:lnTo>
                  <a:pt x="14" y="38"/>
                </a:lnTo>
                <a:lnTo>
                  <a:pt x="16" y="37"/>
                </a:lnTo>
                <a:lnTo>
                  <a:pt x="18" y="36"/>
                </a:lnTo>
                <a:lnTo>
                  <a:pt x="22" y="36"/>
                </a:lnTo>
                <a:lnTo>
                  <a:pt x="25" y="35"/>
                </a:lnTo>
                <a:lnTo>
                  <a:pt x="29" y="34"/>
                </a:lnTo>
                <a:lnTo>
                  <a:pt x="33" y="33"/>
                </a:lnTo>
                <a:lnTo>
                  <a:pt x="39" y="31"/>
                </a:lnTo>
                <a:lnTo>
                  <a:pt x="44" y="29"/>
                </a:lnTo>
                <a:lnTo>
                  <a:pt x="50" y="28"/>
                </a:lnTo>
                <a:lnTo>
                  <a:pt x="57" y="27"/>
                </a:lnTo>
                <a:lnTo>
                  <a:pt x="64" y="25"/>
                </a:lnTo>
                <a:lnTo>
                  <a:pt x="71" y="24"/>
                </a:lnTo>
                <a:lnTo>
                  <a:pt x="79" y="22"/>
                </a:lnTo>
                <a:lnTo>
                  <a:pt x="88" y="19"/>
                </a:lnTo>
                <a:lnTo>
                  <a:pt x="88" y="19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>
            <a:off x="681085" y="1654311"/>
            <a:ext cx="272107" cy="76717"/>
          </a:xfrm>
          <a:custGeom>
            <a:avLst/>
            <a:gdLst>
              <a:gd name="T0" fmla="*/ 12 w 227"/>
              <a:gd name="T1" fmla="*/ 51 h 64"/>
              <a:gd name="T2" fmla="*/ 6 w 227"/>
              <a:gd name="T3" fmla="*/ 47 h 64"/>
              <a:gd name="T4" fmla="*/ 3 w 227"/>
              <a:gd name="T5" fmla="*/ 44 h 64"/>
              <a:gd name="T6" fmla="*/ 0 w 227"/>
              <a:gd name="T7" fmla="*/ 41 h 64"/>
              <a:gd name="T8" fmla="*/ 0 w 227"/>
              <a:gd name="T9" fmla="*/ 40 h 64"/>
              <a:gd name="T10" fmla="*/ 4 w 227"/>
              <a:gd name="T11" fmla="*/ 38 h 64"/>
              <a:gd name="T12" fmla="*/ 11 w 227"/>
              <a:gd name="T13" fmla="*/ 35 h 64"/>
              <a:gd name="T14" fmla="*/ 20 w 227"/>
              <a:gd name="T15" fmla="*/ 33 h 64"/>
              <a:gd name="T16" fmla="*/ 31 w 227"/>
              <a:gd name="T17" fmla="*/ 31 h 64"/>
              <a:gd name="T18" fmla="*/ 45 w 227"/>
              <a:gd name="T19" fmla="*/ 27 h 64"/>
              <a:gd name="T20" fmla="*/ 64 w 227"/>
              <a:gd name="T21" fmla="*/ 24 h 64"/>
              <a:gd name="T22" fmla="*/ 84 w 227"/>
              <a:gd name="T23" fmla="*/ 20 h 64"/>
              <a:gd name="T24" fmla="*/ 106 w 227"/>
              <a:gd name="T25" fmla="*/ 15 h 64"/>
              <a:gd name="T26" fmla="*/ 127 w 227"/>
              <a:gd name="T27" fmla="*/ 12 h 64"/>
              <a:gd name="T28" fmla="*/ 144 w 227"/>
              <a:gd name="T29" fmla="*/ 8 h 64"/>
              <a:gd name="T30" fmla="*/ 158 w 227"/>
              <a:gd name="T31" fmla="*/ 6 h 64"/>
              <a:gd name="T32" fmla="*/ 169 w 227"/>
              <a:gd name="T33" fmla="*/ 4 h 64"/>
              <a:gd name="T34" fmla="*/ 178 w 227"/>
              <a:gd name="T35" fmla="*/ 1 h 64"/>
              <a:gd name="T36" fmla="*/ 185 w 227"/>
              <a:gd name="T37" fmla="*/ 0 h 64"/>
              <a:gd name="T38" fmla="*/ 189 w 227"/>
              <a:gd name="T39" fmla="*/ 0 h 64"/>
              <a:gd name="T40" fmla="*/ 193 w 227"/>
              <a:gd name="T41" fmla="*/ 0 h 64"/>
              <a:gd name="T42" fmla="*/ 197 w 227"/>
              <a:gd name="T43" fmla="*/ 0 h 64"/>
              <a:gd name="T44" fmla="*/ 201 w 227"/>
              <a:gd name="T45" fmla="*/ 1 h 64"/>
              <a:gd name="T46" fmla="*/ 208 w 227"/>
              <a:gd name="T47" fmla="*/ 4 h 64"/>
              <a:gd name="T48" fmla="*/ 216 w 227"/>
              <a:gd name="T49" fmla="*/ 6 h 64"/>
              <a:gd name="T50" fmla="*/ 220 w 227"/>
              <a:gd name="T51" fmla="*/ 8 h 64"/>
              <a:gd name="T52" fmla="*/ 224 w 227"/>
              <a:gd name="T53" fmla="*/ 11 h 64"/>
              <a:gd name="T54" fmla="*/ 226 w 227"/>
              <a:gd name="T55" fmla="*/ 15 h 64"/>
              <a:gd name="T56" fmla="*/ 225 w 227"/>
              <a:gd name="T57" fmla="*/ 18 h 64"/>
              <a:gd name="T58" fmla="*/ 221 w 227"/>
              <a:gd name="T59" fmla="*/ 22 h 64"/>
              <a:gd name="T60" fmla="*/ 216 w 227"/>
              <a:gd name="T61" fmla="*/ 25 h 64"/>
              <a:gd name="T62" fmla="*/ 208 w 227"/>
              <a:gd name="T63" fmla="*/ 30 h 64"/>
              <a:gd name="T64" fmla="*/ 197 w 227"/>
              <a:gd name="T65" fmla="*/ 34 h 64"/>
              <a:gd name="T66" fmla="*/ 183 w 227"/>
              <a:gd name="T67" fmla="*/ 39 h 64"/>
              <a:gd name="T68" fmla="*/ 166 w 227"/>
              <a:gd name="T69" fmla="*/ 42 h 64"/>
              <a:gd name="T70" fmla="*/ 148 w 227"/>
              <a:gd name="T71" fmla="*/ 45 h 64"/>
              <a:gd name="T72" fmla="*/ 120 w 227"/>
              <a:gd name="T73" fmla="*/ 51 h 64"/>
              <a:gd name="T74" fmla="*/ 93 w 227"/>
              <a:gd name="T75" fmla="*/ 56 h 64"/>
              <a:gd name="T76" fmla="*/ 75 w 227"/>
              <a:gd name="T77" fmla="*/ 58 h 64"/>
              <a:gd name="T78" fmla="*/ 60 w 227"/>
              <a:gd name="T79" fmla="*/ 60 h 64"/>
              <a:gd name="T80" fmla="*/ 49 w 227"/>
              <a:gd name="T81" fmla="*/ 62 h 64"/>
              <a:gd name="T82" fmla="*/ 42 w 227"/>
              <a:gd name="T83" fmla="*/ 64 h 64"/>
              <a:gd name="T84" fmla="*/ 39 w 227"/>
              <a:gd name="T85" fmla="*/ 64 h 64"/>
              <a:gd name="T86" fmla="*/ 34 w 227"/>
              <a:gd name="T87" fmla="*/ 62 h 64"/>
              <a:gd name="T88" fmla="*/ 27 w 227"/>
              <a:gd name="T89" fmla="*/ 59 h 64"/>
              <a:gd name="T90" fmla="*/ 20 w 227"/>
              <a:gd name="T91" fmla="*/ 56 h 64"/>
              <a:gd name="T92" fmla="*/ 15 w 227"/>
              <a:gd name="T93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7" h="64">
                <a:moveTo>
                  <a:pt x="15" y="53"/>
                </a:moveTo>
                <a:lnTo>
                  <a:pt x="12" y="51"/>
                </a:lnTo>
                <a:lnTo>
                  <a:pt x="8" y="49"/>
                </a:lnTo>
                <a:lnTo>
                  <a:pt x="6" y="47"/>
                </a:lnTo>
                <a:lnTo>
                  <a:pt x="4" y="45"/>
                </a:lnTo>
                <a:lnTo>
                  <a:pt x="3" y="44"/>
                </a:lnTo>
                <a:lnTo>
                  <a:pt x="2" y="42"/>
                </a:lnTo>
                <a:lnTo>
                  <a:pt x="0" y="41"/>
                </a:lnTo>
                <a:lnTo>
                  <a:pt x="0" y="40"/>
                </a:lnTo>
                <a:lnTo>
                  <a:pt x="0" y="40"/>
                </a:lnTo>
                <a:lnTo>
                  <a:pt x="3" y="39"/>
                </a:lnTo>
                <a:lnTo>
                  <a:pt x="4" y="38"/>
                </a:lnTo>
                <a:lnTo>
                  <a:pt x="7" y="36"/>
                </a:lnTo>
                <a:lnTo>
                  <a:pt x="11" y="35"/>
                </a:lnTo>
                <a:lnTo>
                  <a:pt x="14" y="34"/>
                </a:lnTo>
                <a:lnTo>
                  <a:pt x="20" y="33"/>
                </a:lnTo>
                <a:lnTo>
                  <a:pt x="25" y="32"/>
                </a:lnTo>
                <a:lnTo>
                  <a:pt x="31" y="31"/>
                </a:lnTo>
                <a:lnTo>
                  <a:pt x="39" y="30"/>
                </a:lnTo>
                <a:lnTo>
                  <a:pt x="45" y="27"/>
                </a:lnTo>
                <a:lnTo>
                  <a:pt x="54" y="25"/>
                </a:lnTo>
                <a:lnTo>
                  <a:pt x="64" y="24"/>
                </a:lnTo>
                <a:lnTo>
                  <a:pt x="74" y="22"/>
                </a:lnTo>
                <a:lnTo>
                  <a:pt x="84" y="20"/>
                </a:lnTo>
                <a:lnTo>
                  <a:pt x="95" y="16"/>
                </a:lnTo>
                <a:lnTo>
                  <a:pt x="106" y="15"/>
                </a:lnTo>
                <a:lnTo>
                  <a:pt x="116" y="13"/>
                </a:lnTo>
                <a:lnTo>
                  <a:pt x="127" y="12"/>
                </a:lnTo>
                <a:lnTo>
                  <a:pt x="136" y="9"/>
                </a:lnTo>
                <a:lnTo>
                  <a:pt x="144" y="8"/>
                </a:lnTo>
                <a:lnTo>
                  <a:pt x="151" y="7"/>
                </a:lnTo>
                <a:lnTo>
                  <a:pt x="158" y="6"/>
                </a:lnTo>
                <a:lnTo>
                  <a:pt x="165" y="5"/>
                </a:lnTo>
                <a:lnTo>
                  <a:pt x="169" y="4"/>
                </a:lnTo>
                <a:lnTo>
                  <a:pt x="175" y="3"/>
                </a:lnTo>
                <a:lnTo>
                  <a:pt x="178" y="1"/>
                </a:lnTo>
                <a:lnTo>
                  <a:pt x="182" y="1"/>
                </a:lnTo>
                <a:lnTo>
                  <a:pt x="185" y="0"/>
                </a:lnTo>
                <a:lnTo>
                  <a:pt x="187" y="0"/>
                </a:lnTo>
                <a:lnTo>
                  <a:pt x="189" y="0"/>
                </a:lnTo>
                <a:lnTo>
                  <a:pt x="190" y="0"/>
                </a:lnTo>
                <a:lnTo>
                  <a:pt x="193" y="0"/>
                </a:lnTo>
                <a:lnTo>
                  <a:pt x="194" y="0"/>
                </a:lnTo>
                <a:lnTo>
                  <a:pt x="197" y="0"/>
                </a:lnTo>
                <a:lnTo>
                  <a:pt x="199" y="0"/>
                </a:lnTo>
                <a:lnTo>
                  <a:pt x="201" y="1"/>
                </a:lnTo>
                <a:lnTo>
                  <a:pt x="204" y="3"/>
                </a:lnTo>
                <a:lnTo>
                  <a:pt x="208" y="4"/>
                </a:lnTo>
                <a:lnTo>
                  <a:pt x="212" y="5"/>
                </a:lnTo>
                <a:lnTo>
                  <a:pt x="216" y="6"/>
                </a:lnTo>
                <a:lnTo>
                  <a:pt x="218" y="7"/>
                </a:lnTo>
                <a:lnTo>
                  <a:pt x="220" y="8"/>
                </a:lnTo>
                <a:lnTo>
                  <a:pt x="222" y="9"/>
                </a:lnTo>
                <a:lnTo>
                  <a:pt x="224" y="11"/>
                </a:lnTo>
                <a:lnTo>
                  <a:pt x="227" y="13"/>
                </a:lnTo>
                <a:lnTo>
                  <a:pt x="226" y="15"/>
                </a:lnTo>
                <a:lnTo>
                  <a:pt x="226" y="16"/>
                </a:lnTo>
                <a:lnTo>
                  <a:pt x="225" y="18"/>
                </a:lnTo>
                <a:lnTo>
                  <a:pt x="224" y="20"/>
                </a:lnTo>
                <a:lnTo>
                  <a:pt x="221" y="22"/>
                </a:lnTo>
                <a:lnTo>
                  <a:pt x="219" y="24"/>
                </a:lnTo>
                <a:lnTo>
                  <a:pt x="216" y="25"/>
                </a:lnTo>
                <a:lnTo>
                  <a:pt x="212" y="26"/>
                </a:lnTo>
                <a:lnTo>
                  <a:pt x="208" y="30"/>
                </a:lnTo>
                <a:lnTo>
                  <a:pt x="202" y="32"/>
                </a:lnTo>
                <a:lnTo>
                  <a:pt x="197" y="34"/>
                </a:lnTo>
                <a:lnTo>
                  <a:pt x="190" y="36"/>
                </a:lnTo>
                <a:lnTo>
                  <a:pt x="183" y="39"/>
                </a:lnTo>
                <a:lnTo>
                  <a:pt x="175" y="40"/>
                </a:lnTo>
                <a:lnTo>
                  <a:pt x="166" y="42"/>
                </a:lnTo>
                <a:lnTo>
                  <a:pt x="157" y="43"/>
                </a:lnTo>
                <a:lnTo>
                  <a:pt x="148" y="45"/>
                </a:lnTo>
                <a:lnTo>
                  <a:pt x="138" y="48"/>
                </a:lnTo>
                <a:lnTo>
                  <a:pt x="120" y="51"/>
                </a:lnTo>
                <a:lnTo>
                  <a:pt x="102" y="55"/>
                </a:lnTo>
                <a:lnTo>
                  <a:pt x="93" y="56"/>
                </a:lnTo>
                <a:lnTo>
                  <a:pt x="84" y="57"/>
                </a:lnTo>
                <a:lnTo>
                  <a:pt x="75" y="58"/>
                </a:lnTo>
                <a:lnTo>
                  <a:pt x="67" y="59"/>
                </a:lnTo>
                <a:lnTo>
                  <a:pt x="60" y="60"/>
                </a:lnTo>
                <a:lnTo>
                  <a:pt x="54" y="61"/>
                </a:lnTo>
                <a:lnTo>
                  <a:pt x="49" y="62"/>
                </a:lnTo>
                <a:lnTo>
                  <a:pt x="45" y="62"/>
                </a:lnTo>
                <a:lnTo>
                  <a:pt x="42" y="64"/>
                </a:lnTo>
                <a:lnTo>
                  <a:pt x="41" y="64"/>
                </a:lnTo>
                <a:lnTo>
                  <a:pt x="39" y="64"/>
                </a:lnTo>
                <a:lnTo>
                  <a:pt x="36" y="62"/>
                </a:lnTo>
                <a:lnTo>
                  <a:pt x="34" y="62"/>
                </a:lnTo>
                <a:lnTo>
                  <a:pt x="31" y="61"/>
                </a:lnTo>
                <a:lnTo>
                  <a:pt x="27" y="59"/>
                </a:lnTo>
                <a:lnTo>
                  <a:pt x="23" y="58"/>
                </a:lnTo>
                <a:lnTo>
                  <a:pt x="20" y="56"/>
                </a:lnTo>
                <a:lnTo>
                  <a:pt x="15" y="53"/>
                </a:lnTo>
                <a:lnTo>
                  <a:pt x="15" y="53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611560" y="1834117"/>
            <a:ext cx="371599" cy="188197"/>
          </a:xfrm>
          <a:custGeom>
            <a:avLst/>
            <a:gdLst>
              <a:gd name="T0" fmla="*/ 2 w 310"/>
              <a:gd name="T1" fmla="*/ 101 h 157"/>
              <a:gd name="T2" fmla="*/ 7 w 310"/>
              <a:gd name="T3" fmla="*/ 95 h 157"/>
              <a:gd name="T4" fmla="*/ 13 w 310"/>
              <a:gd name="T5" fmla="*/ 92 h 157"/>
              <a:gd name="T6" fmla="*/ 23 w 310"/>
              <a:gd name="T7" fmla="*/ 91 h 157"/>
              <a:gd name="T8" fmla="*/ 36 w 310"/>
              <a:gd name="T9" fmla="*/ 92 h 157"/>
              <a:gd name="T10" fmla="*/ 47 w 310"/>
              <a:gd name="T11" fmla="*/ 93 h 157"/>
              <a:gd name="T12" fmla="*/ 55 w 310"/>
              <a:gd name="T13" fmla="*/ 93 h 157"/>
              <a:gd name="T14" fmla="*/ 61 w 310"/>
              <a:gd name="T15" fmla="*/ 92 h 157"/>
              <a:gd name="T16" fmla="*/ 63 w 310"/>
              <a:gd name="T17" fmla="*/ 90 h 157"/>
              <a:gd name="T18" fmla="*/ 66 w 310"/>
              <a:gd name="T19" fmla="*/ 88 h 157"/>
              <a:gd name="T20" fmla="*/ 71 w 310"/>
              <a:gd name="T21" fmla="*/ 86 h 157"/>
              <a:gd name="T22" fmla="*/ 78 w 310"/>
              <a:gd name="T23" fmla="*/ 84 h 157"/>
              <a:gd name="T24" fmla="*/ 85 w 310"/>
              <a:gd name="T25" fmla="*/ 82 h 157"/>
              <a:gd name="T26" fmla="*/ 96 w 310"/>
              <a:gd name="T27" fmla="*/ 78 h 157"/>
              <a:gd name="T28" fmla="*/ 107 w 310"/>
              <a:gd name="T29" fmla="*/ 74 h 157"/>
              <a:gd name="T30" fmla="*/ 120 w 310"/>
              <a:gd name="T31" fmla="*/ 69 h 157"/>
              <a:gd name="T32" fmla="*/ 143 w 310"/>
              <a:gd name="T33" fmla="*/ 64 h 157"/>
              <a:gd name="T34" fmla="*/ 171 w 310"/>
              <a:gd name="T35" fmla="*/ 53 h 157"/>
              <a:gd name="T36" fmla="*/ 199 w 310"/>
              <a:gd name="T37" fmla="*/ 42 h 157"/>
              <a:gd name="T38" fmla="*/ 241 w 310"/>
              <a:gd name="T39" fmla="*/ 24 h 157"/>
              <a:gd name="T40" fmla="*/ 264 w 310"/>
              <a:gd name="T41" fmla="*/ 13 h 157"/>
              <a:gd name="T42" fmla="*/ 273 w 310"/>
              <a:gd name="T43" fmla="*/ 9 h 157"/>
              <a:gd name="T44" fmla="*/ 282 w 310"/>
              <a:gd name="T45" fmla="*/ 6 h 157"/>
              <a:gd name="T46" fmla="*/ 288 w 310"/>
              <a:gd name="T47" fmla="*/ 4 h 157"/>
              <a:gd name="T48" fmla="*/ 294 w 310"/>
              <a:gd name="T49" fmla="*/ 2 h 157"/>
              <a:gd name="T50" fmla="*/ 300 w 310"/>
              <a:gd name="T51" fmla="*/ 0 h 157"/>
              <a:gd name="T52" fmla="*/ 303 w 310"/>
              <a:gd name="T53" fmla="*/ 0 h 157"/>
              <a:gd name="T54" fmla="*/ 307 w 310"/>
              <a:gd name="T55" fmla="*/ 0 h 157"/>
              <a:gd name="T56" fmla="*/ 310 w 310"/>
              <a:gd name="T57" fmla="*/ 3 h 157"/>
              <a:gd name="T58" fmla="*/ 310 w 310"/>
              <a:gd name="T59" fmla="*/ 5 h 157"/>
              <a:gd name="T60" fmla="*/ 306 w 310"/>
              <a:gd name="T61" fmla="*/ 7 h 157"/>
              <a:gd name="T62" fmla="*/ 301 w 310"/>
              <a:gd name="T63" fmla="*/ 13 h 157"/>
              <a:gd name="T64" fmla="*/ 292 w 310"/>
              <a:gd name="T65" fmla="*/ 18 h 157"/>
              <a:gd name="T66" fmla="*/ 279 w 310"/>
              <a:gd name="T67" fmla="*/ 27 h 157"/>
              <a:gd name="T68" fmla="*/ 265 w 310"/>
              <a:gd name="T69" fmla="*/ 37 h 157"/>
              <a:gd name="T70" fmla="*/ 247 w 310"/>
              <a:gd name="T71" fmla="*/ 48 h 157"/>
              <a:gd name="T72" fmla="*/ 226 w 310"/>
              <a:gd name="T73" fmla="*/ 60 h 157"/>
              <a:gd name="T74" fmla="*/ 204 w 310"/>
              <a:gd name="T75" fmla="*/ 75 h 157"/>
              <a:gd name="T76" fmla="*/ 181 w 310"/>
              <a:gd name="T77" fmla="*/ 88 h 157"/>
              <a:gd name="T78" fmla="*/ 161 w 310"/>
              <a:gd name="T79" fmla="*/ 101 h 157"/>
              <a:gd name="T80" fmla="*/ 144 w 310"/>
              <a:gd name="T81" fmla="*/ 111 h 157"/>
              <a:gd name="T82" fmla="*/ 129 w 310"/>
              <a:gd name="T83" fmla="*/ 120 h 157"/>
              <a:gd name="T84" fmla="*/ 116 w 310"/>
              <a:gd name="T85" fmla="*/ 128 h 157"/>
              <a:gd name="T86" fmla="*/ 106 w 310"/>
              <a:gd name="T87" fmla="*/ 134 h 157"/>
              <a:gd name="T88" fmla="*/ 98 w 310"/>
              <a:gd name="T89" fmla="*/ 139 h 157"/>
              <a:gd name="T90" fmla="*/ 89 w 310"/>
              <a:gd name="T91" fmla="*/ 145 h 157"/>
              <a:gd name="T92" fmla="*/ 78 w 310"/>
              <a:gd name="T93" fmla="*/ 150 h 157"/>
              <a:gd name="T94" fmla="*/ 67 w 310"/>
              <a:gd name="T95" fmla="*/ 155 h 157"/>
              <a:gd name="T96" fmla="*/ 60 w 310"/>
              <a:gd name="T97" fmla="*/ 157 h 157"/>
              <a:gd name="T98" fmla="*/ 50 w 310"/>
              <a:gd name="T99" fmla="*/ 157 h 157"/>
              <a:gd name="T100" fmla="*/ 41 w 310"/>
              <a:gd name="T101" fmla="*/ 155 h 157"/>
              <a:gd name="T102" fmla="*/ 32 w 310"/>
              <a:gd name="T103" fmla="*/ 149 h 157"/>
              <a:gd name="T104" fmla="*/ 22 w 310"/>
              <a:gd name="T105" fmla="*/ 140 h 157"/>
              <a:gd name="T106" fmla="*/ 13 w 310"/>
              <a:gd name="T107" fmla="*/ 129 h 157"/>
              <a:gd name="T108" fmla="*/ 5 w 310"/>
              <a:gd name="T109" fmla="*/ 120 h 157"/>
              <a:gd name="T110" fmla="*/ 1 w 310"/>
              <a:gd name="T111" fmla="*/ 113 h 157"/>
              <a:gd name="T112" fmla="*/ 0 w 310"/>
              <a:gd name="T113" fmla="*/ 106 h 157"/>
              <a:gd name="T114" fmla="*/ 1 w 310"/>
              <a:gd name="T115" fmla="*/ 104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0" h="157">
                <a:moveTo>
                  <a:pt x="1" y="104"/>
                </a:moveTo>
                <a:lnTo>
                  <a:pt x="2" y="101"/>
                </a:lnTo>
                <a:lnTo>
                  <a:pt x="4" y="97"/>
                </a:lnTo>
                <a:lnTo>
                  <a:pt x="7" y="95"/>
                </a:lnTo>
                <a:lnTo>
                  <a:pt x="10" y="94"/>
                </a:lnTo>
                <a:lnTo>
                  <a:pt x="13" y="92"/>
                </a:lnTo>
                <a:lnTo>
                  <a:pt x="18" y="92"/>
                </a:lnTo>
                <a:lnTo>
                  <a:pt x="23" y="91"/>
                </a:lnTo>
                <a:lnTo>
                  <a:pt x="29" y="91"/>
                </a:lnTo>
                <a:lnTo>
                  <a:pt x="36" y="92"/>
                </a:lnTo>
                <a:lnTo>
                  <a:pt x="41" y="93"/>
                </a:lnTo>
                <a:lnTo>
                  <a:pt x="47" y="93"/>
                </a:lnTo>
                <a:lnTo>
                  <a:pt x="52" y="93"/>
                </a:lnTo>
                <a:lnTo>
                  <a:pt x="55" y="93"/>
                </a:lnTo>
                <a:lnTo>
                  <a:pt x="58" y="93"/>
                </a:lnTo>
                <a:lnTo>
                  <a:pt x="61" y="92"/>
                </a:lnTo>
                <a:lnTo>
                  <a:pt x="62" y="91"/>
                </a:lnTo>
                <a:lnTo>
                  <a:pt x="63" y="90"/>
                </a:lnTo>
                <a:lnTo>
                  <a:pt x="64" y="90"/>
                </a:lnTo>
                <a:lnTo>
                  <a:pt x="66" y="88"/>
                </a:lnTo>
                <a:lnTo>
                  <a:pt x="69" y="87"/>
                </a:lnTo>
                <a:lnTo>
                  <a:pt x="71" y="86"/>
                </a:lnTo>
                <a:lnTo>
                  <a:pt x="74" y="85"/>
                </a:lnTo>
                <a:lnTo>
                  <a:pt x="78" y="84"/>
                </a:lnTo>
                <a:lnTo>
                  <a:pt x="81" y="83"/>
                </a:lnTo>
                <a:lnTo>
                  <a:pt x="85" y="82"/>
                </a:lnTo>
                <a:lnTo>
                  <a:pt x="90" y="79"/>
                </a:lnTo>
                <a:lnTo>
                  <a:pt x="96" y="78"/>
                </a:lnTo>
                <a:lnTo>
                  <a:pt x="101" y="76"/>
                </a:lnTo>
                <a:lnTo>
                  <a:pt x="107" y="74"/>
                </a:lnTo>
                <a:lnTo>
                  <a:pt x="114" y="73"/>
                </a:lnTo>
                <a:lnTo>
                  <a:pt x="120" y="69"/>
                </a:lnTo>
                <a:lnTo>
                  <a:pt x="128" y="67"/>
                </a:lnTo>
                <a:lnTo>
                  <a:pt x="143" y="64"/>
                </a:lnTo>
                <a:lnTo>
                  <a:pt x="158" y="59"/>
                </a:lnTo>
                <a:lnTo>
                  <a:pt x="171" y="53"/>
                </a:lnTo>
                <a:lnTo>
                  <a:pt x="186" y="48"/>
                </a:lnTo>
                <a:lnTo>
                  <a:pt x="199" y="42"/>
                </a:lnTo>
                <a:lnTo>
                  <a:pt x="213" y="37"/>
                </a:lnTo>
                <a:lnTo>
                  <a:pt x="241" y="24"/>
                </a:lnTo>
                <a:lnTo>
                  <a:pt x="252" y="18"/>
                </a:lnTo>
                <a:lnTo>
                  <a:pt x="264" y="13"/>
                </a:lnTo>
                <a:lnTo>
                  <a:pt x="268" y="11"/>
                </a:lnTo>
                <a:lnTo>
                  <a:pt x="273" y="9"/>
                </a:lnTo>
                <a:lnTo>
                  <a:pt x="277" y="7"/>
                </a:lnTo>
                <a:lnTo>
                  <a:pt x="282" y="6"/>
                </a:lnTo>
                <a:lnTo>
                  <a:pt x="285" y="5"/>
                </a:lnTo>
                <a:lnTo>
                  <a:pt x="288" y="4"/>
                </a:lnTo>
                <a:lnTo>
                  <a:pt x="292" y="3"/>
                </a:lnTo>
                <a:lnTo>
                  <a:pt x="294" y="2"/>
                </a:lnTo>
                <a:lnTo>
                  <a:pt x="297" y="2"/>
                </a:lnTo>
                <a:lnTo>
                  <a:pt x="300" y="0"/>
                </a:lnTo>
                <a:lnTo>
                  <a:pt x="301" y="0"/>
                </a:lnTo>
                <a:lnTo>
                  <a:pt x="303" y="0"/>
                </a:lnTo>
                <a:lnTo>
                  <a:pt x="305" y="0"/>
                </a:lnTo>
                <a:lnTo>
                  <a:pt x="307" y="0"/>
                </a:lnTo>
                <a:lnTo>
                  <a:pt x="310" y="2"/>
                </a:lnTo>
                <a:lnTo>
                  <a:pt x="310" y="3"/>
                </a:lnTo>
                <a:lnTo>
                  <a:pt x="310" y="4"/>
                </a:lnTo>
                <a:lnTo>
                  <a:pt x="310" y="5"/>
                </a:lnTo>
                <a:lnTo>
                  <a:pt x="309" y="6"/>
                </a:lnTo>
                <a:lnTo>
                  <a:pt x="306" y="7"/>
                </a:lnTo>
                <a:lnTo>
                  <a:pt x="304" y="9"/>
                </a:lnTo>
                <a:lnTo>
                  <a:pt x="301" y="13"/>
                </a:lnTo>
                <a:lnTo>
                  <a:pt x="296" y="15"/>
                </a:lnTo>
                <a:lnTo>
                  <a:pt x="292" y="18"/>
                </a:lnTo>
                <a:lnTo>
                  <a:pt x="286" y="23"/>
                </a:lnTo>
                <a:lnTo>
                  <a:pt x="279" y="27"/>
                </a:lnTo>
                <a:lnTo>
                  <a:pt x="273" y="32"/>
                </a:lnTo>
                <a:lnTo>
                  <a:pt x="265" y="37"/>
                </a:lnTo>
                <a:lnTo>
                  <a:pt x="256" y="42"/>
                </a:lnTo>
                <a:lnTo>
                  <a:pt x="247" y="48"/>
                </a:lnTo>
                <a:lnTo>
                  <a:pt x="236" y="53"/>
                </a:lnTo>
                <a:lnTo>
                  <a:pt x="226" y="60"/>
                </a:lnTo>
                <a:lnTo>
                  <a:pt x="215" y="67"/>
                </a:lnTo>
                <a:lnTo>
                  <a:pt x="204" y="75"/>
                </a:lnTo>
                <a:lnTo>
                  <a:pt x="191" y="82"/>
                </a:lnTo>
                <a:lnTo>
                  <a:pt x="181" y="88"/>
                </a:lnTo>
                <a:lnTo>
                  <a:pt x="171" y="94"/>
                </a:lnTo>
                <a:lnTo>
                  <a:pt x="161" y="101"/>
                </a:lnTo>
                <a:lnTo>
                  <a:pt x="152" y="105"/>
                </a:lnTo>
                <a:lnTo>
                  <a:pt x="144" y="111"/>
                </a:lnTo>
                <a:lnTo>
                  <a:pt x="136" y="116"/>
                </a:lnTo>
                <a:lnTo>
                  <a:pt x="129" y="120"/>
                </a:lnTo>
                <a:lnTo>
                  <a:pt x="123" y="123"/>
                </a:lnTo>
                <a:lnTo>
                  <a:pt x="116" y="128"/>
                </a:lnTo>
                <a:lnTo>
                  <a:pt x="110" y="131"/>
                </a:lnTo>
                <a:lnTo>
                  <a:pt x="106" y="134"/>
                </a:lnTo>
                <a:lnTo>
                  <a:pt x="101" y="137"/>
                </a:lnTo>
                <a:lnTo>
                  <a:pt x="98" y="139"/>
                </a:lnTo>
                <a:lnTo>
                  <a:pt x="94" y="140"/>
                </a:lnTo>
                <a:lnTo>
                  <a:pt x="89" y="145"/>
                </a:lnTo>
                <a:lnTo>
                  <a:pt x="83" y="148"/>
                </a:lnTo>
                <a:lnTo>
                  <a:pt x="78" y="150"/>
                </a:lnTo>
                <a:lnTo>
                  <a:pt x="72" y="153"/>
                </a:lnTo>
                <a:lnTo>
                  <a:pt x="67" y="155"/>
                </a:lnTo>
                <a:lnTo>
                  <a:pt x="63" y="156"/>
                </a:lnTo>
                <a:lnTo>
                  <a:pt x="60" y="157"/>
                </a:lnTo>
                <a:lnTo>
                  <a:pt x="55" y="157"/>
                </a:lnTo>
                <a:lnTo>
                  <a:pt x="50" y="157"/>
                </a:lnTo>
                <a:lnTo>
                  <a:pt x="46" y="156"/>
                </a:lnTo>
                <a:lnTo>
                  <a:pt x="41" y="155"/>
                </a:lnTo>
                <a:lnTo>
                  <a:pt x="37" y="152"/>
                </a:lnTo>
                <a:lnTo>
                  <a:pt x="32" y="149"/>
                </a:lnTo>
                <a:lnTo>
                  <a:pt x="27" y="145"/>
                </a:lnTo>
                <a:lnTo>
                  <a:pt x="22" y="140"/>
                </a:lnTo>
                <a:lnTo>
                  <a:pt x="19" y="135"/>
                </a:lnTo>
                <a:lnTo>
                  <a:pt x="13" y="129"/>
                </a:lnTo>
                <a:lnTo>
                  <a:pt x="9" y="125"/>
                </a:lnTo>
                <a:lnTo>
                  <a:pt x="5" y="120"/>
                </a:lnTo>
                <a:lnTo>
                  <a:pt x="3" y="117"/>
                </a:lnTo>
                <a:lnTo>
                  <a:pt x="1" y="113"/>
                </a:lnTo>
                <a:lnTo>
                  <a:pt x="0" y="110"/>
                </a:lnTo>
                <a:lnTo>
                  <a:pt x="0" y="106"/>
                </a:lnTo>
                <a:lnTo>
                  <a:pt x="1" y="104"/>
                </a:lnTo>
                <a:lnTo>
                  <a:pt x="1" y="104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>
            <a:off x="786571" y="1481698"/>
            <a:ext cx="80314" cy="441124"/>
          </a:xfrm>
          <a:custGeom>
            <a:avLst/>
            <a:gdLst>
              <a:gd name="T0" fmla="*/ 54 w 67"/>
              <a:gd name="T1" fmla="*/ 27 h 368"/>
              <a:gd name="T2" fmla="*/ 61 w 67"/>
              <a:gd name="T3" fmla="*/ 34 h 368"/>
              <a:gd name="T4" fmla="*/ 66 w 67"/>
              <a:gd name="T5" fmla="*/ 39 h 368"/>
              <a:gd name="T6" fmla="*/ 67 w 67"/>
              <a:gd name="T7" fmla="*/ 44 h 368"/>
              <a:gd name="T8" fmla="*/ 66 w 67"/>
              <a:gd name="T9" fmla="*/ 47 h 368"/>
              <a:gd name="T10" fmla="*/ 65 w 67"/>
              <a:gd name="T11" fmla="*/ 52 h 368"/>
              <a:gd name="T12" fmla="*/ 63 w 67"/>
              <a:gd name="T13" fmla="*/ 57 h 368"/>
              <a:gd name="T14" fmla="*/ 62 w 67"/>
              <a:gd name="T15" fmla="*/ 65 h 368"/>
              <a:gd name="T16" fmla="*/ 61 w 67"/>
              <a:gd name="T17" fmla="*/ 76 h 368"/>
              <a:gd name="T18" fmla="*/ 60 w 67"/>
              <a:gd name="T19" fmla="*/ 88 h 368"/>
              <a:gd name="T20" fmla="*/ 59 w 67"/>
              <a:gd name="T21" fmla="*/ 103 h 368"/>
              <a:gd name="T22" fmla="*/ 58 w 67"/>
              <a:gd name="T23" fmla="*/ 121 h 368"/>
              <a:gd name="T24" fmla="*/ 56 w 67"/>
              <a:gd name="T25" fmla="*/ 140 h 368"/>
              <a:gd name="T26" fmla="*/ 54 w 67"/>
              <a:gd name="T27" fmla="*/ 161 h 368"/>
              <a:gd name="T28" fmla="*/ 52 w 67"/>
              <a:gd name="T29" fmla="*/ 185 h 368"/>
              <a:gd name="T30" fmla="*/ 51 w 67"/>
              <a:gd name="T31" fmla="*/ 212 h 368"/>
              <a:gd name="T32" fmla="*/ 49 w 67"/>
              <a:gd name="T33" fmla="*/ 240 h 368"/>
              <a:gd name="T34" fmla="*/ 47 w 67"/>
              <a:gd name="T35" fmla="*/ 271 h 368"/>
              <a:gd name="T36" fmla="*/ 44 w 67"/>
              <a:gd name="T37" fmla="*/ 305 h 368"/>
              <a:gd name="T38" fmla="*/ 41 w 67"/>
              <a:gd name="T39" fmla="*/ 340 h 368"/>
              <a:gd name="T40" fmla="*/ 0 w 67"/>
              <a:gd name="T41" fmla="*/ 368 h 368"/>
              <a:gd name="T42" fmla="*/ 1 w 67"/>
              <a:gd name="T43" fmla="*/ 342 h 368"/>
              <a:gd name="T44" fmla="*/ 4 w 67"/>
              <a:gd name="T45" fmla="*/ 317 h 368"/>
              <a:gd name="T46" fmla="*/ 5 w 67"/>
              <a:gd name="T47" fmla="*/ 293 h 368"/>
              <a:gd name="T48" fmla="*/ 7 w 67"/>
              <a:gd name="T49" fmla="*/ 272 h 368"/>
              <a:gd name="T50" fmla="*/ 8 w 67"/>
              <a:gd name="T51" fmla="*/ 250 h 368"/>
              <a:gd name="T52" fmla="*/ 9 w 67"/>
              <a:gd name="T53" fmla="*/ 232 h 368"/>
              <a:gd name="T54" fmla="*/ 10 w 67"/>
              <a:gd name="T55" fmla="*/ 214 h 368"/>
              <a:gd name="T56" fmla="*/ 12 w 67"/>
              <a:gd name="T57" fmla="*/ 199 h 368"/>
              <a:gd name="T58" fmla="*/ 13 w 67"/>
              <a:gd name="T59" fmla="*/ 184 h 368"/>
              <a:gd name="T60" fmla="*/ 13 w 67"/>
              <a:gd name="T61" fmla="*/ 170 h 368"/>
              <a:gd name="T62" fmla="*/ 14 w 67"/>
              <a:gd name="T63" fmla="*/ 159 h 368"/>
              <a:gd name="T64" fmla="*/ 14 w 67"/>
              <a:gd name="T65" fmla="*/ 149 h 368"/>
              <a:gd name="T66" fmla="*/ 14 w 67"/>
              <a:gd name="T67" fmla="*/ 140 h 368"/>
              <a:gd name="T68" fmla="*/ 15 w 67"/>
              <a:gd name="T69" fmla="*/ 133 h 368"/>
              <a:gd name="T70" fmla="*/ 15 w 67"/>
              <a:gd name="T71" fmla="*/ 127 h 368"/>
              <a:gd name="T72" fmla="*/ 15 w 67"/>
              <a:gd name="T73" fmla="*/ 124 h 368"/>
              <a:gd name="T74" fmla="*/ 15 w 67"/>
              <a:gd name="T75" fmla="*/ 116 h 368"/>
              <a:gd name="T76" fmla="*/ 14 w 67"/>
              <a:gd name="T77" fmla="*/ 106 h 368"/>
              <a:gd name="T78" fmla="*/ 14 w 67"/>
              <a:gd name="T79" fmla="*/ 94 h 368"/>
              <a:gd name="T80" fmla="*/ 13 w 67"/>
              <a:gd name="T81" fmla="*/ 79 h 368"/>
              <a:gd name="T82" fmla="*/ 12 w 67"/>
              <a:gd name="T83" fmla="*/ 63 h 368"/>
              <a:gd name="T84" fmla="*/ 10 w 67"/>
              <a:gd name="T85" fmla="*/ 44 h 368"/>
              <a:gd name="T86" fmla="*/ 8 w 67"/>
              <a:gd name="T87" fmla="*/ 23 h 368"/>
              <a:gd name="T88" fmla="*/ 7 w 67"/>
              <a:gd name="T89" fmla="*/ 0 h 368"/>
              <a:gd name="T90" fmla="*/ 21 w 67"/>
              <a:gd name="T91" fmla="*/ 6 h 368"/>
              <a:gd name="T92" fmla="*/ 32 w 67"/>
              <a:gd name="T93" fmla="*/ 10 h 368"/>
              <a:gd name="T94" fmla="*/ 42 w 67"/>
              <a:gd name="T95" fmla="*/ 17 h 368"/>
              <a:gd name="T96" fmla="*/ 51 w 67"/>
              <a:gd name="T97" fmla="*/ 2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" h="368">
                <a:moveTo>
                  <a:pt x="51" y="24"/>
                </a:moveTo>
                <a:lnTo>
                  <a:pt x="54" y="27"/>
                </a:lnTo>
                <a:lnTo>
                  <a:pt x="58" y="30"/>
                </a:lnTo>
                <a:lnTo>
                  <a:pt x="61" y="34"/>
                </a:lnTo>
                <a:lnTo>
                  <a:pt x="63" y="36"/>
                </a:lnTo>
                <a:lnTo>
                  <a:pt x="66" y="39"/>
                </a:lnTo>
                <a:lnTo>
                  <a:pt x="67" y="42"/>
                </a:lnTo>
                <a:lnTo>
                  <a:pt x="67" y="44"/>
                </a:lnTo>
                <a:lnTo>
                  <a:pt x="66" y="47"/>
                </a:lnTo>
                <a:lnTo>
                  <a:pt x="66" y="47"/>
                </a:lnTo>
                <a:lnTo>
                  <a:pt x="65" y="50"/>
                </a:lnTo>
                <a:lnTo>
                  <a:pt x="65" y="52"/>
                </a:lnTo>
                <a:lnTo>
                  <a:pt x="65" y="54"/>
                </a:lnTo>
                <a:lnTo>
                  <a:pt x="63" y="57"/>
                </a:lnTo>
                <a:lnTo>
                  <a:pt x="63" y="61"/>
                </a:lnTo>
                <a:lnTo>
                  <a:pt x="62" y="65"/>
                </a:lnTo>
                <a:lnTo>
                  <a:pt x="62" y="70"/>
                </a:lnTo>
                <a:lnTo>
                  <a:pt x="61" y="76"/>
                </a:lnTo>
                <a:lnTo>
                  <a:pt x="61" y="81"/>
                </a:lnTo>
                <a:lnTo>
                  <a:pt x="60" y="88"/>
                </a:lnTo>
                <a:lnTo>
                  <a:pt x="60" y="96"/>
                </a:lnTo>
                <a:lnTo>
                  <a:pt x="59" y="103"/>
                </a:lnTo>
                <a:lnTo>
                  <a:pt x="58" y="112"/>
                </a:lnTo>
                <a:lnTo>
                  <a:pt x="58" y="121"/>
                </a:lnTo>
                <a:lnTo>
                  <a:pt x="57" y="130"/>
                </a:lnTo>
                <a:lnTo>
                  <a:pt x="56" y="140"/>
                </a:lnTo>
                <a:lnTo>
                  <a:pt x="56" y="150"/>
                </a:lnTo>
                <a:lnTo>
                  <a:pt x="54" y="161"/>
                </a:lnTo>
                <a:lnTo>
                  <a:pt x="53" y="173"/>
                </a:lnTo>
                <a:lnTo>
                  <a:pt x="52" y="185"/>
                </a:lnTo>
                <a:lnTo>
                  <a:pt x="52" y="199"/>
                </a:lnTo>
                <a:lnTo>
                  <a:pt x="51" y="212"/>
                </a:lnTo>
                <a:lnTo>
                  <a:pt x="50" y="226"/>
                </a:lnTo>
                <a:lnTo>
                  <a:pt x="49" y="240"/>
                </a:lnTo>
                <a:lnTo>
                  <a:pt x="48" y="255"/>
                </a:lnTo>
                <a:lnTo>
                  <a:pt x="47" y="271"/>
                </a:lnTo>
                <a:lnTo>
                  <a:pt x="45" y="288"/>
                </a:lnTo>
                <a:lnTo>
                  <a:pt x="44" y="305"/>
                </a:lnTo>
                <a:lnTo>
                  <a:pt x="43" y="321"/>
                </a:lnTo>
                <a:lnTo>
                  <a:pt x="41" y="340"/>
                </a:lnTo>
                <a:lnTo>
                  <a:pt x="40" y="358"/>
                </a:lnTo>
                <a:lnTo>
                  <a:pt x="0" y="368"/>
                </a:lnTo>
                <a:lnTo>
                  <a:pt x="1" y="354"/>
                </a:lnTo>
                <a:lnTo>
                  <a:pt x="1" y="342"/>
                </a:lnTo>
                <a:lnTo>
                  <a:pt x="3" y="329"/>
                </a:lnTo>
                <a:lnTo>
                  <a:pt x="4" y="317"/>
                </a:lnTo>
                <a:lnTo>
                  <a:pt x="5" y="305"/>
                </a:lnTo>
                <a:lnTo>
                  <a:pt x="5" y="293"/>
                </a:lnTo>
                <a:lnTo>
                  <a:pt x="6" y="282"/>
                </a:lnTo>
                <a:lnTo>
                  <a:pt x="7" y="272"/>
                </a:lnTo>
                <a:lnTo>
                  <a:pt x="7" y="261"/>
                </a:lnTo>
                <a:lnTo>
                  <a:pt x="8" y="250"/>
                </a:lnTo>
                <a:lnTo>
                  <a:pt x="9" y="241"/>
                </a:lnTo>
                <a:lnTo>
                  <a:pt x="9" y="232"/>
                </a:lnTo>
                <a:lnTo>
                  <a:pt x="10" y="223"/>
                </a:lnTo>
                <a:lnTo>
                  <a:pt x="10" y="214"/>
                </a:lnTo>
                <a:lnTo>
                  <a:pt x="10" y="206"/>
                </a:lnTo>
                <a:lnTo>
                  <a:pt x="12" y="199"/>
                </a:lnTo>
                <a:lnTo>
                  <a:pt x="12" y="191"/>
                </a:lnTo>
                <a:lnTo>
                  <a:pt x="13" y="184"/>
                </a:lnTo>
                <a:lnTo>
                  <a:pt x="13" y="177"/>
                </a:lnTo>
                <a:lnTo>
                  <a:pt x="13" y="170"/>
                </a:lnTo>
                <a:lnTo>
                  <a:pt x="13" y="165"/>
                </a:lnTo>
                <a:lnTo>
                  <a:pt x="14" y="159"/>
                </a:lnTo>
                <a:lnTo>
                  <a:pt x="14" y="153"/>
                </a:lnTo>
                <a:lnTo>
                  <a:pt x="14" y="149"/>
                </a:lnTo>
                <a:lnTo>
                  <a:pt x="14" y="144"/>
                </a:lnTo>
                <a:lnTo>
                  <a:pt x="14" y="140"/>
                </a:lnTo>
                <a:lnTo>
                  <a:pt x="14" y="136"/>
                </a:lnTo>
                <a:lnTo>
                  <a:pt x="15" y="133"/>
                </a:lnTo>
                <a:lnTo>
                  <a:pt x="15" y="130"/>
                </a:lnTo>
                <a:lnTo>
                  <a:pt x="15" y="127"/>
                </a:lnTo>
                <a:lnTo>
                  <a:pt x="15" y="125"/>
                </a:lnTo>
                <a:lnTo>
                  <a:pt x="15" y="124"/>
                </a:lnTo>
                <a:lnTo>
                  <a:pt x="15" y="121"/>
                </a:lnTo>
                <a:lnTo>
                  <a:pt x="15" y="116"/>
                </a:lnTo>
                <a:lnTo>
                  <a:pt x="14" y="112"/>
                </a:lnTo>
                <a:lnTo>
                  <a:pt x="14" y="106"/>
                </a:lnTo>
                <a:lnTo>
                  <a:pt x="14" y="100"/>
                </a:lnTo>
                <a:lnTo>
                  <a:pt x="14" y="94"/>
                </a:lnTo>
                <a:lnTo>
                  <a:pt x="13" y="87"/>
                </a:lnTo>
                <a:lnTo>
                  <a:pt x="13" y="79"/>
                </a:lnTo>
                <a:lnTo>
                  <a:pt x="12" y="71"/>
                </a:lnTo>
                <a:lnTo>
                  <a:pt x="12" y="63"/>
                </a:lnTo>
                <a:lnTo>
                  <a:pt x="10" y="54"/>
                </a:lnTo>
                <a:lnTo>
                  <a:pt x="10" y="44"/>
                </a:lnTo>
                <a:lnTo>
                  <a:pt x="9" y="34"/>
                </a:lnTo>
                <a:lnTo>
                  <a:pt x="8" y="23"/>
                </a:lnTo>
                <a:lnTo>
                  <a:pt x="8" y="11"/>
                </a:lnTo>
                <a:lnTo>
                  <a:pt x="7" y="0"/>
                </a:lnTo>
                <a:lnTo>
                  <a:pt x="14" y="2"/>
                </a:lnTo>
                <a:lnTo>
                  <a:pt x="21" y="6"/>
                </a:lnTo>
                <a:lnTo>
                  <a:pt x="26" y="8"/>
                </a:lnTo>
                <a:lnTo>
                  <a:pt x="32" y="10"/>
                </a:lnTo>
                <a:lnTo>
                  <a:pt x="38" y="13"/>
                </a:lnTo>
                <a:lnTo>
                  <a:pt x="42" y="17"/>
                </a:lnTo>
                <a:lnTo>
                  <a:pt x="47" y="20"/>
                </a:lnTo>
                <a:lnTo>
                  <a:pt x="51" y="24"/>
                </a:lnTo>
                <a:lnTo>
                  <a:pt x="51" y="24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1219302" y="1385801"/>
            <a:ext cx="314061" cy="83909"/>
          </a:xfrm>
          <a:custGeom>
            <a:avLst/>
            <a:gdLst>
              <a:gd name="T0" fmla="*/ 156 w 262"/>
              <a:gd name="T1" fmla="*/ 11 h 70"/>
              <a:gd name="T2" fmla="*/ 176 w 262"/>
              <a:gd name="T3" fmla="*/ 5 h 70"/>
              <a:gd name="T4" fmla="*/ 194 w 262"/>
              <a:gd name="T5" fmla="*/ 1 h 70"/>
              <a:gd name="T6" fmla="*/ 205 w 262"/>
              <a:gd name="T7" fmla="*/ 0 h 70"/>
              <a:gd name="T8" fmla="*/ 222 w 262"/>
              <a:gd name="T9" fmla="*/ 2 h 70"/>
              <a:gd name="T10" fmla="*/ 243 w 262"/>
              <a:gd name="T11" fmla="*/ 7 h 70"/>
              <a:gd name="T12" fmla="*/ 251 w 262"/>
              <a:gd name="T13" fmla="*/ 11 h 70"/>
              <a:gd name="T14" fmla="*/ 257 w 262"/>
              <a:gd name="T15" fmla="*/ 14 h 70"/>
              <a:gd name="T16" fmla="*/ 260 w 262"/>
              <a:gd name="T17" fmla="*/ 17 h 70"/>
              <a:gd name="T18" fmla="*/ 262 w 262"/>
              <a:gd name="T19" fmla="*/ 20 h 70"/>
              <a:gd name="T20" fmla="*/ 262 w 262"/>
              <a:gd name="T21" fmla="*/ 22 h 70"/>
              <a:gd name="T22" fmla="*/ 257 w 262"/>
              <a:gd name="T23" fmla="*/ 30 h 70"/>
              <a:gd name="T24" fmla="*/ 255 w 262"/>
              <a:gd name="T25" fmla="*/ 34 h 70"/>
              <a:gd name="T26" fmla="*/ 251 w 262"/>
              <a:gd name="T27" fmla="*/ 36 h 70"/>
              <a:gd name="T28" fmla="*/ 247 w 262"/>
              <a:gd name="T29" fmla="*/ 38 h 70"/>
              <a:gd name="T30" fmla="*/ 240 w 262"/>
              <a:gd name="T31" fmla="*/ 40 h 70"/>
              <a:gd name="T32" fmla="*/ 232 w 262"/>
              <a:gd name="T33" fmla="*/ 43 h 70"/>
              <a:gd name="T34" fmla="*/ 224 w 262"/>
              <a:gd name="T35" fmla="*/ 46 h 70"/>
              <a:gd name="T36" fmla="*/ 213 w 262"/>
              <a:gd name="T37" fmla="*/ 48 h 70"/>
              <a:gd name="T38" fmla="*/ 202 w 262"/>
              <a:gd name="T39" fmla="*/ 51 h 70"/>
              <a:gd name="T40" fmla="*/ 189 w 262"/>
              <a:gd name="T41" fmla="*/ 53 h 70"/>
              <a:gd name="T42" fmla="*/ 163 w 262"/>
              <a:gd name="T43" fmla="*/ 57 h 70"/>
              <a:gd name="T44" fmla="*/ 153 w 262"/>
              <a:gd name="T45" fmla="*/ 60 h 70"/>
              <a:gd name="T46" fmla="*/ 143 w 262"/>
              <a:gd name="T47" fmla="*/ 61 h 70"/>
              <a:gd name="T48" fmla="*/ 134 w 262"/>
              <a:gd name="T49" fmla="*/ 62 h 70"/>
              <a:gd name="T50" fmla="*/ 127 w 262"/>
              <a:gd name="T51" fmla="*/ 63 h 70"/>
              <a:gd name="T52" fmla="*/ 121 w 262"/>
              <a:gd name="T53" fmla="*/ 63 h 70"/>
              <a:gd name="T54" fmla="*/ 116 w 262"/>
              <a:gd name="T55" fmla="*/ 63 h 70"/>
              <a:gd name="T56" fmla="*/ 107 w 262"/>
              <a:gd name="T57" fmla="*/ 63 h 70"/>
              <a:gd name="T58" fmla="*/ 95 w 262"/>
              <a:gd name="T59" fmla="*/ 64 h 70"/>
              <a:gd name="T60" fmla="*/ 82 w 262"/>
              <a:gd name="T61" fmla="*/ 65 h 70"/>
              <a:gd name="T62" fmla="*/ 69 w 262"/>
              <a:gd name="T63" fmla="*/ 66 h 70"/>
              <a:gd name="T64" fmla="*/ 54 w 262"/>
              <a:gd name="T65" fmla="*/ 69 h 70"/>
              <a:gd name="T66" fmla="*/ 42 w 262"/>
              <a:gd name="T67" fmla="*/ 70 h 70"/>
              <a:gd name="T68" fmla="*/ 32 w 262"/>
              <a:gd name="T69" fmla="*/ 69 h 70"/>
              <a:gd name="T70" fmla="*/ 25 w 262"/>
              <a:gd name="T71" fmla="*/ 66 h 70"/>
              <a:gd name="T72" fmla="*/ 18 w 262"/>
              <a:gd name="T73" fmla="*/ 64 h 70"/>
              <a:gd name="T74" fmla="*/ 11 w 262"/>
              <a:gd name="T75" fmla="*/ 61 h 70"/>
              <a:gd name="T76" fmla="*/ 7 w 262"/>
              <a:gd name="T77" fmla="*/ 56 h 70"/>
              <a:gd name="T78" fmla="*/ 3 w 262"/>
              <a:gd name="T79" fmla="*/ 49 h 70"/>
              <a:gd name="T80" fmla="*/ 1 w 262"/>
              <a:gd name="T81" fmla="*/ 46 h 70"/>
              <a:gd name="T82" fmla="*/ 0 w 262"/>
              <a:gd name="T83" fmla="*/ 42 h 70"/>
              <a:gd name="T84" fmla="*/ 1 w 262"/>
              <a:gd name="T85" fmla="*/ 39 h 70"/>
              <a:gd name="T86" fmla="*/ 3 w 262"/>
              <a:gd name="T87" fmla="*/ 37 h 70"/>
              <a:gd name="T88" fmla="*/ 6 w 262"/>
              <a:gd name="T89" fmla="*/ 36 h 70"/>
              <a:gd name="T90" fmla="*/ 9 w 262"/>
              <a:gd name="T91" fmla="*/ 36 h 70"/>
              <a:gd name="T92" fmla="*/ 15 w 262"/>
              <a:gd name="T93" fmla="*/ 35 h 70"/>
              <a:gd name="T94" fmla="*/ 21 w 262"/>
              <a:gd name="T95" fmla="*/ 35 h 70"/>
              <a:gd name="T96" fmla="*/ 30 w 262"/>
              <a:gd name="T97" fmla="*/ 34 h 70"/>
              <a:gd name="T98" fmla="*/ 41 w 262"/>
              <a:gd name="T99" fmla="*/ 33 h 70"/>
              <a:gd name="T100" fmla="*/ 52 w 262"/>
              <a:gd name="T101" fmla="*/ 31 h 70"/>
              <a:gd name="T102" fmla="*/ 65 w 262"/>
              <a:gd name="T103" fmla="*/ 30 h 70"/>
              <a:gd name="T104" fmla="*/ 91 w 262"/>
              <a:gd name="T105" fmla="*/ 27 h 70"/>
              <a:gd name="T106" fmla="*/ 114 w 262"/>
              <a:gd name="T107" fmla="*/ 22 h 70"/>
              <a:gd name="T108" fmla="*/ 133 w 262"/>
              <a:gd name="T109" fmla="*/ 18 h 70"/>
              <a:gd name="T110" fmla="*/ 149 w 262"/>
              <a:gd name="T111" fmla="*/ 1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2" h="70">
                <a:moveTo>
                  <a:pt x="149" y="13"/>
                </a:moveTo>
                <a:lnTo>
                  <a:pt x="156" y="11"/>
                </a:lnTo>
                <a:lnTo>
                  <a:pt x="162" y="9"/>
                </a:lnTo>
                <a:lnTo>
                  <a:pt x="176" y="5"/>
                </a:lnTo>
                <a:lnTo>
                  <a:pt x="188" y="2"/>
                </a:lnTo>
                <a:lnTo>
                  <a:pt x="194" y="1"/>
                </a:lnTo>
                <a:lnTo>
                  <a:pt x="200" y="0"/>
                </a:lnTo>
                <a:lnTo>
                  <a:pt x="205" y="0"/>
                </a:lnTo>
                <a:lnTo>
                  <a:pt x="211" y="0"/>
                </a:lnTo>
                <a:lnTo>
                  <a:pt x="222" y="2"/>
                </a:lnTo>
                <a:lnTo>
                  <a:pt x="232" y="4"/>
                </a:lnTo>
                <a:lnTo>
                  <a:pt x="243" y="7"/>
                </a:lnTo>
                <a:lnTo>
                  <a:pt x="248" y="9"/>
                </a:lnTo>
                <a:lnTo>
                  <a:pt x="251" y="11"/>
                </a:lnTo>
                <a:lnTo>
                  <a:pt x="254" y="12"/>
                </a:lnTo>
                <a:lnTo>
                  <a:pt x="257" y="14"/>
                </a:lnTo>
                <a:lnTo>
                  <a:pt x="259" y="16"/>
                </a:lnTo>
                <a:lnTo>
                  <a:pt x="260" y="17"/>
                </a:lnTo>
                <a:lnTo>
                  <a:pt x="262" y="19"/>
                </a:lnTo>
                <a:lnTo>
                  <a:pt x="262" y="20"/>
                </a:lnTo>
                <a:lnTo>
                  <a:pt x="262" y="21"/>
                </a:lnTo>
                <a:lnTo>
                  <a:pt x="262" y="22"/>
                </a:lnTo>
                <a:lnTo>
                  <a:pt x="259" y="27"/>
                </a:lnTo>
                <a:lnTo>
                  <a:pt x="257" y="30"/>
                </a:lnTo>
                <a:lnTo>
                  <a:pt x="256" y="31"/>
                </a:lnTo>
                <a:lnTo>
                  <a:pt x="255" y="34"/>
                </a:lnTo>
                <a:lnTo>
                  <a:pt x="253" y="35"/>
                </a:lnTo>
                <a:lnTo>
                  <a:pt x="251" y="36"/>
                </a:lnTo>
                <a:lnTo>
                  <a:pt x="249" y="37"/>
                </a:lnTo>
                <a:lnTo>
                  <a:pt x="247" y="38"/>
                </a:lnTo>
                <a:lnTo>
                  <a:pt x="243" y="39"/>
                </a:lnTo>
                <a:lnTo>
                  <a:pt x="240" y="40"/>
                </a:lnTo>
                <a:lnTo>
                  <a:pt x="237" y="42"/>
                </a:lnTo>
                <a:lnTo>
                  <a:pt x="232" y="43"/>
                </a:lnTo>
                <a:lnTo>
                  <a:pt x="229" y="45"/>
                </a:lnTo>
                <a:lnTo>
                  <a:pt x="224" y="46"/>
                </a:lnTo>
                <a:lnTo>
                  <a:pt x="219" y="47"/>
                </a:lnTo>
                <a:lnTo>
                  <a:pt x="213" y="48"/>
                </a:lnTo>
                <a:lnTo>
                  <a:pt x="207" y="49"/>
                </a:lnTo>
                <a:lnTo>
                  <a:pt x="202" y="51"/>
                </a:lnTo>
                <a:lnTo>
                  <a:pt x="196" y="52"/>
                </a:lnTo>
                <a:lnTo>
                  <a:pt x="189" y="53"/>
                </a:lnTo>
                <a:lnTo>
                  <a:pt x="176" y="55"/>
                </a:lnTo>
                <a:lnTo>
                  <a:pt x="163" y="57"/>
                </a:lnTo>
                <a:lnTo>
                  <a:pt x="158" y="59"/>
                </a:lnTo>
                <a:lnTo>
                  <a:pt x="153" y="60"/>
                </a:lnTo>
                <a:lnTo>
                  <a:pt x="148" y="60"/>
                </a:lnTo>
                <a:lnTo>
                  <a:pt x="143" y="61"/>
                </a:lnTo>
                <a:lnTo>
                  <a:pt x="139" y="62"/>
                </a:lnTo>
                <a:lnTo>
                  <a:pt x="134" y="62"/>
                </a:lnTo>
                <a:lnTo>
                  <a:pt x="131" y="62"/>
                </a:lnTo>
                <a:lnTo>
                  <a:pt x="127" y="63"/>
                </a:lnTo>
                <a:lnTo>
                  <a:pt x="124" y="63"/>
                </a:lnTo>
                <a:lnTo>
                  <a:pt x="121" y="63"/>
                </a:lnTo>
                <a:lnTo>
                  <a:pt x="118" y="63"/>
                </a:lnTo>
                <a:lnTo>
                  <a:pt x="116" y="63"/>
                </a:lnTo>
                <a:lnTo>
                  <a:pt x="112" y="63"/>
                </a:lnTo>
                <a:lnTo>
                  <a:pt x="107" y="63"/>
                </a:lnTo>
                <a:lnTo>
                  <a:pt x="101" y="63"/>
                </a:lnTo>
                <a:lnTo>
                  <a:pt x="95" y="64"/>
                </a:lnTo>
                <a:lnTo>
                  <a:pt x="89" y="64"/>
                </a:lnTo>
                <a:lnTo>
                  <a:pt x="82" y="65"/>
                </a:lnTo>
                <a:lnTo>
                  <a:pt x="76" y="65"/>
                </a:lnTo>
                <a:lnTo>
                  <a:pt x="69" y="66"/>
                </a:lnTo>
                <a:lnTo>
                  <a:pt x="61" y="68"/>
                </a:lnTo>
                <a:lnTo>
                  <a:pt x="54" y="69"/>
                </a:lnTo>
                <a:lnTo>
                  <a:pt x="47" y="69"/>
                </a:lnTo>
                <a:lnTo>
                  <a:pt x="42" y="70"/>
                </a:lnTo>
                <a:lnTo>
                  <a:pt x="36" y="69"/>
                </a:lnTo>
                <a:lnTo>
                  <a:pt x="32" y="69"/>
                </a:lnTo>
                <a:lnTo>
                  <a:pt x="28" y="68"/>
                </a:lnTo>
                <a:lnTo>
                  <a:pt x="25" y="66"/>
                </a:lnTo>
                <a:lnTo>
                  <a:pt x="21" y="65"/>
                </a:lnTo>
                <a:lnTo>
                  <a:pt x="18" y="64"/>
                </a:lnTo>
                <a:lnTo>
                  <a:pt x="15" y="63"/>
                </a:lnTo>
                <a:lnTo>
                  <a:pt x="11" y="61"/>
                </a:lnTo>
                <a:lnTo>
                  <a:pt x="9" y="59"/>
                </a:lnTo>
                <a:lnTo>
                  <a:pt x="7" y="56"/>
                </a:lnTo>
                <a:lnTo>
                  <a:pt x="5" y="54"/>
                </a:lnTo>
                <a:lnTo>
                  <a:pt x="3" y="49"/>
                </a:lnTo>
                <a:lnTo>
                  <a:pt x="2" y="47"/>
                </a:lnTo>
                <a:lnTo>
                  <a:pt x="1" y="46"/>
                </a:lnTo>
                <a:lnTo>
                  <a:pt x="1" y="44"/>
                </a:lnTo>
                <a:lnTo>
                  <a:pt x="0" y="42"/>
                </a:lnTo>
                <a:lnTo>
                  <a:pt x="1" y="40"/>
                </a:lnTo>
                <a:lnTo>
                  <a:pt x="1" y="39"/>
                </a:lnTo>
                <a:lnTo>
                  <a:pt x="2" y="38"/>
                </a:lnTo>
                <a:lnTo>
                  <a:pt x="3" y="37"/>
                </a:lnTo>
                <a:lnTo>
                  <a:pt x="5" y="36"/>
                </a:lnTo>
                <a:lnTo>
                  <a:pt x="6" y="36"/>
                </a:lnTo>
                <a:lnTo>
                  <a:pt x="7" y="36"/>
                </a:lnTo>
                <a:lnTo>
                  <a:pt x="9" y="36"/>
                </a:lnTo>
                <a:lnTo>
                  <a:pt x="12" y="36"/>
                </a:lnTo>
                <a:lnTo>
                  <a:pt x="15" y="35"/>
                </a:lnTo>
                <a:lnTo>
                  <a:pt x="18" y="35"/>
                </a:lnTo>
                <a:lnTo>
                  <a:pt x="21" y="35"/>
                </a:lnTo>
                <a:lnTo>
                  <a:pt x="26" y="34"/>
                </a:lnTo>
                <a:lnTo>
                  <a:pt x="30" y="34"/>
                </a:lnTo>
                <a:lnTo>
                  <a:pt x="35" y="33"/>
                </a:lnTo>
                <a:lnTo>
                  <a:pt x="41" y="33"/>
                </a:lnTo>
                <a:lnTo>
                  <a:pt x="46" y="31"/>
                </a:lnTo>
                <a:lnTo>
                  <a:pt x="52" y="31"/>
                </a:lnTo>
                <a:lnTo>
                  <a:pt x="59" y="30"/>
                </a:lnTo>
                <a:lnTo>
                  <a:pt x="65" y="30"/>
                </a:lnTo>
                <a:lnTo>
                  <a:pt x="79" y="28"/>
                </a:lnTo>
                <a:lnTo>
                  <a:pt x="91" y="27"/>
                </a:lnTo>
                <a:lnTo>
                  <a:pt x="103" y="25"/>
                </a:lnTo>
                <a:lnTo>
                  <a:pt x="114" y="22"/>
                </a:lnTo>
                <a:lnTo>
                  <a:pt x="124" y="20"/>
                </a:lnTo>
                <a:lnTo>
                  <a:pt x="133" y="18"/>
                </a:lnTo>
                <a:lnTo>
                  <a:pt x="142" y="16"/>
                </a:lnTo>
                <a:lnTo>
                  <a:pt x="149" y="13"/>
                </a:lnTo>
                <a:lnTo>
                  <a:pt x="149" y="13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1215707" y="1654311"/>
            <a:ext cx="291286" cy="74320"/>
          </a:xfrm>
          <a:custGeom>
            <a:avLst/>
            <a:gdLst>
              <a:gd name="T0" fmla="*/ 17 w 243"/>
              <a:gd name="T1" fmla="*/ 59 h 62"/>
              <a:gd name="T2" fmla="*/ 11 w 243"/>
              <a:gd name="T3" fmla="*/ 55 h 62"/>
              <a:gd name="T4" fmla="*/ 8 w 243"/>
              <a:gd name="T5" fmla="*/ 50 h 62"/>
              <a:gd name="T6" fmla="*/ 4 w 243"/>
              <a:gd name="T7" fmla="*/ 43 h 62"/>
              <a:gd name="T8" fmla="*/ 2 w 243"/>
              <a:gd name="T9" fmla="*/ 38 h 62"/>
              <a:gd name="T10" fmla="*/ 0 w 243"/>
              <a:gd name="T11" fmla="*/ 34 h 62"/>
              <a:gd name="T12" fmla="*/ 0 w 243"/>
              <a:gd name="T13" fmla="*/ 31 h 62"/>
              <a:gd name="T14" fmla="*/ 2 w 243"/>
              <a:gd name="T15" fmla="*/ 27 h 62"/>
              <a:gd name="T16" fmla="*/ 3 w 243"/>
              <a:gd name="T17" fmla="*/ 26 h 62"/>
              <a:gd name="T18" fmla="*/ 6 w 243"/>
              <a:gd name="T19" fmla="*/ 26 h 62"/>
              <a:gd name="T20" fmla="*/ 11 w 243"/>
              <a:gd name="T21" fmla="*/ 26 h 62"/>
              <a:gd name="T22" fmla="*/ 18 w 243"/>
              <a:gd name="T23" fmla="*/ 25 h 62"/>
              <a:gd name="T24" fmla="*/ 26 w 243"/>
              <a:gd name="T25" fmla="*/ 24 h 62"/>
              <a:gd name="T26" fmla="*/ 35 w 243"/>
              <a:gd name="T27" fmla="*/ 23 h 62"/>
              <a:gd name="T28" fmla="*/ 46 w 243"/>
              <a:gd name="T29" fmla="*/ 22 h 62"/>
              <a:gd name="T30" fmla="*/ 58 w 243"/>
              <a:gd name="T31" fmla="*/ 21 h 62"/>
              <a:gd name="T32" fmla="*/ 77 w 243"/>
              <a:gd name="T33" fmla="*/ 18 h 62"/>
              <a:gd name="T34" fmla="*/ 102 w 243"/>
              <a:gd name="T35" fmla="*/ 15 h 62"/>
              <a:gd name="T36" fmla="*/ 124 w 243"/>
              <a:gd name="T37" fmla="*/ 12 h 62"/>
              <a:gd name="T38" fmla="*/ 141 w 243"/>
              <a:gd name="T39" fmla="*/ 8 h 62"/>
              <a:gd name="T40" fmla="*/ 162 w 243"/>
              <a:gd name="T41" fmla="*/ 4 h 62"/>
              <a:gd name="T42" fmla="*/ 189 w 243"/>
              <a:gd name="T43" fmla="*/ 0 h 62"/>
              <a:gd name="T44" fmla="*/ 203 w 243"/>
              <a:gd name="T45" fmla="*/ 0 h 62"/>
              <a:gd name="T46" fmla="*/ 213 w 243"/>
              <a:gd name="T47" fmla="*/ 0 h 62"/>
              <a:gd name="T48" fmla="*/ 222 w 243"/>
              <a:gd name="T49" fmla="*/ 3 h 62"/>
              <a:gd name="T50" fmla="*/ 230 w 243"/>
              <a:gd name="T51" fmla="*/ 7 h 62"/>
              <a:gd name="T52" fmla="*/ 235 w 243"/>
              <a:gd name="T53" fmla="*/ 13 h 62"/>
              <a:gd name="T54" fmla="*/ 239 w 243"/>
              <a:gd name="T55" fmla="*/ 20 h 62"/>
              <a:gd name="T56" fmla="*/ 241 w 243"/>
              <a:gd name="T57" fmla="*/ 24 h 62"/>
              <a:gd name="T58" fmla="*/ 242 w 243"/>
              <a:gd name="T59" fmla="*/ 27 h 62"/>
              <a:gd name="T60" fmla="*/ 243 w 243"/>
              <a:gd name="T61" fmla="*/ 30 h 62"/>
              <a:gd name="T62" fmla="*/ 241 w 243"/>
              <a:gd name="T63" fmla="*/ 33 h 62"/>
              <a:gd name="T64" fmla="*/ 235 w 243"/>
              <a:gd name="T65" fmla="*/ 36 h 62"/>
              <a:gd name="T66" fmla="*/ 225 w 243"/>
              <a:gd name="T67" fmla="*/ 40 h 62"/>
              <a:gd name="T68" fmla="*/ 210 w 243"/>
              <a:gd name="T69" fmla="*/ 43 h 62"/>
              <a:gd name="T70" fmla="*/ 191 w 243"/>
              <a:gd name="T71" fmla="*/ 45 h 62"/>
              <a:gd name="T72" fmla="*/ 174 w 243"/>
              <a:gd name="T73" fmla="*/ 49 h 62"/>
              <a:gd name="T74" fmla="*/ 159 w 243"/>
              <a:gd name="T75" fmla="*/ 51 h 62"/>
              <a:gd name="T76" fmla="*/ 145 w 243"/>
              <a:gd name="T77" fmla="*/ 53 h 62"/>
              <a:gd name="T78" fmla="*/ 128 w 243"/>
              <a:gd name="T79" fmla="*/ 56 h 62"/>
              <a:gd name="T80" fmla="*/ 94 w 243"/>
              <a:gd name="T81" fmla="*/ 58 h 62"/>
              <a:gd name="T82" fmla="*/ 75 w 243"/>
              <a:gd name="T83" fmla="*/ 60 h 62"/>
              <a:gd name="T84" fmla="*/ 57 w 243"/>
              <a:gd name="T85" fmla="*/ 62 h 62"/>
              <a:gd name="T86" fmla="*/ 42 w 243"/>
              <a:gd name="T87" fmla="*/ 62 h 62"/>
              <a:gd name="T88" fmla="*/ 30 w 243"/>
              <a:gd name="T89" fmla="*/ 62 h 62"/>
              <a:gd name="T90" fmla="*/ 21 w 243"/>
              <a:gd name="T91" fmla="*/ 6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62">
                <a:moveTo>
                  <a:pt x="21" y="60"/>
                </a:moveTo>
                <a:lnTo>
                  <a:pt x="17" y="59"/>
                </a:lnTo>
                <a:lnTo>
                  <a:pt x="14" y="57"/>
                </a:lnTo>
                <a:lnTo>
                  <a:pt x="11" y="55"/>
                </a:lnTo>
                <a:lnTo>
                  <a:pt x="9" y="52"/>
                </a:lnTo>
                <a:lnTo>
                  <a:pt x="8" y="50"/>
                </a:lnTo>
                <a:lnTo>
                  <a:pt x="5" y="47"/>
                </a:lnTo>
                <a:lnTo>
                  <a:pt x="4" y="43"/>
                </a:lnTo>
                <a:lnTo>
                  <a:pt x="3" y="40"/>
                </a:lnTo>
                <a:lnTo>
                  <a:pt x="2" y="38"/>
                </a:lnTo>
                <a:lnTo>
                  <a:pt x="1" y="35"/>
                </a:lnTo>
                <a:lnTo>
                  <a:pt x="0" y="34"/>
                </a:lnTo>
                <a:lnTo>
                  <a:pt x="0" y="32"/>
                </a:lnTo>
                <a:lnTo>
                  <a:pt x="0" y="31"/>
                </a:lnTo>
                <a:lnTo>
                  <a:pt x="1" y="30"/>
                </a:lnTo>
                <a:lnTo>
                  <a:pt x="2" y="27"/>
                </a:lnTo>
                <a:lnTo>
                  <a:pt x="3" y="26"/>
                </a:lnTo>
                <a:lnTo>
                  <a:pt x="3" y="26"/>
                </a:lnTo>
                <a:lnTo>
                  <a:pt x="5" y="26"/>
                </a:lnTo>
                <a:lnTo>
                  <a:pt x="6" y="26"/>
                </a:lnTo>
                <a:lnTo>
                  <a:pt x="9" y="26"/>
                </a:lnTo>
                <a:lnTo>
                  <a:pt x="11" y="26"/>
                </a:lnTo>
                <a:lnTo>
                  <a:pt x="14" y="25"/>
                </a:lnTo>
                <a:lnTo>
                  <a:pt x="18" y="25"/>
                </a:lnTo>
                <a:lnTo>
                  <a:pt x="21" y="24"/>
                </a:lnTo>
                <a:lnTo>
                  <a:pt x="26" y="24"/>
                </a:lnTo>
                <a:lnTo>
                  <a:pt x="30" y="24"/>
                </a:lnTo>
                <a:lnTo>
                  <a:pt x="35" y="23"/>
                </a:lnTo>
                <a:lnTo>
                  <a:pt x="40" y="23"/>
                </a:lnTo>
                <a:lnTo>
                  <a:pt x="46" y="22"/>
                </a:lnTo>
                <a:lnTo>
                  <a:pt x="51" y="22"/>
                </a:lnTo>
                <a:lnTo>
                  <a:pt x="58" y="21"/>
                </a:lnTo>
                <a:lnTo>
                  <a:pt x="65" y="20"/>
                </a:lnTo>
                <a:lnTo>
                  <a:pt x="77" y="18"/>
                </a:lnTo>
                <a:lnTo>
                  <a:pt x="91" y="17"/>
                </a:lnTo>
                <a:lnTo>
                  <a:pt x="102" y="15"/>
                </a:lnTo>
                <a:lnTo>
                  <a:pt x="113" y="13"/>
                </a:lnTo>
                <a:lnTo>
                  <a:pt x="124" y="12"/>
                </a:lnTo>
                <a:lnTo>
                  <a:pt x="133" y="9"/>
                </a:lnTo>
                <a:lnTo>
                  <a:pt x="141" y="8"/>
                </a:lnTo>
                <a:lnTo>
                  <a:pt x="148" y="6"/>
                </a:lnTo>
                <a:lnTo>
                  <a:pt x="162" y="4"/>
                </a:lnTo>
                <a:lnTo>
                  <a:pt x="175" y="1"/>
                </a:lnTo>
                <a:lnTo>
                  <a:pt x="189" y="0"/>
                </a:lnTo>
                <a:lnTo>
                  <a:pt x="196" y="0"/>
                </a:lnTo>
                <a:lnTo>
                  <a:pt x="203" y="0"/>
                </a:lnTo>
                <a:lnTo>
                  <a:pt x="208" y="0"/>
                </a:lnTo>
                <a:lnTo>
                  <a:pt x="213" y="0"/>
                </a:lnTo>
                <a:lnTo>
                  <a:pt x="217" y="1"/>
                </a:lnTo>
                <a:lnTo>
                  <a:pt x="222" y="3"/>
                </a:lnTo>
                <a:lnTo>
                  <a:pt x="226" y="5"/>
                </a:lnTo>
                <a:lnTo>
                  <a:pt x="230" y="7"/>
                </a:lnTo>
                <a:lnTo>
                  <a:pt x="233" y="9"/>
                </a:lnTo>
                <a:lnTo>
                  <a:pt x="235" y="13"/>
                </a:lnTo>
                <a:lnTo>
                  <a:pt x="237" y="17"/>
                </a:lnTo>
                <a:lnTo>
                  <a:pt x="239" y="20"/>
                </a:lnTo>
                <a:lnTo>
                  <a:pt x="240" y="22"/>
                </a:lnTo>
                <a:lnTo>
                  <a:pt x="241" y="24"/>
                </a:lnTo>
                <a:lnTo>
                  <a:pt x="242" y="26"/>
                </a:lnTo>
                <a:lnTo>
                  <a:pt x="242" y="27"/>
                </a:lnTo>
                <a:lnTo>
                  <a:pt x="243" y="29"/>
                </a:lnTo>
                <a:lnTo>
                  <a:pt x="243" y="30"/>
                </a:lnTo>
                <a:lnTo>
                  <a:pt x="242" y="32"/>
                </a:lnTo>
                <a:lnTo>
                  <a:pt x="241" y="33"/>
                </a:lnTo>
                <a:lnTo>
                  <a:pt x="239" y="35"/>
                </a:lnTo>
                <a:lnTo>
                  <a:pt x="235" y="36"/>
                </a:lnTo>
                <a:lnTo>
                  <a:pt x="231" y="39"/>
                </a:lnTo>
                <a:lnTo>
                  <a:pt x="225" y="40"/>
                </a:lnTo>
                <a:lnTo>
                  <a:pt x="218" y="42"/>
                </a:lnTo>
                <a:lnTo>
                  <a:pt x="210" y="43"/>
                </a:lnTo>
                <a:lnTo>
                  <a:pt x="200" y="44"/>
                </a:lnTo>
                <a:lnTo>
                  <a:pt x="191" y="45"/>
                </a:lnTo>
                <a:lnTo>
                  <a:pt x="183" y="47"/>
                </a:lnTo>
                <a:lnTo>
                  <a:pt x="174" y="49"/>
                </a:lnTo>
                <a:lnTo>
                  <a:pt x="166" y="50"/>
                </a:lnTo>
                <a:lnTo>
                  <a:pt x="159" y="51"/>
                </a:lnTo>
                <a:lnTo>
                  <a:pt x="152" y="52"/>
                </a:lnTo>
                <a:lnTo>
                  <a:pt x="145" y="53"/>
                </a:lnTo>
                <a:lnTo>
                  <a:pt x="136" y="55"/>
                </a:lnTo>
                <a:lnTo>
                  <a:pt x="128" y="56"/>
                </a:lnTo>
                <a:lnTo>
                  <a:pt x="111" y="57"/>
                </a:lnTo>
                <a:lnTo>
                  <a:pt x="94" y="58"/>
                </a:lnTo>
                <a:lnTo>
                  <a:pt x="85" y="59"/>
                </a:lnTo>
                <a:lnTo>
                  <a:pt x="75" y="60"/>
                </a:lnTo>
                <a:lnTo>
                  <a:pt x="66" y="61"/>
                </a:lnTo>
                <a:lnTo>
                  <a:pt x="57" y="62"/>
                </a:lnTo>
                <a:lnTo>
                  <a:pt x="49" y="62"/>
                </a:lnTo>
                <a:lnTo>
                  <a:pt x="42" y="62"/>
                </a:lnTo>
                <a:lnTo>
                  <a:pt x="36" y="62"/>
                </a:lnTo>
                <a:lnTo>
                  <a:pt x="30" y="62"/>
                </a:lnTo>
                <a:lnTo>
                  <a:pt x="26" y="61"/>
                </a:lnTo>
                <a:lnTo>
                  <a:pt x="21" y="60"/>
                </a:lnTo>
                <a:lnTo>
                  <a:pt x="21" y="60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1127002" y="1910834"/>
            <a:ext cx="489072" cy="95896"/>
          </a:xfrm>
          <a:custGeom>
            <a:avLst/>
            <a:gdLst>
              <a:gd name="T0" fmla="*/ 14 w 408"/>
              <a:gd name="T1" fmla="*/ 59 h 80"/>
              <a:gd name="T2" fmla="*/ 4 w 408"/>
              <a:gd name="T3" fmla="*/ 52 h 80"/>
              <a:gd name="T4" fmla="*/ 0 w 408"/>
              <a:gd name="T5" fmla="*/ 47 h 80"/>
              <a:gd name="T6" fmla="*/ 4 w 408"/>
              <a:gd name="T7" fmla="*/ 45 h 80"/>
              <a:gd name="T8" fmla="*/ 15 w 408"/>
              <a:gd name="T9" fmla="*/ 42 h 80"/>
              <a:gd name="T10" fmla="*/ 34 w 408"/>
              <a:gd name="T11" fmla="*/ 40 h 80"/>
              <a:gd name="T12" fmla="*/ 61 w 408"/>
              <a:gd name="T13" fmla="*/ 37 h 80"/>
              <a:gd name="T14" fmla="*/ 96 w 408"/>
              <a:gd name="T15" fmla="*/ 32 h 80"/>
              <a:gd name="T16" fmla="*/ 135 w 408"/>
              <a:gd name="T17" fmla="*/ 27 h 80"/>
              <a:gd name="T18" fmla="*/ 169 w 408"/>
              <a:gd name="T19" fmla="*/ 21 h 80"/>
              <a:gd name="T20" fmla="*/ 201 w 408"/>
              <a:gd name="T21" fmla="*/ 17 h 80"/>
              <a:gd name="T22" fmla="*/ 229 w 408"/>
              <a:gd name="T23" fmla="*/ 13 h 80"/>
              <a:gd name="T24" fmla="*/ 253 w 408"/>
              <a:gd name="T25" fmla="*/ 9 h 80"/>
              <a:gd name="T26" fmla="*/ 278 w 408"/>
              <a:gd name="T27" fmla="*/ 5 h 80"/>
              <a:gd name="T28" fmla="*/ 307 w 408"/>
              <a:gd name="T29" fmla="*/ 2 h 80"/>
              <a:gd name="T30" fmla="*/ 327 w 408"/>
              <a:gd name="T31" fmla="*/ 0 h 80"/>
              <a:gd name="T32" fmla="*/ 341 w 408"/>
              <a:gd name="T33" fmla="*/ 1 h 80"/>
              <a:gd name="T34" fmla="*/ 359 w 408"/>
              <a:gd name="T35" fmla="*/ 4 h 80"/>
              <a:gd name="T36" fmla="*/ 379 w 408"/>
              <a:gd name="T37" fmla="*/ 13 h 80"/>
              <a:gd name="T38" fmla="*/ 396 w 408"/>
              <a:gd name="T39" fmla="*/ 23 h 80"/>
              <a:gd name="T40" fmla="*/ 406 w 408"/>
              <a:gd name="T41" fmla="*/ 33 h 80"/>
              <a:gd name="T42" fmla="*/ 407 w 408"/>
              <a:gd name="T43" fmla="*/ 44 h 80"/>
              <a:gd name="T44" fmla="*/ 402 w 408"/>
              <a:gd name="T45" fmla="*/ 50 h 80"/>
              <a:gd name="T46" fmla="*/ 389 w 408"/>
              <a:gd name="T47" fmla="*/ 52 h 80"/>
              <a:gd name="T48" fmla="*/ 367 w 408"/>
              <a:gd name="T49" fmla="*/ 50 h 80"/>
              <a:gd name="T50" fmla="*/ 352 w 408"/>
              <a:gd name="T51" fmla="*/ 50 h 80"/>
              <a:gd name="T52" fmla="*/ 335 w 408"/>
              <a:gd name="T53" fmla="*/ 50 h 80"/>
              <a:gd name="T54" fmla="*/ 315 w 408"/>
              <a:gd name="T55" fmla="*/ 50 h 80"/>
              <a:gd name="T56" fmla="*/ 291 w 408"/>
              <a:gd name="T57" fmla="*/ 50 h 80"/>
              <a:gd name="T58" fmla="*/ 266 w 408"/>
              <a:gd name="T59" fmla="*/ 52 h 80"/>
              <a:gd name="T60" fmla="*/ 244 w 408"/>
              <a:gd name="T61" fmla="*/ 53 h 80"/>
              <a:gd name="T62" fmla="*/ 225 w 408"/>
              <a:gd name="T63" fmla="*/ 54 h 80"/>
              <a:gd name="T64" fmla="*/ 208 w 408"/>
              <a:gd name="T65" fmla="*/ 55 h 80"/>
              <a:gd name="T66" fmla="*/ 181 w 408"/>
              <a:gd name="T67" fmla="*/ 58 h 80"/>
              <a:gd name="T68" fmla="*/ 154 w 408"/>
              <a:gd name="T69" fmla="*/ 64 h 80"/>
              <a:gd name="T70" fmla="*/ 123 w 408"/>
              <a:gd name="T71" fmla="*/ 68 h 80"/>
              <a:gd name="T72" fmla="*/ 93 w 408"/>
              <a:gd name="T73" fmla="*/ 75 h 80"/>
              <a:gd name="T74" fmla="*/ 82 w 408"/>
              <a:gd name="T75" fmla="*/ 77 h 80"/>
              <a:gd name="T76" fmla="*/ 73 w 408"/>
              <a:gd name="T77" fmla="*/ 79 h 80"/>
              <a:gd name="T78" fmla="*/ 66 w 408"/>
              <a:gd name="T79" fmla="*/ 80 h 80"/>
              <a:gd name="T80" fmla="*/ 62 w 408"/>
              <a:gd name="T81" fmla="*/ 80 h 80"/>
              <a:gd name="T82" fmla="*/ 52 w 408"/>
              <a:gd name="T83" fmla="*/ 79 h 80"/>
              <a:gd name="T84" fmla="*/ 38 w 408"/>
              <a:gd name="T85" fmla="*/ 73 h 80"/>
              <a:gd name="T86" fmla="*/ 25 w 408"/>
              <a:gd name="T87" fmla="*/ 6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8" h="80">
                <a:moveTo>
                  <a:pt x="25" y="67"/>
                </a:moveTo>
                <a:lnTo>
                  <a:pt x="20" y="63"/>
                </a:lnTo>
                <a:lnTo>
                  <a:pt x="14" y="59"/>
                </a:lnTo>
                <a:lnTo>
                  <a:pt x="9" y="57"/>
                </a:lnTo>
                <a:lnTo>
                  <a:pt x="6" y="54"/>
                </a:lnTo>
                <a:lnTo>
                  <a:pt x="4" y="52"/>
                </a:lnTo>
                <a:lnTo>
                  <a:pt x="1" y="50"/>
                </a:lnTo>
                <a:lnTo>
                  <a:pt x="0" y="48"/>
                </a:lnTo>
                <a:lnTo>
                  <a:pt x="0" y="47"/>
                </a:lnTo>
                <a:lnTo>
                  <a:pt x="0" y="46"/>
                </a:lnTo>
                <a:lnTo>
                  <a:pt x="1" y="46"/>
                </a:lnTo>
                <a:lnTo>
                  <a:pt x="4" y="45"/>
                </a:lnTo>
                <a:lnTo>
                  <a:pt x="7" y="45"/>
                </a:lnTo>
                <a:lnTo>
                  <a:pt x="11" y="44"/>
                </a:lnTo>
                <a:lnTo>
                  <a:pt x="15" y="42"/>
                </a:lnTo>
                <a:lnTo>
                  <a:pt x="21" y="41"/>
                </a:lnTo>
                <a:lnTo>
                  <a:pt x="27" y="41"/>
                </a:lnTo>
                <a:lnTo>
                  <a:pt x="34" y="40"/>
                </a:lnTo>
                <a:lnTo>
                  <a:pt x="43" y="39"/>
                </a:lnTo>
                <a:lnTo>
                  <a:pt x="52" y="38"/>
                </a:lnTo>
                <a:lnTo>
                  <a:pt x="61" y="37"/>
                </a:lnTo>
                <a:lnTo>
                  <a:pt x="73" y="35"/>
                </a:lnTo>
                <a:lnTo>
                  <a:pt x="84" y="33"/>
                </a:lnTo>
                <a:lnTo>
                  <a:pt x="96" y="32"/>
                </a:lnTo>
                <a:lnTo>
                  <a:pt x="110" y="30"/>
                </a:lnTo>
                <a:lnTo>
                  <a:pt x="122" y="28"/>
                </a:lnTo>
                <a:lnTo>
                  <a:pt x="135" y="27"/>
                </a:lnTo>
                <a:lnTo>
                  <a:pt x="147" y="24"/>
                </a:lnTo>
                <a:lnTo>
                  <a:pt x="158" y="23"/>
                </a:lnTo>
                <a:lnTo>
                  <a:pt x="169" y="21"/>
                </a:lnTo>
                <a:lnTo>
                  <a:pt x="181" y="20"/>
                </a:lnTo>
                <a:lnTo>
                  <a:pt x="191" y="19"/>
                </a:lnTo>
                <a:lnTo>
                  <a:pt x="201" y="17"/>
                </a:lnTo>
                <a:lnTo>
                  <a:pt x="211" y="15"/>
                </a:lnTo>
                <a:lnTo>
                  <a:pt x="220" y="14"/>
                </a:lnTo>
                <a:lnTo>
                  <a:pt x="229" y="13"/>
                </a:lnTo>
                <a:lnTo>
                  <a:pt x="237" y="12"/>
                </a:lnTo>
                <a:lnTo>
                  <a:pt x="245" y="11"/>
                </a:lnTo>
                <a:lnTo>
                  <a:pt x="253" y="9"/>
                </a:lnTo>
                <a:lnTo>
                  <a:pt x="260" y="7"/>
                </a:lnTo>
                <a:lnTo>
                  <a:pt x="266" y="6"/>
                </a:lnTo>
                <a:lnTo>
                  <a:pt x="278" y="5"/>
                </a:lnTo>
                <a:lnTo>
                  <a:pt x="289" y="4"/>
                </a:lnTo>
                <a:lnTo>
                  <a:pt x="298" y="3"/>
                </a:lnTo>
                <a:lnTo>
                  <a:pt x="307" y="2"/>
                </a:lnTo>
                <a:lnTo>
                  <a:pt x="315" y="1"/>
                </a:lnTo>
                <a:lnTo>
                  <a:pt x="322" y="1"/>
                </a:lnTo>
                <a:lnTo>
                  <a:pt x="327" y="0"/>
                </a:lnTo>
                <a:lnTo>
                  <a:pt x="332" y="0"/>
                </a:lnTo>
                <a:lnTo>
                  <a:pt x="336" y="0"/>
                </a:lnTo>
                <a:lnTo>
                  <a:pt x="341" y="1"/>
                </a:lnTo>
                <a:lnTo>
                  <a:pt x="346" y="2"/>
                </a:lnTo>
                <a:lnTo>
                  <a:pt x="352" y="3"/>
                </a:lnTo>
                <a:lnTo>
                  <a:pt x="359" y="4"/>
                </a:lnTo>
                <a:lnTo>
                  <a:pt x="366" y="7"/>
                </a:lnTo>
                <a:lnTo>
                  <a:pt x="372" y="10"/>
                </a:lnTo>
                <a:lnTo>
                  <a:pt x="379" y="13"/>
                </a:lnTo>
                <a:lnTo>
                  <a:pt x="385" y="17"/>
                </a:lnTo>
                <a:lnTo>
                  <a:pt x="392" y="20"/>
                </a:lnTo>
                <a:lnTo>
                  <a:pt x="396" y="23"/>
                </a:lnTo>
                <a:lnTo>
                  <a:pt x="401" y="27"/>
                </a:lnTo>
                <a:lnTo>
                  <a:pt x="404" y="30"/>
                </a:lnTo>
                <a:lnTo>
                  <a:pt x="406" y="33"/>
                </a:lnTo>
                <a:lnTo>
                  <a:pt x="407" y="37"/>
                </a:lnTo>
                <a:lnTo>
                  <a:pt x="408" y="40"/>
                </a:lnTo>
                <a:lnTo>
                  <a:pt x="407" y="44"/>
                </a:lnTo>
                <a:lnTo>
                  <a:pt x="406" y="46"/>
                </a:lnTo>
                <a:lnTo>
                  <a:pt x="405" y="48"/>
                </a:lnTo>
                <a:lnTo>
                  <a:pt x="402" y="50"/>
                </a:lnTo>
                <a:lnTo>
                  <a:pt x="398" y="52"/>
                </a:lnTo>
                <a:lnTo>
                  <a:pt x="394" y="52"/>
                </a:lnTo>
                <a:lnTo>
                  <a:pt x="389" y="52"/>
                </a:lnTo>
                <a:lnTo>
                  <a:pt x="382" y="50"/>
                </a:lnTo>
                <a:lnTo>
                  <a:pt x="375" y="50"/>
                </a:lnTo>
                <a:lnTo>
                  <a:pt x="367" y="50"/>
                </a:lnTo>
                <a:lnTo>
                  <a:pt x="362" y="50"/>
                </a:lnTo>
                <a:lnTo>
                  <a:pt x="358" y="50"/>
                </a:lnTo>
                <a:lnTo>
                  <a:pt x="352" y="50"/>
                </a:lnTo>
                <a:lnTo>
                  <a:pt x="346" y="50"/>
                </a:lnTo>
                <a:lnTo>
                  <a:pt x="341" y="50"/>
                </a:lnTo>
                <a:lnTo>
                  <a:pt x="335" y="50"/>
                </a:lnTo>
                <a:lnTo>
                  <a:pt x="328" y="50"/>
                </a:lnTo>
                <a:lnTo>
                  <a:pt x="322" y="50"/>
                </a:lnTo>
                <a:lnTo>
                  <a:pt x="315" y="50"/>
                </a:lnTo>
                <a:lnTo>
                  <a:pt x="307" y="50"/>
                </a:lnTo>
                <a:lnTo>
                  <a:pt x="299" y="50"/>
                </a:lnTo>
                <a:lnTo>
                  <a:pt x="291" y="50"/>
                </a:lnTo>
                <a:lnTo>
                  <a:pt x="283" y="50"/>
                </a:lnTo>
                <a:lnTo>
                  <a:pt x="274" y="52"/>
                </a:lnTo>
                <a:lnTo>
                  <a:pt x="266" y="52"/>
                </a:lnTo>
                <a:lnTo>
                  <a:pt x="259" y="53"/>
                </a:lnTo>
                <a:lnTo>
                  <a:pt x="252" y="53"/>
                </a:lnTo>
                <a:lnTo>
                  <a:pt x="244" y="53"/>
                </a:lnTo>
                <a:lnTo>
                  <a:pt x="237" y="53"/>
                </a:lnTo>
                <a:lnTo>
                  <a:pt x="231" y="54"/>
                </a:lnTo>
                <a:lnTo>
                  <a:pt x="225" y="54"/>
                </a:lnTo>
                <a:lnTo>
                  <a:pt x="219" y="54"/>
                </a:lnTo>
                <a:lnTo>
                  <a:pt x="213" y="55"/>
                </a:lnTo>
                <a:lnTo>
                  <a:pt x="208" y="55"/>
                </a:lnTo>
                <a:lnTo>
                  <a:pt x="198" y="56"/>
                </a:lnTo>
                <a:lnTo>
                  <a:pt x="190" y="57"/>
                </a:lnTo>
                <a:lnTo>
                  <a:pt x="181" y="58"/>
                </a:lnTo>
                <a:lnTo>
                  <a:pt x="173" y="59"/>
                </a:lnTo>
                <a:lnTo>
                  <a:pt x="164" y="62"/>
                </a:lnTo>
                <a:lnTo>
                  <a:pt x="154" y="64"/>
                </a:lnTo>
                <a:lnTo>
                  <a:pt x="145" y="65"/>
                </a:lnTo>
                <a:lnTo>
                  <a:pt x="135" y="67"/>
                </a:lnTo>
                <a:lnTo>
                  <a:pt x="123" y="68"/>
                </a:lnTo>
                <a:lnTo>
                  <a:pt x="113" y="71"/>
                </a:lnTo>
                <a:lnTo>
                  <a:pt x="103" y="73"/>
                </a:lnTo>
                <a:lnTo>
                  <a:pt x="93" y="75"/>
                </a:lnTo>
                <a:lnTo>
                  <a:pt x="89" y="75"/>
                </a:lnTo>
                <a:lnTo>
                  <a:pt x="85" y="76"/>
                </a:lnTo>
                <a:lnTo>
                  <a:pt x="82" y="77"/>
                </a:lnTo>
                <a:lnTo>
                  <a:pt x="78" y="77"/>
                </a:lnTo>
                <a:lnTo>
                  <a:pt x="75" y="79"/>
                </a:lnTo>
                <a:lnTo>
                  <a:pt x="73" y="79"/>
                </a:lnTo>
                <a:lnTo>
                  <a:pt x="69" y="80"/>
                </a:lnTo>
                <a:lnTo>
                  <a:pt x="67" y="80"/>
                </a:lnTo>
                <a:lnTo>
                  <a:pt x="66" y="80"/>
                </a:lnTo>
                <a:lnTo>
                  <a:pt x="63" y="80"/>
                </a:lnTo>
                <a:lnTo>
                  <a:pt x="62" y="80"/>
                </a:lnTo>
                <a:lnTo>
                  <a:pt x="62" y="80"/>
                </a:lnTo>
                <a:lnTo>
                  <a:pt x="59" y="80"/>
                </a:lnTo>
                <a:lnTo>
                  <a:pt x="56" y="80"/>
                </a:lnTo>
                <a:lnTo>
                  <a:pt x="52" y="79"/>
                </a:lnTo>
                <a:lnTo>
                  <a:pt x="48" y="77"/>
                </a:lnTo>
                <a:lnTo>
                  <a:pt x="43" y="75"/>
                </a:lnTo>
                <a:lnTo>
                  <a:pt x="38" y="73"/>
                </a:lnTo>
                <a:lnTo>
                  <a:pt x="32" y="71"/>
                </a:lnTo>
                <a:lnTo>
                  <a:pt x="25" y="67"/>
                </a:lnTo>
                <a:lnTo>
                  <a:pt x="25" y="67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3"/>
          <p:cNvSpPr>
            <a:spLocks/>
          </p:cNvSpPr>
          <p:nvPr/>
        </p:nvSpPr>
        <p:spPr bwMode="auto">
          <a:xfrm>
            <a:off x="1310404" y="1449332"/>
            <a:ext cx="79115" cy="501059"/>
          </a:xfrm>
          <a:custGeom>
            <a:avLst/>
            <a:gdLst>
              <a:gd name="T0" fmla="*/ 58 w 66"/>
              <a:gd name="T1" fmla="*/ 134 h 418"/>
              <a:gd name="T2" fmla="*/ 57 w 66"/>
              <a:gd name="T3" fmla="*/ 158 h 418"/>
              <a:gd name="T4" fmla="*/ 56 w 66"/>
              <a:gd name="T5" fmla="*/ 185 h 418"/>
              <a:gd name="T6" fmla="*/ 56 w 66"/>
              <a:gd name="T7" fmla="*/ 209 h 418"/>
              <a:gd name="T8" fmla="*/ 55 w 66"/>
              <a:gd name="T9" fmla="*/ 226 h 418"/>
              <a:gd name="T10" fmla="*/ 55 w 66"/>
              <a:gd name="T11" fmla="*/ 245 h 418"/>
              <a:gd name="T12" fmla="*/ 55 w 66"/>
              <a:gd name="T13" fmla="*/ 264 h 418"/>
              <a:gd name="T14" fmla="*/ 55 w 66"/>
              <a:gd name="T15" fmla="*/ 284 h 418"/>
              <a:gd name="T16" fmla="*/ 55 w 66"/>
              <a:gd name="T17" fmla="*/ 306 h 418"/>
              <a:gd name="T18" fmla="*/ 55 w 66"/>
              <a:gd name="T19" fmla="*/ 329 h 418"/>
              <a:gd name="T20" fmla="*/ 55 w 66"/>
              <a:gd name="T21" fmla="*/ 353 h 418"/>
              <a:gd name="T22" fmla="*/ 55 w 66"/>
              <a:gd name="T23" fmla="*/ 378 h 418"/>
              <a:gd name="T24" fmla="*/ 55 w 66"/>
              <a:gd name="T25" fmla="*/ 405 h 418"/>
              <a:gd name="T26" fmla="*/ 11 w 66"/>
              <a:gd name="T27" fmla="*/ 418 h 418"/>
              <a:gd name="T28" fmla="*/ 11 w 66"/>
              <a:gd name="T29" fmla="*/ 378 h 418"/>
              <a:gd name="T30" fmla="*/ 11 w 66"/>
              <a:gd name="T31" fmla="*/ 338 h 418"/>
              <a:gd name="T32" fmla="*/ 11 w 66"/>
              <a:gd name="T33" fmla="*/ 301 h 418"/>
              <a:gd name="T34" fmla="*/ 11 w 66"/>
              <a:gd name="T35" fmla="*/ 266 h 418"/>
              <a:gd name="T36" fmla="*/ 10 w 66"/>
              <a:gd name="T37" fmla="*/ 233 h 418"/>
              <a:gd name="T38" fmla="*/ 10 w 66"/>
              <a:gd name="T39" fmla="*/ 202 h 418"/>
              <a:gd name="T40" fmla="*/ 9 w 66"/>
              <a:gd name="T41" fmla="*/ 172 h 418"/>
              <a:gd name="T42" fmla="*/ 9 w 66"/>
              <a:gd name="T43" fmla="*/ 145 h 418"/>
              <a:gd name="T44" fmla="*/ 7 w 66"/>
              <a:gd name="T45" fmla="*/ 121 h 418"/>
              <a:gd name="T46" fmla="*/ 6 w 66"/>
              <a:gd name="T47" fmla="*/ 97 h 418"/>
              <a:gd name="T48" fmla="*/ 6 w 66"/>
              <a:gd name="T49" fmla="*/ 75 h 418"/>
              <a:gd name="T50" fmla="*/ 5 w 66"/>
              <a:gd name="T51" fmla="*/ 56 h 418"/>
              <a:gd name="T52" fmla="*/ 4 w 66"/>
              <a:gd name="T53" fmla="*/ 39 h 418"/>
              <a:gd name="T54" fmla="*/ 3 w 66"/>
              <a:gd name="T55" fmla="*/ 25 h 418"/>
              <a:gd name="T56" fmla="*/ 2 w 66"/>
              <a:gd name="T57" fmla="*/ 11 h 418"/>
              <a:gd name="T58" fmla="*/ 0 w 66"/>
              <a:gd name="T59" fmla="*/ 0 h 418"/>
              <a:gd name="T60" fmla="*/ 9 w 66"/>
              <a:gd name="T61" fmla="*/ 1 h 418"/>
              <a:gd name="T62" fmla="*/ 19 w 66"/>
              <a:gd name="T63" fmla="*/ 3 h 418"/>
              <a:gd name="T64" fmla="*/ 31 w 66"/>
              <a:gd name="T65" fmla="*/ 8 h 418"/>
              <a:gd name="T66" fmla="*/ 44 w 66"/>
              <a:gd name="T67" fmla="*/ 13 h 418"/>
              <a:gd name="T68" fmla="*/ 54 w 66"/>
              <a:gd name="T69" fmla="*/ 20 h 418"/>
              <a:gd name="T70" fmla="*/ 60 w 66"/>
              <a:gd name="T71" fmla="*/ 27 h 418"/>
              <a:gd name="T72" fmla="*/ 64 w 66"/>
              <a:gd name="T73" fmla="*/ 31 h 418"/>
              <a:gd name="T74" fmla="*/ 66 w 66"/>
              <a:gd name="T75" fmla="*/ 37 h 418"/>
              <a:gd name="T76" fmla="*/ 65 w 66"/>
              <a:gd name="T77" fmla="*/ 42 h 418"/>
              <a:gd name="T78" fmla="*/ 64 w 66"/>
              <a:gd name="T79" fmla="*/ 48 h 418"/>
              <a:gd name="T80" fmla="*/ 63 w 66"/>
              <a:gd name="T81" fmla="*/ 56 h 418"/>
              <a:gd name="T82" fmla="*/ 62 w 66"/>
              <a:gd name="T83" fmla="*/ 65 h 418"/>
              <a:gd name="T84" fmla="*/ 62 w 66"/>
              <a:gd name="T85" fmla="*/ 78 h 418"/>
              <a:gd name="T86" fmla="*/ 60 w 66"/>
              <a:gd name="T87" fmla="*/ 91 h 418"/>
              <a:gd name="T88" fmla="*/ 59 w 66"/>
              <a:gd name="T89" fmla="*/ 106 h 418"/>
              <a:gd name="T90" fmla="*/ 58 w 66"/>
              <a:gd name="T9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6" h="418">
                <a:moveTo>
                  <a:pt x="58" y="124"/>
                </a:moveTo>
                <a:lnTo>
                  <a:pt x="58" y="134"/>
                </a:lnTo>
                <a:lnTo>
                  <a:pt x="57" y="145"/>
                </a:lnTo>
                <a:lnTo>
                  <a:pt x="57" y="158"/>
                </a:lnTo>
                <a:lnTo>
                  <a:pt x="56" y="170"/>
                </a:lnTo>
                <a:lnTo>
                  <a:pt x="56" y="185"/>
                </a:lnTo>
                <a:lnTo>
                  <a:pt x="56" y="201"/>
                </a:lnTo>
                <a:lnTo>
                  <a:pt x="56" y="209"/>
                </a:lnTo>
                <a:lnTo>
                  <a:pt x="56" y="218"/>
                </a:lnTo>
                <a:lnTo>
                  <a:pt x="55" y="226"/>
                </a:lnTo>
                <a:lnTo>
                  <a:pt x="55" y="235"/>
                </a:lnTo>
                <a:lnTo>
                  <a:pt x="55" y="245"/>
                </a:lnTo>
                <a:lnTo>
                  <a:pt x="55" y="254"/>
                </a:lnTo>
                <a:lnTo>
                  <a:pt x="55" y="264"/>
                </a:lnTo>
                <a:lnTo>
                  <a:pt x="55" y="274"/>
                </a:lnTo>
                <a:lnTo>
                  <a:pt x="55" y="284"/>
                </a:lnTo>
                <a:lnTo>
                  <a:pt x="55" y="295"/>
                </a:lnTo>
                <a:lnTo>
                  <a:pt x="55" y="306"/>
                </a:lnTo>
                <a:lnTo>
                  <a:pt x="55" y="317"/>
                </a:lnTo>
                <a:lnTo>
                  <a:pt x="55" y="329"/>
                </a:lnTo>
                <a:lnTo>
                  <a:pt x="55" y="341"/>
                </a:lnTo>
                <a:lnTo>
                  <a:pt x="55" y="353"/>
                </a:lnTo>
                <a:lnTo>
                  <a:pt x="55" y="365"/>
                </a:lnTo>
                <a:lnTo>
                  <a:pt x="55" y="378"/>
                </a:lnTo>
                <a:lnTo>
                  <a:pt x="55" y="391"/>
                </a:lnTo>
                <a:lnTo>
                  <a:pt x="55" y="405"/>
                </a:lnTo>
                <a:lnTo>
                  <a:pt x="55" y="418"/>
                </a:lnTo>
                <a:lnTo>
                  <a:pt x="11" y="418"/>
                </a:lnTo>
                <a:lnTo>
                  <a:pt x="11" y="397"/>
                </a:lnTo>
                <a:lnTo>
                  <a:pt x="11" y="378"/>
                </a:lnTo>
                <a:lnTo>
                  <a:pt x="11" y="358"/>
                </a:lnTo>
                <a:lnTo>
                  <a:pt x="11" y="338"/>
                </a:lnTo>
                <a:lnTo>
                  <a:pt x="11" y="319"/>
                </a:lnTo>
                <a:lnTo>
                  <a:pt x="11" y="301"/>
                </a:lnTo>
                <a:lnTo>
                  <a:pt x="11" y="283"/>
                </a:lnTo>
                <a:lnTo>
                  <a:pt x="11" y="266"/>
                </a:lnTo>
                <a:lnTo>
                  <a:pt x="10" y="249"/>
                </a:lnTo>
                <a:lnTo>
                  <a:pt x="10" y="233"/>
                </a:lnTo>
                <a:lnTo>
                  <a:pt x="10" y="218"/>
                </a:lnTo>
                <a:lnTo>
                  <a:pt x="10" y="202"/>
                </a:lnTo>
                <a:lnTo>
                  <a:pt x="10" y="187"/>
                </a:lnTo>
                <a:lnTo>
                  <a:pt x="9" y="172"/>
                </a:lnTo>
                <a:lnTo>
                  <a:pt x="9" y="159"/>
                </a:lnTo>
                <a:lnTo>
                  <a:pt x="9" y="145"/>
                </a:lnTo>
                <a:lnTo>
                  <a:pt x="7" y="133"/>
                </a:lnTo>
                <a:lnTo>
                  <a:pt x="7" y="121"/>
                </a:lnTo>
                <a:lnTo>
                  <a:pt x="7" y="108"/>
                </a:lnTo>
                <a:lnTo>
                  <a:pt x="6" y="97"/>
                </a:lnTo>
                <a:lnTo>
                  <a:pt x="6" y="87"/>
                </a:lnTo>
                <a:lnTo>
                  <a:pt x="6" y="75"/>
                </a:lnTo>
                <a:lnTo>
                  <a:pt x="5" y="66"/>
                </a:lnTo>
                <a:lnTo>
                  <a:pt x="5" y="56"/>
                </a:lnTo>
                <a:lnTo>
                  <a:pt x="4" y="48"/>
                </a:lnTo>
                <a:lnTo>
                  <a:pt x="4" y="39"/>
                </a:lnTo>
                <a:lnTo>
                  <a:pt x="3" y="31"/>
                </a:lnTo>
                <a:lnTo>
                  <a:pt x="3" y="25"/>
                </a:lnTo>
                <a:lnTo>
                  <a:pt x="2" y="18"/>
                </a:lnTo>
                <a:lnTo>
                  <a:pt x="2" y="11"/>
                </a:lnTo>
                <a:lnTo>
                  <a:pt x="1" y="6"/>
                </a:lnTo>
                <a:lnTo>
                  <a:pt x="0" y="0"/>
                </a:lnTo>
                <a:lnTo>
                  <a:pt x="4" y="1"/>
                </a:lnTo>
                <a:lnTo>
                  <a:pt x="9" y="1"/>
                </a:lnTo>
                <a:lnTo>
                  <a:pt x="14" y="2"/>
                </a:lnTo>
                <a:lnTo>
                  <a:pt x="19" y="3"/>
                </a:lnTo>
                <a:lnTo>
                  <a:pt x="24" y="6"/>
                </a:lnTo>
                <a:lnTo>
                  <a:pt x="31" y="8"/>
                </a:lnTo>
                <a:lnTo>
                  <a:pt x="37" y="10"/>
                </a:lnTo>
                <a:lnTo>
                  <a:pt x="44" y="13"/>
                </a:lnTo>
                <a:lnTo>
                  <a:pt x="49" y="18"/>
                </a:lnTo>
                <a:lnTo>
                  <a:pt x="54" y="20"/>
                </a:lnTo>
                <a:lnTo>
                  <a:pt x="57" y="24"/>
                </a:lnTo>
                <a:lnTo>
                  <a:pt x="60" y="27"/>
                </a:lnTo>
                <a:lnTo>
                  <a:pt x="63" y="29"/>
                </a:lnTo>
                <a:lnTo>
                  <a:pt x="64" y="31"/>
                </a:lnTo>
                <a:lnTo>
                  <a:pt x="65" y="35"/>
                </a:lnTo>
                <a:lnTo>
                  <a:pt x="66" y="37"/>
                </a:lnTo>
                <a:lnTo>
                  <a:pt x="65" y="39"/>
                </a:lnTo>
                <a:lnTo>
                  <a:pt x="65" y="42"/>
                </a:lnTo>
                <a:lnTo>
                  <a:pt x="64" y="45"/>
                </a:lnTo>
                <a:lnTo>
                  <a:pt x="64" y="48"/>
                </a:lnTo>
                <a:lnTo>
                  <a:pt x="63" y="52"/>
                </a:lnTo>
                <a:lnTo>
                  <a:pt x="63" y="56"/>
                </a:lnTo>
                <a:lnTo>
                  <a:pt x="63" y="61"/>
                </a:lnTo>
                <a:lnTo>
                  <a:pt x="62" y="65"/>
                </a:lnTo>
                <a:lnTo>
                  <a:pt x="62" y="71"/>
                </a:lnTo>
                <a:lnTo>
                  <a:pt x="62" y="78"/>
                </a:lnTo>
                <a:lnTo>
                  <a:pt x="60" y="83"/>
                </a:lnTo>
                <a:lnTo>
                  <a:pt x="60" y="91"/>
                </a:lnTo>
                <a:lnTo>
                  <a:pt x="60" y="98"/>
                </a:lnTo>
                <a:lnTo>
                  <a:pt x="59" y="106"/>
                </a:lnTo>
                <a:lnTo>
                  <a:pt x="59" y="115"/>
                </a:lnTo>
                <a:lnTo>
                  <a:pt x="58" y="124"/>
                </a:lnTo>
                <a:lnTo>
                  <a:pt x="58" y="124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>
            <a:off x="1785091" y="1269526"/>
            <a:ext cx="250530" cy="378791"/>
          </a:xfrm>
          <a:custGeom>
            <a:avLst/>
            <a:gdLst>
              <a:gd name="T0" fmla="*/ 92 w 209"/>
              <a:gd name="T1" fmla="*/ 230 h 316"/>
              <a:gd name="T2" fmla="*/ 86 w 209"/>
              <a:gd name="T3" fmla="*/ 239 h 316"/>
              <a:gd name="T4" fmla="*/ 83 w 209"/>
              <a:gd name="T5" fmla="*/ 246 h 316"/>
              <a:gd name="T6" fmla="*/ 83 w 209"/>
              <a:gd name="T7" fmla="*/ 251 h 316"/>
              <a:gd name="T8" fmla="*/ 85 w 209"/>
              <a:gd name="T9" fmla="*/ 254 h 316"/>
              <a:gd name="T10" fmla="*/ 91 w 209"/>
              <a:gd name="T11" fmla="*/ 256 h 316"/>
              <a:gd name="T12" fmla="*/ 104 w 209"/>
              <a:gd name="T13" fmla="*/ 257 h 316"/>
              <a:gd name="T14" fmla="*/ 124 w 209"/>
              <a:gd name="T15" fmla="*/ 257 h 316"/>
              <a:gd name="T16" fmla="*/ 151 w 209"/>
              <a:gd name="T17" fmla="*/ 257 h 316"/>
              <a:gd name="T18" fmla="*/ 185 w 209"/>
              <a:gd name="T19" fmla="*/ 257 h 316"/>
              <a:gd name="T20" fmla="*/ 180 w 209"/>
              <a:gd name="T21" fmla="*/ 278 h 316"/>
              <a:gd name="T22" fmla="*/ 129 w 209"/>
              <a:gd name="T23" fmla="*/ 286 h 316"/>
              <a:gd name="T24" fmla="*/ 86 w 209"/>
              <a:gd name="T25" fmla="*/ 297 h 316"/>
              <a:gd name="T26" fmla="*/ 57 w 209"/>
              <a:gd name="T27" fmla="*/ 308 h 316"/>
              <a:gd name="T28" fmla="*/ 42 w 209"/>
              <a:gd name="T29" fmla="*/ 312 h 316"/>
              <a:gd name="T30" fmla="*/ 31 w 209"/>
              <a:gd name="T31" fmla="*/ 315 h 316"/>
              <a:gd name="T32" fmla="*/ 22 w 209"/>
              <a:gd name="T33" fmla="*/ 316 h 316"/>
              <a:gd name="T34" fmla="*/ 16 w 209"/>
              <a:gd name="T35" fmla="*/ 315 h 316"/>
              <a:gd name="T36" fmla="*/ 10 w 209"/>
              <a:gd name="T37" fmla="*/ 311 h 316"/>
              <a:gd name="T38" fmla="*/ 5 w 209"/>
              <a:gd name="T39" fmla="*/ 304 h 316"/>
              <a:gd name="T40" fmla="*/ 1 w 209"/>
              <a:gd name="T41" fmla="*/ 294 h 316"/>
              <a:gd name="T42" fmla="*/ 1 w 209"/>
              <a:gd name="T43" fmla="*/ 282 h 316"/>
              <a:gd name="T44" fmla="*/ 12 w 209"/>
              <a:gd name="T45" fmla="*/ 267 h 316"/>
              <a:gd name="T46" fmla="*/ 29 w 209"/>
              <a:gd name="T47" fmla="*/ 254 h 316"/>
              <a:gd name="T48" fmla="*/ 44 w 209"/>
              <a:gd name="T49" fmla="*/ 238 h 316"/>
              <a:gd name="T50" fmla="*/ 61 w 209"/>
              <a:gd name="T51" fmla="*/ 218 h 316"/>
              <a:gd name="T52" fmla="*/ 71 w 209"/>
              <a:gd name="T53" fmla="*/ 203 h 316"/>
              <a:gd name="T54" fmla="*/ 79 w 209"/>
              <a:gd name="T55" fmla="*/ 190 h 316"/>
              <a:gd name="T56" fmla="*/ 88 w 209"/>
              <a:gd name="T57" fmla="*/ 172 h 316"/>
              <a:gd name="T58" fmla="*/ 100 w 209"/>
              <a:gd name="T59" fmla="*/ 152 h 316"/>
              <a:gd name="T60" fmla="*/ 112 w 209"/>
              <a:gd name="T61" fmla="*/ 128 h 316"/>
              <a:gd name="T62" fmla="*/ 125 w 209"/>
              <a:gd name="T63" fmla="*/ 101 h 316"/>
              <a:gd name="T64" fmla="*/ 134 w 209"/>
              <a:gd name="T65" fmla="*/ 77 h 316"/>
              <a:gd name="T66" fmla="*/ 141 w 209"/>
              <a:gd name="T67" fmla="*/ 55 h 316"/>
              <a:gd name="T68" fmla="*/ 145 w 209"/>
              <a:gd name="T69" fmla="*/ 39 h 316"/>
              <a:gd name="T70" fmla="*/ 146 w 209"/>
              <a:gd name="T71" fmla="*/ 26 h 316"/>
              <a:gd name="T72" fmla="*/ 143 w 209"/>
              <a:gd name="T73" fmla="*/ 17 h 316"/>
              <a:gd name="T74" fmla="*/ 138 w 209"/>
              <a:gd name="T75" fmla="*/ 7 h 316"/>
              <a:gd name="T76" fmla="*/ 140 w 209"/>
              <a:gd name="T77" fmla="*/ 1 h 316"/>
              <a:gd name="T78" fmla="*/ 151 w 209"/>
              <a:gd name="T79" fmla="*/ 0 h 316"/>
              <a:gd name="T80" fmla="*/ 164 w 209"/>
              <a:gd name="T81" fmla="*/ 4 h 316"/>
              <a:gd name="T82" fmla="*/ 181 w 209"/>
              <a:gd name="T83" fmla="*/ 13 h 316"/>
              <a:gd name="T84" fmla="*/ 196 w 209"/>
              <a:gd name="T85" fmla="*/ 26 h 316"/>
              <a:gd name="T86" fmla="*/ 205 w 209"/>
              <a:gd name="T87" fmla="*/ 38 h 316"/>
              <a:gd name="T88" fmla="*/ 209 w 209"/>
              <a:gd name="T89" fmla="*/ 49 h 316"/>
              <a:gd name="T90" fmla="*/ 208 w 209"/>
              <a:gd name="T91" fmla="*/ 57 h 316"/>
              <a:gd name="T92" fmla="*/ 204 w 209"/>
              <a:gd name="T93" fmla="*/ 66 h 316"/>
              <a:gd name="T94" fmla="*/ 198 w 209"/>
              <a:gd name="T95" fmla="*/ 80 h 316"/>
              <a:gd name="T96" fmla="*/ 189 w 209"/>
              <a:gd name="T97" fmla="*/ 95 h 316"/>
              <a:gd name="T98" fmla="*/ 177 w 209"/>
              <a:gd name="T99" fmla="*/ 114 h 316"/>
              <a:gd name="T100" fmla="*/ 154 w 209"/>
              <a:gd name="T101" fmla="*/ 148 h 316"/>
              <a:gd name="T102" fmla="*/ 128 w 209"/>
              <a:gd name="T103" fmla="*/ 184 h 316"/>
              <a:gd name="T104" fmla="*/ 103 w 209"/>
              <a:gd name="T105" fmla="*/ 21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9" h="316">
                <a:moveTo>
                  <a:pt x="103" y="214"/>
                </a:moveTo>
                <a:lnTo>
                  <a:pt x="97" y="222"/>
                </a:lnTo>
                <a:lnTo>
                  <a:pt x="92" y="230"/>
                </a:lnTo>
                <a:lnTo>
                  <a:pt x="89" y="233"/>
                </a:lnTo>
                <a:lnTo>
                  <a:pt x="87" y="236"/>
                </a:lnTo>
                <a:lnTo>
                  <a:pt x="86" y="239"/>
                </a:lnTo>
                <a:lnTo>
                  <a:pt x="85" y="241"/>
                </a:lnTo>
                <a:lnTo>
                  <a:pt x="84" y="244"/>
                </a:lnTo>
                <a:lnTo>
                  <a:pt x="83" y="246"/>
                </a:lnTo>
                <a:lnTo>
                  <a:pt x="83" y="248"/>
                </a:lnTo>
                <a:lnTo>
                  <a:pt x="83" y="249"/>
                </a:lnTo>
                <a:lnTo>
                  <a:pt x="83" y="251"/>
                </a:lnTo>
                <a:lnTo>
                  <a:pt x="83" y="253"/>
                </a:lnTo>
                <a:lnTo>
                  <a:pt x="84" y="254"/>
                </a:lnTo>
                <a:lnTo>
                  <a:pt x="85" y="254"/>
                </a:lnTo>
                <a:lnTo>
                  <a:pt x="86" y="255"/>
                </a:lnTo>
                <a:lnTo>
                  <a:pt x="88" y="255"/>
                </a:lnTo>
                <a:lnTo>
                  <a:pt x="91" y="256"/>
                </a:lnTo>
                <a:lnTo>
                  <a:pt x="94" y="256"/>
                </a:lnTo>
                <a:lnTo>
                  <a:pt x="98" y="256"/>
                </a:lnTo>
                <a:lnTo>
                  <a:pt x="104" y="257"/>
                </a:lnTo>
                <a:lnTo>
                  <a:pt x="110" y="257"/>
                </a:lnTo>
                <a:lnTo>
                  <a:pt x="116" y="257"/>
                </a:lnTo>
                <a:lnTo>
                  <a:pt x="124" y="257"/>
                </a:lnTo>
                <a:lnTo>
                  <a:pt x="132" y="257"/>
                </a:lnTo>
                <a:lnTo>
                  <a:pt x="141" y="257"/>
                </a:lnTo>
                <a:lnTo>
                  <a:pt x="151" y="257"/>
                </a:lnTo>
                <a:lnTo>
                  <a:pt x="162" y="257"/>
                </a:lnTo>
                <a:lnTo>
                  <a:pt x="173" y="257"/>
                </a:lnTo>
                <a:lnTo>
                  <a:pt x="185" y="257"/>
                </a:lnTo>
                <a:lnTo>
                  <a:pt x="198" y="257"/>
                </a:lnTo>
                <a:lnTo>
                  <a:pt x="198" y="277"/>
                </a:lnTo>
                <a:lnTo>
                  <a:pt x="180" y="278"/>
                </a:lnTo>
                <a:lnTo>
                  <a:pt x="162" y="281"/>
                </a:lnTo>
                <a:lnTo>
                  <a:pt x="145" y="284"/>
                </a:lnTo>
                <a:lnTo>
                  <a:pt x="129" y="286"/>
                </a:lnTo>
                <a:lnTo>
                  <a:pt x="114" y="290"/>
                </a:lnTo>
                <a:lnTo>
                  <a:pt x="100" y="293"/>
                </a:lnTo>
                <a:lnTo>
                  <a:pt x="86" y="297"/>
                </a:lnTo>
                <a:lnTo>
                  <a:pt x="74" y="301"/>
                </a:lnTo>
                <a:lnTo>
                  <a:pt x="62" y="306"/>
                </a:lnTo>
                <a:lnTo>
                  <a:pt x="57" y="308"/>
                </a:lnTo>
                <a:lnTo>
                  <a:pt x="51" y="309"/>
                </a:lnTo>
                <a:lnTo>
                  <a:pt x="47" y="310"/>
                </a:lnTo>
                <a:lnTo>
                  <a:pt x="42" y="312"/>
                </a:lnTo>
                <a:lnTo>
                  <a:pt x="38" y="313"/>
                </a:lnTo>
                <a:lnTo>
                  <a:pt x="34" y="313"/>
                </a:lnTo>
                <a:lnTo>
                  <a:pt x="31" y="315"/>
                </a:lnTo>
                <a:lnTo>
                  <a:pt x="27" y="315"/>
                </a:lnTo>
                <a:lnTo>
                  <a:pt x="24" y="316"/>
                </a:lnTo>
                <a:lnTo>
                  <a:pt x="22" y="316"/>
                </a:lnTo>
                <a:lnTo>
                  <a:pt x="19" y="316"/>
                </a:lnTo>
                <a:lnTo>
                  <a:pt x="17" y="315"/>
                </a:lnTo>
                <a:lnTo>
                  <a:pt x="16" y="315"/>
                </a:lnTo>
                <a:lnTo>
                  <a:pt x="16" y="315"/>
                </a:lnTo>
                <a:lnTo>
                  <a:pt x="13" y="312"/>
                </a:lnTo>
                <a:lnTo>
                  <a:pt x="10" y="311"/>
                </a:lnTo>
                <a:lnTo>
                  <a:pt x="8" y="309"/>
                </a:lnTo>
                <a:lnTo>
                  <a:pt x="7" y="307"/>
                </a:lnTo>
                <a:lnTo>
                  <a:pt x="5" y="304"/>
                </a:lnTo>
                <a:lnTo>
                  <a:pt x="4" y="301"/>
                </a:lnTo>
                <a:lnTo>
                  <a:pt x="3" y="298"/>
                </a:lnTo>
                <a:lnTo>
                  <a:pt x="1" y="294"/>
                </a:lnTo>
                <a:lnTo>
                  <a:pt x="0" y="290"/>
                </a:lnTo>
                <a:lnTo>
                  <a:pt x="0" y="286"/>
                </a:lnTo>
                <a:lnTo>
                  <a:pt x="1" y="282"/>
                </a:lnTo>
                <a:lnTo>
                  <a:pt x="4" y="277"/>
                </a:lnTo>
                <a:lnTo>
                  <a:pt x="7" y="272"/>
                </a:lnTo>
                <a:lnTo>
                  <a:pt x="12" y="267"/>
                </a:lnTo>
                <a:lnTo>
                  <a:pt x="16" y="263"/>
                </a:lnTo>
                <a:lnTo>
                  <a:pt x="23" y="257"/>
                </a:lnTo>
                <a:lnTo>
                  <a:pt x="29" y="254"/>
                </a:lnTo>
                <a:lnTo>
                  <a:pt x="34" y="248"/>
                </a:lnTo>
                <a:lnTo>
                  <a:pt x="40" y="244"/>
                </a:lnTo>
                <a:lnTo>
                  <a:pt x="44" y="238"/>
                </a:lnTo>
                <a:lnTo>
                  <a:pt x="50" y="231"/>
                </a:lnTo>
                <a:lnTo>
                  <a:pt x="56" y="225"/>
                </a:lnTo>
                <a:lnTo>
                  <a:pt x="61" y="218"/>
                </a:lnTo>
                <a:lnTo>
                  <a:pt x="67" y="211"/>
                </a:lnTo>
                <a:lnTo>
                  <a:pt x="69" y="207"/>
                </a:lnTo>
                <a:lnTo>
                  <a:pt x="71" y="203"/>
                </a:lnTo>
                <a:lnTo>
                  <a:pt x="74" y="200"/>
                </a:lnTo>
                <a:lnTo>
                  <a:pt x="76" y="195"/>
                </a:lnTo>
                <a:lnTo>
                  <a:pt x="79" y="190"/>
                </a:lnTo>
                <a:lnTo>
                  <a:pt x="81" y="185"/>
                </a:lnTo>
                <a:lnTo>
                  <a:pt x="85" y="179"/>
                </a:lnTo>
                <a:lnTo>
                  <a:pt x="88" y="172"/>
                </a:lnTo>
                <a:lnTo>
                  <a:pt x="92" y="167"/>
                </a:lnTo>
                <a:lnTo>
                  <a:pt x="96" y="160"/>
                </a:lnTo>
                <a:lnTo>
                  <a:pt x="100" y="152"/>
                </a:lnTo>
                <a:lnTo>
                  <a:pt x="104" y="144"/>
                </a:lnTo>
                <a:lnTo>
                  <a:pt x="107" y="136"/>
                </a:lnTo>
                <a:lnTo>
                  <a:pt x="112" y="128"/>
                </a:lnTo>
                <a:lnTo>
                  <a:pt x="116" y="119"/>
                </a:lnTo>
                <a:lnTo>
                  <a:pt x="121" y="110"/>
                </a:lnTo>
                <a:lnTo>
                  <a:pt x="125" y="101"/>
                </a:lnTo>
                <a:lnTo>
                  <a:pt x="129" y="92"/>
                </a:lnTo>
                <a:lnTo>
                  <a:pt x="132" y="84"/>
                </a:lnTo>
                <a:lnTo>
                  <a:pt x="134" y="77"/>
                </a:lnTo>
                <a:lnTo>
                  <a:pt x="138" y="69"/>
                </a:lnTo>
                <a:lnTo>
                  <a:pt x="139" y="62"/>
                </a:lnTo>
                <a:lnTo>
                  <a:pt x="141" y="55"/>
                </a:lnTo>
                <a:lnTo>
                  <a:pt x="143" y="49"/>
                </a:lnTo>
                <a:lnTo>
                  <a:pt x="145" y="44"/>
                </a:lnTo>
                <a:lnTo>
                  <a:pt x="145" y="39"/>
                </a:lnTo>
                <a:lnTo>
                  <a:pt x="146" y="34"/>
                </a:lnTo>
                <a:lnTo>
                  <a:pt x="146" y="30"/>
                </a:lnTo>
                <a:lnTo>
                  <a:pt x="146" y="26"/>
                </a:lnTo>
                <a:lnTo>
                  <a:pt x="145" y="22"/>
                </a:lnTo>
                <a:lnTo>
                  <a:pt x="145" y="19"/>
                </a:lnTo>
                <a:lnTo>
                  <a:pt x="143" y="17"/>
                </a:lnTo>
                <a:lnTo>
                  <a:pt x="141" y="13"/>
                </a:lnTo>
                <a:lnTo>
                  <a:pt x="139" y="10"/>
                </a:lnTo>
                <a:lnTo>
                  <a:pt x="138" y="7"/>
                </a:lnTo>
                <a:lnTo>
                  <a:pt x="138" y="4"/>
                </a:lnTo>
                <a:lnTo>
                  <a:pt x="139" y="2"/>
                </a:lnTo>
                <a:lnTo>
                  <a:pt x="140" y="1"/>
                </a:lnTo>
                <a:lnTo>
                  <a:pt x="143" y="0"/>
                </a:lnTo>
                <a:lnTo>
                  <a:pt x="147" y="0"/>
                </a:lnTo>
                <a:lnTo>
                  <a:pt x="151" y="0"/>
                </a:lnTo>
                <a:lnTo>
                  <a:pt x="155" y="1"/>
                </a:lnTo>
                <a:lnTo>
                  <a:pt x="159" y="2"/>
                </a:lnTo>
                <a:lnTo>
                  <a:pt x="164" y="4"/>
                </a:lnTo>
                <a:lnTo>
                  <a:pt x="169" y="7"/>
                </a:lnTo>
                <a:lnTo>
                  <a:pt x="174" y="10"/>
                </a:lnTo>
                <a:lnTo>
                  <a:pt x="181" y="13"/>
                </a:lnTo>
                <a:lnTo>
                  <a:pt x="186" y="17"/>
                </a:lnTo>
                <a:lnTo>
                  <a:pt x="192" y="21"/>
                </a:lnTo>
                <a:lnTo>
                  <a:pt x="196" y="26"/>
                </a:lnTo>
                <a:lnTo>
                  <a:pt x="200" y="30"/>
                </a:lnTo>
                <a:lnTo>
                  <a:pt x="203" y="35"/>
                </a:lnTo>
                <a:lnTo>
                  <a:pt x="205" y="38"/>
                </a:lnTo>
                <a:lnTo>
                  <a:pt x="208" y="43"/>
                </a:lnTo>
                <a:lnTo>
                  <a:pt x="209" y="46"/>
                </a:lnTo>
                <a:lnTo>
                  <a:pt x="209" y="49"/>
                </a:lnTo>
                <a:lnTo>
                  <a:pt x="209" y="52"/>
                </a:lnTo>
                <a:lnTo>
                  <a:pt x="208" y="54"/>
                </a:lnTo>
                <a:lnTo>
                  <a:pt x="208" y="57"/>
                </a:lnTo>
                <a:lnTo>
                  <a:pt x="207" y="60"/>
                </a:lnTo>
                <a:lnTo>
                  <a:pt x="205" y="63"/>
                </a:lnTo>
                <a:lnTo>
                  <a:pt x="204" y="66"/>
                </a:lnTo>
                <a:lnTo>
                  <a:pt x="202" y="71"/>
                </a:lnTo>
                <a:lnTo>
                  <a:pt x="200" y="75"/>
                </a:lnTo>
                <a:lnTo>
                  <a:pt x="198" y="80"/>
                </a:lnTo>
                <a:lnTo>
                  <a:pt x="195" y="84"/>
                </a:lnTo>
                <a:lnTo>
                  <a:pt x="192" y="90"/>
                </a:lnTo>
                <a:lnTo>
                  <a:pt x="189" y="95"/>
                </a:lnTo>
                <a:lnTo>
                  <a:pt x="185" y="101"/>
                </a:lnTo>
                <a:lnTo>
                  <a:pt x="181" y="107"/>
                </a:lnTo>
                <a:lnTo>
                  <a:pt x="177" y="114"/>
                </a:lnTo>
                <a:lnTo>
                  <a:pt x="173" y="121"/>
                </a:lnTo>
                <a:lnTo>
                  <a:pt x="163" y="134"/>
                </a:lnTo>
                <a:lnTo>
                  <a:pt x="154" y="148"/>
                </a:lnTo>
                <a:lnTo>
                  <a:pt x="145" y="160"/>
                </a:lnTo>
                <a:lnTo>
                  <a:pt x="137" y="172"/>
                </a:lnTo>
                <a:lnTo>
                  <a:pt x="128" y="184"/>
                </a:lnTo>
                <a:lnTo>
                  <a:pt x="120" y="195"/>
                </a:lnTo>
                <a:lnTo>
                  <a:pt x="111" y="204"/>
                </a:lnTo>
                <a:lnTo>
                  <a:pt x="103" y="214"/>
                </a:lnTo>
                <a:lnTo>
                  <a:pt x="103" y="214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5"/>
          <p:cNvSpPr>
            <a:spLocks/>
          </p:cNvSpPr>
          <p:nvPr/>
        </p:nvSpPr>
        <p:spPr bwMode="auto">
          <a:xfrm>
            <a:off x="1823451" y="1436147"/>
            <a:ext cx="321253" cy="375195"/>
          </a:xfrm>
          <a:custGeom>
            <a:avLst/>
            <a:gdLst>
              <a:gd name="T0" fmla="*/ 148 w 268"/>
              <a:gd name="T1" fmla="*/ 265 h 313"/>
              <a:gd name="T2" fmla="*/ 118 w 268"/>
              <a:gd name="T3" fmla="*/ 274 h 313"/>
              <a:gd name="T4" fmla="*/ 93 w 268"/>
              <a:gd name="T5" fmla="*/ 282 h 313"/>
              <a:gd name="T6" fmla="*/ 74 w 268"/>
              <a:gd name="T7" fmla="*/ 288 h 313"/>
              <a:gd name="T8" fmla="*/ 60 w 268"/>
              <a:gd name="T9" fmla="*/ 295 h 313"/>
              <a:gd name="T10" fmla="*/ 47 w 268"/>
              <a:gd name="T11" fmla="*/ 303 h 313"/>
              <a:gd name="T12" fmla="*/ 34 w 268"/>
              <a:gd name="T13" fmla="*/ 311 h 313"/>
              <a:gd name="T14" fmla="*/ 22 w 268"/>
              <a:gd name="T15" fmla="*/ 313 h 313"/>
              <a:gd name="T16" fmla="*/ 16 w 268"/>
              <a:gd name="T17" fmla="*/ 309 h 313"/>
              <a:gd name="T18" fmla="*/ 10 w 268"/>
              <a:gd name="T19" fmla="*/ 302 h 313"/>
              <a:gd name="T20" fmla="*/ 6 w 268"/>
              <a:gd name="T21" fmla="*/ 292 h 313"/>
              <a:gd name="T22" fmla="*/ 2 w 268"/>
              <a:gd name="T23" fmla="*/ 283 h 313"/>
              <a:gd name="T24" fmla="*/ 0 w 268"/>
              <a:gd name="T25" fmla="*/ 274 h 313"/>
              <a:gd name="T26" fmla="*/ 2 w 268"/>
              <a:gd name="T27" fmla="*/ 266 h 313"/>
              <a:gd name="T28" fmla="*/ 8 w 268"/>
              <a:gd name="T29" fmla="*/ 259 h 313"/>
              <a:gd name="T30" fmla="*/ 21 w 268"/>
              <a:gd name="T31" fmla="*/ 251 h 313"/>
              <a:gd name="T32" fmla="*/ 34 w 268"/>
              <a:gd name="T33" fmla="*/ 246 h 313"/>
              <a:gd name="T34" fmla="*/ 44 w 268"/>
              <a:gd name="T35" fmla="*/ 238 h 313"/>
              <a:gd name="T36" fmla="*/ 57 w 268"/>
              <a:gd name="T37" fmla="*/ 226 h 313"/>
              <a:gd name="T38" fmla="*/ 73 w 268"/>
              <a:gd name="T39" fmla="*/ 211 h 313"/>
              <a:gd name="T40" fmla="*/ 91 w 268"/>
              <a:gd name="T41" fmla="*/ 190 h 313"/>
              <a:gd name="T42" fmla="*/ 117 w 268"/>
              <a:gd name="T43" fmla="*/ 160 h 313"/>
              <a:gd name="T44" fmla="*/ 151 w 268"/>
              <a:gd name="T45" fmla="*/ 117 h 313"/>
              <a:gd name="T46" fmla="*/ 177 w 268"/>
              <a:gd name="T47" fmla="*/ 82 h 313"/>
              <a:gd name="T48" fmla="*/ 195 w 268"/>
              <a:gd name="T49" fmla="*/ 55 h 313"/>
              <a:gd name="T50" fmla="*/ 205 w 268"/>
              <a:gd name="T51" fmla="*/ 36 h 313"/>
              <a:gd name="T52" fmla="*/ 206 w 268"/>
              <a:gd name="T53" fmla="*/ 21 h 313"/>
              <a:gd name="T54" fmla="*/ 204 w 268"/>
              <a:gd name="T55" fmla="*/ 12 h 313"/>
              <a:gd name="T56" fmla="*/ 205 w 268"/>
              <a:gd name="T57" fmla="*/ 4 h 313"/>
              <a:gd name="T58" fmla="*/ 211 w 268"/>
              <a:gd name="T59" fmla="*/ 1 h 313"/>
              <a:gd name="T60" fmla="*/ 221 w 268"/>
              <a:gd name="T61" fmla="*/ 0 h 313"/>
              <a:gd name="T62" fmla="*/ 235 w 268"/>
              <a:gd name="T63" fmla="*/ 4 h 313"/>
              <a:gd name="T64" fmla="*/ 251 w 268"/>
              <a:gd name="T65" fmla="*/ 15 h 313"/>
              <a:gd name="T66" fmla="*/ 261 w 268"/>
              <a:gd name="T67" fmla="*/ 27 h 313"/>
              <a:gd name="T68" fmla="*/ 268 w 268"/>
              <a:gd name="T69" fmla="*/ 38 h 313"/>
              <a:gd name="T70" fmla="*/ 265 w 268"/>
              <a:gd name="T71" fmla="*/ 46 h 313"/>
              <a:gd name="T72" fmla="*/ 256 w 268"/>
              <a:gd name="T73" fmla="*/ 59 h 313"/>
              <a:gd name="T74" fmla="*/ 240 w 268"/>
              <a:gd name="T75" fmla="*/ 77 h 313"/>
              <a:gd name="T76" fmla="*/ 220 w 268"/>
              <a:gd name="T77" fmla="*/ 100 h 313"/>
              <a:gd name="T78" fmla="*/ 194 w 268"/>
              <a:gd name="T79" fmla="*/ 128 h 313"/>
              <a:gd name="T80" fmla="*/ 164 w 268"/>
              <a:gd name="T81" fmla="*/ 159 h 313"/>
              <a:gd name="T82" fmla="*/ 141 w 268"/>
              <a:gd name="T83" fmla="*/ 185 h 313"/>
              <a:gd name="T84" fmla="*/ 123 w 268"/>
              <a:gd name="T85" fmla="*/ 204 h 313"/>
              <a:gd name="T86" fmla="*/ 110 w 268"/>
              <a:gd name="T87" fmla="*/ 217 h 313"/>
              <a:gd name="T88" fmla="*/ 104 w 268"/>
              <a:gd name="T89" fmla="*/ 226 h 313"/>
              <a:gd name="T90" fmla="*/ 105 w 268"/>
              <a:gd name="T91" fmla="*/ 230 h 313"/>
              <a:gd name="T92" fmla="*/ 110 w 268"/>
              <a:gd name="T93" fmla="*/ 231 h 313"/>
              <a:gd name="T94" fmla="*/ 122 w 268"/>
              <a:gd name="T95" fmla="*/ 231 h 313"/>
              <a:gd name="T96" fmla="*/ 136 w 268"/>
              <a:gd name="T97" fmla="*/ 230 h 313"/>
              <a:gd name="T98" fmla="*/ 155 w 268"/>
              <a:gd name="T99" fmla="*/ 226 h 313"/>
              <a:gd name="T100" fmla="*/ 180 w 268"/>
              <a:gd name="T101" fmla="*/ 222 h 313"/>
              <a:gd name="T102" fmla="*/ 205 w 268"/>
              <a:gd name="T103" fmla="*/ 217 h 313"/>
              <a:gd name="T104" fmla="*/ 225 w 268"/>
              <a:gd name="T105" fmla="*/ 215 h 313"/>
              <a:gd name="T106" fmla="*/ 241 w 268"/>
              <a:gd name="T107" fmla="*/ 214 h 313"/>
              <a:gd name="T108" fmla="*/ 254 w 268"/>
              <a:gd name="T109" fmla="*/ 215 h 313"/>
              <a:gd name="T110" fmla="*/ 259 w 268"/>
              <a:gd name="T111" fmla="*/ 217 h 313"/>
              <a:gd name="T112" fmla="*/ 260 w 268"/>
              <a:gd name="T113" fmla="*/ 222 h 313"/>
              <a:gd name="T114" fmla="*/ 254 w 268"/>
              <a:gd name="T115" fmla="*/ 226 h 313"/>
              <a:gd name="T116" fmla="*/ 239 w 268"/>
              <a:gd name="T117" fmla="*/ 233 h 313"/>
              <a:gd name="T118" fmla="*/ 219 w 268"/>
              <a:gd name="T119" fmla="*/ 242 h 313"/>
              <a:gd name="T120" fmla="*/ 192 w 268"/>
              <a:gd name="T121" fmla="*/ 251 h 313"/>
              <a:gd name="T122" fmla="*/ 169 w 268"/>
              <a:gd name="T123" fmla="*/ 25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8" h="313">
                <a:moveTo>
                  <a:pt x="169" y="259"/>
                </a:moveTo>
                <a:lnTo>
                  <a:pt x="158" y="262"/>
                </a:lnTo>
                <a:lnTo>
                  <a:pt x="148" y="265"/>
                </a:lnTo>
                <a:lnTo>
                  <a:pt x="137" y="268"/>
                </a:lnTo>
                <a:lnTo>
                  <a:pt x="127" y="270"/>
                </a:lnTo>
                <a:lnTo>
                  <a:pt x="118" y="274"/>
                </a:lnTo>
                <a:lnTo>
                  <a:pt x="109" y="276"/>
                </a:lnTo>
                <a:lnTo>
                  <a:pt x="101" y="279"/>
                </a:lnTo>
                <a:lnTo>
                  <a:pt x="93" y="282"/>
                </a:lnTo>
                <a:lnTo>
                  <a:pt x="87" y="284"/>
                </a:lnTo>
                <a:lnTo>
                  <a:pt x="80" y="286"/>
                </a:lnTo>
                <a:lnTo>
                  <a:pt x="74" y="288"/>
                </a:lnTo>
                <a:lnTo>
                  <a:pt x="69" y="291"/>
                </a:lnTo>
                <a:lnTo>
                  <a:pt x="64" y="293"/>
                </a:lnTo>
                <a:lnTo>
                  <a:pt x="60" y="295"/>
                </a:lnTo>
                <a:lnTo>
                  <a:pt x="56" y="297"/>
                </a:lnTo>
                <a:lnTo>
                  <a:pt x="53" y="299"/>
                </a:lnTo>
                <a:lnTo>
                  <a:pt x="47" y="303"/>
                </a:lnTo>
                <a:lnTo>
                  <a:pt x="43" y="305"/>
                </a:lnTo>
                <a:lnTo>
                  <a:pt x="38" y="309"/>
                </a:lnTo>
                <a:lnTo>
                  <a:pt x="34" y="311"/>
                </a:lnTo>
                <a:lnTo>
                  <a:pt x="30" y="312"/>
                </a:lnTo>
                <a:lnTo>
                  <a:pt x="26" y="313"/>
                </a:lnTo>
                <a:lnTo>
                  <a:pt x="22" y="313"/>
                </a:lnTo>
                <a:lnTo>
                  <a:pt x="20" y="312"/>
                </a:lnTo>
                <a:lnTo>
                  <a:pt x="18" y="311"/>
                </a:lnTo>
                <a:lnTo>
                  <a:pt x="16" y="309"/>
                </a:lnTo>
                <a:lnTo>
                  <a:pt x="13" y="308"/>
                </a:lnTo>
                <a:lnTo>
                  <a:pt x="11" y="304"/>
                </a:lnTo>
                <a:lnTo>
                  <a:pt x="10" y="302"/>
                </a:lnTo>
                <a:lnTo>
                  <a:pt x="8" y="299"/>
                </a:lnTo>
                <a:lnTo>
                  <a:pt x="7" y="296"/>
                </a:lnTo>
                <a:lnTo>
                  <a:pt x="6" y="292"/>
                </a:lnTo>
                <a:lnTo>
                  <a:pt x="4" y="288"/>
                </a:lnTo>
                <a:lnTo>
                  <a:pt x="3" y="285"/>
                </a:lnTo>
                <a:lnTo>
                  <a:pt x="2" y="283"/>
                </a:lnTo>
                <a:lnTo>
                  <a:pt x="1" y="279"/>
                </a:lnTo>
                <a:lnTo>
                  <a:pt x="0" y="276"/>
                </a:lnTo>
                <a:lnTo>
                  <a:pt x="0" y="274"/>
                </a:lnTo>
                <a:lnTo>
                  <a:pt x="1" y="271"/>
                </a:lnTo>
                <a:lnTo>
                  <a:pt x="2" y="269"/>
                </a:lnTo>
                <a:lnTo>
                  <a:pt x="2" y="266"/>
                </a:lnTo>
                <a:lnTo>
                  <a:pt x="3" y="264"/>
                </a:lnTo>
                <a:lnTo>
                  <a:pt x="6" y="261"/>
                </a:lnTo>
                <a:lnTo>
                  <a:pt x="8" y="259"/>
                </a:lnTo>
                <a:lnTo>
                  <a:pt x="11" y="257"/>
                </a:lnTo>
                <a:lnTo>
                  <a:pt x="16" y="253"/>
                </a:lnTo>
                <a:lnTo>
                  <a:pt x="21" y="251"/>
                </a:lnTo>
                <a:lnTo>
                  <a:pt x="27" y="249"/>
                </a:lnTo>
                <a:lnTo>
                  <a:pt x="30" y="248"/>
                </a:lnTo>
                <a:lnTo>
                  <a:pt x="34" y="246"/>
                </a:lnTo>
                <a:lnTo>
                  <a:pt x="37" y="243"/>
                </a:lnTo>
                <a:lnTo>
                  <a:pt x="40" y="241"/>
                </a:lnTo>
                <a:lnTo>
                  <a:pt x="44" y="238"/>
                </a:lnTo>
                <a:lnTo>
                  <a:pt x="48" y="234"/>
                </a:lnTo>
                <a:lnTo>
                  <a:pt x="53" y="230"/>
                </a:lnTo>
                <a:lnTo>
                  <a:pt x="57" y="226"/>
                </a:lnTo>
                <a:lnTo>
                  <a:pt x="62" y="221"/>
                </a:lnTo>
                <a:lnTo>
                  <a:pt x="68" y="216"/>
                </a:lnTo>
                <a:lnTo>
                  <a:pt x="73" y="211"/>
                </a:lnTo>
                <a:lnTo>
                  <a:pt x="79" y="204"/>
                </a:lnTo>
                <a:lnTo>
                  <a:pt x="84" y="198"/>
                </a:lnTo>
                <a:lnTo>
                  <a:pt x="91" y="190"/>
                </a:lnTo>
                <a:lnTo>
                  <a:pt x="97" y="183"/>
                </a:lnTo>
                <a:lnTo>
                  <a:pt x="104" y="176"/>
                </a:lnTo>
                <a:lnTo>
                  <a:pt x="117" y="160"/>
                </a:lnTo>
                <a:lnTo>
                  <a:pt x="130" y="144"/>
                </a:lnTo>
                <a:lnTo>
                  <a:pt x="141" y="130"/>
                </a:lnTo>
                <a:lnTo>
                  <a:pt x="151" y="117"/>
                </a:lnTo>
                <a:lnTo>
                  <a:pt x="160" y="105"/>
                </a:lnTo>
                <a:lnTo>
                  <a:pt x="169" y="93"/>
                </a:lnTo>
                <a:lnTo>
                  <a:pt x="177" y="82"/>
                </a:lnTo>
                <a:lnTo>
                  <a:pt x="184" y="72"/>
                </a:lnTo>
                <a:lnTo>
                  <a:pt x="190" y="63"/>
                </a:lnTo>
                <a:lnTo>
                  <a:pt x="195" y="55"/>
                </a:lnTo>
                <a:lnTo>
                  <a:pt x="199" y="48"/>
                </a:lnTo>
                <a:lnTo>
                  <a:pt x="203" y="41"/>
                </a:lnTo>
                <a:lnTo>
                  <a:pt x="205" y="36"/>
                </a:lnTo>
                <a:lnTo>
                  <a:pt x="206" y="30"/>
                </a:lnTo>
                <a:lnTo>
                  <a:pt x="206" y="26"/>
                </a:lnTo>
                <a:lnTo>
                  <a:pt x="206" y="21"/>
                </a:lnTo>
                <a:lnTo>
                  <a:pt x="205" y="18"/>
                </a:lnTo>
                <a:lnTo>
                  <a:pt x="204" y="14"/>
                </a:lnTo>
                <a:lnTo>
                  <a:pt x="204" y="12"/>
                </a:lnTo>
                <a:lnTo>
                  <a:pt x="204" y="9"/>
                </a:lnTo>
                <a:lnTo>
                  <a:pt x="204" y="6"/>
                </a:lnTo>
                <a:lnTo>
                  <a:pt x="205" y="4"/>
                </a:lnTo>
                <a:lnTo>
                  <a:pt x="207" y="3"/>
                </a:lnTo>
                <a:lnTo>
                  <a:pt x="210" y="2"/>
                </a:lnTo>
                <a:lnTo>
                  <a:pt x="211" y="1"/>
                </a:lnTo>
                <a:lnTo>
                  <a:pt x="213" y="0"/>
                </a:lnTo>
                <a:lnTo>
                  <a:pt x="216" y="0"/>
                </a:lnTo>
                <a:lnTo>
                  <a:pt x="221" y="0"/>
                </a:lnTo>
                <a:lnTo>
                  <a:pt x="225" y="1"/>
                </a:lnTo>
                <a:lnTo>
                  <a:pt x="230" y="2"/>
                </a:lnTo>
                <a:lnTo>
                  <a:pt x="235" y="4"/>
                </a:lnTo>
                <a:lnTo>
                  <a:pt x="242" y="7"/>
                </a:lnTo>
                <a:lnTo>
                  <a:pt x="247" y="12"/>
                </a:lnTo>
                <a:lnTo>
                  <a:pt x="251" y="15"/>
                </a:lnTo>
                <a:lnTo>
                  <a:pt x="256" y="19"/>
                </a:lnTo>
                <a:lnTo>
                  <a:pt x="259" y="23"/>
                </a:lnTo>
                <a:lnTo>
                  <a:pt x="261" y="27"/>
                </a:lnTo>
                <a:lnTo>
                  <a:pt x="264" y="30"/>
                </a:lnTo>
                <a:lnTo>
                  <a:pt x="266" y="35"/>
                </a:lnTo>
                <a:lnTo>
                  <a:pt x="268" y="38"/>
                </a:lnTo>
                <a:lnTo>
                  <a:pt x="267" y="40"/>
                </a:lnTo>
                <a:lnTo>
                  <a:pt x="266" y="42"/>
                </a:lnTo>
                <a:lnTo>
                  <a:pt x="265" y="46"/>
                </a:lnTo>
                <a:lnTo>
                  <a:pt x="263" y="50"/>
                </a:lnTo>
                <a:lnTo>
                  <a:pt x="259" y="54"/>
                </a:lnTo>
                <a:lnTo>
                  <a:pt x="256" y="59"/>
                </a:lnTo>
                <a:lnTo>
                  <a:pt x="251" y="65"/>
                </a:lnTo>
                <a:lnTo>
                  <a:pt x="246" y="71"/>
                </a:lnTo>
                <a:lnTo>
                  <a:pt x="240" y="77"/>
                </a:lnTo>
                <a:lnTo>
                  <a:pt x="234" y="84"/>
                </a:lnTo>
                <a:lnTo>
                  <a:pt x="228" y="92"/>
                </a:lnTo>
                <a:lnTo>
                  <a:pt x="220" y="100"/>
                </a:lnTo>
                <a:lnTo>
                  <a:pt x="212" y="109"/>
                </a:lnTo>
                <a:lnTo>
                  <a:pt x="203" y="118"/>
                </a:lnTo>
                <a:lnTo>
                  <a:pt x="194" y="128"/>
                </a:lnTo>
                <a:lnTo>
                  <a:pt x="184" y="138"/>
                </a:lnTo>
                <a:lnTo>
                  <a:pt x="175" y="149"/>
                </a:lnTo>
                <a:lnTo>
                  <a:pt x="164" y="159"/>
                </a:lnTo>
                <a:lnTo>
                  <a:pt x="157" y="168"/>
                </a:lnTo>
                <a:lnTo>
                  <a:pt x="148" y="177"/>
                </a:lnTo>
                <a:lnTo>
                  <a:pt x="141" y="185"/>
                </a:lnTo>
                <a:lnTo>
                  <a:pt x="134" y="191"/>
                </a:lnTo>
                <a:lnTo>
                  <a:pt x="127" y="198"/>
                </a:lnTo>
                <a:lnTo>
                  <a:pt x="123" y="204"/>
                </a:lnTo>
                <a:lnTo>
                  <a:pt x="117" y="209"/>
                </a:lnTo>
                <a:lnTo>
                  <a:pt x="114" y="214"/>
                </a:lnTo>
                <a:lnTo>
                  <a:pt x="110" y="217"/>
                </a:lnTo>
                <a:lnTo>
                  <a:pt x="107" y="221"/>
                </a:lnTo>
                <a:lnTo>
                  <a:pt x="105" y="224"/>
                </a:lnTo>
                <a:lnTo>
                  <a:pt x="104" y="226"/>
                </a:lnTo>
                <a:lnTo>
                  <a:pt x="104" y="227"/>
                </a:lnTo>
                <a:lnTo>
                  <a:pt x="104" y="229"/>
                </a:lnTo>
                <a:lnTo>
                  <a:pt x="105" y="230"/>
                </a:lnTo>
                <a:lnTo>
                  <a:pt x="106" y="230"/>
                </a:lnTo>
                <a:lnTo>
                  <a:pt x="108" y="230"/>
                </a:lnTo>
                <a:lnTo>
                  <a:pt x="110" y="231"/>
                </a:lnTo>
                <a:lnTo>
                  <a:pt x="114" y="231"/>
                </a:lnTo>
                <a:lnTo>
                  <a:pt x="117" y="231"/>
                </a:lnTo>
                <a:lnTo>
                  <a:pt x="122" y="231"/>
                </a:lnTo>
                <a:lnTo>
                  <a:pt x="126" y="231"/>
                </a:lnTo>
                <a:lnTo>
                  <a:pt x="131" y="230"/>
                </a:lnTo>
                <a:lnTo>
                  <a:pt x="136" y="230"/>
                </a:lnTo>
                <a:lnTo>
                  <a:pt x="142" y="229"/>
                </a:lnTo>
                <a:lnTo>
                  <a:pt x="149" y="227"/>
                </a:lnTo>
                <a:lnTo>
                  <a:pt x="155" y="226"/>
                </a:lnTo>
                <a:lnTo>
                  <a:pt x="163" y="225"/>
                </a:lnTo>
                <a:lnTo>
                  <a:pt x="171" y="224"/>
                </a:lnTo>
                <a:lnTo>
                  <a:pt x="180" y="222"/>
                </a:lnTo>
                <a:lnTo>
                  <a:pt x="189" y="221"/>
                </a:lnTo>
                <a:lnTo>
                  <a:pt x="197" y="218"/>
                </a:lnTo>
                <a:lnTo>
                  <a:pt x="205" y="217"/>
                </a:lnTo>
                <a:lnTo>
                  <a:pt x="212" y="216"/>
                </a:lnTo>
                <a:lnTo>
                  <a:pt x="219" y="215"/>
                </a:lnTo>
                <a:lnTo>
                  <a:pt x="225" y="215"/>
                </a:lnTo>
                <a:lnTo>
                  <a:pt x="231" y="214"/>
                </a:lnTo>
                <a:lnTo>
                  <a:pt x="237" y="214"/>
                </a:lnTo>
                <a:lnTo>
                  <a:pt x="241" y="214"/>
                </a:lnTo>
                <a:lnTo>
                  <a:pt x="246" y="214"/>
                </a:lnTo>
                <a:lnTo>
                  <a:pt x="250" y="214"/>
                </a:lnTo>
                <a:lnTo>
                  <a:pt x="254" y="215"/>
                </a:lnTo>
                <a:lnTo>
                  <a:pt x="256" y="215"/>
                </a:lnTo>
                <a:lnTo>
                  <a:pt x="258" y="216"/>
                </a:lnTo>
                <a:lnTo>
                  <a:pt x="259" y="217"/>
                </a:lnTo>
                <a:lnTo>
                  <a:pt x="260" y="218"/>
                </a:lnTo>
                <a:lnTo>
                  <a:pt x="260" y="220"/>
                </a:lnTo>
                <a:lnTo>
                  <a:pt x="260" y="222"/>
                </a:lnTo>
                <a:lnTo>
                  <a:pt x="259" y="223"/>
                </a:lnTo>
                <a:lnTo>
                  <a:pt x="257" y="225"/>
                </a:lnTo>
                <a:lnTo>
                  <a:pt x="254" y="226"/>
                </a:lnTo>
                <a:lnTo>
                  <a:pt x="249" y="229"/>
                </a:lnTo>
                <a:lnTo>
                  <a:pt x="244" y="231"/>
                </a:lnTo>
                <a:lnTo>
                  <a:pt x="239" y="233"/>
                </a:lnTo>
                <a:lnTo>
                  <a:pt x="233" y="237"/>
                </a:lnTo>
                <a:lnTo>
                  <a:pt x="226" y="239"/>
                </a:lnTo>
                <a:lnTo>
                  <a:pt x="219" y="242"/>
                </a:lnTo>
                <a:lnTo>
                  <a:pt x="211" y="244"/>
                </a:lnTo>
                <a:lnTo>
                  <a:pt x="201" y="248"/>
                </a:lnTo>
                <a:lnTo>
                  <a:pt x="192" y="251"/>
                </a:lnTo>
                <a:lnTo>
                  <a:pt x="180" y="255"/>
                </a:lnTo>
                <a:lnTo>
                  <a:pt x="169" y="259"/>
                </a:lnTo>
                <a:lnTo>
                  <a:pt x="169" y="259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6"/>
          <p:cNvSpPr>
            <a:spLocks/>
          </p:cNvSpPr>
          <p:nvPr/>
        </p:nvSpPr>
        <p:spPr bwMode="auto">
          <a:xfrm>
            <a:off x="2167480" y="1328263"/>
            <a:ext cx="413554" cy="683262"/>
          </a:xfrm>
          <a:custGeom>
            <a:avLst/>
            <a:gdLst>
              <a:gd name="T0" fmla="*/ 238 w 345"/>
              <a:gd name="T1" fmla="*/ 333 h 570"/>
              <a:gd name="T2" fmla="*/ 248 w 345"/>
              <a:gd name="T3" fmla="*/ 301 h 570"/>
              <a:gd name="T4" fmla="*/ 248 w 345"/>
              <a:gd name="T5" fmla="*/ 268 h 570"/>
              <a:gd name="T6" fmla="*/ 203 w 345"/>
              <a:gd name="T7" fmla="*/ 242 h 570"/>
              <a:gd name="T8" fmla="*/ 186 w 345"/>
              <a:gd name="T9" fmla="*/ 236 h 570"/>
              <a:gd name="T10" fmla="*/ 186 w 345"/>
              <a:gd name="T11" fmla="*/ 224 h 570"/>
              <a:gd name="T12" fmla="*/ 198 w 345"/>
              <a:gd name="T13" fmla="*/ 200 h 570"/>
              <a:gd name="T14" fmla="*/ 218 w 345"/>
              <a:gd name="T15" fmla="*/ 162 h 570"/>
              <a:gd name="T16" fmla="*/ 235 w 345"/>
              <a:gd name="T17" fmla="*/ 122 h 570"/>
              <a:gd name="T18" fmla="*/ 246 w 345"/>
              <a:gd name="T19" fmla="*/ 78 h 570"/>
              <a:gd name="T20" fmla="*/ 245 w 345"/>
              <a:gd name="T21" fmla="*/ 55 h 570"/>
              <a:gd name="T22" fmla="*/ 234 w 345"/>
              <a:gd name="T23" fmla="*/ 50 h 570"/>
              <a:gd name="T24" fmla="*/ 215 w 345"/>
              <a:gd name="T25" fmla="*/ 55 h 570"/>
              <a:gd name="T26" fmla="*/ 173 w 345"/>
              <a:gd name="T27" fmla="*/ 68 h 570"/>
              <a:gd name="T28" fmla="*/ 94 w 345"/>
              <a:gd name="T29" fmla="*/ 88 h 570"/>
              <a:gd name="T30" fmla="*/ 54 w 345"/>
              <a:gd name="T31" fmla="*/ 97 h 570"/>
              <a:gd name="T32" fmla="*/ 30 w 345"/>
              <a:gd name="T33" fmla="*/ 102 h 570"/>
              <a:gd name="T34" fmla="*/ 14 w 345"/>
              <a:gd name="T35" fmla="*/ 99 h 570"/>
              <a:gd name="T36" fmla="*/ 3 w 345"/>
              <a:gd name="T37" fmla="*/ 85 h 570"/>
              <a:gd name="T38" fmla="*/ 0 w 345"/>
              <a:gd name="T39" fmla="*/ 74 h 570"/>
              <a:gd name="T40" fmla="*/ 9 w 345"/>
              <a:gd name="T41" fmla="*/ 68 h 570"/>
              <a:gd name="T42" fmla="*/ 34 w 345"/>
              <a:gd name="T43" fmla="*/ 64 h 570"/>
              <a:gd name="T44" fmla="*/ 76 w 345"/>
              <a:gd name="T45" fmla="*/ 58 h 570"/>
              <a:gd name="T46" fmla="*/ 166 w 345"/>
              <a:gd name="T47" fmla="*/ 39 h 570"/>
              <a:gd name="T48" fmla="*/ 213 w 345"/>
              <a:gd name="T49" fmla="*/ 24 h 570"/>
              <a:gd name="T50" fmla="*/ 237 w 345"/>
              <a:gd name="T51" fmla="*/ 15 h 570"/>
              <a:gd name="T52" fmla="*/ 254 w 345"/>
              <a:gd name="T53" fmla="*/ 5 h 570"/>
              <a:gd name="T54" fmla="*/ 275 w 345"/>
              <a:gd name="T55" fmla="*/ 3 h 570"/>
              <a:gd name="T56" fmla="*/ 313 w 345"/>
              <a:gd name="T57" fmla="*/ 17 h 570"/>
              <a:gd name="T58" fmla="*/ 343 w 345"/>
              <a:gd name="T59" fmla="*/ 41 h 570"/>
              <a:gd name="T60" fmla="*/ 336 w 345"/>
              <a:gd name="T61" fmla="*/ 56 h 570"/>
              <a:gd name="T62" fmla="*/ 319 w 345"/>
              <a:gd name="T63" fmla="*/ 67 h 570"/>
              <a:gd name="T64" fmla="*/ 299 w 345"/>
              <a:gd name="T65" fmla="*/ 88 h 570"/>
              <a:gd name="T66" fmla="*/ 273 w 345"/>
              <a:gd name="T67" fmla="*/ 127 h 570"/>
              <a:gd name="T68" fmla="*/ 246 w 345"/>
              <a:gd name="T69" fmla="*/ 171 h 570"/>
              <a:gd name="T70" fmla="*/ 229 w 345"/>
              <a:gd name="T71" fmla="*/ 199 h 570"/>
              <a:gd name="T72" fmla="*/ 225 w 345"/>
              <a:gd name="T73" fmla="*/ 209 h 570"/>
              <a:gd name="T74" fmla="*/ 233 w 345"/>
              <a:gd name="T75" fmla="*/ 217 h 570"/>
              <a:gd name="T76" fmla="*/ 257 w 345"/>
              <a:gd name="T77" fmla="*/ 225 h 570"/>
              <a:gd name="T78" fmla="*/ 292 w 345"/>
              <a:gd name="T79" fmla="*/ 234 h 570"/>
              <a:gd name="T80" fmla="*/ 317 w 345"/>
              <a:gd name="T81" fmla="*/ 245 h 570"/>
              <a:gd name="T82" fmla="*/ 329 w 345"/>
              <a:gd name="T83" fmla="*/ 257 h 570"/>
              <a:gd name="T84" fmla="*/ 328 w 345"/>
              <a:gd name="T85" fmla="*/ 277 h 570"/>
              <a:gd name="T86" fmla="*/ 314 w 345"/>
              <a:gd name="T87" fmla="*/ 293 h 570"/>
              <a:gd name="T88" fmla="*/ 301 w 345"/>
              <a:gd name="T89" fmla="*/ 315 h 570"/>
              <a:gd name="T90" fmla="*/ 289 w 345"/>
              <a:gd name="T91" fmla="*/ 351 h 570"/>
              <a:gd name="T92" fmla="*/ 247 w 345"/>
              <a:gd name="T93" fmla="*/ 430 h 570"/>
              <a:gd name="T94" fmla="*/ 171 w 345"/>
              <a:gd name="T95" fmla="*/ 506 h 570"/>
              <a:gd name="T96" fmla="*/ 78 w 345"/>
              <a:gd name="T97" fmla="*/ 552 h 570"/>
              <a:gd name="T98" fmla="*/ 35 w 345"/>
              <a:gd name="T99" fmla="*/ 566 h 570"/>
              <a:gd name="T100" fmla="*/ 10 w 345"/>
              <a:gd name="T101" fmla="*/ 570 h 570"/>
              <a:gd name="T102" fmla="*/ 4 w 345"/>
              <a:gd name="T103" fmla="*/ 567 h 570"/>
              <a:gd name="T104" fmla="*/ 12 w 345"/>
              <a:gd name="T105" fmla="*/ 560 h 570"/>
              <a:gd name="T106" fmla="*/ 36 w 345"/>
              <a:gd name="T107" fmla="*/ 545 h 570"/>
              <a:gd name="T108" fmla="*/ 105 w 345"/>
              <a:gd name="T109" fmla="*/ 507 h 570"/>
              <a:gd name="T110" fmla="*/ 181 w 345"/>
              <a:gd name="T111" fmla="*/ 439 h 570"/>
              <a:gd name="T112" fmla="*/ 225 w 345"/>
              <a:gd name="T113" fmla="*/ 369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5" h="570">
                <a:moveTo>
                  <a:pt x="225" y="369"/>
                </a:moveTo>
                <a:lnTo>
                  <a:pt x="228" y="360"/>
                </a:lnTo>
                <a:lnTo>
                  <a:pt x="231" y="354"/>
                </a:lnTo>
                <a:lnTo>
                  <a:pt x="234" y="346"/>
                </a:lnTo>
                <a:lnTo>
                  <a:pt x="236" y="339"/>
                </a:lnTo>
                <a:lnTo>
                  <a:pt x="238" y="333"/>
                </a:lnTo>
                <a:lnTo>
                  <a:pt x="240" y="327"/>
                </a:lnTo>
                <a:lnTo>
                  <a:pt x="243" y="321"/>
                </a:lnTo>
                <a:lnTo>
                  <a:pt x="244" y="315"/>
                </a:lnTo>
                <a:lnTo>
                  <a:pt x="246" y="310"/>
                </a:lnTo>
                <a:lnTo>
                  <a:pt x="247" y="305"/>
                </a:lnTo>
                <a:lnTo>
                  <a:pt x="248" y="301"/>
                </a:lnTo>
                <a:lnTo>
                  <a:pt x="248" y="296"/>
                </a:lnTo>
                <a:lnTo>
                  <a:pt x="249" y="288"/>
                </a:lnTo>
                <a:lnTo>
                  <a:pt x="251" y="283"/>
                </a:lnTo>
                <a:lnTo>
                  <a:pt x="251" y="277"/>
                </a:lnTo>
                <a:lnTo>
                  <a:pt x="249" y="272"/>
                </a:lnTo>
                <a:lnTo>
                  <a:pt x="248" y="268"/>
                </a:lnTo>
                <a:lnTo>
                  <a:pt x="247" y="264"/>
                </a:lnTo>
                <a:lnTo>
                  <a:pt x="245" y="261"/>
                </a:lnTo>
                <a:lnTo>
                  <a:pt x="243" y="258"/>
                </a:lnTo>
                <a:lnTo>
                  <a:pt x="239" y="254"/>
                </a:lnTo>
                <a:lnTo>
                  <a:pt x="236" y="252"/>
                </a:lnTo>
                <a:lnTo>
                  <a:pt x="203" y="242"/>
                </a:lnTo>
                <a:lnTo>
                  <a:pt x="199" y="242"/>
                </a:lnTo>
                <a:lnTo>
                  <a:pt x="195" y="241"/>
                </a:lnTo>
                <a:lnTo>
                  <a:pt x="192" y="241"/>
                </a:lnTo>
                <a:lnTo>
                  <a:pt x="190" y="240"/>
                </a:lnTo>
                <a:lnTo>
                  <a:pt x="187" y="237"/>
                </a:lnTo>
                <a:lnTo>
                  <a:pt x="186" y="236"/>
                </a:lnTo>
                <a:lnTo>
                  <a:pt x="185" y="234"/>
                </a:lnTo>
                <a:lnTo>
                  <a:pt x="184" y="232"/>
                </a:lnTo>
                <a:lnTo>
                  <a:pt x="185" y="231"/>
                </a:lnTo>
                <a:lnTo>
                  <a:pt x="185" y="228"/>
                </a:lnTo>
                <a:lnTo>
                  <a:pt x="186" y="226"/>
                </a:lnTo>
                <a:lnTo>
                  <a:pt x="186" y="224"/>
                </a:lnTo>
                <a:lnTo>
                  <a:pt x="187" y="220"/>
                </a:lnTo>
                <a:lnTo>
                  <a:pt x="190" y="217"/>
                </a:lnTo>
                <a:lnTo>
                  <a:pt x="191" y="214"/>
                </a:lnTo>
                <a:lnTo>
                  <a:pt x="193" y="209"/>
                </a:lnTo>
                <a:lnTo>
                  <a:pt x="195" y="205"/>
                </a:lnTo>
                <a:lnTo>
                  <a:pt x="198" y="200"/>
                </a:lnTo>
                <a:lnTo>
                  <a:pt x="200" y="195"/>
                </a:lnTo>
                <a:lnTo>
                  <a:pt x="203" y="189"/>
                </a:lnTo>
                <a:lnTo>
                  <a:pt x="207" y="182"/>
                </a:lnTo>
                <a:lnTo>
                  <a:pt x="210" y="175"/>
                </a:lnTo>
                <a:lnTo>
                  <a:pt x="213" y="169"/>
                </a:lnTo>
                <a:lnTo>
                  <a:pt x="218" y="162"/>
                </a:lnTo>
                <a:lnTo>
                  <a:pt x="221" y="154"/>
                </a:lnTo>
                <a:lnTo>
                  <a:pt x="224" y="147"/>
                </a:lnTo>
                <a:lnTo>
                  <a:pt x="227" y="140"/>
                </a:lnTo>
                <a:lnTo>
                  <a:pt x="229" y="134"/>
                </a:lnTo>
                <a:lnTo>
                  <a:pt x="233" y="128"/>
                </a:lnTo>
                <a:lnTo>
                  <a:pt x="235" y="122"/>
                </a:lnTo>
                <a:lnTo>
                  <a:pt x="237" y="117"/>
                </a:lnTo>
                <a:lnTo>
                  <a:pt x="238" y="111"/>
                </a:lnTo>
                <a:lnTo>
                  <a:pt x="242" y="101"/>
                </a:lnTo>
                <a:lnTo>
                  <a:pt x="245" y="92"/>
                </a:lnTo>
                <a:lnTo>
                  <a:pt x="246" y="85"/>
                </a:lnTo>
                <a:lnTo>
                  <a:pt x="246" y="78"/>
                </a:lnTo>
                <a:lnTo>
                  <a:pt x="246" y="73"/>
                </a:lnTo>
                <a:lnTo>
                  <a:pt x="246" y="68"/>
                </a:lnTo>
                <a:lnTo>
                  <a:pt x="246" y="65"/>
                </a:lnTo>
                <a:lnTo>
                  <a:pt x="246" y="60"/>
                </a:lnTo>
                <a:lnTo>
                  <a:pt x="246" y="58"/>
                </a:lnTo>
                <a:lnTo>
                  <a:pt x="245" y="55"/>
                </a:lnTo>
                <a:lnTo>
                  <a:pt x="244" y="52"/>
                </a:lnTo>
                <a:lnTo>
                  <a:pt x="243" y="51"/>
                </a:lnTo>
                <a:lnTo>
                  <a:pt x="242" y="50"/>
                </a:lnTo>
                <a:lnTo>
                  <a:pt x="238" y="50"/>
                </a:lnTo>
                <a:lnTo>
                  <a:pt x="236" y="50"/>
                </a:lnTo>
                <a:lnTo>
                  <a:pt x="234" y="50"/>
                </a:lnTo>
                <a:lnTo>
                  <a:pt x="231" y="50"/>
                </a:lnTo>
                <a:lnTo>
                  <a:pt x="229" y="51"/>
                </a:lnTo>
                <a:lnTo>
                  <a:pt x="226" y="51"/>
                </a:lnTo>
                <a:lnTo>
                  <a:pt x="222" y="52"/>
                </a:lnTo>
                <a:lnTo>
                  <a:pt x="219" y="53"/>
                </a:lnTo>
                <a:lnTo>
                  <a:pt x="215" y="55"/>
                </a:lnTo>
                <a:lnTo>
                  <a:pt x="210" y="56"/>
                </a:lnTo>
                <a:lnTo>
                  <a:pt x="205" y="58"/>
                </a:lnTo>
                <a:lnTo>
                  <a:pt x="201" y="59"/>
                </a:lnTo>
                <a:lnTo>
                  <a:pt x="195" y="61"/>
                </a:lnTo>
                <a:lnTo>
                  <a:pt x="184" y="65"/>
                </a:lnTo>
                <a:lnTo>
                  <a:pt x="173" y="68"/>
                </a:lnTo>
                <a:lnTo>
                  <a:pt x="162" y="72"/>
                </a:lnTo>
                <a:lnTo>
                  <a:pt x="149" y="75"/>
                </a:lnTo>
                <a:lnTo>
                  <a:pt x="136" y="77"/>
                </a:lnTo>
                <a:lnTo>
                  <a:pt x="122" y="81"/>
                </a:lnTo>
                <a:lnTo>
                  <a:pt x="109" y="84"/>
                </a:lnTo>
                <a:lnTo>
                  <a:pt x="94" y="88"/>
                </a:lnTo>
                <a:lnTo>
                  <a:pt x="86" y="90"/>
                </a:lnTo>
                <a:lnTo>
                  <a:pt x="79" y="92"/>
                </a:lnTo>
                <a:lnTo>
                  <a:pt x="72" y="93"/>
                </a:lnTo>
                <a:lnTo>
                  <a:pt x="67" y="95"/>
                </a:lnTo>
                <a:lnTo>
                  <a:pt x="60" y="96"/>
                </a:lnTo>
                <a:lnTo>
                  <a:pt x="54" y="97"/>
                </a:lnTo>
                <a:lnTo>
                  <a:pt x="50" y="99"/>
                </a:lnTo>
                <a:lnTo>
                  <a:pt x="45" y="100"/>
                </a:lnTo>
                <a:lnTo>
                  <a:pt x="41" y="101"/>
                </a:lnTo>
                <a:lnTo>
                  <a:pt x="36" y="101"/>
                </a:lnTo>
                <a:lnTo>
                  <a:pt x="33" y="102"/>
                </a:lnTo>
                <a:lnTo>
                  <a:pt x="30" y="102"/>
                </a:lnTo>
                <a:lnTo>
                  <a:pt x="26" y="102"/>
                </a:lnTo>
                <a:lnTo>
                  <a:pt x="24" y="102"/>
                </a:lnTo>
                <a:lnTo>
                  <a:pt x="23" y="102"/>
                </a:lnTo>
                <a:lnTo>
                  <a:pt x="21" y="101"/>
                </a:lnTo>
                <a:lnTo>
                  <a:pt x="17" y="100"/>
                </a:lnTo>
                <a:lnTo>
                  <a:pt x="14" y="99"/>
                </a:lnTo>
                <a:lnTo>
                  <a:pt x="12" y="97"/>
                </a:lnTo>
                <a:lnTo>
                  <a:pt x="9" y="95"/>
                </a:lnTo>
                <a:lnTo>
                  <a:pt x="7" y="93"/>
                </a:lnTo>
                <a:lnTo>
                  <a:pt x="5" y="91"/>
                </a:lnTo>
                <a:lnTo>
                  <a:pt x="4" y="88"/>
                </a:lnTo>
                <a:lnTo>
                  <a:pt x="3" y="85"/>
                </a:lnTo>
                <a:lnTo>
                  <a:pt x="1" y="82"/>
                </a:lnTo>
                <a:lnTo>
                  <a:pt x="0" y="81"/>
                </a:lnTo>
                <a:lnTo>
                  <a:pt x="0" y="78"/>
                </a:lnTo>
                <a:lnTo>
                  <a:pt x="0" y="77"/>
                </a:lnTo>
                <a:lnTo>
                  <a:pt x="0" y="75"/>
                </a:lnTo>
                <a:lnTo>
                  <a:pt x="0" y="74"/>
                </a:lnTo>
                <a:lnTo>
                  <a:pt x="1" y="73"/>
                </a:lnTo>
                <a:lnTo>
                  <a:pt x="3" y="72"/>
                </a:lnTo>
                <a:lnTo>
                  <a:pt x="4" y="70"/>
                </a:lnTo>
                <a:lnTo>
                  <a:pt x="5" y="70"/>
                </a:lnTo>
                <a:lnTo>
                  <a:pt x="7" y="69"/>
                </a:lnTo>
                <a:lnTo>
                  <a:pt x="9" y="68"/>
                </a:lnTo>
                <a:lnTo>
                  <a:pt x="13" y="68"/>
                </a:lnTo>
                <a:lnTo>
                  <a:pt x="16" y="67"/>
                </a:lnTo>
                <a:lnTo>
                  <a:pt x="19" y="67"/>
                </a:lnTo>
                <a:lnTo>
                  <a:pt x="24" y="66"/>
                </a:lnTo>
                <a:lnTo>
                  <a:pt x="29" y="65"/>
                </a:lnTo>
                <a:lnTo>
                  <a:pt x="34" y="64"/>
                </a:lnTo>
                <a:lnTo>
                  <a:pt x="40" y="64"/>
                </a:lnTo>
                <a:lnTo>
                  <a:pt x="47" y="62"/>
                </a:lnTo>
                <a:lnTo>
                  <a:pt x="52" y="61"/>
                </a:lnTo>
                <a:lnTo>
                  <a:pt x="60" y="60"/>
                </a:lnTo>
                <a:lnTo>
                  <a:pt x="68" y="59"/>
                </a:lnTo>
                <a:lnTo>
                  <a:pt x="76" y="58"/>
                </a:lnTo>
                <a:lnTo>
                  <a:pt x="92" y="55"/>
                </a:lnTo>
                <a:lnTo>
                  <a:pt x="107" y="52"/>
                </a:lnTo>
                <a:lnTo>
                  <a:pt x="123" y="49"/>
                </a:lnTo>
                <a:lnTo>
                  <a:pt x="138" y="46"/>
                </a:lnTo>
                <a:lnTo>
                  <a:pt x="153" y="42"/>
                </a:lnTo>
                <a:lnTo>
                  <a:pt x="166" y="39"/>
                </a:lnTo>
                <a:lnTo>
                  <a:pt x="180" y="35"/>
                </a:lnTo>
                <a:lnTo>
                  <a:pt x="192" y="31"/>
                </a:lnTo>
                <a:lnTo>
                  <a:pt x="198" y="29"/>
                </a:lnTo>
                <a:lnTo>
                  <a:pt x="203" y="28"/>
                </a:lnTo>
                <a:lnTo>
                  <a:pt x="209" y="25"/>
                </a:lnTo>
                <a:lnTo>
                  <a:pt x="213" y="24"/>
                </a:lnTo>
                <a:lnTo>
                  <a:pt x="219" y="23"/>
                </a:lnTo>
                <a:lnTo>
                  <a:pt x="222" y="21"/>
                </a:lnTo>
                <a:lnTo>
                  <a:pt x="227" y="20"/>
                </a:lnTo>
                <a:lnTo>
                  <a:pt x="230" y="18"/>
                </a:lnTo>
                <a:lnTo>
                  <a:pt x="234" y="16"/>
                </a:lnTo>
                <a:lnTo>
                  <a:pt x="237" y="15"/>
                </a:lnTo>
                <a:lnTo>
                  <a:pt x="240" y="14"/>
                </a:lnTo>
                <a:lnTo>
                  <a:pt x="243" y="13"/>
                </a:lnTo>
                <a:lnTo>
                  <a:pt x="247" y="11"/>
                </a:lnTo>
                <a:lnTo>
                  <a:pt x="251" y="7"/>
                </a:lnTo>
                <a:lnTo>
                  <a:pt x="252" y="6"/>
                </a:lnTo>
                <a:lnTo>
                  <a:pt x="254" y="5"/>
                </a:lnTo>
                <a:lnTo>
                  <a:pt x="258" y="3"/>
                </a:lnTo>
                <a:lnTo>
                  <a:pt x="263" y="2"/>
                </a:lnTo>
                <a:lnTo>
                  <a:pt x="265" y="2"/>
                </a:lnTo>
                <a:lnTo>
                  <a:pt x="269" y="0"/>
                </a:lnTo>
                <a:lnTo>
                  <a:pt x="272" y="2"/>
                </a:lnTo>
                <a:lnTo>
                  <a:pt x="275" y="3"/>
                </a:lnTo>
                <a:lnTo>
                  <a:pt x="280" y="4"/>
                </a:lnTo>
                <a:lnTo>
                  <a:pt x="284" y="6"/>
                </a:lnTo>
                <a:lnTo>
                  <a:pt x="291" y="8"/>
                </a:lnTo>
                <a:lnTo>
                  <a:pt x="297" y="11"/>
                </a:lnTo>
                <a:lnTo>
                  <a:pt x="305" y="14"/>
                </a:lnTo>
                <a:lnTo>
                  <a:pt x="313" y="17"/>
                </a:lnTo>
                <a:lnTo>
                  <a:pt x="319" y="23"/>
                </a:lnTo>
                <a:lnTo>
                  <a:pt x="326" y="28"/>
                </a:lnTo>
                <a:lnTo>
                  <a:pt x="332" y="31"/>
                </a:lnTo>
                <a:lnTo>
                  <a:pt x="336" y="35"/>
                </a:lnTo>
                <a:lnTo>
                  <a:pt x="341" y="38"/>
                </a:lnTo>
                <a:lnTo>
                  <a:pt x="343" y="41"/>
                </a:lnTo>
                <a:lnTo>
                  <a:pt x="344" y="43"/>
                </a:lnTo>
                <a:lnTo>
                  <a:pt x="345" y="44"/>
                </a:lnTo>
                <a:lnTo>
                  <a:pt x="342" y="49"/>
                </a:lnTo>
                <a:lnTo>
                  <a:pt x="341" y="52"/>
                </a:lnTo>
                <a:lnTo>
                  <a:pt x="338" y="55"/>
                </a:lnTo>
                <a:lnTo>
                  <a:pt x="336" y="56"/>
                </a:lnTo>
                <a:lnTo>
                  <a:pt x="334" y="58"/>
                </a:lnTo>
                <a:lnTo>
                  <a:pt x="331" y="60"/>
                </a:lnTo>
                <a:lnTo>
                  <a:pt x="327" y="61"/>
                </a:lnTo>
                <a:lnTo>
                  <a:pt x="325" y="62"/>
                </a:lnTo>
                <a:lnTo>
                  <a:pt x="322" y="65"/>
                </a:lnTo>
                <a:lnTo>
                  <a:pt x="319" y="67"/>
                </a:lnTo>
                <a:lnTo>
                  <a:pt x="316" y="69"/>
                </a:lnTo>
                <a:lnTo>
                  <a:pt x="314" y="73"/>
                </a:lnTo>
                <a:lnTo>
                  <a:pt x="310" y="76"/>
                </a:lnTo>
                <a:lnTo>
                  <a:pt x="307" y="79"/>
                </a:lnTo>
                <a:lnTo>
                  <a:pt x="302" y="84"/>
                </a:lnTo>
                <a:lnTo>
                  <a:pt x="299" y="88"/>
                </a:lnTo>
                <a:lnTo>
                  <a:pt x="295" y="94"/>
                </a:lnTo>
                <a:lnTo>
                  <a:pt x="291" y="100"/>
                </a:lnTo>
                <a:lnTo>
                  <a:pt x="287" y="105"/>
                </a:lnTo>
                <a:lnTo>
                  <a:pt x="282" y="112"/>
                </a:lnTo>
                <a:lnTo>
                  <a:pt x="278" y="119"/>
                </a:lnTo>
                <a:lnTo>
                  <a:pt x="273" y="127"/>
                </a:lnTo>
                <a:lnTo>
                  <a:pt x="269" y="135"/>
                </a:lnTo>
                <a:lnTo>
                  <a:pt x="263" y="143"/>
                </a:lnTo>
                <a:lnTo>
                  <a:pt x="258" y="151"/>
                </a:lnTo>
                <a:lnTo>
                  <a:pt x="254" y="157"/>
                </a:lnTo>
                <a:lnTo>
                  <a:pt x="249" y="164"/>
                </a:lnTo>
                <a:lnTo>
                  <a:pt x="246" y="171"/>
                </a:lnTo>
                <a:lnTo>
                  <a:pt x="242" y="176"/>
                </a:lnTo>
                <a:lnTo>
                  <a:pt x="239" y="182"/>
                </a:lnTo>
                <a:lnTo>
                  <a:pt x="236" y="187"/>
                </a:lnTo>
                <a:lnTo>
                  <a:pt x="234" y="191"/>
                </a:lnTo>
                <a:lnTo>
                  <a:pt x="231" y="196"/>
                </a:lnTo>
                <a:lnTo>
                  <a:pt x="229" y="199"/>
                </a:lnTo>
                <a:lnTo>
                  <a:pt x="228" y="201"/>
                </a:lnTo>
                <a:lnTo>
                  <a:pt x="226" y="204"/>
                </a:lnTo>
                <a:lnTo>
                  <a:pt x="226" y="206"/>
                </a:lnTo>
                <a:lnTo>
                  <a:pt x="225" y="207"/>
                </a:lnTo>
                <a:lnTo>
                  <a:pt x="225" y="208"/>
                </a:lnTo>
                <a:lnTo>
                  <a:pt x="225" y="209"/>
                </a:lnTo>
                <a:lnTo>
                  <a:pt x="225" y="210"/>
                </a:lnTo>
                <a:lnTo>
                  <a:pt x="225" y="213"/>
                </a:lnTo>
                <a:lnTo>
                  <a:pt x="226" y="214"/>
                </a:lnTo>
                <a:lnTo>
                  <a:pt x="228" y="215"/>
                </a:lnTo>
                <a:lnTo>
                  <a:pt x="229" y="216"/>
                </a:lnTo>
                <a:lnTo>
                  <a:pt x="233" y="217"/>
                </a:lnTo>
                <a:lnTo>
                  <a:pt x="235" y="218"/>
                </a:lnTo>
                <a:lnTo>
                  <a:pt x="238" y="219"/>
                </a:lnTo>
                <a:lnTo>
                  <a:pt x="243" y="220"/>
                </a:lnTo>
                <a:lnTo>
                  <a:pt x="247" y="222"/>
                </a:lnTo>
                <a:lnTo>
                  <a:pt x="252" y="224"/>
                </a:lnTo>
                <a:lnTo>
                  <a:pt x="257" y="225"/>
                </a:lnTo>
                <a:lnTo>
                  <a:pt x="263" y="226"/>
                </a:lnTo>
                <a:lnTo>
                  <a:pt x="269" y="227"/>
                </a:lnTo>
                <a:lnTo>
                  <a:pt x="275" y="228"/>
                </a:lnTo>
                <a:lnTo>
                  <a:pt x="282" y="231"/>
                </a:lnTo>
                <a:lnTo>
                  <a:pt x="288" y="232"/>
                </a:lnTo>
                <a:lnTo>
                  <a:pt x="292" y="234"/>
                </a:lnTo>
                <a:lnTo>
                  <a:pt x="298" y="236"/>
                </a:lnTo>
                <a:lnTo>
                  <a:pt x="302" y="237"/>
                </a:lnTo>
                <a:lnTo>
                  <a:pt x="307" y="240"/>
                </a:lnTo>
                <a:lnTo>
                  <a:pt x="310" y="242"/>
                </a:lnTo>
                <a:lnTo>
                  <a:pt x="314" y="243"/>
                </a:lnTo>
                <a:lnTo>
                  <a:pt x="317" y="245"/>
                </a:lnTo>
                <a:lnTo>
                  <a:pt x="320" y="248"/>
                </a:lnTo>
                <a:lnTo>
                  <a:pt x="323" y="249"/>
                </a:lnTo>
                <a:lnTo>
                  <a:pt x="325" y="251"/>
                </a:lnTo>
                <a:lnTo>
                  <a:pt x="327" y="253"/>
                </a:lnTo>
                <a:lnTo>
                  <a:pt x="328" y="254"/>
                </a:lnTo>
                <a:lnTo>
                  <a:pt x="329" y="257"/>
                </a:lnTo>
                <a:lnTo>
                  <a:pt x="331" y="259"/>
                </a:lnTo>
                <a:lnTo>
                  <a:pt x="332" y="262"/>
                </a:lnTo>
                <a:lnTo>
                  <a:pt x="332" y="266"/>
                </a:lnTo>
                <a:lnTo>
                  <a:pt x="332" y="270"/>
                </a:lnTo>
                <a:lnTo>
                  <a:pt x="331" y="273"/>
                </a:lnTo>
                <a:lnTo>
                  <a:pt x="328" y="277"/>
                </a:lnTo>
                <a:lnTo>
                  <a:pt x="326" y="279"/>
                </a:lnTo>
                <a:lnTo>
                  <a:pt x="323" y="283"/>
                </a:lnTo>
                <a:lnTo>
                  <a:pt x="319" y="285"/>
                </a:lnTo>
                <a:lnTo>
                  <a:pt x="317" y="287"/>
                </a:lnTo>
                <a:lnTo>
                  <a:pt x="315" y="289"/>
                </a:lnTo>
                <a:lnTo>
                  <a:pt x="314" y="293"/>
                </a:lnTo>
                <a:lnTo>
                  <a:pt x="311" y="295"/>
                </a:lnTo>
                <a:lnTo>
                  <a:pt x="309" y="298"/>
                </a:lnTo>
                <a:lnTo>
                  <a:pt x="307" y="303"/>
                </a:lnTo>
                <a:lnTo>
                  <a:pt x="305" y="306"/>
                </a:lnTo>
                <a:lnTo>
                  <a:pt x="302" y="311"/>
                </a:lnTo>
                <a:lnTo>
                  <a:pt x="301" y="315"/>
                </a:lnTo>
                <a:lnTo>
                  <a:pt x="299" y="321"/>
                </a:lnTo>
                <a:lnTo>
                  <a:pt x="297" y="327"/>
                </a:lnTo>
                <a:lnTo>
                  <a:pt x="295" y="332"/>
                </a:lnTo>
                <a:lnTo>
                  <a:pt x="292" y="338"/>
                </a:lnTo>
                <a:lnTo>
                  <a:pt x="291" y="345"/>
                </a:lnTo>
                <a:lnTo>
                  <a:pt x="289" y="351"/>
                </a:lnTo>
                <a:lnTo>
                  <a:pt x="287" y="359"/>
                </a:lnTo>
                <a:lnTo>
                  <a:pt x="281" y="374"/>
                </a:lnTo>
                <a:lnTo>
                  <a:pt x="274" y="389"/>
                </a:lnTo>
                <a:lnTo>
                  <a:pt x="266" y="402"/>
                </a:lnTo>
                <a:lnTo>
                  <a:pt x="257" y="417"/>
                </a:lnTo>
                <a:lnTo>
                  <a:pt x="247" y="430"/>
                </a:lnTo>
                <a:lnTo>
                  <a:pt x="237" y="444"/>
                </a:lnTo>
                <a:lnTo>
                  <a:pt x="226" y="456"/>
                </a:lnTo>
                <a:lnTo>
                  <a:pt x="213" y="470"/>
                </a:lnTo>
                <a:lnTo>
                  <a:pt x="200" y="482"/>
                </a:lnTo>
                <a:lnTo>
                  <a:pt x="185" y="495"/>
                </a:lnTo>
                <a:lnTo>
                  <a:pt x="171" y="506"/>
                </a:lnTo>
                <a:lnTo>
                  <a:pt x="155" y="517"/>
                </a:lnTo>
                <a:lnTo>
                  <a:pt x="138" y="526"/>
                </a:lnTo>
                <a:lnTo>
                  <a:pt x="121" y="535"/>
                </a:lnTo>
                <a:lnTo>
                  <a:pt x="104" y="543"/>
                </a:lnTo>
                <a:lnTo>
                  <a:pt x="86" y="550"/>
                </a:lnTo>
                <a:lnTo>
                  <a:pt x="78" y="552"/>
                </a:lnTo>
                <a:lnTo>
                  <a:pt x="69" y="556"/>
                </a:lnTo>
                <a:lnTo>
                  <a:pt x="61" y="558"/>
                </a:lnTo>
                <a:lnTo>
                  <a:pt x="54" y="560"/>
                </a:lnTo>
                <a:lnTo>
                  <a:pt x="48" y="562"/>
                </a:lnTo>
                <a:lnTo>
                  <a:pt x="41" y="565"/>
                </a:lnTo>
                <a:lnTo>
                  <a:pt x="35" y="566"/>
                </a:lnTo>
                <a:lnTo>
                  <a:pt x="30" y="567"/>
                </a:lnTo>
                <a:lnTo>
                  <a:pt x="25" y="568"/>
                </a:lnTo>
                <a:lnTo>
                  <a:pt x="21" y="569"/>
                </a:lnTo>
                <a:lnTo>
                  <a:pt x="17" y="570"/>
                </a:lnTo>
                <a:lnTo>
                  <a:pt x="14" y="570"/>
                </a:lnTo>
                <a:lnTo>
                  <a:pt x="10" y="570"/>
                </a:lnTo>
                <a:lnTo>
                  <a:pt x="8" y="570"/>
                </a:lnTo>
                <a:lnTo>
                  <a:pt x="7" y="570"/>
                </a:lnTo>
                <a:lnTo>
                  <a:pt x="6" y="569"/>
                </a:lnTo>
                <a:lnTo>
                  <a:pt x="5" y="569"/>
                </a:lnTo>
                <a:lnTo>
                  <a:pt x="5" y="568"/>
                </a:lnTo>
                <a:lnTo>
                  <a:pt x="4" y="567"/>
                </a:lnTo>
                <a:lnTo>
                  <a:pt x="4" y="567"/>
                </a:lnTo>
                <a:lnTo>
                  <a:pt x="5" y="566"/>
                </a:lnTo>
                <a:lnTo>
                  <a:pt x="6" y="565"/>
                </a:lnTo>
                <a:lnTo>
                  <a:pt x="7" y="562"/>
                </a:lnTo>
                <a:lnTo>
                  <a:pt x="9" y="561"/>
                </a:lnTo>
                <a:lnTo>
                  <a:pt x="12" y="560"/>
                </a:lnTo>
                <a:lnTo>
                  <a:pt x="15" y="558"/>
                </a:lnTo>
                <a:lnTo>
                  <a:pt x="18" y="556"/>
                </a:lnTo>
                <a:lnTo>
                  <a:pt x="22" y="553"/>
                </a:lnTo>
                <a:lnTo>
                  <a:pt x="26" y="551"/>
                </a:lnTo>
                <a:lnTo>
                  <a:pt x="32" y="549"/>
                </a:lnTo>
                <a:lnTo>
                  <a:pt x="36" y="545"/>
                </a:lnTo>
                <a:lnTo>
                  <a:pt x="43" y="543"/>
                </a:lnTo>
                <a:lnTo>
                  <a:pt x="54" y="538"/>
                </a:lnTo>
                <a:lnTo>
                  <a:pt x="67" y="531"/>
                </a:lnTo>
                <a:lnTo>
                  <a:pt x="79" y="524"/>
                </a:lnTo>
                <a:lnTo>
                  <a:pt x="93" y="516"/>
                </a:lnTo>
                <a:lnTo>
                  <a:pt x="105" y="507"/>
                </a:lnTo>
                <a:lnTo>
                  <a:pt x="118" y="497"/>
                </a:lnTo>
                <a:lnTo>
                  <a:pt x="131" y="487"/>
                </a:lnTo>
                <a:lnTo>
                  <a:pt x="145" y="475"/>
                </a:lnTo>
                <a:lnTo>
                  <a:pt x="158" y="464"/>
                </a:lnTo>
                <a:lnTo>
                  <a:pt x="169" y="452"/>
                </a:lnTo>
                <a:lnTo>
                  <a:pt x="181" y="439"/>
                </a:lnTo>
                <a:lnTo>
                  <a:pt x="192" y="426"/>
                </a:lnTo>
                <a:lnTo>
                  <a:pt x="201" y="412"/>
                </a:lnTo>
                <a:lnTo>
                  <a:pt x="210" y="399"/>
                </a:lnTo>
                <a:lnTo>
                  <a:pt x="218" y="384"/>
                </a:lnTo>
                <a:lnTo>
                  <a:pt x="225" y="369"/>
                </a:lnTo>
                <a:lnTo>
                  <a:pt x="225" y="369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7"/>
          <p:cNvSpPr>
            <a:spLocks/>
          </p:cNvSpPr>
          <p:nvPr/>
        </p:nvSpPr>
        <p:spPr bwMode="auto">
          <a:xfrm>
            <a:off x="1981680" y="1432550"/>
            <a:ext cx="354817" cy="599353"/>
          </a:xfrm>
          <a:custGeom>
            <a:avLst/>
            <a:gdLst>
              <a:gd name="T0" fmla="*/ 32 w 296"/>
              <a:gd name="T1" fmla="*/ 485 h 500"/>
              <a:gd name="T2" fmla="*/ 21 w 296"/>
              <a:gd name="T3" fmla="*/ 492 h 500"/>
              <a:gd name="T4" fmla="*/ 9 w 296"/>
              <a:gd name="T5" fmla="*/ 499 h 500"/>
              <a:gd name="T6" fmla="*/ 1 w 296"/>
              <a:gd name="T7" fmla="*/ 499 h 500"/>
              <a:gd name="T8" fmla="*/ 1 w 296"/>
              <a:gd name="T9" fmla="*/ 497 h 500"/>
              <a:gd name="T10" fmla="*/ 3 w 296"/>
              <a:gd name="T11" fmla="*/ 491 h 500"/>
              <a:gd name="T12" fmla="*/ 9 w 296"/>
              <a:gd name="T13" fmla="*/ 484 h 500"/>
              <a:gd name="T14" fmla="*/ 18 w 296"/>
              <a:gd name="T15" fmla="*/ 475 h 500"/>
              <a:gd name="T16" fmla="*/ 29 w 296"/>
              <a:gd name="T17" fmla="*/ 463 h 500"/>
              <a:gd name="T18" fmla="*/ 44 w 296"/>
              <a:gd name="T19" fmla="*/ 449 h 500"/>
              <a:gd name="T20" fmla="*/ 60 w 296"/>
              <a:gd name="T21" fmla="*/ 431 h 500"/>
              <a:gd name="T22" fmla="*/ 78 w 296"/>
              <a:gd name="T23" fmla="*/ 410 h 500"/>
              <a:gd name="T24" fmla="*/ 97 w 296"/>
              <a:gd name="T25" fmla="*/ 384 h 500"/>
              <a:gd name="T26" fmla="*/ 117 w 296"/>
              <a:gd name="T27" fmla="*/ 353 h 500"/>
              <a:gd name="T28" fmla="*/ 140 w 296"/>
              <a:gd name="T29" fmla="*/ 321 h 500"/>
              <a:gd name="T30" fmla="*/ 160 w 296"/>
              <a:gd name="T31" fmla="*/ 286 h 500"/>
              <a:gd name="T32" fmla="*/ 182 w 296"/>
              <a:gd name="T33" fmla="*/ 240 h 500"/>
              <a:gd name="T34" fmla="*/ 208 w 296"/>
              <a:gd name="T35" fmla="*/ 166 h 500"/>
              <a:gd name="T36" fmla="*/ 221 w 296"/>
              <a:gd name="T37" fmla="*/ 119 h 500"/>
              <a:gd name="T38" fmla="*/ 226 w 296"/>
              <a:gd name="T39" fmla="*/ 88 h 500"/>
              <a:gd name="T40" fmla="*/ 230 w 296"/>
              <a:gd name="T41" fmla="*/ 64 h 500"/>
              <a:gd name="T42" fmla="*/ 232 w 296"/>
              <a:gd name="T43" fmla="*/ 44 h 500"/>
              <a:gd name="T44" fmla="*/ 231 w 296"/>
              <a:gd name="T45" fmla="*/ 31 h 500"/>
              <a:gd name="T46" fmla="*/ 229 w 296"/>
              <a:gd name="T47" fmla="*/ 20 h 500"/>
              <a:gd name="T48" fmla="*/ 225 w 296"/>
              <a:gd name="T49" fmla="*/ 9 h 500"/>
              <a:gd name="T50" fmla="*/ 227 w 296"/>
              <a:gd name="T51" fmla="*/ 3 h 500"/>
              <a:gd name="T52" fmla="*/ 235 w 296"/>
              <a:gd name="T53" fmla="*/ 0 h 500"/>
              <a:gd name="T54" fmla="*/ 249 w 296"/>
              <a:gd name="T55" fmla="*/ 5 h 500"/>
              <a:gd name="T56" fmla="*/ 267 w 296"/>
              <a:gd name="T57" fmla="*/ 14 h 500"/>
              <a:gd name="T58" fmla="*/ 283 w 296"/>
              <a:gd name="T59" fmla="*/ 25 h 500"/>
              <a:gd name="T60" fmla="*/ 293 w 296"/>
              <a:gd name="T61" fmla="*/ 35 h 500"/>
              <a:gd name="T62" fmla="*/ 296 w 296"/>
              <a:gd name="T63" fmla="*/ 42 h 500"/>
              <a:gd name="T64" fmla="*/ 295 w 296"/>
              <a:gd name="T65" fmla="*/ 50 h 500"/>
              <a:gd name="T66" fmla="*/ 292 w 296"/>
              <a:gd name="T67" fmla="*/ 61 h 500"/>
              <a:gd name="T68" fmla="*/ 287 w 296"/>
              <a:gd name="T69" fmla="*/ 77 h 500"/>
              <a:gd name="T70" fmla="*/ 282 w 296"/>
              <a:gd name="T71" fmla="*/ 97 h 500"/>
              <a:gd name="T72" fmla="*/ 274 w 296"/>
              <a:gd name="T73" fmla="*/ 121 h 500"/>
              <a:gd name="T74" fmla="*/ 253 w 296"/>
              <a:gd name="T75" fmla="*/ 176 h 500"/>
              <a:gd name="T76" fmla="*/ 230 w 296"/>
              <a:gd name="T77" fmla="*/ 232 h 500"/>
              <a:gd name="T78" fmla="*/ 203 w 296"/>
              <a:gd name="T79" fmla="*/ 287 h 500"/>
              <a:gd name="T80" fmla="*/ 173 w 296"/>
              <a:gd name="T81" fmla="*/ 339 h 500"/>
              <a:gd name="T82" fmla="*/ 141 w 296"/>
              <a:gd name="T83" fmla="*/ 385 h 500"/>
              <a:gd name="T84" fmla="*/ 105 w 296"/>
              <a:gd name="T85" fmla="*/ 425 h 500"/>
              <a:gd name="T86" fmla="*/ 71 w 296"/>
              <a:gd name="T87" fmla="*/ 456 h 500"/>
              <a:gd name="T88" fmla="*/ 41 w 296"/>
              <a:gd name="T89" fmla="*/ 47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6" h="500">
                <a:moveTo>
                  <a:pt x="41" y="479"/>
                </a:moveTo>
                <a:lnTo>
                  <a:pt x="36" y="482"/>
                </a:lnTo>
                <a:lnTo>
                  <a:pt x="32" y="485"/>
                </a:lnTo>
                <a:lnTo>
                  <a:pt x="28" y="488"/>
                </a:lnTo>
                <a:lnTo>
                  <a:pt x="25" y="490"/>
                </a:lnTo>
                <a:lnTo>
                  <a:pt x="21" y="492"/>
                </a:lnTo>
                <a:lnTo>
                  <a:pt x="18" y="493"/>
                </a:lnTo>
                <a:lnTo>
                  <a:pt x="13" y="497"/>
                </a:lnTo>
                <a:lnTo>
                  <a:pt x="9" y="499"/>
                </a:lnTo>
                <a:lnTo>
                  <a:pt x="5" y="500"/>
                </a:lnTo>
                <a:lnTo>
                  <a:pt x="3" y="500"/>
                </a:lnTo>
                <a:lnTo>
                  <a:pt x="1" y="499"/>
                </a:lnTo>
                <a:lnTo>
                  <a:pt x="1" y="499"/>
                </a:lnTo>
                <a:lnTo>
                  <a:pt x="0" y="498"/>
                </a:lnTo>
                <a:lnTo>
                  <a:pt x="1" y="497"/>
                </a:lnTo>
                <a:lnTo>
                  <a:pt x="1" y="495"/>
                </a:lnTo>
                <a:lnTo>
                  <a:pt x="2" y="493"/>
                </a:lnTo>
                <a:lnTo>
                  <a:pt x="3" y="491"/>
                </a:lnTo>
                <a:lnTo>
                  <a:pt x="4" y="489"/>
                </a:lnTo>
                <a:lnTo>
                  <a:pt x="7" y="487"/>
                </a:lnTo>
                <a:lnTo>
                  <a:pt x="9" y="484"/>
                </a:lnTo>
                <a:lnTo>
                  <a:pt x="11" y="481"/>
                </a:lnTo>
                <a:lnTo>
                  <a:pt x="14" y="479"/>
                </a:lnTo>
                <a:lnTo>
                  <a:pt x="18" y="475"/>
                </a:lnTo>
                <a:lnTo>
                  <a:pt x="21" y="471"/>
                </a:lnTo>
                <a:lnTo>
                  <a:pt x="25" y="467"/>
                </a:lnTo>
                <a:lnTo>
                  <a:pt x="29" y="463"/>
                </a:lnTo>
                <a:lnTo>
                  <a:pt x="34" y="460"/>
                </a:lnTo>
                <a:lnTo>
                  <a:pt x="38" y="454"/>
                </a:lnTo>
                <a:lnTo>
                  <a:pt x="44" y="449"/>
                </a:lnTo>
                <a:lnTo>
                  <a:pt x="48" y="444"/>
                </a:lnTo>
                <a:lnTo>
                  <a:pt x="54" y="438"/>
                </a:lnTo>
                <a:lnTo>
                  <a:pt x="60" y="431"/>
                </a:lnTo>
                <a:lnTo>
                  <a:pt x="65" y="425"/>
                </a:lnTo>
                <a:lnTo>
                  <a:pt x="72" y="417"/>
                </a:lnTo>
                <a:lnTo>
                  <a:pt x="78" y="410"/>
                </a:lnTo>
                <a:lnTo>
                  <a:pt x="84" y="401"/>
                </a:lnTo>
                <a:lnTo>
                  <a:pt x="90" y="393"/>
                </a:lnTo>
                <a:lnTo>
                  <a:pt x="97" y="384"/>
                </a:lnTo>
                <a:lnTo>
                  <a:pt x="103" y="374"/>
                </a:lnTo>
                <a:lnTo>
                  <a:pt x="110" y="365"/>
                </a:lnTo>
                <a:lnTo>
                  <a:pt x="117" y="353"/>
                </a:lnTo>
                <a:lnTo>
                  <a:pt x="125" y="343"/>
                </a:lnTo>
                <a:lnTo>
                  <a:pt x="132" y="332"/>
                </a:lnTo>
                <a:lnTo>
                  <a:pt x="140" y="321"/>
                </a:lnTo>
                <a:lnTo>
                  <a:pt x="146" y="309"/>
                </a:lnTo>
                <a:lnTo>
                  <a:pt x="153" y="298"/>
                </a:lnTo>
                <a:lnTo>
                  <a:pt x="160" y="286"/>
                </a:lnTo>
                <a:lnTo>
                  <a:pt x="165" y="274"/>
                </a:lnTo>
                <a:lnTo>
                  <a:pt x="171" y="263"/>
                </a:lnTo>
                <a:lnTo>
                  <a:pt x="182" y="240"/>
                </a:lnTo>
                <a:lnTo>
                  <a:pt x="191" y="215"/>
                </a:lnTo>
                <a:lnTo>
                  <a:pt x="200" y="191"/>
                </a:lnTo>
                <a:lnTo>
                  <a:pt x="208" y="166"/>
                </a:lnTo>
                <a:lnTo>
                  <a:pt x="216" y="141"/>
                </a:lnTo>
                <a:lnTo>
                  <a:pt x="218" y="130"/>
                </a:lnTo>
                <a:lnTo>
                  <a:pt x="221" y="119"/>
                </a:lnTo>
                <a:lnTo>
                  <a:pt x="223" y="109"/>
                </a:lnTo>
                <a:lnTo>
                  <a:pt x="224" y="98"/>
                </a:lnTo>
                <a:lnTo>
                  <a:pt x="226" y="88"/>
                </a:lnTo>
                <a:lnTo>
                  <a:pt x="227" y="80"/>
                </a:lnTo>
                <a:lnTo>
                  <a:pt x="229" y="71"/>
                </a:lnTo>
                <a:lnTo>
                  <a:pt x="230" y="64"/>
                </a:lnTo>
                <a:lnTo>
                  <a:pt x="231" y="57"/>
                </a:lnTo>
                <a:lnTo>
                  <a:pt x="231" y="50"/>
                </a:lnTo>
                <a:lnTo>
                  <a:pt x="232" y="44"/>
                </a:lnTo>
                <a:lnTo>
                  <a:pt x="232" y="40"/>
                </a:lnTo>
                <a:lnTo>
                  <a:pt x="232" y="34"/>
                </a:lnTo>
                <a:lnTo>
                  <a:pt x="231" y="31"/>
                </a:lnTo>
                <a:lnTo>
                  <a:pt x="231" y="27"/>
                </a:lnTo>
                <a:lnTo>
                  <a:pt x="231" y="24"/>
                </a:lnTo>
                <a:lnTo>
                  <a:pt x="229" y="20"/>
                </a:lnTo>
                <a:lnTo>
                  <a:pt x="226" y="15"/>
                </a:lnTo>
                <a:lnTo>
                  <a:pt x="225" y="12"/>
                </a:lnTo>
                <a:lnTo>
                  <a:pt x="225" y="9"/>
                </a:lnTo>
                <a:lnTo>
                  <a:pt x="225" y="6"/>
                </a:lnTo>
                <a:lnTo>
                  <a:pt x="226" y="4"/>
                </a:lnTo>
                <a:lnTo>
                  <a:pt x="227" y="3"/>
                </a:lnTo>
                <a:lnTo>
                  <a:pt x="231" y="1"/>
                </a:lnTo>
                <a:lnTo>
                  <a:pt x="232" y="0"/>
                </a:lnTo>
                <a:lnTo>
                  <a:pt x="235" y="0"/>
                </a:lnTo>
                <a:lnTo>
                  <a:pt x="239" y="1"/>
                </a:lnTo>
                <a:lnTo>
                  <a:pt x="243" y="3"/>
                </a:lnTo>
                <a:lnTo>
                  <a:pt x="249" y="5"/>
                </a:lnTo>
                <a:lnTo>
                  <a:pt x="255" y="7"/>
                </a:lnTo>
                <a:lnTo>
                  <a:pt x="260" y="10"/>
                </a:lnTo>
                <a:lnTo>
                  <a:pt x="267" y="14"/>
                </a:lnTo>
                <a:lnTo>
                  <a:pt x="274" y="18"/>
                </a:lnTo>
                <a:lnTo>
                  <a:pt x="278" y="22"/>
                </a:lnTo>
                <a:lnTo>
                  <a:pt x="283" y="25"/>
                </a:lnTo>
                <a:lnTo>
                  <a:pt x="287" y="29"/>
                </a:lnTo>
                <a:lnTo>
                  <a:pt x="289" y="32"/>
                </a:lnTo>
                <a:lnTo>
                  <a:pt x="293" y="35"/>
                </a:lnTo>
                <a:lnTo>
                  <a:pt x="294" y="39"/>
                </a:lnTo>
                <a:lnTo>
                  <a:pt x="296" y="41"/>
                </a:lnTo>
                <a:lnTo>
                  <a:pt x="296" y="42"/>
                </a:lnTo>
                <a:lnTo>
                  <a:pt x="295" y="44"/>
                </a:lnTo>
                <a:lnTo>
                  <a:pt x="295" y="47"/>
                </a:lnTo>
                <a:lnTo>
                  <a:pt x="295" y="50"/>
                </a:lnTo>
                <a:lnTo>
                  <a:pt x="294" y="53"/>
                </a:lnTo>
                <a:lnTo>
                  <a:pt x="293" y="57"/>
                </a:lnTo>
                <a:lnTo>
                  <a:pt x="292" y="61"/>
                </a:lnTo>
                <a:lnTo>
                  <a:pt x="291" y="66"/>
                </a:lnTo>
                <a:lnTo>
                  <a:pt x="289" y="71"/>
                </a:lnTo>
                <a:lnTo>
                  <a:pt x="287" y="77"/>
                </a:lnTo>
                <a:lnTo>
                  <a:pt x="286" y="83"/>
                </a:lnTo>
                <a:lnTo>
                  <a:pt x="284" y="89"/>
                </a:lnTo>
                <a:lnTo>
                  <a:pt x="282" y="97"/>
                </a:lnTo>
                <a:lnTo>
                  <a:pt x="279" y="104"/>
                </a:lnTo>
                <a:lnTo>
                  <a:pt x="277" y="113"/>
                </a:lnTo>
                <a:lnTo>
                  <a:pt x="274" y="121"/>
                </a:lnTo>
                <a:lnTo>
                  <a:pt x="267" y="140"/>
                </a:lnTo>
                <a:lnTo>
                  <a:pt x="260" y="158"/>
                </a:lnTo>
                <a:lnTo>
                  <a:pt x="253" y="176"/>
                </a:lnTo>
                <a:lnTo>
                  <a:pt x="246" y="194"/>
                </a:lnTo>
                <a:lnTo>
                  <a:pt x="238" y="214"/>
                </a:lnTo>
                <a:lnTo>
                  <a:pt x="230" y="232"/>
                </a:lnTo>
                <a:lnTo>
                  <a:pt x="221" y="250"/>
                </a:lnTo>
                <a:lnTo>
                  <a:pt x="212" y="269"/>
                </a:lnTo>
                <a:lnTo>
                  <a:pt x="203" y="287"/>
                </a:lnTo>
                <a:lnTo>
                  <a:pt x="193" y="305"/>
                </a:lnTo>
                <a:lnTo>
                  <a:pt x="184" y="322"/>
                </a:lnTo>
                <a:lnTo>
                  <a:pt x="173" y="339"/>
                </a:lnTo>
                <a:lnTo>
                  <a:pt x="162" y="355"/>
                </a:lnTo>
                <a:lnTo>
                  <a:pt x="152" y="370"/>
                </a:lnTo>
                <a:lnTo>
                  <a:pt x="141" y="385"/>
                </a:lnTo>
                <a:lnTo>
                  <a:pt x="128" y="399"/>
                </a:lnTo>
                <a:lnTo>
                  <a:pt x="116" y="412"/>
                </a:lnTo>
                <a:lnTo>
                  <a:pt x="105" y="425"/>
                </a:lnTo>
                <a:lnTo>
                  <a:pt x="93" y="436"/>
                </a:lnTo>
                <a:lnTo>
                  <a:pt x="82" y="447"/>
                </a:lnTo>
                <a:lnTo>
                  <a:pt x="71" y="456"/>
                </a:lnTo>
                <a:lnTo>
                  <a:pt x="61" y="465"/>
                </a:lnTo>
                <a:lnTo>
                  <a:pt x="50" y="472"/>
                </a:lnTo>
                <a:lnTo>
                  <a:pt x="41" y="479"/>
                </a:lnTo>
                <a:lnTo>
                  <a:pt x="41" y="479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8"/>
          <p:cNvSpPr>
            <a:spLocks/>
          </p:cNvSpPr>
          <p:nvPr/>
        </p:nvSpPr>
        <p:spPr bwMode="auto">
          <a:xfrm>
            <a:off x="2245394" y="1654311"/>
            <a:ext cx="535822" cy="372798"/>
          </a:xfrm>
          <a:custGeom>
            <a:avLst/>
            <a:gdLst>
              <a:gd name="T0" fmla="*/ 9 w 447"/>
              <a:gd name="T1" fmla="*/ 8 h 311"/>
              <a:gd name="T2" fmla="*/ 31 w 447"/>
              <a:gd name="T3" fmla="*/ 13 h 311"/>
              <a:gd name="T4" fmla="*/ 58 w 447"/>
              <a:gd name="T5" fmla="*/ 38 h 311"/>
              <a:gd name="T6" fmla="*/ 84 w 447"/>
              <a:gd name="T7" fmla="*/ 60 h 311"/>
              <a:gd name="T8" fmla="*/ 109 w 447"/>
              <a:gd name="T9" fmla="*/ 83 h 311"/>
              <a:gd name="T10" fmla="*/ 134 w 447"/>
              <a:gd name="T11" fmla="*/ 103 h 311"/>
              <a:gd name="T12" fmla="*/ 157 w 447"/>
              <a:gd name="T13" fmla="*/ 122 h 311"/>
              <a:gd name="T14" fmla="*/ 179 w 447"/>
              <a:gd name="T15" fmla="*/ 139 h 311"/>
              <a:gd name="T16" fmla="*/ 201 w 447"/>
              <a:gd name="T17" fmla="*/ 156 h 311"/>
              <a:gd name="T18" fmla="*/ 222 w 447"/>
              <a:gd name="T19" fmla="*/ 171 h 311"/>
              <a:gd name="T20" fmla="*/ 241 w 447"/>
              <a:gd name="T21" fmla="*/ 185 h 311"/>
              <a:gd name="T22" fmla="*/ 260 w 447"/>
              <a:gd name="T23" fmla="*/ 198 h 311"/>
              <a:gd name="T24" fmla="*/ 277 w 447"/>
              <a:gd name="T25" fmla="*/ 209 h 311"/>
              <a:gd name="T26" fmla="*/ 294 w 447"/>
              <a:gd name="T27" fmla="*/ 219 h 311"/>
              <a:gd name="T28" fmla="*/ 310 w 447"/>
              <a:gd name="T29" fmla="*/ 227 h 311"/>
              <a:gd name="T30" fmla="*/ 325 w 447"/>
              <a:gd name="T31" fmla="*/ 235 h 311"/>
              <a:gd name="T32" fmla="*/ 339 w 447"/>
              <a:gd name="T33" fmla="*/ 242 h 311"/>
              <a:gd name="T34" fmla="*/ 358 w 447"/>
              <a:gd name="T35" fmla="*/ 249 h 311"/>
              <a:gd name="T36" fmla="*/ 381 w 447"/>
              <a:gd name="T37" fmla="*/ 259 h 311"/>
              <a:gd name="T38" fmla="*/ 400 w 447"/>
              <a:gd name="T39" fmla="*/ 267 h 311"/>
              <a:gd name="T40" fmla="*/ 416 w 447"/>
              <a:gd name="T41" fmla="*/ 273 h 311"/>
              <a:gd name="T42" fmla="*/ 428 w 447"/>
              <a:gd name="T43" fmla="*/ 280 h 311"/>
              <a:gd name="T44" fmla="*/ 438 w 447"/>
              <a:gd name="T45" fmla="*/ 285 h 311"/>
              <a:gd name="T46" fmla="*/ 444 w 447"/>
              <a:gd name="T47" fmla="*/ 289 h 311"/>
              <a:gd name="T48" fmla="*/ 447 w 447"/>
              <a:gd name="T49" fmla="*/ 293 h 311"/>
              <a:gd name="T50" fmla="*/ 447 w 447"/>
              <a:gd name="T51" fmla="*/ 296 h 311"/>
              <a:gd name="T52" fmla="*/ 445 w 447"/>
              <a:gd name="T53" fmla="*/ 298 h 311"/>
              <a:gd name="T54" fmla="*/ 441 w 447"/>
              <a:gd name="T55" fmla="*/ 299 h 311"/>
              <a:gd name="T56" fmla="*/ 435 w 447"/>
              <a:gd name="T57" fmla="*/ 302 h 311"/>
              <a:gd name="T58" fmla="*/ 428 w 447"/>
              <a:gd name="T59" fmla="*/ 303 h 311"/>
              <a:gd name="T60" fmla="*/ 418 w 447"/>
              <a:gd name="T61" fmla="*/ 304 h 311"/>
              <a:gd name="T62" fmla="*/ 407 w 447"/>
              <a:gd name="T63" fmla="*/ 306 h 311"/>
              <a:gd name="T64" fmla="*/ 393 w 447"/>
              <a:gd name="T65" fmla="*/ 307 h 311"/>
              <a:gd name="T66" fmla="*/ 377 w 447"/>
              <a:gd name="T67" fmla="*/ 308 h 311"/>
              <a:gd name="T68" fmla="*/ 363 w 447"/>
              <a:gd name="T69" fmla="*/ 310 h 311"/>
              <a:gd name="T70" fmla="*/ 349 w 447"/>
              <a:gd name="T71" fmla="*/ 310 h 311"/>
              <a:gd name="T72" fmla="*/ 337 w 447"/>
              <a:gd name="T73" fmla="*/ 311 h 311"/>
              <a:gd name="T74" fmla="*/ 325 w 447"/>
              <a:gd name="T75" fmla="*/ 311 h 311"/>
              <a:gd name="T76" fmla="*/ 316 w 447"/>
              <a:gd name="T77" fmla="*/ 311 h 311"/>
              <a:gd name="T78" fmla="*/ 307 w 447"/>
              <a:gd name="T79" fmla="*/ 311 h 311"/>
              <a:gd name="T80" fmla="*/ 301 w 447"/>
              <a:gd name="T81" fmla="*/ 311 h 311"/>
              <a:gd name="T82" fmla="*/ 295 w 447"/>
              <a:gd name="T83" fmla="*/ 311 h 311"/>
              <a:gd name="T84" fmla="*/ 287 w 447"/>
              <a:gd name="T85" fmla="*/ 308 h 311"/>
              <a:gd name="T86" fmla="*/ 279 w 447"/>
              <a:gd name="T87" fmla="*/ 305 h 311"/>
              <a:gd name="T88" fmla="*/ 271 w 447"/>
              <a:gd name="T89" fmla="*/ 299 h 311"/>
              <a:gd name="T90" fmla="*/ 262 w 447"/>
              <a:gd name="T91" fmla="*/ 293 h 311"/>
              <a:gd name="T92" fmla="*/ 253 w 447"/>
              <a:gd name="T93" fmla="*/ 282 h 311"/>
              <a:gd name="T94" fmla="*/ 242 w 447"/>
              <a:gd name="T95" fmla="*/ 271 h 311"/>
              <a:gd name="T96" fmla="*/ 232 w 447"/>
              <a:gd name="T97" fmla="*/ 258 h 311"/>
              <a:gd name="T98" fmla="*/ 218 w 447"/>
              <a:gd name="T99" fmla="*/ 243 h 311"/>
              <a:gd name="T100" fmla="*/ 202 w 447"/>
              <a:gd name="T101" fmla="*/ 226 h 311"/>
              <a:gd name="T102" fmla="*/ 182 w 447"/>
              <a:gd name="T103" fmla="*/ 203 h 311"/>
              <a:gd name="T104" fmla="*/ 157 w 447"/>
              <a:gd name="T105" fmla="*/ 179 h 311"/>
              <a:gd name="T106" fmla="*/ 129 w 447"/>
              <a:gd name="T107" fmla="*/ 149 h 311"/>
              <a:gd name="T108" fmla="*/ 97 w 447"/>
              <a:gd name="T109" fmla="*/ 115 h 311"/>
              <a:gd name="T110" fmla="*/ 60 w 447"/>
              <a:gd name="T111" fmla="*/ 79 h 311"/>
              <a:gd name="T112" fmla="*/ 21 w 447"/>
              <a:gd name="T113" fmla="*/ 39 h 311"/>
              <a:gd name="T114" fmla="*/ 0 w 447"/>
              <a:gd name="T115" fmla="*/ 16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7" h="311">
                <a:moveTo>
                  <a:pt x="0" y="16"/>
                </a:moveTo>
                <a:lnTo>
                  <a:pt x="9" y="8"/>
                </a:lnTo>
                <a:lnTo>
                  <a:pt x="18" y="0"/>
                </a:lnTo>
                <a:lnTo>
                  <a:pt x="31" y="13"/>
                </a:lnTo>
                <a:lnTo>
                  <a:pt x="45" y="25"/>
                </a:lnTo>
                <a:lnTo>
                  <a:pt x="58" y="38"/>
                </a:lnTo>
                <a:lnTo>
                  <a:pt x="72" y="49"/>
                </a:lnTo>
                <a:lnTo>
                  <a:pt x="84" y="60"/>
                </a:lnTo>
                <a:lnTo>
                  <a:pt x="97" y="71"/>
                </a:lnTo>
                <a:lnTo>
                  <a:pt x="109" y="83"/>
                </a:lnTo>
                <a:lnTo>
                  <a:pt x="121" y="93"/>
                </a:lnTo>
                <a:lnTo>
                  <a:pt x="134" y="103"/>
                </a:lnTo>
                <a:lnTo>
                  <a:pt x="145" y="112"/>
                </a:lnTo>
                <a:lnTo>
                  <a:pt x="157" y="122"/>
                </a:lnTo>
                <a:lnTo>
                  <a:pt x="169" y="131"/>
                </a:lnTo>
                <a:lnTo>
                  <a:pt x="179" y="139"/>
                </a:lnTo>
                <a:lnTo>
                  <a:pt x="190" y="148"/>
                </a:lnTo>
                <a:lnTo>
                  <a:pt x="201" y="156"/>
                </a:lnTo>
                <a:lnTo>
                  <a:pt x="212" y="164"/>
                </a:lnTo>
                <a:lnTo>
                  <a:pt x="222" y="171"/>
                </a:lnTo>
                <a:lnTo>
                  <a:pt x="232" y="179"/>
                </a:lnTo>
                <a:lnTo>
                  <a:pt x="241" y="185"/>
                </a:lnTo>
                <a:lnTo>
                  <a:pt x="251" y="191"/>
                </a:lnTo>
                <a:lnTo>
                  <a:pt x="260" y="198"/>
                </a:lnTo>
                <a:lnTo>
                  <a:pt x="269" y="203"/>
                </a:lnTo>
                <a:lnTo>
                  <a:pt x="277" y="209"/>
                </a:lnTo>
                <a:lnTo>
                  <a:pt x="286" y="214"/>
                </a:lnTo>
                <a:lnTo>
                  <a:pt x="294" y="219"/>
                </a:lnTo>
                <a:lnTo>
                  <a:pt x="302" y="224"/>
                </a:lnTo>
                <a:lnTo>
                  <a:pt x="310" y="227"/>
                </a:lnTo>
                <a:lnTo>
                  <a:pt x="317" y="232"/>
                </a:lnTo>
                <a:lnTo>
                  <a:pt x="325" y="235"/>
                </a:lnTo>
                <a:lnTo>
                  <a:pt x="332" y="238"/>
                </a:lnTo>
                <a:lnTo>
                  <a:pt x="339" y="242"/>
                </a:lnTo>
                <a:lnTo>
                  <a:pt x="346" y="244"/>
                </a:lnTo>
                <a:lnTo>
                  <a:pt x="358" y="249"/>
                </a:lnTo>
                <a:lnTo>
                  <a:pt x="369" y="254"/>
                </a:lnTo>
                <a:lnTo>
                  <a:pt x="381" y="259"/>
                </a:lnTo>
                <a:lnTo>
                  <a:pt x="391" y="262"/>
                </a:lnTo>
                <a:lnTo>
                  <a:pt x="400" y="267"/>
                </a:lnTo>
                <a:lnTo>
                  <a:pt x="408" y="270"/>
                </a:lnTo>
                <a:lnTo>
                  <a:pt x="416" y="273"/>
                </a:lnTo>
                <a:lnTo>
                  <a:pt x="422" y="277"/>
                </a:lnTo>
                <a:lnTo>
                  <a:pt x="428" y="280"/>
                </a:lnTo>
                <a:lnTo>
                  <a:pt x="434" y="282"/>
                </a:lnTo>
                <a:lnTo>
                  <a:pt x="438" y="285"/>
                </a:lnTo>
                <a:lnTo>
                  <a:pt x="441" y="287"/>
                </a:lnTo>
                <a:lnTo>
                  <a:pt x="444" y="289"/>
                </a:lnTo>
                <a:lnTo>
                  <a:pt x="446" y="291"/>
                </a:lnTo>
                <a:lnTo>
                  <a:pt x="447" y="293"/>
                </a:lnTo>
                <a:lnTo>
                  <a:pt x="447" y="294"/>
                </a:lnTo>
                <a:lnTo>
                  <a:pt x="447" y="296"/>
                </a:lnTo>
                <a:lnTo>
                  <a:pt x="446" y="297"/>
                </a:lnTo>
                <a:lnTo>
                  <a:pt x="445" y="298"/>
                </a:lnTo>
                <a:lnTo>
                  <a:pt x="444" y="298"/>
                </a:lnTo>
                <a:lnTo>
                  <a:pt x="441" y="299"/>
                </a:lnTo>
                <a:lnTo>
                  <a:pt x="438" y="300"/>
                </a:lnTo>
                <a:lnTo>
                  <a:pt x="435" y="302"/>
                </a:lnTo>
                <a:lnTo>
                  <a:pt x="431" y="302"/>
                </a:lnTo>
                <a:lnTo>
                  <a:pt x="428" y="303"/>
                </a:lnTo>
                <a:lnTo>
                  <a:pt x="422" y="304"/>
                </a:lnTo>
                <a:lnTo>
                  <a:pt x="418" y="304"/>
                </a:lnTo>
                <a:lnTo>
                  <a:pt x="412" y="305"/>
                </a:lnTo>
                <a:lnTo>
                  <a:pt x="407" y="306"/>
                </a:lnTo>
                <a:lnTo>
                  <a:pt x="400" y="306"/>
                </a:lnTo>
                <a:lnTo>
                  <a:pt x="393" y="307"/>
                </a:lnTo>
                <a:lnTo>
                  <a:pt x="385" y="307"/>
                </a:lnTo>
                <a:lnTo>
                  <a:pt x="377" y="308"/>
                </a:lnTo>
                <a:lnTo>
                  <a:pt x="369" y="308"/>
                </a:lnTo>
                <a:lnTo>
                  <a:pt x="363" y="310"/>
                </a:lnTo>
                <a:lnTo>
                  <a:pt x="356" y="310"/>
                </a:lnTo>
                <a:lnTo>
                  <a:pt x="349" y="310"/>
                </a:lnTo>
                <a:lnTo>
                  <a:pt x="342" y="311"/>
                </a:lnTo>
                <a:lnTo>
                  <a:pt x="337" y="311"/>
                </a:lnTo>
                <a:lnTo>
                  <a:pt x="331" y="311"/>
                </a:lnTo>
                <a:lnTo>
                  <a:pt x="325" y="311"/>
                </a:lnTo>
                <a:lnTo>
                  <a:pt x="321" y="311"/>
                </a:lnTo>
                <a:lnTo>
                  <a:pt x="316" y="311"/>
                </a:lnTo>
                <a:lnTo>
                  <a:pt x="312" y="311"/>
                </a:lnTo>
                <a:lnTo>
                  <a:pt x="307" y="311"/>
                </a:lnTo>
                <a:lnTo>
                  <a:pt x="304" y="311"/>
                </a:lnTo>
                <a:lnTo>
                  <a:pt x="301" y="311"/>
                </a:lnTo>
                <a:lnTo>
                  <a:pt x="298" y="311"/>
                </a:lnTo>
                <a:lnTo>
                  <a:pt x="295" y="311"/>
                </a:lnTo>
                <a:lnTo>
                  <a:pt x="292" y="310"/>
                </a:lnTo>
                <a:lnTo>
                  <a:pt x="287" y="308"/>
                </a:lnTo>
                <a:lnTo>
                  <a:pt x="284" y="307"/>
                </a:lnTo>
                <a:lnTo>
                  <a:pt x="279" y="305"/>
                </a:lnTo>
                <a:lnTo>
                  <a:pt x="276" y="303"/>
                </a:lnTo>
                <a:lnTo>
                  <a:pt x="271" y="299"/>
                </a:lnTo>
                <a:lnTo>
                  <a:pt x="267" y="296"/>
                </a:lnTo>
                <a:lnTo>
                  <a:pt x="262" y="293"/>
                </a:lnTo>
                <a:lnTo>
                  <a:pt x="258" y="288"/>
                </a:lnTo>
                <a:lnTo>
                  <a:pt x="253" y="282"/>
                </a:lnTo>
                <a:lnTo>
                  <a:pt x="248" y="277"/>
                </a:lnTo>
                <a:lnTo>
                  <a:pt x="242" y="271"/>
                </a:lnTo>
                <a:lnTo>
                  <a:pt x="237" y="266"/>
                </a:lnTo>
                <a:lnTo>
                  <a:pt x="232" y="258"/>
                </a:lnTo>
                <a:lnTo>
                  <a:pt x="225" y="251"/>
                </a:lnTo>
                <a:lnTo>
                  <a:pt x="218" y="243"/>
                </a:lnTo>
                <a:lnTo>
                  <a:pt x="212" y="235"/>
                </a:lnTo>
                <a:lnTo>
                  <a:pt x="202" y="226"/>
                </a:lnTo>
                <a:lnTo>
                  <a:pt x="192" y="215"/>
                </a:lnTo>
                <a:lnTo>
                  <a:pt x="182" y="203"/>
                </a:lnTo>
                <a:lnTo>
                  <a:pt x="170" y="191"/>
                </a:lnTo>
                <a:lnTo>
                  <a:pt x="157" y="179"/>
                </a:lnTo>
                <a:lnTo>
                  <a:pt x="144" y="164"/>
                </a:lnTo>
                <a:lnTo>
                  <a:pt x="129" y="149"/>
                </a:lnTo>
                <a:lnTo>
                  <a:pt x="113" y="132"/>
                </a:lnTo>
                <a:lnTo>
                  <a:pt x="97" y="115"/>
                </a:lnTo>
                <a:lnTo>
                  <a:pt x="78" y="97"/>
                </a:lnTo>
                <a:lnTo>
                  <a:pt x="60" y="79"/>
                </a:lnTo>
                <a:lnTo>
                  <a:pt x="41" y="59"/>
                </a:lnTo>
                <a:lnTo>
                  <a:pt x="21" y="39"/>
                </a:lnTo>
                <a:lnTo>
                  <a:pt x="0" y="16"/>
                </a:lnTo>
                <a:lnTo>
                  <a:pt x="0" y="16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9"/>
          <p:cNvSpPr>
            <a:spLocks/>
          </p:cNvSpPr>
          <p:nvPr/>
        </p:nvSpPr>
        <p:spPr bwMode="auto">
          <a:xfrm>
            <a:off x="1737143" y="1813739"/>
            <a:ext cx="376394" cy="192992"/>
          </a:xfrm>
          <a:custGeom>
            <a:avLst/>
            <a:gdLst>
              <a:gd name="T0" fmla="*/ 55 w 314"/>
              <a:gd name="T1" fmla="*/ 103 h 161"/>
              <a:gd name="T2" fmla="*/ 62 w 314"/>
              <a:gd name="T3" fmla="*/ 101 h 161"/>
              <a:gd name="T4" fmla="*/ 73 w 314"/>
              <a:gd name="T5" fmla="*/ 96 h 161"/>
              <a:gd name="T6" fmla="*/ 87 w 314"/>
              <a:gd name="T7" fmla="*/ 91 h 161"/>
              <a:gd name="T8" fmla="*/ 103 w 314"/>
              <a:gd name="T9" fmla="*/ 84 h 161"/>
              <a:gd name="T10" fmla="*/ 124 w 314"/>
              <a:gd name="T11" fmla="*/ 75 h 161"/>
              <a:gd name="T12" fmla="*/ 147 w 314"/>
              <a:gd name="T13" fmla="*/ 65 h 161"/>
              <a:gd name="T14" fmla="*/ 173 w 314"/>
              <a:gd name="T15" fmla="*/ 54 h 161"/>
              <a:gd name="T16" fmla="*/ 200 w 314"/>
              <a:gd name="T17" fmla="*/ 42 h 161"/>
              <a:gd name="T18" fmla="*/ 226 w 314"/>
              <a:gd name="T19" fmla="*/ 32 h 161"/>
              <a:gd name="T20" fmla="*/ 249 w 314"/>
              <a:gd name="T21" fmla="*/ 23 h 161"/>
              <a:gd name="T22" fmla="*/ 268 w 314"/>
              <a:gd name="T23" fmla="*/ 16 h 161"/>
              <a:gd name="T24" fmla="*/ 284 w 314"/>
              <a:gd name="T25" fmla="*/ 10 h 161"/>
              <a:gd name="T26" fmla="*/ 295 w 314"/>
              <a:gd name="T27" fmla="*/ 5 h 161"/>
              <a:gd name="T28" fmla="*/ 304 w 314"/>
              <a:gd name="T29" fmla="*/ 3 h 161"/>
              <a:gd name="T30" fmla="*/ 310 w 314"/>
              <a:gd name="T31" fmla="*/ 0 h 161"/>
              <a:gd name="T32" fmla="*/ 312 w 314"/>
              <a:gd name="T33" fmla="*/ 0 h 161"/>
              <a:gd name="T34" fmla="*/ 314 w 314"/>
              <a:gd name="T35" fmla="*/ 3 h 161"/>
              <a:gd name="T36" fmla="*/ 314 w 314"/>
              <a:gd name="T37" fmla="*/ 7 h 161"/>
              <a:gd name="T38" fmla="*/ 312 w 314"/>
              <a:gd name="T39" fmla="*/ 11 h 161"/>
              <a:gd name="T40" fmla="*/ 306 w 314"/>
              <a:gd name="T41" fmla="*/ 16 h 161"/>
              <a:gd name="T42" fmla="*/ 297 w 314"/>
              <a:gd name="T43" fmla="*/ 23 h 161"/>
              <a:gd name="T44" fmla="*/ 284 w 314"/>
              <a:gd name="T45" fmla="*/ 32 h 161"/>
              <a:gd name="T46" fmla="*/ 267 w 314"/>
              <a:gd name="T47" fmla="*/ 43 h 161"/>
              <a:gd name="T48" fmla="*/ 247 w 314"/>
              <a:gd name="T49" fmla="*/ 56 h 161"/>
              <a:gd name="T50" fmla="*/ 222 w 314"/>
              <a:gd name="T51" fmla="*/ 70 h 161"/>
              <a:gd name="T52" fmla="*/ 194 w 314"/>
              <a:gd name="T53" fmla="*/ 87 h 161"/>
              <a:gd name="T54" fmla="*/ 164 w 314"/>
              <a:gd name="T55" fmla="*/ 105 h 161"/>
              <a:gd name="T56" fmla="*/ 138 w 314"/>
              <a:gd name="T57" fmla="*/ 120 h 161"/>
              <a:gd name="T58" fmla="*/ 117 w 314"/>
              <a:gd name="T59" fmla="*/ 134 h 161"/>
              <a:gd name="T60" fmla="*/ 98 w 314"/>
              <a:gd name="T61" fmla="*/ 144 h 161"/>
              <a:gd name="T62" fmla="*/ 82 w 314"/>
              <a:gd name="T63" fmla="*/ 152 h 161"/>
              <a:gd name="T64" fmla="*/ 70 w 314"/>
              <a:gd name="T65" fmla="*/ 157 h 161"/>
              <a:gd name="T66" fmla="*/ 62 w 314"/>
              <a:gd name="T67" fmla="*/ 161 h 161"/>
              <a:gd name="T68" fmla="*/ 56 w 314"/>
              <a:gd name="T69" fmla="*/ 161 h 161"/>
              <a:gd name="T70" fmla="*/ 47 w 314"/>
              <a:gd name="T71" fmla="*/ 160 h 161"/>
              <a:gd name="T72" fmla="*/ 39 w 314"/>
              <a:gd name="T73" fmla="*/ 156 h 161"/>
              <a:gd name="T74" fmla="*/ 29 w 314"/>
              <a:gd name="T75" fmla="*/ 149 h 161"/>
              <a:gd name="T76" fmla="*/ 19 w 314"/>
              <a:gd name="T77" fmla="*/ 142 h 161"/>
              <a:gd name="T78" fmla="*/ 13 w 314"/>
              <a:gd name="T79" fmla="*/ 137 h 161"/>
              <a:gd name="T80" fmla="*/ 9 w 314"/>
              <a:gd name="T81" fmla="*/ 134 h 161"/>
              <a:gd name="T82" fmla="*/ 4 w 314"/>
              <a:gd name="T83" fmla="*/ 130 h 161"/>
              <a:gd name="T84" fmla="*/ 1 w 314"/>
              <a:gd name="T85" fmla="*/ 122 h 161"/>
              <a:gd name="T86" fmla="*/ 0 w 314"/>
              <a:gd name="T87" fmla="*/ 114 h 161"/>
              <a:gd name="T88" fmla="*/ 2 w 314"/>
              <a:gd name="T89" fmla="*/ 109 h 161"/>
              <a:gd name="T90" fmla="*/ 7 w 314"/>
              <a:gd name="T91" fmla="*/ 105 h 161"/>
              <a:gd name="T92" fmla="*/ 12 w 314"/>
              <a:gd name="T93" fmla="*/ 103 h 161"/>
              <a:gd name="T94" fmla="*/ 19 w 314"/>
              <a:gd name="T95" fmla="*/ 103 h 161"/>
              <a:gd name="T96" fmla="*/ 27 w 314"/>
              <a:gd name="T97" fmla="*/ 105 h 161"/>
              <a:gd name="T98" fmla="*/ 34 w 314"/>
              <a:gd name="T99" fmla="*/ 107 h 161"/>
              <a:gd name="T100" fmla="*/ 40 w 314"/>
              <a:gd name="T101" fmla="*/ 107 h 161"/>
              <a:gd name="T102" fmla="*/ 48 w 314"/>
              <a:gd name="T103" fmla="*/ 105 h 161"/>
              <a:gd name="T104" fmla="*/ 52 w 314"/>
              <a:gd name="T105" fmla="*/ 10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4" h="161">
                <a:moveTo>
                  <a:pt x="52" y="104"/>
                </a:moveTo>
                <a:lnTo>
                  <a:pt x="55" y="103"/>
                </a:lnTo>
                <a:lnTo>
                  <a:pt x="57" y="102"/>
                </a:lnTo>
                <a:lnTo>
                  <a:pt x="62" y="101"/>
                </a:lnTo>
                <a:lnTo>
                  <a:pt x="67" y="99"/>
                </a:lnTo>
                <a:lnTo>
                  <a:pt x="73" y="96"/>
                </a:lnTo>
                <a:lnTo>
                  <a:pt x="80" y="94"/>
                </a:lnTo>
                <a:lnTo>
                  <a:pt x="87" y="91"/>
                </a:lnTo>
                <a:lnTo>
                  <a:pt x="94" y="87"/>
                </a:lnTo>
                <a:lnTo>
                  <a:pt x="103" y="84"/>
                </a:lnTo>
                <a:lnTo>
                  <a:pt x="114" y="79"/>
                </a:lnTo>
                <a:lnTo>
                  <a:pt x="124" y="75"/>
                </a:lnTo>
                <a:lnTo>
                  <a:pt x="135" y="70"/>
                </a:lnTo>
                <a:lnTo>
                  <a:pt x="147" y="65"/>
                </a:lnTo>
                <a:lnTo>
                  <a:pt x="160" y="59"/>
                </a:lnTo>
                <a:lnTo>
                  <a:pt x="173" y="54"/>
                </a:lnTo>
                <a:lnTo>
                  <a:pt x="187" y="48"/>
                </a:lnTo>
                <a:lnTo>
                  <a:pt x="200" y="42"/>
                </a:lnTo>
                <a:lnTo>
                  <a:pt x="214" y="37"/>
                </a:lnTo>
                <a:lnTo>
                  <a:pt x="226" y="32"/>
                </a:lnTo>
                <a:lnTo>
                  <a:pt x="238" y="28"/>
                </a:lnTo>
                <a:lnTo>
                  <a:pt x="249" y="23"/>
                </a:lnTo>
                <a:lnTo>
                  <a:pt x="259" y="20"/>
                </a:lnTo>
                <a:lnTo>
                  <a:pt x="268" y="16"/>
                </a:lnTo>
                <a:lnTo>
                  <a:pt x="276" y="13"/>
                </a:lnTo>
                <a:lnTo>
                  <a:pt x="284" y="10"/>
                </a:lnTo>
                <a:lnTo>
                  <a:pt x="289" y="7"/>
                </a:lnTo>
                <a:lnTo>
                  <a:pt x="295" y="5"/>
                </a:lnTo>
                <a:lnTo>
                  <a:pt x="301" y="4"/>
                </a:lnTo>
                <a:lnTo>
                  <a:pt x="304" y="3"/>
                </a:lnTo>
                <a:lnTo>
                  <a:pt x="307" y="2"/>
                </a:lnTo>
                <a:lnTo>
                  <a:pt x="310" y="0"/>
                </a:lnTo>
                <a:lnTo>
                  <a:pt x="311" y="0"/>
                </a:lnTo>
                <a:lnTo>
                  <a:pt x="312" y="0"/>
                </a:lnTo>
                <a:lnTo>
                  <a:pt x="313" y="2"/>
                </a:lnTo>
                <a:lnTo>
                  <a:pt x="314" y="3"/>
                </a:lnTo>
                <a:lnTo>
                  <a:pt x="314" y="5"/>
                </a:lnTo>
                <a:lnTo>
                  <a:pt x="314" y="7"/>
                </a:lnTo>
                <a:lnTo>
                  <a:pt x="314" y="8"/>
                </a:lnTo>
                <a:lnTo>
                  <a:pt x="312" y="11"/>
                </a:lnTo>
                <a:lnTo>
                  <a:pt x="310" y="13"/>
                </a:lnTo>
                <a:lnTo>
                  <a:pt x="306" y="16"/>
                </a:lnTo>
                <a:lnTo>
                  <a:pt x="302" y="20"/>
                </a:lnTo>
                <a:lnTo>
                  <a:pt x="297" y="23"/>
                </a:lnTo>
                <a:lnTo>
                  <a:pt x="291" y="28"/>
                </a:lnTo>
                <a:lnTo>
                  <a:pt x="284" y="32"/>
                </a:lnTo>
                <a:lnTo>
                  <a:pt x="276" y="38"/>
                </a:lnTo>
                <a:lnTo>
                  <a:pt x="267" y="43"/>
                </a:lnTo>
                <a:lnTo>
                  <a:pt x="257" y="49"/>
                </a:lnTo>
                <a:lnTo>
                  <a:pt x="247" y="56"/>
                </a:lnTo>
                <a:lnTo>
                  <a:pt x="234" y="64"/>
                </a:lnTo>
                <a:lnTo>
                  <a:pt x="222" y="70"/>
                </a:lnTo>
                <a:lnTo>
                  <a:pt x="208" y="79"/>
                </a:lnTo>
                <a:lnTo>
                  <a:pt x="194" y="87"/>
                </a:lnTo>
                <a:lnTo>
                  <a:pt x="179" y="96"/>
                </a:lnTo>
                <a:lnTo>
                  <a:pt x="164" y="105"/>
                </a:lnTo>
                <a:lnTo>
                  <a:pt x="151" y="113"/>
                </a:lnTo>
                <a:lnTo>
                  <a:pt x="138" y="120"/>
                </a:lnTo>
                <a:lnTo>
                  <a:pt x="127" y="127"/>
                </a:lnTo>
                <a:lnTo>
                  <a:pt x="117" y="134"/>
                </a:lnTo>
                <a:lnTo>
                  <a:pt x="107" y="139"/>
                </a:lnTo>
                <a:lnTo>
                  <a:pt x="98" y="144"/>
                </a:lnTo>
                <a:lnTo>
                  <a:pt x="90" y="148"/>
                </a:lnTo>
                <a:lnTo>
                  <a:pt x="82" y="152"/>
                </a:lnTo>
                <a:lnTo>
                  <a:pt x="75" y="154"/>
                </a:lnTo>
                <a:lnTo>
                  <a:pt x="70" y="157"/>
                </a:lnTo>
                <a:lnTo>
                  <a:pt x="65" y="158"/>
                </a:lnTo>
                <a:lnTo>
                  <a:pt x="62" y="161"/>
                </a:lnTo>
                <a:lnTo>
                  <a:pt x="58" y="161"/>
                </a:lnTo>
                <a:lnTo>
                  <a:pt x="56" y="161"/>
                </a:lnTo>
                <a:lnTo>
                  <a:pt x="52" y="161"/>
                </a:lnTo>
                <a:lnTo>
                  <a:pt x="47" y="160"/>
                </a:lnTo>
                <a:lnTo>
                  <a:pt x="43" y="158"/>
                </a:lnTo>
                <a:lnTo>
                  <a:pt x="39" y="156"/>
                </a:lnTo>
                <a:lnTo>
                  <a:pt x="35" y="154"/>
                </a:lnTo>
                <a:lnTo>
                  <a:pt x="29" y="149"/>
                </a:lnTo>
                <a:lnTo>
                  <a:pt x="25" y="146"/>
                </a:lnTo>
                <a:lnTo>
                  <a:pt x="19" y="142"/>
                </a:lnTo>
                <a:lnTo>
                  <a:pt x="16" y="139"/>
                </a:lnTo>
                <a:lnTo>
                  <a:pt x="13" y="137"/>
                </a:lnTo>
                <a:lnTo>
                  <a:pt x="11" y="136"/>
                </a:lnTo>
                <a:lnTo>
                  <a:pt x="9" y="134"/>
                </a:lnTo>
                <a:lnTo>
                  <a:pt x="7" y="131"/>
                </a:lnTo>
                <a:lnTo>
                  <a:pt x="4" y="130"/>
                </a:lnTo>
                <a:lnTo>
                  <a:pt x="2" y="126"/>
                </a:lnTo>
                <a:lnTo>
                  <a:pt x="1" y="122"/>
                </a:lnTo>
                <a:lnTo>
                  <a:pt x="0" y="119"/>
                </a:lnTo>
                <a:lnTo>
                  <a:pt x="0" y="114"/>
                </a:lnTo>
                <a:lnTo>
                  <a:pt x="1" y="111"/>
                </a:lnTo>
                <a:lnTo>
                  <a:pt x="2" y="109"/>
                </a:lnTo>
                <a:lnTo>
                  <a:pt x="4" y="107"/>
                </a:lnTo>
                <a:lnTo>
                  <a:pt x="7" y="105"/>
                </a:lnTo>
                <a:lnTo>
                  <a:pt x="9" y="104"/>
                </a:lnTo>
                <a:lnTo>
                  <a:pt x="12" y="103"/>
                </a:lnTo>
                <a:lnTo>
                  <a:pt x="16" y="103"/>
                </a:lnTo>
                <a:lnTo>
                  <a:pt x="19" y="103"/>
                </a:lnTo>
                <a:lnTo>
                  <a:pt x="23" y="104"/>
                </a:lnTo>
                <a:lnTo>
                  <a:pt x="27" y="105"/>
                </a:lnTo>
                <a:lnTo>
                  <a:pt x="30" y="107"/>
                </a:lnTo>
                <a:lnTo>
                  <a:pt x="34" y="107"/>
                </a:lnTo>
                <a:lnTo>
                  <a:pt x="37" y="107"/>
                </a:lnTo>
                <a:lnTo>
                  <a:pt x="40" y="107"/>
                </a:lnTo>
                <a:lnTo>
                  <a:pt x="45" y="107"/>
                </a:lnTo>
                <a:lnTo>
                  <a:pt x="48" y="105"/>
                </a:lnTo>
                <a:lnTo>
                  <a:pt x="52" y="104"/>
                </a:lnTo>
                <a:lnTo>
                  <a:pt x="52" y="104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0"/>
          <p:cNvSpPr>
            <a:spLocks/>
          </p:cNvSpPr>
          <p:nvPr/>
        </p:nvSpPr>
        <p:spPr bwMode="auto">
          <a:xfrm>
            <a:off x="3257103" y="1286308"/>
            <a:ext cx="285292" cy="433932"/>
          </a:xfrm>
          <a:custGeom>
            <a:avLst/>
            <a:gdLst>
              <a:gd name="T0" fmla="*/ 233 w 238"/>
              <a:gd name="T1" fmla="*/ 37 h 362"/>
              <a:gd name="T2" fmla="*/ 238 w 238"/>
              <a:gd name="T3" fmla="*/ 44 h 362"/>
              <a:gd name="T4" fmla="*/ 238 w 238"/>
              <a:gd name="T5" fmla="*/ 52 h 362"/>
              <a:gd name="T6" fmla="*/ 233 w 238"/>
              <a:gd name="T7" fmla="*/ 61 h 362"/>
              <a:gd name="T8" fmla="*/ 226 w 238"/>
              <a:gd name="T9" fmla="*/ 73 h 362"/>
              <a:gd name="T10" fmla="*/ 217 w 238"/>
              <a:gd name="T11" fmla="*/ 88 h 362"/>
              <a:gd name="T12" fmla="*/ 207 w 238"/>
              <a:gd name="T13" fmla="*/ 107 h 362"/>
              <a:gd name="T14" fmla="*/ 199 w 238"/>
              <a:gd name="T15" fmla="*/ 123 h 362"/>
              <a:gd name="T16" fmla="*/ 193 w 238"/>
              <a:gd name="T17" fmla="*/ 136 h 362"/>
              <a:gd name="T18" fmla="*/ 176 w 238"/>
              <a:gd name="T19" fmla="*/ 171 h 362"/>
              <a:gd name="T20" fmla="*/ 162 w 238"/>
              <a:gd name="T21" fmla="*/ 197 h 362"/>
              <a:gd name="T22" fmla="*/ 145 w 238"/>
              <a:gd name="T23" fmla="*/ 223 h 362"/>
              <a:gd name="T24" fmla="*/ 128 w 238"/>
              <a:gd name="T25" fmla="*/ 246 h 362"/>
              <a:gd name="T26" fmla="*/ 108 w 238"/>
              <a:gd name="T27" fmla="*/ 271 h 362"/>
              <a:gd name="T28" fmla="*/ 88 w 238"/>
              <a:gd name="T29" fmla="*/ 293 h 362"/>
              <a:gd name="T30" fmla="*/ 68 w 238"/>
              <a:gd name="T31" fmla="*/ 312 h 362"/>
              <a:gd name="T32" fmla="*/ 48 w 238"/>
              <a:gd name="T33" fmla="*/ 330 h 362"/>
              <a:gd name="T34" fmla="*/ 37 w 238"/>
              <a:gd name="T35" fmla="*/ 339 h 362"/>
              <a:gd name="T36" fmla="*/ 29 w 238"/>
              <a:gd name="T37" fmla="*/ 346 h 362"/>
              <a:gd name="T38" fmla="*/ 21 w 238"/>
              <a:gd name="T39" fmla="*/ 351 h 362"/>
              <a:gd name="T40" fmla="*/ 15 w 238"/>
              <a:gd name="T41" fmla="*/ 356 h 362"/>
              <a:gd name="T42" fmla="*/ 9 w 238"/>
              <a:gd name="T43" fmla="*/ 358 h 362"/>
              <a:gd name="T44" fmla="*/ 6 w 238"/>
              <a:gd name="T45" fmla="*/ 360 h 362"/>
              <a:gd name="T46" fmla="*/ 2 w 238"/>
              <a:gd name="T47" fmla="*/ 362 h 362"/>
              <a:gd name="T48" fmla="*/ 1 w 238"/>
              <a:gd name="T49" fmla="*/ 360 h 362"/>
              <a:gd name="T50" fmla="*/ 0 w 238"/>
              <a:gd name="T51" fmla="*/ 358 h 362"/>
              <a:gd name="T52" fmla="*/ 1 w 238"/>
              <a:gd name="T53" fmla="*/ 356 h 362"/>
              <a:gd name="T54" fmla="*/ 2 w 238"/>
              <a:gd name="T55" fmla="*/ 351 h 362"/>
              <a:gd name="T56" fmla="*/ 6 w 238"/>
              <a:gd name="T57" fmla="*/ 346 h 362"/>
              <a:gd name="T58" fmla="*/ 11 w 238"/>
              <a:gd name="T59" fmla="*/ 339 h 362"/>
              <a:gd name="T60" fmla="*/ 17 w 238"/>
              <a:gd name="T61" fmla="*/ 330 h 362"/>
              <a:gd name="T62" fmla="*/ 25 w 238"/>
              <a:gd name="T63" fmla="*/ 321 h 362"/>
              <a:gd name="T64" fmla="*/ 34 w 238"/>
              <a:gd name="T65" fmla="*/ 311 h 362"/>
              <a:gd name="T66" fmla="*/ 52 w 238"/>
              <a:gd name="T67" fmla="*/ 288 h 362"/>
              <a:gd name="T68" fmla="*/ 70 w 238"/>
              <a:gd name="T69" fmla="*/ 263 h 362"/>
              <a:gd name="T70" fmla="*/ 88 w 238"/>
              <a:gd name="T71" fmla="*/ 235 h 362"/>
              <a:gd name="T72" fmla="*/ 106 w 238"/>
              <a:gd name="T73" fmla="*/ 204 h 362"/>
              <a:gd name="T74" fmla="*/ 122 w 238"/>
              <a:gd name="T75" fmla="*/ 171 h 362"/>
              <a:gd name="T76" fmla="*/ 135 w 238"/>
              <a:gd name="T77" fmla="*/ 140 h 362"/>
              <a:gd name="T78" fmla="*/ 148 w 238"/>
              <a:gd name="T79" fmla="*/ 111 h 362"/>
              <a:gd name="T80" fmla="*/ 157 w 238"/>
              <a:gd name="T81" fmla="*/ 83 h 362"/>
              <a:gd name="T82" fmla="*/ 161 w 238"/>
              <a:gd name="T83" fmla="*/ 70 h 362"/>
              <a:gd name="T84" fmla="*/ 163 w 238"/>
              <a:gd name="T85" fmla="*/ 60 h 362"/>
              <a:gd name="T86" fmla="*/ 164 w 238"/>
              <a:gd name="T87" fmla="*/ 50 h 362"/>
              <a:gd name="T88" fmla="*/ 166 w 238"/>
              <a:gd name="T89" fmla="*/ 42 h 362"/>
              <a:gd name="T90" fmla="*/ 164 w 238"/>
              <a:gd name="T91" fmla="*/ 29 h 362"/>
              <a:gd name="T92" fmla="*/ 161 w 238"/>
              <a:gd name="T93" fmla="*/ 20 h 362"/>
              <a:gd name="T94" fmla="*/ 157 w 238"/>
              <a:gd name="T95" fmla="*/ 14 h 362"/>
              <a:gd name="T96" fmla="*/ 155 w 238"/>
              <a:gd name="T97" fmla="*/ 9 h 362"/>
              <a:gd name="T98" fmla="*/ 157 w 238"/>
              <a:gd name="T99" fmla="*/ 6 h 362"/>
              <a:gd name="T100" fmla="*/ 161 w 238"/>
              <a:gd name="T101" fmla="*/ 3 h 362"/>
              <a:gd name="T102" fmla="*/ 164 w 238"/>
              <a:gd name="T103" fmla="*/ 0 h 362"/>
              <a:gd name="T104" fmla="*/ 171 w 238"/>
              <a:gd name="T105" fmla="*/ 0 h 362"/>
              <a:gd name="T106" fmla="*/ 181 w 238"/>
              <a:gd name="T107" fmla="*/ 2 h 362"/>
              <a:gd name="T108" fmla="*/ 194 w 238"/>
              <a:gd name="T109" fmla="*/ 6 h 362"/>
              <a:gd name="T110" fmla="*/ 206 w 238"/>
              <a:gd name="T111" fmla="*/ 13 h 362"/>
              <a:gd name="T112" fmla="*/ 216 w 238"/>
              <a:gd name="T113" fmla="*/ 20 h 362"/>
              <a:gd name="T114" fmla="*/ 224 w 238"/>
              <a:gd name="T115" fmla="*/ 25 h 362"/>
              <a:gd name="T116" fmla="*/ 230 w 238"/>
              <a:gd name="T117" fmla="*/ 33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8" h="362">
                <a:moveTo>
                  <a:pt x="230" y="33"/>
                </a:moveTo>
                <a:lnTo>
                  <a:pt x="233" y="37"/>
                </a:lnTo>
                <a:lnTo>
                  <a:pt x="235" y="40"/>
                </a:lnTo>
                <a:lnTo>
                  <a:pt x="238" y="44"/>
                </a:lnTo>
                <a:lnTo>
                  <a:pt x="238" y="48"/>
                </a:lnTo>
                <a:lnTo>
                  <a:pt x="238" y="52"/>
                </a:lnTo>
                <a:lnTo>
                  <a:pt x="235" y="57"/>
                </a:lnTo>
                <a:lnTo>
                  <a:pt x="233" y="61"/>
                </a:lnTo>
                <a:lnTo>
                  <a:pt x="230" y="66"/>
                </a:lnTo>
                <a:lnTo>
                  <a:pt x="226" y="73"/>
                </a:lnTo>
                <a:lnTo>
                  <a:pt x="222" y="79"/>
                </a:lnTo>
                <a:lnTo>
                  <a:pt x="217" y="88"/>
                </a:lnTo>
                <a:lnTo>
                  <a:pt x="213" y="97"/>
                </a:lnTo>
                <a:lnTo>
                  <a:pt x="207" y="107"/>
                </a:lnTo>
                <a:lnTo>
                  <a:pt x="202" y="118"/>
                </a:lnTo>
                <a:lnTo>
                  <a:pt x="199" y="123"/>
                </a:lnTo>
                <a:lnTo>
                  <a:pt x="196" y="130"/>
                </a:lnTo>
                <a:lnTo>
                  <a:pt x="193" y="136"/>
                </a:lnTo>
                <a:lnTo>
                  <a:pt x="190" y="143"/>
                </a:lnTo>
                <a:lnTo>
                  <a:pt x="176" y="171"/>
                </a:lnTo>
                <a:lnTo>
                  <a:pt x="169" y="184"/>
                </a:lnTo>
                <a:lnTo>
                  <a:pt x="162" y="197"/>
                </a:lnTo>
                <a:lnTo>
                  <a:pt x="154" y="210"/>
                </a:lnTo>
                <a:lnTo>
                  <a:pt x="145" y="223"/>
                </a:lnTo>
                <a:lnTo>
                  <a:pt x="137" y="235"/>
                </a:lnTo>
                <a:lnTo>
                  <a:pt x="128" y="246"/>
                </a:lnTo>
                <a:lnTo>
                  <a:pt x="118" y="259"/>
                </a:lnTo>
                <a:lnTo>
                  <a:pt x="108" y="271"/>
                </a:lnTo>
                <a:lnTo>
                  <a:pt x="98" y="281"/>
                </a:lnTo>
                <a:lnTo>
                  <a:pt x="88" y="293"/>
                </a:lnTo>
                <a:lnTo>
                  <a:pt x="78" y="303"/>
                </a:lnTo>
                <a:lnTo>
                  <a:pt x="68" y="312"/>
                </a:lnTo>
                <a:lnTo>
                  <a:pt x="57" y="321"/>
                </a:lnTo>
                <a:lnTo>
                  <a:pt x="48" y="330"/>
                </a:lnTo>
                <a:lnTo>
                  <a:pt x="43" y="334"/>
                </a:lnTo>
                <a:lnTo>
                  <a:pt x="37" y="339"/>
                </a:lnTo>
                <a:lnTo>
                  <a:pt x="33" y="342"/>
                </a:lnTo>
                <a:lnTo>
                  <a:pt x="29" y="346"/>
                </a:lnTo>
                <a:lnTo>
                  <a:pt x="25" y="348"/>
                </a:lnTo>
                <a:lnTo>
                  <a:pt x="21" y="351"/>
                </a:lnTo>
                <a:lnTo>
                  <a:pt x="18" y="354"/>
                </a:lnTo>
                <a:lnTo>
                  <a:pt x="15" y="356"/>
                </a:lnTo>
                <a:lnTo>
                  <a:pt x="12" y="357"/>
                </a:lnTo>
                <a:lnTo>
                  <a:pt x="9" y="358"/>
                </a:lnTo>
                <a:lnTo>
                  <a:pt x="7" y="359"/>
                </a:lnTo>
                <a:lnTo>
                  <a:pt x="6" y="360"/>
                </a:lnTo>
                <a:lnTo>
                  <a:pt x="3" y="360"/>
                </a:lnTo>
                <a:lnTo>
                  <a:pt x="2" y="362"/>
                </a:lnTo>
                <a:lnTo>
                  <a:pt x="1" y="360"/>
                </a:lnTo>
                <a:lnTo>
                  <a:pt x="1" y="360"/>
                </a:lnTo>
                <a:lnTo>
                  <a:pt x="0" y="359"/>
                </a:lnTo>
                <a:lnTo>
                  <a:pt x="0" y="358"/>
                </a:lnTo>
                <a:lnTo>
                  <a:pt x="0" y="357"/>
                </a:lnTo>
                <a:lnTo>
                  <a:pt x="1" y="356"/>
                </a:lnTo>
                <a:lnTo>
                  <a:pt x="1" y="354"/>
                </a:lnTo>
                <a:lnTo>
                  <a:pt x="2" y="351"/>
                </a:lnTo>
                <a:lnTo>
                  <a:pt x="4" y="348"/>
                </a:lnTo>
                <a:lnTo>
                  <a:pt x="6" y="346"/>
                </a:lnTo>
                <a:lnTo>
                  <a:pt x="8" y="342"/>
                </a:lnTo>
                <a:lnTo>
                  <a:pt x="11" y="339"/>
                </a:lnTo>
                <a:lnTo>
                  <a:pt x="13" y="334"/>
                </a:lnTo>
                <a:lnTo>
                  <a:pt x="17" y="330"/>
                </a:lnTo>
                <a:lnTo>
                  <a:pt x="20" y="325"/>
                </a:lnTo>
                <a:lnTo>
                  <a:pt x="25" y="321"/>
                </a:lnTo>
                <a:lnTo>
                  <a:pt x="29" y="316"/>
                </a:lnTo>
                <a:lnTo>
                  <a:pt x="34" y="311"/>
                </a:lnTo>
                <a:lnTo>
                  <a:pt x="43" y="299"/>
                </a:lnTo>
                <a:lnTo>
                  <a:pt x="52" y="288"/>
                </a:lnTo>
                <a:lnTo>
                  <a:pt x="61" y="276"/>
                </a:lnTo>
                <a:lnTo>
                  <a:pt x="70" y="263"/>
                </a:lnTo>
                <a:lnTo>
                  <a:pt x="79" y="249"/>
                </a:lnTo>
                <a:lnTo>
                  <a:pt x="88" y="235"/>
                </a:lnTo>
                <a:lnTo>
                  <a:pt x="97" y="219"/>
                </a:lnTo>
                <a:lnTo>
                  <a:pt x="106" y="204"/>
                </a:lnTo>
                <a:lnTo>
                  <a:pt x="114" y="187"/>
                </a:lnTo>
                <a:lnTo>
                  <a:pt x="122" y="171"/>
                </a:lnTo>
                <a:lnTo>
                  <a:pt x="128" y="156"/>
                </a:lnTo>
                <a:lnTo>
                  <a:pt x="135" y="140"/>
                </a:lnTo>
                <a:lnTo>
                  <a:pt x="142" y="126"/>
                </a:lnTo>
                <a:lnTo>
                  <a:pt x="148" y="111"/>
                </a:lnTo>
                <a:lnTo>
                  <a:pt x="153" y="96"/>
                </a:lnTo>
                <a:lnTo>
                  <a:pt x="157" y="83"/>
                </a:lnTo>
                <a:lnTo>
                  <a:pt x="159" y="77"/>
                </a:lnTo>
                <a:lnTo>
                  <a:pt x="161" y="70"/>
                </a:lnTo>
                <a:lnTo>
                  <a:pt x="162" y="66"/>
                </a:lnTo>
                <a:lnTo>
                  <a:pt x="163" y="60"/>
                </a:lnTo>
                <a:lnTo>
                  <a:pt x="164" y="56"/>
                </a:lnTo>
                <a:lnTo>
                  <a:pt x="164" y="50"/>
                </a:lnTo>
                <a:lnTo>
                  <a:pt x="166" y="47"/>
                </a:lnTo>
                <a:lnTo>
                  <a:pt x="166" y="42"/>
                </a:lnTo>
                <a:lnTo>
                  <a:pt x="166" y="35"/>
                </a:lnTo>
                <a:lnTo>
                  <a:pt x="164" y="29"/>
                </a:lnTo>
                <a:lnTo>
                  <a:pt x="163" y="23"/>
                </a:lnTo>
                <a:lnTo>
                  <a:pt x="161" y="20"/>
                </a:lnTo>
                <a:lnTo>
                  <a:pt x="159" y="16"/>
                </a:lnTo>
                <a:lnTo>
                  <a:pt x="157" y="14"/>
                </a:lnTo>
                <a:lnTo>
                  <a:pt x="155" y="12"/>
                </a:lnTo>
                <a:lnTo>
                  <a:pt x="155" y="9"/>
                </a:lnTo>
                <a:lnTo>
                  <a:pt x="155" y="7"/>
                </a:lnTo>
                <a:lnTo>
                  <a:pt x="157" y="6"/>
                </a:lnTo>
                <a:lnTo>
                  <a:pt x="159" y="4"/>
                </a:lnTo>
                <a:lnTo>
                  <a:pt x="161" y="3"/>
                </a:lnTo>
                <a:lnTo>
                  <a:pt x="162" y="2"/>
                </a:lnTo>
                <a:lnTo>
                  <a:pt x="164" y="0"/>
                </a:lnTo>
                <a:lnTo>
                  <a:pt x="168" y="0"/>
                </a:lnTo>
                <a:lnTo>
                  <a:pt x="171" y="0"/>
                </a:lnTo>
                <a:lnTo>
                  <a:pt x="176" y="0"/>
                </a:lnTo>
                <a:lnTo>
                  <a:pt x="181" y="2"/>
                </a:lnTo>
                <a:lnTo>
                  <a:pt x="187" y="4"/>
                </a:lnTo>
                <a:lnTo>
                  <a:pt x="194" y="6"/>
                </a:lnTo>
                <a:lnTo>
                  <a:pt x="199" y="9"/>
                </a:lnTo>
                <a:lnTo>
                  <a:pt x="206" y="13"/>
                </a:lnTo>
                <a:lnTo>
                  <a:pt x="211" y="16"/>
                </a:lnTo>
                <a:lnTo>
                  <a:pt x="216" y="20"/>
                </a:lnTo>
                <a:lnTo>
                  <a:pt x="220" y="22"/>
                </a:lnTo>
                <a:lnTo>
                  <a:pt x="224" y="25"/>
                </a:lnTo>
                <a:lnTo>
                  <a:pt x="228" y="29"/>
                </a:lnTo>
                <a:lnTo>
                  <a:pt x="230" y="33"/>
                </a:lnTo>
                <a:lnTo>
                  <a:pt x="230" y="33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1"/>
          <p:cNvSpPr>
            <a:spLocks/>
          </p:cNvSpPr>
          <p:nvPr/>
        </p:nvSpPr>
        <p:spPr bwMode="auto">
          <a:xfrm>
            <a:off x="3362589" y="1522454"/>
            <a:ext cx="383586" cy="111480"/>
          </a:xfrm>
          <a:custGeom>
            <a:avLst/>
            <a:gdLst>
              <a:gd name="T0" fmla="*/ 0 w 320"/>
              <a:gd name="T1" fmla="*/ 66 h 93"/>
              <a:gd name="T2" fmla="*/ 28 w 320"/>
              <a:gd name="T3" fmla="*/ 58 h 93"/>
              <a:gd name="T4" fmla="*/ 55 w 320"/>
              <a:gd name="T5" fmla="*/ 51 h 93"/>
              <a:gd name="T6" fmla="*/ 81 w 320"/>
              <a:gd name="T7" fmla="*/ 44 h 93"/>
              <a:gd name="T8" fmla="*/ 105 w 320"/>
              <a:gd name="T9" fmla="*/ 37 h 93"/>
              <a:gd name="T10" fmla="*/ 126 w 320"/>
              <a:gd name="T11" fmla="*/ 31 h 93"/>
              <a:gd name="T12" fmla="*/ 146 w 320"/>
              <a:gd name="T13" fmla="*/ 26 h 93"/>
              <a:gd name="T14" fmla="*/ 166 w 320"/>
              <a:gd name="T15" fmla="*/ 21 h 93"/>
              <a:gd name="T16" fmla="*/ 182 w 320"/>
              <a:gd name="T17" fmla="*/ 17 h 93"/>
              <a:gd name="T18" fmla="*/ 198 w 320"/>
              <a:gd name="T19" fmla="*/ 12 h 93"/>
              <a:gd name="T20" fmla="*/ 213 w 320"/>
              <a:gd name="T21" fmla="*/ 9 h 93"/>
              <a:gd name="T22" fmla="*/ 224 w 320"/>
              <a:gd name="T23" fmla="*/ 7 h 93"/>
              <a:gd name="T24" fmla="*/ 235 w 320"/>
              <a:gd name="T25" fmla="*/ 4 h 93"/>
              <a:gd name="T26" fmla="*/ 244 w 320"/>
              <a:gd name="T27" fmla="*/ 2 h 93"/>
              <a:gd name="T28" fmla="*/ 252 w 320"/>
              <a:gd name="T29" fmla="*/ 1 h 93"/>
              <a:gd name="T30" fmla="*/ 258 w 320"/>
              <a:gd name="T31" fmla="*/ 0 h 93"/>
              <a:gd name="T32" fmla="*/ 262 w 320"/>
              <a:gd name="T33" fmla="*/ 0 h 93"/>
              <a:gd name="T34" fmla="*/ 275 w 320"/>
              <a:gd name="T35" fmla="*/ 0 h 93"/>
              <a:gd name="T36" fmla="*/ 287 w 320"/>
              <a:gd name="T37" fmla="*/ 2 h 93"/>
              <a:gd name="T38" fmla="*/ 297 w 320"/>
              <a:gd name="T39" fmla="*/ 4 h 93"/>
              <a:gd name="T40" fmla="*/ 306 w 320"/>
              <a:gd name="T41" fmla="*/ 7 h 93"/>
              <a:gd name="T42" fmla="*/ 313 w 320"/>
              <a:gd name="T43" fmla="*/ 11 h 93"/>
              <a:gd name="T44" fmla="*/ 318 w 320"/>
              <a:gd name="T45" fmla="*/ 16 h 93"/>
              <a:gd name="T46" fmla="*/ 320 w 320"/>
              <a:gd name="T47" fmla="*/ 20 h 93"/>
              <a:gd name="T48" fmla="*/ 320 w 320"/>
              <a:gd name="T49" fmla="*/ 23 h 93"/>
              <a:gd name="T50" fmla="*/ 319 w 320"/>
              <a:gd name="T51" fmla="*/ 25 h 93"/>
              <a:gd name="T52" fmla="*/ 315 w 320"/>
              <a:gd name="T53" fmla="*/ 26 h 93"/>
              <a:gd name="T54" fmla="*/ 309 w 320"/>
              <a:gd name="T55" fmla="*/ 28 h 93"/>
              <a:gd name="T56" fmla="*/ 301 w 320"/>
              <a:gd name="T57" fmla="*/ 31 h 93"/>
              <a:gd name="T58" fmla="*/ 289 w 320"/>
              <a:gd name="T59" fmla="*/ 34 h 93"/>
              <a:gd name="T60" fmla="*/ 276 w 320"/>
              <a:gd name="T61" fmla="*/ 37 h 93"/>
              <a:gd name="T62" fmla="*/ 259 w 320"/>
              <a:gd name="T63" fmla="*/ 42 h 93"/>
              <a:gd name="T64" fmla="*/ 241 w 320"/>
              <a:gd name="T65" fmla="*/ 45 h 93"/>
              <a:gd name="T66" fmla="*/ 220 w 320"/>
              <a:gd name="T67" fmla="*/ 49 h 93"/>
              <a:gd name="T68" fmla="*/ 196 w 320"/>
              <a:gd name="T69" fmla="*/ 55 h 93"/>
              <a:gd name="T70" fmla="*/ 169 w 320"/>
              <a:gd name="T71" fmla="*/ 60 h 93"/>
              <a:gd name="T72" fmla="*/ 141 w 320"/>
              <a:gd name="T73" fmla="*/ 66 h 93"/>
              <a:gd name="T74" fmla="*/ 109 w 320"/>
              <a:gd name="T75" fmla="*/ 72 h 93"/>
              <a:gd name="T76" fmla="*/ 75 w 320"/>
              <a:gd name="T77" fmla="*/ 79 h 93"/>
              <a:gd name="T78" fmla="*/ 39 w 320"/>
              <a:gd name="T79" fmla="*/ 86 h 93"/>
              <a:gd name="T80" fmla="*/ 0 w 320"/>
              <a:gd name="T81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20" h="93">
                <a:moveTo>
                  <a:pt x="0" y="93"/>
                </a:moveTo>
                <a:lnTo>
                  <a:pt x="0" y="66"/>
                </a:lnTo>
                <a:lnTo>
                  <a:pt x="14" y="62"/>
                </a:lnTo>
                <a:lnTo>
                  <a:pt x="28" y="58"/>
                </a:lnTo>
                <a:lnTo>
                  <a:pt x="42" y="55"/>
                </a:lnTo>
                <a:lnTo>
                  <a:pt x="55" y="51"/>
                </a:lnTo>
                <a:lnTo>
                  <a:pt x="69" y="47"/>
                </a:lnTo>
                <a:lnTo>
                  <a:pt x="81" y="44"/>
                </a:lnTo>
                <a:lnTo>
                  <a:pt x="92" y="40"/>
                </a:lnTo>
                <a:lnTo>
                  <a:pt x="105" y="37"/>
                </a:lnTo>
                <a:lnTo>
                  <a:pt x="116" y="35"/>
                </a:lnTo>
                <a:lnTo>
                  <a:pt x="126" y="31"/>
                </a:lnTo>
                <a:lnTo>
                  <a:pt x="136" y="28"/>
                </a:lnTo>
                <a:lnTo>
                  <a:pt x="146" y="26"/>
                </a:lnTo>
                <a:lnTo>
                  <a:pt x="156" y="23"/>
                </a:lnTo>
                <a:lnTo>
                  <a:pt x="166" y="21"/>
                </a:lnTo>
                <a:lnTo>
                  <a:pt x="175" y="19"/>
                </a:lnTo>
                <a:lnTo>
                  <a:pt x="182" y="17"/>
                </a:lnTo>
                <a:lnTo>
                  <a:pt x="190" y="14"/>
                </a:lnTo>
                <a:lnTo>
                  <a:pt x="198" y="12"/>
                </a:lnTo>
                <a:lnTo>
                  <a:pt x="206" y="11"/>
                </a:lnTo>
                <a:lnTo>
                  <a:pt x="213" y="9"/>
                </a:lnTo>
                <a:lnTo>
                  <a:pt x="218" y="8"/>
                </a:lnTo>
                <a:lnTo>
                  <a:pt x="224" y="7"/>
                </a:lnTo>
                <a:lnTo>
                  <a:pt x="230" y="5"/>
                </a:lnTo>
                <a:lnTo>
                  <a:pt x="235" y="4"/>
                </a:lnTo>
                <a:lnTo>
                  <a:pt x="240" y="3"/>
                </a:lnTo>
                <a:lnTo>
                  <a:pt x="244" y="2"/>
                </a:lnTo>
                <a:lnTo>
                  <a:pt x="249" y="1"/>
                </a:lnTo>
                <a:lnTo>
                  <a:pt x="252" y="1"/>
                </a:lnTo>
                <a:lnTo>
                  <a:pt x="255" y="0"/>
                </a:lnTo>
                <a:lnTo>
                  <a:pt x="258" y="0"/>
                </a:lnTo>
                <a:lnTo>
                  <a:pt x="260" y="0"/>
                </a:lnTo>
                <a:lnTo>
                  <a:pt x="262" y="0"/>
                </a:lnTo>
                <a:lnTo>
                  <a:pt x="269" y="0"/>
                </a:lnTo>
                <a:lnTo>
                  <a:pt x="275" y="0"/>
                </a:lnTo>
                <a:lnTo>
                  <a:pt x="282" y="1"/>
                </a:lnTo>
                <a:lnTo>
                  <a:pt x="287" y="2"/>
                </a:lnTo>
                <a:lnTo>
                  <a:pt x="292" y="3"/>
                </a:lnTo>
                <a:lnTo>
                  <a:pt x="297" y="4"/>
                </a:lnTo>
                <a:lnTo>
                  <a:pt x="302" y="5"/>
                </a:lnTo>
                <a:lnTo>
                  <a:pt x="306" y="7"/>
                </a:lnTo>
                <a:lnTo>
                  <a:pt x="310" y="9"/>
                </a:lnTo>
                <a:lnTo>
                  <a:pt x="313" y="11"/>
                </a:lnTo>
                <a:lnTo>
                  <a:pt x="315" y="13"/>
                </a:lnTo>
                <a:lnTo>
                  <a:pt x="318" y="16"/>
                </a:lnTo>
                <a:lnTo>
                  <a:pt x="319" y="18"/>
                </a:lnTo>
                <a:lnTo>
                  <a:pt x="320" y="20"/>
                </a:lnTo>
                <a:lnTo>
                  <a:pt x="320" y="21"/>
                </a:lnTo>
                <a:lnTo>
                  <a:pt x="320" y="23"/>
                </a:lnTo>
                <a:lnTo>
                  <a:pt x="320" y="23"/>
                </a:lnTo>
                <a:lnTo>
                  <a:pt x="319" y="25"/>
                </a:lnTo>
                <a:lnTo>
                  <a:pt x="318" y="26"/>
                </a:lnTo>
                <a:lnTo>
                  <a:pt x="315" y="26"/>
                </a:lnTo>
                <a:lnTo>
                  <a:pt x="313" y="27"/>
                </a:lnTo>
                <a:lnTo>
                  <a:pt x="309" y="28"/>
                </a:lnTo>
                <a:lnTo>
                  <a:pt x="305" y="29"/>
                </a:lnTo>
                <a:lnTo>
                  <a:pt x="301" y="31"/>
                </a:lnTo>
                <a:lnTo>
                  <a:pt x="295" y="33"/>
                </a:lnTo>
                <a:lnTo>
                  <a:pt x="289" y="34"/>
                </a:lnTo>
                <a:lnTo>
                  <a:pt x="283" y="36"/>
                </a:lnTo>
                <a:lnTo>
                  <a:pt x="276" y="37"/>
                </a:lnTo>
                <a:lnTo>
                  <a:pt x="268" y="39"/>
                </a:lnTo>
                <a:lnTo>
                  <a:pt x="259" y="42"/>
                </a:lnTo>
                <a:lnTo>
                  <a:pt x="250" y="43"/>
                </a:lnTo>
                <a:lnTo>
                  <a:pt x="241" y="45"/>
                </a:lnTo>
                <a:lnTo>
                  <a:pt x="231" y="47"/>
                </a:lnTo>
                <a:lnTo>
                  <a:pt x="220" y="49"/>
                </a:lnTo>
                <a:lnTo>
                  <a:pt x="208" y="52"/>
                </a:lnTo>
                <a:lnTo>
                  <a:pt x="196" y="55"/>
                </a:lnTo>
                <a:lnTo>
                  <a:pt x="182" y="57"/>
                </a:lnTo>
                <a:lnTo>
                  <a:pt x="169" y="60"/>
                </a:lnTo>
                <a:lnTo>
                  <a:pt x="155" y="63"/>
                </a:lnTo>
                <a:lnTo>
                  <a:pt x="141" y="66"/>
                </a:lnTo>
                <a:lnTo>
                  <a:pt x="125" y="69"/>
                </a:lnTo>
                <a:lnTo>
                  <a:pt x="109" y="72"/>
                </a:lnTo>
                <a:lnTo>
                  <a:pt x="92" y="75"/>
                </a:lnTo>
                <a:lnTo>
                  <a:pt x="75" y="79"/>
                </a:lnTo>
                <a:lnTo>
                  <a:pt x="57" y="82"/>
                </a:lnTo>
                <a:lnTo>
                  <a:pt x="39" y="86"/>
                </a:lnTo>
                <a:lnTo>
                  <a:pt x="20" y="89"/>
                </a:lnTo>
                <a:lnTo>
                  <a:pt x="0" y="93"/>
                </a:lnTo>
                <a:lnTo>
                  <a:pt x="0" y="93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2"/>
          <p:cNvSpPr>
            <a:spLocks/>
          </p:cNvSpPr>
          <p:nvPr/>
        </p:nvSpPr>
        <p:spPr bwMode="auto">
          <a:xfrm>
            <a:off x="2833959" y="1565607"/>
            <a:ext cx="457906" cy="112678"/>
          </a:xfrm>
          <a:custGeom>
            <a:avLst/>
            <a:gdLst>
              <a:gd name="T0" fmla="*/ 7 w 382"/>
              <a:gd name="T1" fmla="*/ 77 h 94"/>
              <a:gd name="T2" fmla="*/ 2 w 382"/>
              <a:gd name="T3" fmla="*/ 71 h 94"/>
              <a:gd name="T4" fmla="*/ 0 w 382"/>
              <a:gd name="T5" fmla="*/ 65 h 94"/>
              <a:gd name="T6" fmla="*/ 1 w 382"/>
              <a:gd name="T7" fmla="*/ 62 h 94"/>
              <a:gd name="T8" fmla="*/ 5 w 382"/>
              <a:gd name="T9" fmla="*/ 60 h 94"/>
              <a:gd name="T10" fmla="*/ 11 w 382"/>
              <a:gd name="T11" fmla="*/ 57 h 94"/>
              <a:gd name="T12" fmla="*/ 21 w 382"/>
              <a:gd name="T13" fmla="*/ 55 h 94"/>
              <a:gd name="T14" fmla="*/ 36 w 382"/>
              <a:gd name="T15" fmla="*/ 52 h 94"/>
              <a:gd name="T16" fmla="*/ 55 w 382"/>
              <a:gd name="T17" fmla="*/ 48 h 94"/>
              <a:gd name="T18" fmla="*/ 79 w 382"/>
              <a:gd name="T19" fmla="*/ 43 h 94"/>
              <a:gd name="T20" fmla="*/ 106 w 382"/>
              <a:gd name="T21" fmla="*/ 37 h 94"/>
              <a:gd name="T22" fmla="*/ 139 w 382"/>
              <a:gd name="T23" fmla="*/ 30 h 94"/>
              <a:gd name="T24" fmla="*/ 175 w 382"/>
              <a:gd name="T25" fmla="*/ 24 h 94"/>
              <a:gd name="T26" fmla="*/ 207 w 382"/>
              <a:gd name="T27" fmla="*/ 18 h 94"/>
              <a:gd name="T28" fmla="*/ 238 w 382"/>
              <a:gd name="T29" fmla="*/ 13 h 94"/>
              <a:gd name="T30" fmla="*/ 264 w 382"/>
              <a:gd name="T31" fmla="*/ 9 h 94"/>
              <a:gd name="T32" fmla="*/ 286 w 382"/>
              <a:gd name="T33" fmla="*/ 6 h 94"/>
              <a:gd name="T34" fmla="*/ 306 w 382"/>
              <a:gd name="T35" fmla="*/ 3 h 94"/>
              <a:gd name="T36" fmla="*/ 321 w 382"/>
              <a:gd name="T37" fmla="*/ 1 h 94"/>
              <a:gd name="T38" fmla="*/ 334 w 382"/>
              <a:gd name="T39" fmla="*/ 0 h 94"/>
              <a:gd name="T40" fmla="*/ 347 w 382"/>
              <a:gd name="T41" fmla="*/ 0 h 94"/>
              <a:gd name="T42" fmla="*/ 361 w 382"/>
              <a:gd name="T43" fmla="*/ 1 h 94"/>
              <a:gd name="T44" fmla="*/ 371 w 382"/>
              <a:gd name="T45" fmla="*/ 1 h 94"/>
              <a:gd name="T46" fmla="*/ 377 w 382"/>
              <a:gd name="T47" fmla="*/ 2 h 94"/>
              <a:gd name="T48" fmla="*/ 380 w 382"/>
              <a:gd name="T49" fmla="*/ 6 h 94"/>
              <a:gd name="T50" fmla="*/ 382 w 382"/>
              <a:gd name="T51" fmla="*/ 10 h 94"/>
              <a:gd name="T52" fmla="*/ 382 w 382"/>
              <a:gd name="T53" fmla="*/ 16 h 94"/>
              <a:gd name="T54" fmla="*/ 382 w 382"/>
              <a:gd name="T55" fmla="*/ 18 h 94"/>
              <a:gd name="T56" fmla="*/ 381 w 382"/>
              <a:gd name="T57" fmla="*/ 21 h 94"/>
              <a:gd name="T58" fmla="*/ 378 w 382"/>
              <a:gd name="T59" fmla="*/ 24 h 94"/>
              <a:gd name="T60" fmla="*/ 374 w 382"/>
              <a:gd name="T61" fmla="*/ 26 h 94"/>
              <a:gd name="T62" fmla="*/ 369 w 382"/>
              <a:gd name="T63" fmla="*/ 29 h 94"/>
              <a:gd name="T64" fmla="*/ 361 w 382"/>
              <a:gd name="T65" fmla="*/ 31 h 94"/>
              <a:gd name="T66" fmla="*/ 352 w 382"/>
              <a:gd name="T67" fmla="*/ 35 h 94"/>
              <a:gd name="T68" fmla="*/ 342 w 382"/>
              <a:gd name="T69" fmla="*/ 38 h 94"/>
              <a:gd name="T70" fmla="*/ 322 w 382"/>
              <a:gd name="T71" fmla="*/ 44 h 94"/>
              <a:gd name="T72" fmla="*/ 297 w 382"/>
              <a:gd name="T73" fmla="*/ 51 h 94"/>
              <a:gd name="T74" fmla="*/ 269 w 382"/>
              <a:gd name="T75" fmla="*/ 55 h 94"/>
              <a:gd name="T76" fmla="*/ 241 w 382"/>
              <a:gd name="T77" fmla="*/ 60 h 94"/>
              <a:gd name="T78" fmla="*/ 211 w 382"/>
              <a:gd name="T79" fmla="*/ 63 h 94"/>
              <a:gd name="T80" fmla="*/ 168 w 382"/>
              <a:gd name="T81" fmla="*/ 71 h 94"/>
              <a:gd name="T82" fmla="*/ 113 w 382"/>
              <a:gd name="T83" fmla="*/ 81 h 94"/>
              <a:gd name="T84" fmla="*/ 100 w 382"/>
              <a:gd name="T85" fmla="*/ 85 h 94"/>
              <a:gd name="T86" fmla="*/ 88 w 382"/>
              <a:gd name="T87" fmla="*/ 87 h 94"/>
              <a:gd name="T88" fmla="*/ 78 w 382"/>
              <a:gd name="T89" fmla="*/ 89 h 94"/>
              <a:gd name="T90" fmla="*/ 69 w 382"/>
              <a:gd name="T91" fmla="*/ 91 h 94"/>
              <a:gd name="T92" fmla="*/ 61 w 382"/>
              <a:gd name="T93" fmla="*/ 92 h 94"/>
              <a:gd name="T94" fmla="*/ 54 w 382"/>
              <a:gd name="T95" fmla="*/ 94 h 94"/>
              <a:gd name="T96" fmla="*/ 44 w 382"/>
              <a:gd name="T97" fmla="*/ 94 h 94"/>
              <a:gd name="T98" fmla="*/ 36 w 382"/>
              <a:gd name="T99" fmla="*/ 94 h 94"/>
              <a:gd name="T100" fmla="*/ 27 w 382"/>
              <a:gd name="T101" fmla="*/ 91 h 94"/>
              <a:gd name="T102" fmla="*/ 19 w 382"/>
              <a:gd name="T103" fmla="*/ 87 h 94"/>
              <a:gd name="T104" fmla="*/ 11 w 382"/>
              <a:gd name="T105" fmla="*/ 8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82" h="94">
                <a:moveTo>
                  <a:pt x="11" y="81"/>
                </a:moveTo>
                <a:lnTo>
                  <a:pt x="7" y="77"/>
                </a:lnTo>
                <a:lnTo>
                  <a:pt x="5" y="73"/>
                </a:lnTo>
                <a:lnTo>
                  <a:pt x="2" y="71"/>
                </a:lnTo>
                <a:lnTo>
                  <a:pt x="1" y="68"/>
                </a:lnTo>
                <a:lnTo>
                  <a:pt x="0" y="65"/>
                </a:lnTo>
                <a:lnTo>
                  <a:pt x="0" y="64"/>
                </a:lnTo>
                <a:lnTo>
                  <a:pt x="1" y="62"/>
                </a:lnTo>
                <a:lnTo>
                  <a:pt x="3" y="61"/>
                </a:lnTo>
                <a:lnTo>
                  <a:pt x="5" y="60"/>
                </a:lnTo>
                <a:lnTo>
                  <a:pt x="7" y="59"/>
                </a:lnTo>
                <a:lnTo>
                  <a:pt x="11" y="57"/>
                </a:lnTo>
                <a:lnTo>
                  <a:pt x="16" y="56"/>
                </a:lnTo>
                <a:lnTo>
                  <a:pt x="21" y="55"/>
                </a:lnTo>
                <a:lnTo>
                  <a:pt x="28" y="54"/>
                </a:lnTo>
                <a:lnTo>
                  <a:pt x="36" y="52"/>
                </a:lnTo>
                <a:lnTo>
                  <a:pt x="45" y="51"/>
                </a:lnTo>
                <a:lnTo>
                  <a:pt x="55" y="48"/>
                </a:lnTo>
                <a:lnTo>
                  <a:pt x="67" y="46"/>
                </a:lnTo>
                <a:lnTo>
                  <a:pt x="79" y="43"/>
                </a:lnTo>
                <a:lnTo>
                  <a:pt x="92" y="41"/>
                </a:lnTo>
                <a:lnTo>
                  <a:pt x="106" y="37"/>
                </a:lnTo>
                <a:lnTo>
                  <a:pt x="122" y="34"/>
                </a:lnTo>
                <a:lnTo>
                  <a:pt x="139" y="30"/>
                </a:lnTo>
                <a:lnTo>
                  <a:pt x="157" y="27"/>
                </a:lnTo>
                <a:lnTo>
                  <a:pt x="175" y="24"/>
                </a:lnTo>
                <a:lnTo>
                  <a:pt x="192" y="21"/>
                </a:lnTo>
                <a:lnTo>
                  <a:pt x="207" y="18"/>
                </a:lnTo>
                <a:lnTo>
                  <a:pt x="223" y="16"/>
                </a:lnTo>
                <a:lnTo>
                  <a:pt x="238" y="13"/>
                </a:lnTo>
                <a:lnTo>
                  <a:pt x="250" y="11"/>
                </a:lnTo>
                <a:lnTo>
                  <a:pt x="264" y="9"/>
                </a:lnTo>
                <a:lnTo>
                  <a:pt x="275" y="8"/>
                </a:lnTo>
                <a:lnTo>
                  <a:pt x="286" y="6"/>
                </a:lnTo>
                <a:lnTo>
                  <a:pt x="295" y="4"/>
                </a:lnTo>
                <a:lnTo>
                  <a:pt x="306" y="3"/>
                </a:lnTo>
                <a:lnTo>
                  <a:pt x="313" y="2"/>
                </a:lnTo>
                <a:lnTo>
                  <a:pt x="321" y="1"/>
                </a:lnTo>
                <a:lnTo>
                  <a:pt x="328" y="1"/>
                </a:lnTo>
                <a:lnTo>
                  <a:pt x="334" y="0"/>
                </a:lnTo>
                <a:lnTo>
                  <a:pt x="339" y="0"/>
                </a:lnTo>
                <a:lnTo>
                  <a:pt x="347" y="0"/>
                </a:lnTo>
                <a:lnTo>
                  <a:pt x="354" y="0"/>
                </a:lnTo>
                <a:lnTo>
                  <a:pt x="361" y="1"/>
                </a:lnTo>
                <a:lnTo>
                  <a:pt x="365" y="1"/>
                </a:lnTo>
                <a:lnTo>
                  <a:pt x="371" y="1"/>
                </a:lnTo>
                <a:lnTo>
                  <a:pt x="374" y="2"/>
                </a:lnTo>
                <a:lnTo>
                  <a:pt x="377" y="2"/>
                </a:lnTo>
                <a:lnTo>
                  <a:pt x="379" y="3"/>
                </a:lnTo>
                <a:lnTo>
                  <a:pt x="380" y="6"/>
                </a:lnTo>
                <a:lnTo>
                  <a:pt x="381" y="7"/>
                </a:lnTo>
                <a:lnTo>
                  <a:pt x="382" y="10"/>
                </a:lnTo>
                <a:lnTo>
                  <a:pt x="382" y="15"/>
                </a:lnTo>
                <a:lnTo>
                  <a:pt x="382" y="16"/>
                </a:lnTo>
                <a:lnTo>
                  <a:pt x="382" y="17"/>
                </a:lnTo>
                <a:lnTo>
                  <a:pt x="382" y="18"/>
                </a:lnTo>
                <a:lnTo>
                  <a:pt x="382" y="19"/>
                </a:lnTo>
                <a:lnTo>
                  <a:pt x="381" y="21"/>
                </a:lnTo>
                <a:lnTo>
                  <a:pt x="380" y="22"/>
                </a:lnTo>
                <a:lnTo>
                  <a:pt x="378" y="24"/>
                </a:lnTo>
                <a:lnTo>
                  <a:pt x="377" y="25"/>
                </a:lnTo>
                <a:lnTo>
                  <a:pt x="374" y="26"/>
                </a:lnTo>
                <a:lnTo>
                  <a:pt x="371" y="27"/>
                </a:lnTo>
                <a:lnTo>
                  <a:pt x="369" y="29"/>
                </a:lnTo>
                <a:lnTo>
                  <a:pt x="364" y="30"/>
                </a:lnTo>
                <a:lnTo>
                  <a:pt x="361" y="31"/>
                </a:lnTo>
                <a:lnTo>
                  <a:pt x="356" y="34"/>
                </a:lnTo>
                <a:lnTo>
                  <a:pt x="352" y="35"/>
                </a:lnTo>
                <a:lnTo>
                  <a:pt x="347" y="37"/>
                </a:lnTo>
                <a:lnTo>
                  <a:pt x="342" y="38"/>
                </a:lnTo>
                <a:lnTo>
                  <a:pt x="335" y="41"/>
                </a:lnTo>
                <a:lnTo>
                  <a:pt x="322" y="44"/>
                </a:lnTo>
                <a:lnTo>
                  <a:pt x="310" y="47"/>
                </a:lnTo>
                <a:lnTo>
                  <a:pt x="297" y="51"/>
                </a:lnTo>
                <a:lnTo>
                  <a:pt x="283" y="53"/>
                </a:lnTo>
                <a:lnTo>
                  <a:pt x="269" y="55"/>
                </a:lnTo>
                <a:lnTo>
                  <a:pt x="255" y="57"/>
                </a:lnTo>
                <a:lnTo>
                  <a:pt x="241" y="60"/>
                </a:lnTo>
                <a:lnTo>
                  <a:pt x="226" y="61"/>
                </a:lnTo>
                <a:lnTo>
                  <a:pt x="211" y="63"/>
                </a:lnTo>
                <a:lnTo>
                  <a:pt x="196" y="65"/>
                </a:lnTo>
                <a:lnTo>
                  <a:pt x="168" y="71"/>
                </a:lnTo>
                <a:lnTo>
                  <a:pt x="141" y="75"/>
                </a:lnTo>
                <a:lnTo>
                  <a:pt x="113" y="81"/>
                </a:lnTo>
                <a:lnTo>
                  <a:pt x="106" y="82"/>
                </a:lnTo>
                <a:lnTo>
                  <a:pt x="100" y="85"/>
                </a:lnTo>
                <a:lnTo>
                  <a:pt x="94" y="86"/>
                </a:lnTo>
                <a:lnTo>
                  <a:pt x="88" y="87"/>
                </a:lnTo>
                <a:lnTo>
                  <a:pt x="83" y="88"/>
                </a:lnTo>
                <a:lnTo>
                  <a:pt x="78" y="89"/>
                </a:lnTo>
                <a:lnTo>
                  <a:pt x="73" y="90"/>
                </a:lnTo>
                <a:lnTo>
                  <a:pt x="69" y="91"/>
                </a:lnTo>
                <a:lnTo>
                  <a:pt x="64" y="91"/>
                </a:lnTo>
                <a:lnTo>
                  <a:pt x="61" y="92"/>
                </a:lnTo>
                <a:lnTo>
                  <a:pt x="58" y="92"/>
                </a:lnTo>
                <a:lnTo>
                  <a:pt x="54" y="94"/>
                </a:lnTo>
                <a:lnTo>
                  <a:pt x="49" y="94"/>
                </a:lnTo>
                <a:lnTo>
                  <a:pt x="44" y="94"/>
                </a:lnTo>
                <a:lnTo>
                  <a:pt x="40" y="94"/>
                </a:lnTo>
                <a:lnTo>
                  <a:pt x="36" y="94"/>
                </a:lnTo>
                <a:lnTo>
                  <a:pt x="32" y="92"/>
                </a:lnTo>
                <a:lnTo>
                  <a:pt x="27" y="91"/>
                </a:lnTo>
                <a:lnTo>
                  <a:pt x="24" y="89"/>
                </a:lnTo>
                <a:lnTo>
                  <a:pt x="19" y="87"/>
                </a:lnTo>
                <a:lnTo>
                  <a:pt x="15" y="85"/>
                </a:lnTo>
                <a:lnTo>
                  <a:pt x="11" y="81"/>
                </a:lnTo>
                <a:lnTo>
                  <a:pt x="11" y="81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33"/>
          <p:cNvSpPr>
            <a:spLocks/>
          </p:cNvSpPr>
          <p:nvPr/>
        </p:nvSpPr>
        <p:spPr bwMode="auto">
          <a:xfrm>
            <a:off x="3046130" y="1327064"/>
            <a:ext cx="110281" cy="474688"/>
          </a:xfrm>
          <a:custGeom>
            <a:avLst/>
            <a:gdLst>
              <a:gd name="T0" fmla="*/ 12 w 92"/>
              <a:gd name="T1" fmla="*/ 396 h 396"/>
              <a:gd name="T2" fmla="*/ 14 w 92"/>
              <a:gd name="T3" fmla="*/ 392 h 396"/>
              <a:gd name="T4" fmla="*/ 16 w 92"/>
              <a:gd name="T5" fmla="*/ 385 h 396"/>
              <a:gd name="T6" fmla="*/ 17 w 92"/>
              <a:gd name="T7" fmla="*/ 374 h 396"/>
              <a:gd name="T8" fmla="*/ 18 w 92"/>
              <a:gd name="T9" fmla="*/ 359 h 396"/>
              <a:gd name="T10" fmla="*/ 19 w 92"/>
              <a:gd name="T11" fmla="*/ 340 h 396"/>
              <a:gd name="T12" fmla="*/ 20 w 92"/>
              <a:gd name="T13" fmla="*/ 318 h 396"/>
              <a:gd name="T14" fmla="*/ 23 w 92"/>
              <a:gd name="T15" fmla="*/ 293 h 396"/>
              <a:gd name="T16" fmla="*/ 24 w 92"/>
              <a:gd name="T17" fmla="*/ 263 h 396"/>
              <a:gd name="T18" fmla="*/ 25 w 92"/>
              <a:gd name="T19" fmla="*/ 233 h 396"/>
              <a:gd name="T20" fmla="*/ 26 w 92"/>
              <a:gd name="T21" fmla="*/ 206 h 396"/>
              <a:gd name="T22" fmla="*/ 26 w 92"/>
              <a:gd name="T23" fmla="*/ 180 h 396"/>
              <a:gd name="T24" fmla="*/ 27 w 92"/>
              <a:gd name="T25" fmla="*/ 157 h 396"/>
              <a:gd name="T26" fmla="*/ 27 w 92"/>
              <a:gd name="T27" fmla="*/ 138 h 396"/>
              <a:gd name="T28" fmla="*/ 27 w 92"/>
              <a:gd name="T29" fmla="*/ 120 h 396"/>
              <a:gd name="T30" fmla="*/ 27 w 92"/>
              <a:gd name="T31" fmla="*/ 105 h 396"/>
              <a:gd name="T32" fmla="*/ 27 w 92"/>
              <a:gd name="T33" fmla="*/ 93 h 396"/>
              <a:gd name="T34" fmla="*/ 25 w 92"/>
              <a:gd name="T35" fmla="*/ 71 h 396"/>
              <a:gd name="T36" fmla="*/ 20 w 92"/>
              <a:gd name="T37" fmla="*/ 54 h 396"/>
              <a:gd name="T38" fmla="*/ 16 w 92"/>
              <a:gd name="T39" fmla="*/ 40 h 396"/>
              <a:gd name="T40" fmla="*/ 9 w 92"/>
              <a:gd name="T41" fmla="*/ 29 h 396"/>
              <a:gd name="T42" fmla="*/ 2 w 92"/>
              <a:gd name="T43" fmla="*/ 22 h 396"/>
              <a:gd name="T44" fmla="*/ 0 w 92"/>
              <a:gd name="T45" fmla="*/ 14 h 396"/>
              <a:gd name="T46" fmla="*/ 0 w 92"/>
              <a:gd name="T47" fmla="*/ 7 h 396"/>
              <a:gd name="T48" fmla="*/ 1 w 92"/>
              <a:gd name="T49" fmla="*/ 3 h 396"/>
              <a:gd name="T50" fmla="*/ 3 w 92"/>
              <a:gd name="T51" fmla="*/ 1 h 396"/>
              <a:gd name="T52" fmla="*/ 7 w 92"/>
              <a:gd name="T53" fmla="*/ 0 h 396"/>
              <a:gd name="T54" fmla="*/ 11 w 92"/>
              <a:gd name="T55" fmla="*/ 0 h 396"/>
              <a:gd name="T56" fmla="*/ 24 w 92"/>
              <a:gd name="T57" fmla="*/ 1 h 396"/>
              <a:gd name="T58" fmla="*/ 39 w 92"/>
              <a:gd name="T59" fmla="*/ 5 h 396"/>
              <a:gd name="T60" fmla="*/ 58 w 92"/>
              <a:gd name="T61" fmla="*/ 13 h 396"/>
              <a:gd name="T62" fmla="*/ 73 w 92"/>
              <a:gd name="T63" fmla="*/ 18 h 396"/>
              <a:gd name="T64" fmla="*/ 85 w 92"/>
              <a:gd name="T65" fmla="*/ 24 h 396"/>
              <a:gd name="T66" fmla="*/ 91 w 92"/>
              <a:gd name="T67" fmla="*/ 30 h 396"/>
              <a:gd name="T68" fmla="*/ 92 w 92"/>
              <a:gd name="T69" fmla="*/ 35 h 396"/>
              <a:gd name="T70" fmla="*/ 90 w 92"/>
              <a:gd name="T71" fmla="*/ 48 h 396"/>
              <a:gd name="T72" fmla="*/ 87 w 92"/>
              <a:gd name="T73" fmla="*/ 60 h 396"/>
              <a:gd name="T74" fmla="*/ 85 w 92"/>
              <a:gd name="T75" fmla="*/ 67 h 396"/>
              <a:gd name="T76" fmla="*/ 85 w 92"/>
              <a:gd name="T77" fmla="*/ 73 h 396"/>
              <a:gd name="T78" fmla="*/ 83 w 92"/>
              <a:gd name="T79" fmla="*/ 80 h 396"/>
              <a:gd name="T80" fmla="*/ 81 w 92"/>
              <a:gd name="T81" fmla="*/ 89 h 396"/>
              <a:gd name="T82" fmla="*/ 80 w 92"/>
              <a:gd name="T83" fmla="*/ 102 h 396"/>
              <a:gd name="T84" fmla="*/ 78 w 92"/>
              <a:gd name="T85" fmla="*/ 115 h 396"/>
              <a:gd name="T86" fmla="*/ 76 w 92"/>
              <a:gd name="T87" fmla="*/ 132 h 396"/>
              <a:gd name="T88" fmla="*/ 73 w 92"/>
              <a:gd name="T89" fmla="*/ 150 h 396"/>
              <a:gd name="T90" fmla="*/ 71 w 92"/>
              <a:gd name="T91" fmla="*/ 172 h 396"/>
              <a:gd name="T92" fmla="*/ 69 w 92"/>
              <a:gd name="T93" fmla="*/ 194 h 396"/>
              <a:gd name="T94" fmla="*/ 67 w 92"/>
              <a:gd name="T95" fmla="*/ 219 h 396"/>
              <a:gd name="T96" fmla="*/ 63 w 92"/>
              <a:gd name="T97" fmla="*/ 246 h 396"/>
              <a:gd name="T98" fmla="*/ 60 w 92"/>
              <a:gd name="T99" fmla="*/ 277 h 396"/>
              <a:gd name="T100" fmla="*/ 58 w 92"/>
              <a:gd name="T101" fmla="*/ 308 h 396"/>
              <a:gd name="T102" fmla="*/ 54 w 92"/>
              <a:gd name="T103" fmla="*/ 342 h 396"/>
              <a:gd name="T104" fmla="*/ 51 w 92"/>
              <a:gd name="T105" fmla="*/ 378 h 396"/>
              <a:gd name="T106" fmla="*/ 49 w 92"/>
              <a:gd name="T107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2" h="396">
                <a:moveTo>
                  <a:pt x="49" y="396"/>
                </a:moveTo>
                <a:lnTo>
                  <a:pt x="12" y="396"/>
                </a:lnTo>
                <a:lnTo>
                  <a:pt x="14" y="395"/>
                </a:lnTo>
                <a:lnTo>
                  <a:pt x="14" y="392"/>
                </a:lnTo>
                <a:lnTo>
                  <a:pt x="15" y="388"/>
                </a:lnTo>
                <a:lnTo>
                  <a:pt x="16" y="385"/>
                </a:lnTo>
                <a:lnTo>
                  <a:pt x="16" y="379"/>
                </a:lnTo>
                <a:lnTo>
                  <a:pt x="17" y="374"/>
                </a:lnTo>
                <a:lnTo>
                  <a:pt x="17" y="367"/>
                </a:lnTo>
                <a:lnTo>
                  <a:pt x="18" y="359"/>
                </a:lnTo>
                <a:lnTo>
                  <a:pt x="19" y="350"/>
                </a:lnTo>
                <a:lnTo>
                  <a:pt x="19" y="340"/>
                </a:lnTo>
                <a:lnTo>
                  <a:pt x="20" y="330"/>
                </a:lnTo>
                <a:lnTo>
                  <a:pt x="20" y="318"/>
                </a:lnTo>
                <a:lnTo>
                  <a:pt x="21" y="306"/>
                </a:lnTo>
                <a:lnTo>
                  <a:pt x="23" y="293"/>
                </a:lnTo>
                <a:lnTo>
                  <a:pt x="23" y="278"/>
                </a:lnTo>
                <a:lnTo>
                  <a:pt x="24" y="263"/>
                </a:lnTo>
                <a:lnTo>
                  <a:pt x="24" y="247"/>
                </a:lnTo>
                <a:lnTo>
                  <a:pt x="25" y="233"/>
                </a:lnTo>
                <a:lnTo>
                  <a:pt x="25" y="219"/>
                </a:lnTo>
                <a:lnTo>
                  <a:pt x="26" y="206"/>
                </a:lnTo>
                <a:lnTo>
                  <a:pt x="26" y="192"/>
                </a:lnTo>
                <a:lnTo>
                  <a:pt x="26" y="180"/>
                </a:lnTo>
                <a:lnTo>
                  <a:pt x="26" y="168"/>
                </a:lnTo>
                <a:lnTo>
                  <a:pt x="27" y="157"/>
                </a:lnTo>
                <a:lnTo>
                  <a:pt x="27" y="147"/>
                </a:lnTo>
                <a:lnTo>
                  <a:pt x="27" y="138"/>
                </a:lnTo>
                <a:lnTo>
                  <a:pt x="27" y="128"/>
                </a:lnTo>
                <a:lnTo>
                  <a:pt x="27" y="120"/>
                </a:lnTo>
                <a:lnTo>
                  <a:pt x="27" y="112"/>
                </a:lnTo>
                <a:lnTo>
                  <a:pt x="27" y="105"/>
                </a:lnTo>
                <a:lnTo>
                  <a:pt x="27" y="98"/>
                </a:lnTo>
                <a:lnTo>
                  <a:pt x="27" y="93"/>
                </a:lnTo>
                <a:lnTo>
                  <a:pt x="26" y="82"/>
                </a:lnTo>
                <a:lnTo>
                  <a:pt x="25" y="71"/>
                </a:lnTo>
                <a:lnTo>
                  <a:pt x="23" y="62"/>
                </a:lnTo>
                <a:lnTo>
                  <a:pt x="20" y="54"/>
                </a:lnTo>
                <a:lnTo>
                  <a:pt x="18" y="47"/>
                </a:lnTo>
                <a:lnTo>
                  <a:pt x="16" y="40"/>
                </a:lnTo>
                <a:lnTo>
                  <a:pt x="12" y="34"/>
                </a:lnTo>
                <a:lnTo>
                  <a:pt x="9" y="29"/>
                </a:lnTo>
                <a:lnTo>
                  <a:pt x="6" y="25"/>
                </a:lnTo>
                <a:lnTo>
                  <a:pt x="2" y="22"/>
                </a:lnTo>
                <a:lnTo>
                  <a:pt x="1" y="17"/>
                </a:lnTo>
                <a:lnTo>
                  <a:pt x="0" y="14"/>
                </a:lnTo>
                <a:lnTo>
                  <a:pt x="0" y="10"/>
                </a:lnTo>
                <a:lnTo>
                  <a:pt x="0" y="7"/>
                </a:lnTo>
                <a:lnTo>
                  <a:pt x="0" y="5"/>
                </a:lnTo>
                <a:lnTo>
                  <a:pt x="1" y="3"/>
                </a:lnTo>
                <a:lnTo>
                  <a:pt x="2" y="1"/>
                </a:lnTo>
                <a:lnTo>
                  <a:pt x="3" y="1"/>
                </a:lnTo>
                <a:lnTo>
                  <a:pt x="6" y="0"/>
                </a:lnTo>
                <a:lnTo>
                  <a:pt x="7" y="0"/>
                </a:lnTo>
                <a:lnTo>
                  <a:pt x="9" y="0"/>
                </a:lnTo>
                <a:lnTo>
                  <a:pt x="11" y="0"/>
                </a:lnTo>
                <a:lnTo>
                  <a:pt x="17" y="0"/>
                </a:lnTo>
                <a:lnTo>
                  <a:pt x="24" y="1"/>
                </a:lnTo>
                <a:lnTo>
                  <a:pt x="32" y="3"/>
                </a:lnTo>
                <a:lnTo>
                  <a:pt x="39" y="5"/>
                </a:lnTo>
                <a:lnTo>
                  <a:pt x="49" y="8"/>
                </a:lnTo>
                <a:lnTo>
                  <a:pt x="58" y="13"/>
                </a:lnTo>
                <a:lnTo>
                  <a:pt x="67" y="16"/>
                </a:lnTo>
                <a:lnTo>
                  <a:pt x="73" y="18"/>
                </a:lnTo>
                <a:lnTo>
                  <a:pt x="79" y="22"/>
                </a:lnTo>
                <a:lnTo>
                  <a:pt x="85" y="24"/>
                </a:lnTo>
                <a:lnTo>
                  <a:pt x="88" y="27"/>
                </a:lnTo>
                <a:lnTo>
                  <a:pt x="91" y="30"/>
                </a:lnTo>
                <a:lnTo>
                  <a:pt x="92" y="32"/>
                </a:lnTo>
                <a:lnTo>
                  <a:pt x="92" y="35"/>
                </a:lnTo>
                <a:lnTo>
                  <a:pt x="92" y="40"/>
                </a:lnTo>
                <a:lnTo>
                  <a:pt x="90" y="48"/>
                </a:lnTo>
                <a:lnTo>
                  <a:pt x="88" y="56"/>
                </a:lnTo>
                <a:lnTo>
                  <a:pt x="87" y="60"/>
                </a:lnTo>
                <a:lnTo>
                  <a:pt x="86" y="66"/>
                </a:lnTo>
                <a:lnTo>
                  <a:pt x="85" y="67"/>
                </a:lnTo>
                <a:lnTo>
                  <a:pt x="85" y="70"/>
                </a:lnTo>
                <a:lnTo>
                  <a:pt x="85" y="73"/>
                </a:lnTo>
                <a:lnTo>
                  <a:pt x="83" y="76"/>
                </a:lnTo>
                <a:lnTo>
                  <a:pt x="83" y="80"/>
                </a:lnTo>
                <a:lnTo>
                  <a:pt x="82" y="85"/>
                </a:lnTo>
                <a:lnTo>
                  <a:pt x="81" y="89"/>
                </a:lnTo>
                <a:lnTo>
                  <a:pt x="81" y="95"/>
                </a:lnTo>
                <a:lnTo>
                  <a:pt x="80" y="102"/>
                </a:lnTo>
                <a:lnTo>
                  <a:pt x="79" y="109"/>
                </a:lnTo>
                <a:lnTo>
                  <a:pt x="78" y="115"/>
                </a:lnTo>
                <a:lnTo>
                  <a:pt x="77" y="123"/>
                </a:lnTo>
                <a:lnTo>
                  <a:pt x="76" y="132"/>
                </a:lnTo>
                <a:lnTo>
                  <a:pt x="74" y="141"/>
                </a:lnTo>
                <a:lnTo>
                  <a:pt x="73" y="150"/>
                </a:lnTo>
                <a:lnTo>
                  <a:pt x="72" y="161"/>
                </a:lnTo>
                <a:lnTo>
                  <a:pt x="71" y="172"/>
                </a:lnTo>
                <a:lnTo>
                  <a:pt x="70" y="183"/>
                </a:lnTo>
                <a:lnTo>
                  <a:pt x="69" y="194"/>
                </a:lnTo>
                <a:lnTo>
                  <a:pt x="68" y="207"/>
                </a:lnTo>
                <a:lnTo>
                  <a:pt x="67" y="219"/>
                </a:lnTo>
                <a:lnTo>
                  <a:pt x="64" y="233"/>
                </a:lnTo>
                <a:lnTo>
                  <a:pt x="63" y="246"/>
                </a:lnTo>
                <a:lnTo>
                  <a:pt x="62" y="261"/>
                </a:lnTo>
                <a:lnTo>
                  <a:pt x="60" y="277"/>
                </a:lnTo>
                <a:lnTo>
                  <a:pt x="59" y="291"/>
                </a:lnTo>
                <a:lnTo>
                  <a:pt x="58" y="308"/>
                </a:lnTo>
                <a:lnTo>
                  <a:pt x="55" y="324"/>
                </a:lnTo>
                <a:lnTo>
                  <a:pt x="54" y="342"/>
                </a:lnTo>
                <a:lnTo>
                  <a:pt x="52" y="359"/>
                </a:lnTo>
                <a:lnTo>
                  <a:pt x="51" y="378"/>
                </a:lnTo>
                <a:lnTo>
                  <a:pt x="49" y="396"/>
                </a:lnTo>
                <a:lnTo>
                  <a:pt x="49" y="396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34"/>
          <p:cNvSpPr>
            <a:spLocks/>
          </p:cNvSpPr>
          <p:nvPr/>
        </p:nvSpPr>
        <p:spPr bwMode="auto">
          <a:xfrm>
            <a:off x="2897490" y="1794560"/>
            <a:ext cx="99493" cy="274504"/>
          </a:xfrm>
          <a:custGeom>
            <a:avLst/>
            <a:gdLst>
              <a:gd name="T0" fmla="*/ 12 w 83"/>
              <a:gd name="T1" fmla="*/ 46 h 229"/>
              <a:gd name="T2" fmla="*/ 7 w 83"/>
              <a:gd name="T3" fmla="*/ 39 h 229"/>
              <a:gd name="T4" fmla="*/ 3 w 83"/>
              <a:gd name="T5" fmla="*/ 31 h 229"/>
              <a:gd name="T6" fmla="*/ 2 w 83"/>
              <a:gd name="T7" fmla="*/ 23 h 229"/>
              <a:gd name="T8" fmla="*/ 1 w 83"/>
              <a:gd name="T9" fmla="*/ 16 h 229"/>
              <a:gd name="T10" fmla="*/ 1 w 83"/>
              <a:gd name="T11" fmla="*/ 10 h 229"/>
              <a:gd name="T12" fmla="*/ 2 w 83"/>
              <a:gd name="T13" fmla="*/ 5 h 229"/>
              <a:gd name="T14" fmla="*/ 7 w 83"/>
              <a:gd name="T15" fmla="*/ 2 h 229"/>
              <a:gd name="T16" fmla="*/ 10 w 83"/>
              <a:gd name="T17" fmla="*/ 0 h 229"/>
              <a:gd name="T18" fmla="*/ 14 w 83"/>
              <a:gd name="T19" fmla="*/ 0 h 229"/>
              <a:gd name="T20" fmla="*/ 18 w 83"/>
              <a:gd name="T21" fmla="*/ 0 h 229"/>
              <a:gd name="T22" fmla="*/ 25 w 83"/>
              <a:gd name="T23" fmla="*/ 1 h 229"/>
              <a:gd name="T24" fmla="*/ 33 w 83"/>
              <a:gd name="T25" fmla="*/ 3 h 229"/>
              <a:gd name="T26" fmla="*/ 43 w 83"/>
              <a:gd name="T27" fmla="*/ 6 h 229"/>
              <a:gd name="T28" fmla="*/ 54 w 83"/>
              <a:gd name="T29" fmla="*/ 10 h 229"/>
              <a:gd name="T30" fmla="*/ 68 w 83"/>
              <a:gd name="T31" fmla="*/ 14 h 229"/>
              <a:gd name="T32" fmla="*/ 74 w 83"/>
              <a:gd name="T33" fmla="*/ 18 h 229"/>
              <a:gd name="T34" fmla="*/ 74 w 83"/>
              <a:gd name="T35" fmla="*/ 22 h 229"/>
              <a:gd name="T36" fmla="*/ 76 w 83"/>
              <a:gd name="T37" fmla="*/ 29 h 229"/>
              <a:gd name="T38" fmla="*/ 77 w 83"/>
              <a:gd name="T39" fmla="*/ 38 h 229"/>
              <a:gd name="T40" fmla="*/ 78 w 83"/>
              <a:gd name="T41" fmla="*/ 50 h 229"/>
              <a:gd name="T42" fmla="*/ 79 w 83"/>
              <a:gd name="T43" fmla="*/ 65 h 229"/>
              <a:gd name="T44" fmla="*/ 80 w 83"/>
              <a:gd name="T45" fmla="*/ 83 h 229"/>
              <a:gd name="T46" fmla="*/ 81 w 83"/>
              <a:gd name="T47" fmla="*/ 102 h 229"/>
              <a:gd name="T48" fmla="*/ 82 w 83"/>
              <a:gd name="T49" fmla="*/ 125 h 229"/>
              <a:gd name="T50" fmla="*/ 83 w 83"/>
              <a:gd name="T51" fmla="*/ 145 h 229"/>
              <a:gd name="T52" fmla="*/ 83 w 83"/>
              <a:gd name="T53" fmla="*/ 163 h 229"/>
              <a:gd name="T54" fmla="*/ 83 w 83"/>
              <a:gd name="T55" fmla="*/ 179 h 229"/>
              <a:gd name="T56" fmla="*/ 82 w 83"/>
              <a:gd name="T57" fmla="*/ 193 h 229"/>
              <a:gd name="T58" fmla="*/ 81 w 83"/>
              <a:gd name="T59" fmla="*/ 204 h 229"/>
              <a:gd name="T60" fmla="*/ 80 w 83"/>
              <a:gd name="T61" fmla="*/ 212 h 229"/>
              <a:gd name="T62" fmla="*/ 79 w 83"/>
              <a:gd name="T63" fmla="*/ 218 h 229"/>
              <a:gd name="T64" fmla="*/ 76 w 83"/>
              <a:gd name="T65" fmla="*/ 224 h 229"/>
              <a:gd name="T66" fmla="*/ 70 w 83"/>
              <a:gd name="T67" fmla="*/ 227 h 229"/>
              <a:gd name="T68" fmla="*/ 65 w 83"/>
              <a:gd name="T69" fmla="*/ 227 h 229"/>
              <a:gd name="T70" fmla="*/ 62 w 83"/>
              <a:gd name="T71" fmla="*/ 224 h 229"/>
              <a:gd name="T72" fmla="*/ 59 w 83"/>
              <a:gd name="T73" fmla="*/ 218 h 229"/>
              <a:gd name="T74" fmla="*/ 56 w 83"/>
              <a:gd name="T75" fmla="*/ 213 h 229"/>
              <a:gd name="T76" fmla="*/ 53 w 83"/>
              <a:gd name="T77" fmla="*/ 206 h 229"/>
              <a:gd name="T78" fmla="*/ 51 w 83"/>
              <a:gd name="T79" fmla="*/ 196 h 229"/>
              <a:gd name="T80" fmla="*/ 49 w 83"/>
              <a:gd name="T81" fmla="*/ 186 h 229"/>
              <a:gd name="T82" fmla="*/ 46 w 83"/>
              <a:gd name="T83" fmla="*/ 172 h 229"/>
              <a:gd name="T84" fmla="*/ 44 w 83"/>
              <a:gd name="T85" fmla="*/ 159 h 229"/>
              <a:gd name="T86" fmla="*/ 43 w 83"/>
              <a:gd name="T87" fmla="*/ 143 h 229"/>
              <a:gd name="T88" fmla="*/ 41 w 83"/>
              <a:gd name="T89" fmla="*/ 125 h 229"/>
              <a:gd name="T90" fmla="*/ 39 w 83"/>
              <a:gd name="T91" fmla="*/ 109 h 229"/>
              <a:gd name="T92" fmla="*/ 36 w 83"/>
              <a:gd name="T93" fmla="*/ 95 h 229"/>
              <a:gd name="T94" fmla="*/ 34 w 83"/>
              <a:gd name="T95" fmla="*/ 83 h 229"/>
              <a:gd name="T96" fmla="*/ 30 w 83"/>
              <a:gd name="T97" fmla="*/ 73 h 229"/>
              <a:gd name="T98" fmla="*/ 26 w 83"/>
              <a:gd name="T99" fmla="*/ 65 h 229"/>
              <a:gd name="T100" fmla="*/ 23 w 83"/>
              <a:gd name="T101" fmla="*/ 57 h 229"/>
              <a:gd name="T102" fmla="*/ 18 w 83"/>
              <a:gd name="T103" fmla="*/ 53 h 229"/>
              <a:gd name="T104" fmla="*/ 17 w 83"/>
              <a:gd name="T105" fmla="*/ 5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3" h="229">
                <a:moveTo>
                  <a:pt x="17" y="50"/>
                </a:moveTo>
                <a:lnTo>
                  <a:pt x="12" y="46"/>
                </a:lnTo>
                <a:lnTo>
                  <a:pt x="9" y="42"/>
                </a:lnTo>
                <a:lnTo>
                  <a:pt x="7" y="39"/>
                </a:lnTo>
                <a:lnTo>
                  <a:pt x="5" y="35"/>
                </a:lnTo>
                <a:lnTo>
                  <a:pt x="3" y="31"/>
                </a:lnTo>
                <a:lnTo>
                  <a:pt x="2" y="28"/>
                </a:lnTo>
                <a:lnTo>
                  <a:pt x="2" y="23"/>
                </a:lnTo>
                <a:lnTo>
                  <a:pt x="2" y="20"/>
                </a:lnTo>
                <a:lnTo>
                  <a:pt x="1" y="16"/>
                </a:lnTo>
                <a:lnTo>
                  <a:pt x="0" y="13"/>
                </a:lnTo>
                <a:lnTo>
                  <a:pt x="1" y="10"/>
                </a:lnTo>
                <a:lnTo>
                  <a:pt x="1" y="7"/>
                </a:lnTo>
                <a:lnTo>
                  <a:pt x="2" y="5"/>
                </a:lnTo>
                <a:lnTo>
                  <a:pt x="5" y="3"/>
                </a:lnTo>
                <a:lnTo>
                  <a:pt x="7" y="2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4" y="0"/>
                </a:lnTo>
                <a:lnTo>
                  <a:pt x="15" y="0"/>
                </a:lnTo>
                <a:lnTo>
                  <a:pt x="18" y="0"/>
                </a:lnTo>
                <a:lnTo>
                  <a:pt x="21" y="1"/>
                </a:lnTo>
                <a:lnTo>
                  <a:pt x="25" y="1"/>
                </a:lnTo>
                <a:lnTo>
                  <a:pt x="28" y="2"/>
                </a:lnTo>
                <a:lnTo>
                  <a:pt x="33" y="3"/>
                </a:lnTo>
                <a:lnTo>
                  <a:pt x="37" y="4"/>
                </a:lnTo>
                <a:lnTo>
                  <a:pt x="43" y="6"/>
                </a:lnTo>
                <a:lnTo>
                  <a:pt x="49" y="7"/>
                </a:lnTo>
                <a:lnTo>
                  <a:pt x="54" y="10"/>
                </a:lnTo>
                <a:lnTo>
                  <a:pt x="61" y="12"/>
                </a:lnTo>
                <a:lnTo>
                  <a:pt x="68" y="14"/>
                </a:lnTo>
                <a:lnTo>
                  <a:pt x="74" y="16"/>
                </a:lnTo>
                <a:lnTo>
                  <a:pt x="74" y="18"/>
                </a:lnTo>
                <a:lnTo>
                  <a:pt x="74" y="20"/>
                </a:lnTo>
                <a:lnTo>
                  <a:pt x="74" y="22"/>
                </a:lnTo>
                <a:lnTo>
                  <a:pt x="76" y="24"/>
                </a:lnTo>
                <a:lnTo>
                  <a:pt x="76" y="29"/>
                </a:lnTo>
                <a:lnTo>
                  <a:pt x="76" y="33"/>
                </a:lnTo>
                <a:lnTo>
                  <a:pt x="77" y="38"/>
                </a:lnTo>
                <a:lnTo>
                  <a:pt x="77" y="44"/>
                </a:lnTo>
                <a:lnTo>
                  <a:pt x="78" y="50"/>
                </a:lnTo>
                <a:lnTo>
                  <a:pt x="78" y="57"/>
                </a:lnTo>
                <a:lnTo>
                  <a:pt x="79" y="65"/>
                </a:lnTo>
                <a:lnTo>
                  <a:pt x="79" y="74"/>
                </a:lnTo>
                <a:lnTo>
                  <a:pt x="80" y="83"/>
                </a:lnTo>
                <a:lnTo>
                  <a:pt x="80" y="92"/>
                </a:lnTo>
                <a:lnTo>
                  <a:pt x="81" y="102"/>
                </a:lnTo>
                <a:lnTo>
                  <a:pt x="82" y="114"/>
                </a:lnTo>
                <a:lnTo>
                  <a:pt x="82" y="125"/>
                </a:lnTo>
                <a:lnTo>
                  <a:pt x="83" y="135"/>
                </a:lnTo>
                <a:lnTo>
                  <a:pt x="83" y="145"/>
                </a:lnTo>
                <a:lnTo>
                  <a:pt x="83" y="154"/>
                </a:lnTo>
                <a:lnTo>
                  <a:pt x="83" y="163"/>
                </a:lnTo>
                <a:lnTo>
                  <a:pt x="83" y="171"/>
                </a:lnTo>
                <a:lnTo>
                  <a:pt x="83" y="179"/>
                </a:lnTo>
                <a:lnTo>
                  <a:pt x="82" y="186"/>
                </a:lnTo>
                <a:lnTo>
                  <a:pt x="82" y="193"/>
                </a:lnTo>
                <a:lnTo>
                  <a:pt x="82" y="198"/>
                </a:lnTo>
                <a:lnTo>
                  <a:pt x="81" y="204"/>
                </a:lnTo>
                <a:lnTo>
                  <a:pt x="81" y="208"/>
                </a:lnTo>
                <a:lnTo>
                  <a:pt x="80" y="212"/>
                </a:lnTo>
                <a:lnTo>
                  <a:pt x="80" y="216"/>
                </a:lnTo>
                <a:lnTo>
                  <a:pt x="79" y="218"/>
                </a:lnTo>
                <a:lnTo>
                  <a:pt x="79" y="221"/>
                </a:lnTo>
                <a:lnTo>
                  <a:pt x="76" y="224"/>
                </a:lnTo>
                <a:lnTo>
                  <a:pt x="73" y="226"/>
                </a:lnTo>
                <a:lnTo>
                  <a:pt x="70" y="227"/>
                </a:lnTo>
                <a:lnTo>
                  <a:pt x="68" y="229"/>
                </a:lnTo>
                <a:lnTo>
                  <a:pt x="65" y="227"/>
                </a:lnTo>
                <a:lnTo>
                  <a:pt x="63" y="226"/>
                </a:lnTo>
                <a:lnTo>
                  <a:pt x="62" y="224"/>
                </a:lnTo>
                <a:lnTo>
                  <a:pt x="60" y="221"/>
                </a:lnTo>
                <a:lnTo>
                  <a:pt x="59" y="218"/>
                </a:lnTo>
                <a:lnTo>
                  <a:pt x="58" y="216"/>
                </a:lnTo>
                <a:lnTo>
                  <a:pt x="56" y="213"/>
                </a:lnTo>
                <a:lnTo>
                  <a:pt x="55" y="209"/>
                </a:lnTo>
                <a:lnTo>
                  <a:pt x="53" y="206"/>
                </a:lnTo>
                <a:lnTo>
                  <a:pt x="52" y="202"/>
                </a:lnTo>
                <a:lnTo>
                  <a:pt x="51" y="196"/>
                </a:lnTo>
                <a:lnTo>
                  <a:pt x="50" y="191"/>
                </a:lnTo>
                <a:lnTo>
                  <a:pt x="49" y="186"/>
                </a:lnTo>
                <a:lnTo>
                  <a:pt x="47" y="179"/>
                </a:lnTo>
                <a:lnTo>
                  <a:pt x="46" y="172"/>
                </a:lnTo>
                <a:lnTo>
                  <a:pt x="45" y="165"/>
                </a:lnTo>
                <a:lnTo>
                  <a:pt x="44" y="159"/>
                </a:lnTo>
                <a:lnTo>
                  <a:pt x="43" y="151"/>
                </a:lnTo>
                <a:lnTo>
                  <a:pt x="43" y="143"/>
                </a:lnTo>
                <a:lnTo>
                  <a:pt x="42" y="134"/>
                </a:lnTo>
                <a:lnTo>
                  <a:pt x="41" y="125"/>
                </a:lnTo>
                <a:lnTo>
                  <a:pt x="41" y="117"/>
                </a:lnTo>
                <a:lnTo>
                  <a:pt x="39" y="109"/>
                </a:lnTo>
                <a:lnTo>
                  <a:pt x="38" y="102"/>
                </a:lnTo>
                <a:lnTo>
                  <a:pt x="36" y="95"/>
                </a:lnTo>
                <a:lnTo>
                  <a:pt x="35" y="90"/>
                </a:lnTo>
                <a:lnTo>
                  <a:pt x="34" y="83"/>
                </a:lnTo>
                <a:lnTo>
                  <a:pt x="32" y="79"/>
                </a:lnTo>
                <a:lnTo>
                  <a:pt x="30" y="73"/>
                </a:lnTo>
                <a:lnTo>
                  <a:pt x="28" y="68"/>
                </a:lnTo>
                <a:lnTo>
                  <a:pt x="26" y="65"/>
                </a:lnTo>
                <a:lnTo>
                  <a:pt x="25" y="60"/>
                </a:lnTo>
                <a:lnTo>
                  <a:pt x="23" y="57"/>
                </a:lnTo>
                <a:lnTo>
                  <a:pt x="20" y="55"/>
                </a:lnTo>
                <a:lnTo>
                  <a:pt x="18" y="53"/>
                </a:lnTo>
                <a:lnTo>
                  <a:pt x="17" y="50"/>
                </a:lnTo>
                <a:lnTo>
                  <a:pt x="17" y="50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35"/>
          <p:cNvSpPr>
            <a:spLocks/>
          </p:cNvSpPr>
          <p:nvPr/>
        </p:nvSpPr>
        <p:spPr bwMode="auto">
          <a:xfrm>
            <a:off x="2943041" y="1763393"/>
            <a:ext cx="327247" cy="200184"/>
          </a:xfrm>
          <a:custGeom>
            <a:avLst/>
            <a:gdLst>
              <a:gd name="T0" fmla="*/ 15 w 273"/>
              <a:gd name="T1" fmla="*/ 39 h 167"/>
              <a:gd name="T2" fmla="*/ 44 w 273"/>
              <a:gd name="T3" fmla="*/ 38 h 167"/>
              <a:gd name="T4" fmla="*/ 73 w 273"/>
              <a:gd name="T5" fmla="*/ 35 h 167"/>
              <a:gd name="T6" fmla="*/ 100 w 273"/>
              <a:gd name="T7" fmla="*/ 29 h 167"/>
              <a:gd name="T8" fmla="*/ 127 w 273"/>
              <a:gd name="T9" fmla="*/ 22 h 167"/>
              <a:gd name="T10" fmla="*/ 144 w 273"/>
              <a:gd name="T11" fmla="*/ 18 h 167"/>
              <a:gd name="T12" fmla="*/ 155 w 273"/>
              <a:gd name="T13" fmla="*/ 14 h 167"/>
              <a:gd name="T14" fmla="*/ 164 w 273"/>
              <a:gd name="T15" fmla="*/ 12 h 167"/>
              <a:gd name="T16" fmla="*/ 172 w 273"/>
              <a:gd name="T17" fmla="*/ 10 h 167"/>
              <a:gd name="T18" fmla="*/ 178 w 273"/>
              <a:gd name="T19" fmla="*/ 9 h 167"/>
              <a:gd name="T20" fmla="*/ 184 w 273"/>
              <a:gd name="T21" fmla="*/ 6 h 167"/>
              <a:gd name="T22" fmla="*/ 190 w 273"/>
              <a:gd name="T23" fmla="*/ 4 h 167"/>
              <a:gd name="T24" fmla="*/ 200 w 273"/>
              <a:gd name="T25" fmla="*/ 1 h 167"/>
              <a:gd name="T26" fmla="*/ 209 w 273"/>
              <a:gd name="T27" fmla="*/ 0 h 167"/>
              <a:gd name="T28" fmla="*/ 215 w 273"/>
              <a:gd name="T29" fmla="*/ 1 h 167"/>
              <a:gd name="T30" fmla="*/ 221 w 273"/>
              <a:gd name="T31" fmla="*/ 3 h 167"/>
              <a:gd name="T32" fmla="*/ 230 w 273"/>
              <a:gd name="T33" fmla="*/ 8 h 167"/>
              <a:gd name="T34" fmla="*/ 242 w 273"/>
              <a:gd name="T35" fmla="*/ 12 h 167"/>
              <a:gd name="T36" fmla="*/ 254 w 273"/>
              <a:gd name="T37" fmla="*/ 20 h 167"/>
              <a:gd name="T38" fmla="*/ 264 w 273"/>
              <a:gd name="T39" fmla="*/ 27 h 167"/>
              <a:gd name="T40" fmla="*/ 270 w 273"/>
              <a:gd name="T41" fmla="*/ 33 h 167"/>
              <a:gd name="T42" fmla="*/ 273 w 273"/>
              <a:gd name="T43" fmla="*/ 38 h 167"/>
              <a:gd name="T44" fmla="*/ 273 w 273"/>
              <a:gd name="T45" fmla="*/ 41 h 167"/>
              <a:gd name="T46" fmla="*/ 272 w 273"/>
              <a:gd name="T47" fmla="*/ 47 h 167"/>
              <a:gd name="T48" fmla="*/ 269 w 273"/>
              <a:gd name="T49" fmla="*/ 52 h 167"/>
              <a:gd name="T50" fmla="*/ 263 w 273"/>
              <a:gd name="T51" fmla="*/ 57 h 167"/>
              <a:gd name="T52" fmla="*/ 256 w 273"/>
              <a:gd name="T53" fmla="*/ 61 h 167"/>
              <a:gd name="T54" fmla="*/ 252 w 273"/>
              <a:gd name="T55" fmla="*/ 66 h 167"/>
              <a:gd name="T56" fmla="*/ 246 w 273"/>
              <a:gd name="T57" fmla="*/ 74 h 167"/>
              <a:gd name="T58" fmla="*/ 240 w 273"/>
              <a:gd name="T59" fmla="*/ 85 h 167"/>
              <a:gd name="T60" fmla="*/ 234 w 273"/>
              <a:gd name="T61" fmla="*/ 99 h 167"/>
              <a:gd name="T62" fmla="*/ 227 w 273"/>
              <a:gd name="T63" fmla="*/ 115 h 167"/>
              <a:gd name="T64" fmla="*/ 219 w 273"/>
              <a:gd name="T65" fmla="*/ 134 h 167"/>
              <a:gd name="T66" fmla="*/ 212 w 273"/>
              <a:gd name="T67" fmla="*/ 155 h 167"/>
              <a:gd name="T68" fmla="*/ 175 w 273"/>
              <a:gd name="T69" fmla="*/ 167 h 167"/>
              <a:gd name="T70" fmla="*/ 177 w 273"/>
              <a:gd name="T71" fmla="*/ 143 h 167"/>
              <a:gd name="T72" fmla="*/ 180 w 273"/>
              <a:gd name="T73" fmla="*/ 121 h 167"/>
              <a:gd name="T74" fmla="*/ 182 w 273"/>
              <a:gd name="T75" fmla="*/ 103 h 167"/>
              <a:gd name="T76" fmla="*/ 183 w 273"/>
              <a:gd name="T77" fmla="*/ 89 h 167"/>
              <a:gd name="T78" fmla="*/ 184 w 273"/>
              <a:gd name="T79" fmla="*/ 76 h 167"/>
              <a:gd name="T80" fmla="*/ 185 w 273"/>
              <a:gd name="T81" fmla="*/ 66 h 167"/>
              <a:gd name="T82" fmla="*/ 185 w 273"/>
              <a:gd name="T83" fmla="*/ 61 h 167"/>
              <a:gd name="T84" fmla="*/ 186 w 273"/>
              <a:gd name="T85" fmla="*/ 56 h 167"/>
              <a:gd name="T86" fmla="*/ 185 w 273"/>
              <a:gd name="T87" fmla="*/ 52 h 167"/>
              <a:gd name="T88" fmla="*/ 183 w 273"/>
              <a:gd name="T89" fmla="*/ 47 h 167"/>
              <a:gd name="T90" fmla="*/ 182 w 273"/>
              <a:gd name="T91" fmla="*/ 46 h 167"/>
              <a:gd name="T92" fmla="*/ 177 w 273"/>
              <a:gd name="T93" fmla="*/ 46 h 167"/>
              <a:gd name="T94" fmla="*/ 172 w 273"/>
              <a:gd name="T95" fmla="*/ 47 h 167"/>
              <a:gd name="T96" fmla="*/ 164 w 273"/>
              <a:gd name="T97" fmla="*/ 48 h 167"/>
              <a:gd name="T98" fmla="*/ 154 w 273"/>
              <a:gd name="T99" fmla="*/ 49 h 167"/>
              <a:gd name="T100" fmla="*/ 141 w 273"/>
              <a:gd name="T101" fmla="*/ 50 h 167"/>
              <a:gd name="T102" fmla="*/ 127 w 273"/>
              <a:gd name="T103" fmla="*/ 53 h 167"/>
              <a:gd name="T104" fmla="*/ 111 w 273"/>
              <a:gd name="T105" fmla="*/ 55 h 167"/>
              <a:gd name="T106" fmla="*/ 85 w 273"/>
              <a:gd name="T107" fmla="*/ 58 h 167"/>
              <a:gd name="T108" fmla="*/ 69 w 273"/>
              <a:gd name="T109" fmla="*/ 61 h 167"/>
              <a:gd name="T110" fmla="*/ 54 w 273"/>
              <a:gd name="T111" fmla="*/ 64 h 167"/>
              <a:gd name="T112" fmla="*/ 40 w 273"/>
              <a:gd name="T113" fmla="*/ 66 h 167"/>
              <a:gd name="T114" fmla="*/ 29 w 273"/>
              <a:gd name="T115" fmla="*/ 67 h 167"/>
              <a:gd name="T116" fmla="*/ 17 w 273"/>
              <a:gd name="T117" fmla="*/ 70 h 167"/>
              <a:gd name="T118" fmla="*/ 8 w 273"/>
              <a:gd name="T119" fmla="*/ 72 h 167"/>
              <a:gd name="T120" fmla="*/ 0 w 273"/>
              <a:gd name="T121" fmla="*/ 73 h 167"/>
              <a:gd name="T122" fmla="*/ 0 w 273"/>
              <a:gd name="T123" fmla="*/ 39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3" h="167">
                <a:moveTo>
                  <a:pt x="0" y="39"/>
                </a:moveTo>
                <a:lnTo>
                  <a:pt x="15" y="39"/>
                </a:lnTo>
                <a:lnTo>
                  <a:pt x="30" y="39"/>
                </a:lnTo>
                <a:lnTo>
                  <a:pt x="44" y="38"/>
                </a:lnTo>
                <a:lnTo>
                  <a:pt x="58" y="37"/>
                </a:lnTo>
                <a:lnTo>
                  <a:pt x="73" y="35"/>
                </a:lnTo>
                <a:lnTo>
                  <a:pt x="86" y="32"/>
                </a:lnTo>
                <a:lnTo>
                  <a:pt x="100" y="29"/>
                </a:lnTo>
                <a:lnTo>
                  <a:pt x="113" y="26"/>
                </a:lnTo>
                <a:lnTo>
                  <a:pt x="127" y="22"/>
                </a:lnTo>
                <a:lnTo>
                  <a:pt x="138" y="19"/>
                </a:lnTo>
                <a:lnTo>
                  <a:pt x="144" y="18"/>
                </a:lnTo>
                <a:lnTo>
                  <a:pt x="149" y="17"/>
                </a:lnTo>
                <a:lnTo>
                  <a:pt x="155" y="14"/>
                </a:lnTo>
                <a:lnTo>
                  <a:pt x="159" y="13"/>
                </a:lnTo>
                <a:lnTo>
                  <a:pt x="164" y="12"/>
                </a:lnTo>
                <a:lnTo>
                  <a:pt x="167" y="11"/>
                </a:lnTo>
                <a:lnTo>
                  <a:pt x="172" y="10"/>
                </a:lnTo>
                <a:lnTo>
                  <a:pt x="175" y="9"/>
                </a:lnTo>
                <a:lnTo>
                  <a:pt x="178" y="9"/>
                </a:lnTo>
                <a:lnTo>
                  <a:pt x="181" y="8"/>
                </a:lnTo>
                <a:lnTo>
                  <a:pt x="184" y="6"/>
                </a:lnTo>
                <a:lnTo>
                  <a:pt x="186" y="6"/>
                </a:lnTo>
                <a:lnTo>
                  <a:pt x="190" y="4"/>
                </a:lnTo>
                <a:lnTo>
                  <a:pt x="193" y="3"/>
                </a:lnTo>
                <a:lnTo>
                  <a:pt x="200" y="1"/>
                </a:lnTo>
                <a:lnTo>
                  <a:pt x="206" y="0"/>
                </a:lnTo>
                <a:lnTo>
                  <a:pt x="209" y="0"/>
                </a:lnTo>
                <a:lnTo>
                  <a:pt x="211" y="0"/>
                </a:lnTo>
                <a:lnTo>
                  <a:pt x="215" y="1"/>
                </a:lnTo>
                <a:lnTo>
                  <a:pt x="218" y="2"/>
                </a:lnTo>
                <a:lnTo>
                  <a:pt x="221" y="3"/>
                </a:lnTo>
                <a:lnTo>
                  <a:pt x="226" y="5"/>
                </a:lnTo>
                <a:lnTo>
                  <a:pt x="230" y="8"/>
                </a:lnTo>
                <a:lnTo>
                  <a:pt x="236" y="10"/>
                </a:lnTo>
                <a:lnTo>
                  <a:pt x="242" y="12"/>
                </a:lnTo>
                <a:lnTo>
                  <a:pt x="248" y="17"/>
                </a:lnTo>
                <a:lnTo>
                  <a:pt x="254" y="20"/>
                </a:lnTo>
                <a:lnTo>
                  <a:pt x="260" y="23"/>
                </a:lnTo>
                <a:lnTo>
                  <a:pt x="264" y="27"/>
                </a:lnTo>
                <a:lnTo>
                  <a:pt x="268" y="30"/>
                </a:lnTo>
                <a:lnTo>
                  <a:pt x="270" y="33"/>
                </a:lnTo>
                <a:lnTo>
                  <a:pt x="272" y="36"/>
                </a:lnTo>
                <a:lnTo>
                  <a:pt x="273" y="38"/>
                </a:lnTo>
                <a:lnTo>
                  <a:pt x="273" y="39"/>
                </a:lnTo>
                <a:lnTo>
                  <a:pt x="273" y="41"/>
                </a:lnTo>
                <a:lnTo>
                  <a:pt x="272" y="45"/>
                </a:lnTo>
                <a:lnTo>
                  <a:pt x="272" y="47"/>
                </a:lnTo>
                <a:lnTo>
                  <a:pt x="270" y="49"/>
                </a:lnTo>
                <a:lnTo>
                  <a:pt x="269" y="52"/>
                </a:lnTo>
                <a:lnTo>
                  <a:pt x="265" y="54"/>
                </a:lnTo>
                <a:lnTo>
                  <a:pt x="263" y="57"/>
                </a:lnTo>
                <a:lnTo>
                  <a:pt x="258" y="59"/>
                </a:lnTo>
                <a:lnTo>
                  <a:pt x="256" y="61"/>
                </a:lnTo>
                <a:lnTo>
                  <a:pt x="254" y="63"/>
                </a:lnTo>
                <a:lnTo>
                  <a:pt x="252" y="66"/>
                </a:lnTo>
                <a:lnTo>
                  <a:pt x="249" y="70"/>
                </a:lnTo>
                <a:lnTo>
                  <a:pt x="246" y="74"/>
                </a:lnTo>
                <a:lnTo>
                  <a:pt x="244" y="80"/>
                </a:lnTo>
                <a:lnTo>
                  <a:pt x="240" y="85"/>
                </a:lnTo>
                <a:lnTo>
                  <a:pt x="237" y="92"/>
                </a:lnTo>
                <a:lnTo>
                  <a:pt x="234" y="99"/>
                </a:lnTo>
                <a:lnTo>
                  <a:pt x="230" y="107"/>
                </a:lnTo>
                <a:lnTo>
                  <a:pt x="227" y="115"/>
                </a:lnTo>
                <a:lnTo>
                  <a:pt x="224" y="124"/>
                </a:lnTo>
                <a:lnTo>
                  <a:pt x="219" y="134"/>
                </a:lnTo>
                <a:lnTo>
                  <a:pt x="216" y="144"/>
                </a:lnTo>
                <a:lnTo>
                  <a:pt x="212" y="155"/>
                </a:lnTo>
                <a:lnTo>
                  <a:pt x="208" y="167"/>
                </a:lnTo>
                <a:lnTo>
                  <a:pt x="175" y="167"/>
                </a:lnTo>
                <a:lnTo>
                  <a:pt x="176" y="154"/>
                </a:lnTo>
                <a:lnTo>
                  <a:pt x="177" y="143"/>
                </a:lnTo>
                <a:lnTo>
                  <a:pt x="178" y="132"/>
                </a:lnTo>
                <a:lnTo>
                  <a:pt x="180" y="121"/>
                </a:lnTo>
                <a:lnTo>
                  <a:pt x="181" y="112"/>
                </a:lnTo>
                <a:lnTo>
                  <a:pt x="182" y="103"/>
                </a:lnTo>
                <a:lnTo>
                  <a:pt x="183" y="96"/>
                </a:lnTo>
                <a:lnTo>
                  <a:pt x="183" y="89"/>
                </a:lnTo>
                <a:lnTo>
                  <a:pt x="184" y="82"/>
                </a:lnTo>
                <a:lnTo>
                  <a:pt x="184" y="76"/>
                </a:lnTo>
                <a:lnTo>
                  <a:pt x="185" y="71"/>
                </a:lnTo>
                <a:lnTo>
                  <a:pt x="185" y="66"/>
                </a:lnTo>
                <a:lnTo>
                  <a:pt x="185" y="63"/>
                </a:lnTo>
                <a:lnTo>
                  <a:pt x="185" y="61"/>
                </a:lnTo>
                <a:lnTo>
                  <a:pt x="186" y="57"/>
                </a:lnTo>
                <a:lnTo>
                  <a:pt x="186" y="56"/>
                </a:lnTo>
                <a:lnTo>
                  <a:pt x="186" y="54"/>
                </a:lnTo>
                <a:lnTo>
                  <a:pt x="185" y="52"/>
                </a:lnTo>
                <a:lnTo>
                  <a:pt x="184" y="48"/>
                </a:lnTo>
                <a:lnTo>
                  <a:pt x="183" y="47"/>
                </a:lnTo>
                <a:lnTo>
                  <a:pt x="182" y="46"/>
                </a:lnTo>
                <a:lnTo>
                  <a:pt x="182" y="46"/>
                </a:lnTo>
                <a:lnTo>
                  <a:pt x="180" y="46"/>
                </a:lnTo>
                <a:lnTo>
                  <a:pt x="177" y="46"/>
                </a:lnTo>
                <a:lnTo>
                  <a:pt x="175" y="47"/>
                </a:lnTo>
                <a:lnTo>
                  <a:pt x="172" y="47"/>
                </a:lnTo>
                <a:lnTo>
                  <a:pt x="168" y="47"/>
                </a:lnTo>
                <a:lnTo>
                  <a:pt x="164" y="48"/>
                </a:lnTo>
                <a:lnTo>
                  <a:pt x="158" y="48"/>
                </a:lnTo>
                <a:lnTo>
                  <a:pt x="154" y="49"/>
                </a:lnTo>
                <a:lnTo>
                  <a:pt x="147" y="50"/>
                </a:lnTo>
                <a:lnTo>
                  <a:pt x="141" y="50"/>
                </a:lnTo>
                <a:lnTo>
                  <a:pt x="135" y="52"/>
                </a:lnTo>
                <a:lnTo>
                  <a:pt x="127" y="53"/>
                </a:lnTo>
                <a:lnTo>
                  <a:pt x="119" y="54"/>
                </a:lnTo>
                <a:lnTo>
                  <a:pt x="111" y="55"/>
                </a:lnTo>
                <a:lnTo>
                  <a:pt x="102" y="56"/>
                </a:lnTo>
                <a:lnTo>
                  <a:pt x="85" y="58"/>
                </a:lnTo>
                <a:lnTo>
                  <a:pt x="77" y="59"/>
                </a:lnTo>
                <a:lnTo>
                  <a:pt x="69" y="61"/>
                </a:lnTo>
                <a:lnTo>
                  <a:pt x="61" y="63"/>
                </a:lnTo>
                <a:lnTo>
                  <a:pt x="54" y="64"/>
                </a:lnTo>
                <a:lnTo>
                  <a:pt x="47" y="65"/>
                </a:lnTo>
                <a:lnTo>
                  <a:pt x="40" y="66"/>
                </a:lnTo>
                <a:lnTo>
                  <a:pt x="34" y="67"/>
                </a:lnTo>
                <a:lnTo>
                  <a:pt x="29" y="67"/>
                </a:lnTo>
                <a:lnTo>
                  <a:pt x="23" y="68"/>
                </a:lnTo>
                <a:lnTo>
                  <a:pt x="17" y="70"/>
                </a:lnTo>
                <a:lnTo>
                  <a:pt x="13" y="71"/>
                </a:lnTo>
                <a:lnTo>
                  <a:pt x="8" y="72"/>
                </a:lnTo>
                <a:lnTo>
                  <a:pt x="4" y="72"/>
                </a:lnTo>
                <a:lnTo>
                  <a:pt x="0" y="73"/>
                </a:lnTo>
                <a:lnTo>
                  <a:pt x="0" y="39"/>
                </a:lnTo>
                <a:lnTo>
                  <a:pt x="0" y="39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36"/>
          <p:cNvSpPr>
            <a:spLocks/>
          </p:cNvSpPr>
          <p:nvPr/>
        </p:nvSpPr>
        <p:spPr bwMode="auto">
          <a:xfrm>
            <a:off x="2979002" y="1934809"/>
            <a:ext cx="256523" cy="61134"/>
          </a:xfrm>
          <a:custGeom>
            <a:avLst/>
            <a:gdLst>
              <a:gd name="T0" fmla="*/ 206 w 214"/>
              <a:gd name="T1" fmla="*/ 16 h 51"/>
              <a:gd name="T2" fmla="*/ 210 w 214"/>
              <a:gd name="T3" fmla="*/ 20 h 51"/>
              <a:gd name="T4" fmla="*/ 213 w 214"/>
              <a:gd name="T5" fmla="*/ 22 h 51"/>
              <a:gd name="T6" fmla="*/ 214 w 214"/>
              <a:gd name="T7" fmla="*/ 26 h 51"/>
              <a:gd name="T8" fmla="*/ 214 w 214"/>
              <a:gd name="T9" fmla="*/ 27 h 51"/>
              <a:gd name="T10" fmla="*/ 212 w 214"/>
              <a:gd name="T11" fmla="*/ 29 h 51"/>
              <a:gd name="T12" fmla="*/ 206 w 214"/>
              <a:gd name="T13" fmla="*/ 30 h 51"/>
              <a:gd name="T14" fmla="*/ 197 w 214"/>
              <a:gd name="T15" fmla="*/ 33 h 51"/>
              <a:gd name="T16" fmla="*/ 186 w 214"/>
              <a:gd name="T17" fmla="*/ 35 h 51"/>
              <a:gd name="T18" fmla="*/ 172 w 214"/>
              <a:gd name="T19" fmla="*/ 36 h 51"/>
              <a:gd name="T20" fmla="*/ 154 w 214"/>
              <a:gd name="T21" fmla="*/ 38 h 51"/>
              <a:gd name="T22" fmla="*/ 135 w 214"/>
              <a:gd name="T23" fmla="*/ 39 h 51"/>
              <a:gd name="T24" fmla="*/ 112 w 214"/>
              <a:gd name="T25" fmla="*/ 42 h 51"/>
              <a:gd name="T26" fmla="*/ 90 w 214"/>
              <a:gd name="T27" fmla="*/ 44 h 51"/>
              <a:gd name="T28" fmla="*/ 71 w 214"/>
              <a:gd name="T29" fmla="*/ 45 h 51"/>
              <a:gd name="T30" fmla="*/ 53 w 214"/>
              <a:gd name="T31" fmla="*/ 47 h 51"/>
              <a:gd name="T32" fmla="*/ 37 w 214"/>
              <a:gd name="T33" fmla="*/ 48 h 51"/>
              <a:gd name="T34" fmla="*/ 23 w 214"/>
              <a:gd name="T35" fmla="*/ 50 h 51"/>
              <a:gd name="T36" fmla="*/ 12 w 214"/>
              <a:gd name="T37" fmla="*/ 50 h 51"/>
              <a:gd name="T38" fmla="*/ 3 w 214"/>
              <a:gd name="T39" fmla="*/ 51 h 51"/>
              <a:gd name="T40" fmla="*/ 0 w 214"/>
              <a:gd name="T41" fmla="*/ 24 h 51"/>
              <a:gd name="T42" fmla="*/ 24 w 214"/>
              <a:gd name="T43" fmla="*/ 22 h 51"/>
              <a:gd name="T44" fmla="*/ 52 w 214"/>
              <a:gd name="T45" fmla="*/ 20 h 51"/>
              <a:gd name="T46" fmla="*/ 81 w 214"/>
              <a:gd name="T47" fmla="*/ 17 h 51"/>
              <a:gd name="T48" fmla="*/ 112 w 214"/>
              <a:gd name="T49" fmla="*/ 10 h 51"/>
              <a:gd name="T50" fmla="*/ 128 w 214"/>
              <a:gd name="T51" fmla="*/ 8 h 51"/>
              <a:gd name="T52" fmla="*/ 142 w 214"/>
              <a:gd name="T53" fmla="*/ 6 h 51"/>
              <a:gd name="T54" fmla="*/ 154 w 214"/>
              <a:gd name="T55" fmla="*/ 4 h 51"/>
              <a:gd name="T56" fmla="*/ 164 w 214"/>
              <a:gd name="T57" fmla="*/ 2 h 51"/>
              <a:gd name="T58" fmla="*/ 172 w 214"/>
              <a:gd name="T59" fmla="*/ 1 h 51"/>
              <a:gd name="T60" fmla="*/ 179 w 214"/>
              <a:gd name="T61" fmla="*/ 1 h 51"/>
              <a:gd name="T62" fmla="*/ 182 w 214"/>
              <a:gd name="T63" fmla="*/ 0 h 51"/>
              <a:gd name="T64" fmla="*/ 186 w 214"/>
              <a:gd name="T65" fmla="*/ 0 h 51"/>
              <a:gd name="T66" fmla="*/ 189 w 214"/>
              <a:gd name="T67" fmla="*/ 1 h 51"/>
              <a:gd name="T68" fmla="*/ 192 w 214"/>
              <a:gd name="T69" fmla="*/ 3 h 51"/>
              <a:gd name="T70" fmla="*/ 198 w 214"/>
              <a:gd name="T71" fmla="*/ 7 h 51"/>
              <a:gd name="T72" fmla="*/ 204 w 214"/>
              <a:gd name="T73" fmla="*/ 1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4" h="51">
                <a:moveTo>
                  <a:pt x="204" y="13"/>
                </a:moveTo>
                <a:lnTo>
                  <a:pt x="206" y="16"/>
                </a:lnTo>
                <a:lnTo>
                  <a:pt x="208" y="18"/>
                </a:lnTo>
                <a:lnTo>
                  <a:pt x="210" y="20"/>
                </a:lnTo>
                <a:lnTo>
                  <a:pt x="212" y="21"/>
                </a:lnTo>
                <a:lnTo>
                  <a:pt x="213" y="22"/>
                </a:lnTo>
                <a:lnTo>
                  <a:pt x="214" y="25"/>
                </a:lnTo>
                <a:lnTo>
                  <a:pt x="214" y="26"/>
                </a:lnTo>
                <a:lnTo>
                  <a:pt x="214" y="27"/>
                </a:lnTo>
                <a:lnTo>
                  <a:pt x="214" y="27"/>
                </a:lnTo>
                <a:lnTo>
                  <a:pt x="213" y="28"/>
                </a:lnTo>
                <a:lnTo>
                  <a:pt x="212" y="29"/>
                </a:lnTo>
                <a:lnTo>
                  <a:pt x="208" y="29"/>
                </a:lnTo>
                <a:lnTo>
                  <a:pt x="206" y="30"/>
                </a:lnTo>
                <a:lnTo>
                  <a:pt x="201" y="32"/>
                </a:lnTo>
                <a:lnTo>
                  <a:pt x="197" y="33"/>
                </a:lnTo>
                <a:lnTo>
                  <a:pt x="192" y="34"/>
                </a:lnTo>
                <a:lnTo>
                  <a:pt x="186" y="35"/>
                </a:lnTo>
                <a:lnTo>
                  <a:pt x="179" y="35"/>
                </a:lnTo>
                <a:lnTo>
                  <a:pt x="172" y="36"/>
                </a:lnTo>
                <a:lnTo>
                  <a:pt x="163" y="37"/>
                </a:lnTo>
                <a:lnTo>
                  <a:pt x="154" y="38"/>
                </a:lnTo>
                <a:lnTo>
                  <a:pt x="145" y="38"/>
                </a:lnTo>
                <a:lnTo>
                  <a:pt x="135" y="39"/>
                </a:lnTo>
                <a:lnTo>
                  <a:pt x="124" y="41"/>
                </a:lnTo>
                <a:lnTo>
                  <a:pt x="112" y="42"/>
                </a:lnTo>
                <a:lnTo>
                  <a:pt x="101" y="43"/>
                </a:lnTo>
                <a:lnTo>
                  <a:pt x="90" y="44"/>
                </a:lnTo>
                <a:lnTo>
                  <a:pt x="81" y="45"/>
                </a:lnTo>
                <a:lnTo>
                  <a:pt x="71" y="45"/>
                </a:lnTo>
                <a:lnTo>
                  <a:pt x="62" y="46"/>
                </a:lnTo>
                <a:lnTo>
                  <a:pt x="53" y="47"/>
                </a:lnTo>
                <a:lnTo>
                  <a:pt x="45" y="47"/>
                </a:lnTo>
                <a:lnTo>
                  <a:pt x="37" y="48"/>
                </a:lnTo>
                <a:lnTo>
                  <a:pt x="30" y="48"/>
                </a:lnTo>
                <a:lnTo>
                  <a:pt x="23" y="50"/>
                </a:lnTo>
                <a:lnTo>
                  <a:pt x="18" y="50"/>
                </a:lnTo>
                <a:lnTo>
                  <a:pt x="12" y="50"/>
                </a:lnTo>
                <a:lnTo>
                  <a:pt x="8" y="51"/>
                </a:lnTo>
                <a:lnTo>
                  <a:pt x="3" y="51"/>
                </a:lnTo>
                <a:lnTo>
                  <a:pt x="0" y="51"/>
                </a:lnTo>
                <a:lnTo>
                  <a:pt x="0" y="24"/>
                </a:lnTo>
                <a:lnTo>
                  <a:pt x="12" y="24"/>
                </a:lnTo>
                <a:lnTo>
                  <a:pt x="24" y="22"/>
                </a:lnTo>
                <a:lnTo>
                  <a:pt x="38" y="22"/>
                </a:lnTo>
                <a:lnTo>
                  <a:pt x="52" y="20"/>
                </a:lnTo>
                <a:lnTo>
                  <a:pt x="66" y="19"/>
                </a:lnTo>
                <a:lnTo>
                  <a:pt x="81" y="17"/>
                </a:lnTo>
                <a:lnTo>
                  <a:pt x="97" y="13"/>
                </a:lnTo>
                <a:lnTo>
                  <a:pt x="112" y="10"/>
                </a:lnTo>
                <a:lnTo>
                  <a:pt x="120" y="9"/>
                </a:lnTo>
                <a:lnTo>
                  <a:pt x="128" y="8"/>
                </a:lnTo>
                <a:lnTo>
                  <a:pt x="135" y="7"/>
                </a:lnTo>
                <a:lnTo>
                  <a:pt x="142" y="6"/>
                </a:lnTo>
                <a:lnTo>
                  <a:pt x="147" y="4"/>
                </a:lnTo>
                <a:lnTo>
                  <a:pt x="154" y="4"/>
                </a:lnTo>
                <a:lnTo>
                  <a:pt x="159" y="3"/>
                </a:lnTo>
                <a:lnTo>
                  <a:pt x="164" y="2"/>
                </a:lnTo>
                <a:lnTo>
                  <a:pt x="168" y="2"/>
                </a:lnTo>
                <a:lnTo>
                  <a:pt x="172" y="1"/>
                </a:lnTo>
                <a:lnTo>
                  <a:pt x="176" y="1"/>
                </a:lnTo>
                <a:lnTo>
                  <a:pt x="179" y="1"/>
                </a:lnTo>
                <a:lnTo>
                  <a:pt x="181" y="0"/>
                </a:lnTo>
                <a:lnTo>
                  <a:pt x="182" y="0"/>
                </a:lnTo>
                <a:lnTo>
                  <a:pt x="185" y="0"/>
                </a:lnTo>
                <a:lnTo>
                  <a:pt x="186" y="0"/>
                </a:lnTo>
                <a:lnTo>
                  <a:pt x="187" y="0"/>
                </a:lnTo>
                <a:lnTo>
                  <a:pt x="189" y="1"/>
                </a:lnTo>
                <a:lnTo>
                  <a:pt x="190" y="2"/>
                </a:lnTo>
                <a:lnTo>
                  <a:pt x="192" y="3"/>
                </a:lnTo>
                <a:lnTo>
                  <a:pt x="196" y="4"/>
                </a:lnTo>
                <a:lnTo>
                  <a:pt x="198" y="7"/>
                </a:lnTo>
                <a:lnTo>
                  <a:pt x="200" y="10"/>
                </a:lnTo>
                <a:lnTo>
                  <a:pt x="204" y="13"/>
                </a:lnTo>
                <a:lnTo>
                  <a:pt x="204" y="13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37"/>
          <p:cNvSpPr>
            <a:spLocks/>
          </p:cNvSpPr>
          <p:nvPr/>
        </p:nvSpPr>
        <p:spPr bwMode="auto">
          <a:xfrm>
            <a:off x="3187577" y="1597972"/>
            <a:ext cx="397970" cy="442323"/>
          </a:xfrm>
          <a:custGeom>
            <a:avLst/>
            <a:gdLst>
              <a:gd name="T0" fmla="*/ 219 w 332"/>
              <a:gd name="T1" fmla="*/ 282 h 369"/>
              <a:gd name="T2" fmla="*/ 195 w 332"/>
              <a:gd name="T3" fmla="*/ 302 h 369"/>
              <a:gd name="T4" fmla="*/ 169 w 332"/>
              <a:gd name="T5" fmla="*/ 319 h 369"/>
              <a:gd name="T6" fmla="*/ 142 w 332"/>
              <a:gd name="T7" fmla="*/ 335 h 369"/>
              <a:gd name="T8" fmla="*/ 113 w 332"/>
              <a:gd name="T9" fmla="*/ 347 h 369"/>
              <a:gd name="T10" fmla="*/ 86 w 332"/>
              <a:gd name="T11" fmla="*/ 358 h 369"/>
              <a:gd name="T12" fmla="*/ 62 w 332"/>
              <a:gd name="T13" fmla="*/ 364 h 369"/>
              <a:gd name="T14" fmla="*/ 42 w 332"/>
              <a:gd name="T15" fmla="*/ 368 h 369"/>
              <a:gd name="T16" fmla="*/ 25 w 332"/>
              <a:gd name="T17" fmla="*/ 369 h 369"/>
              <a:gd name="T18" fmla="*/ 13 w 332"/>
              <a:gd name="T19" fmla="*/ 369 h 369"/>
              <a:gd name="T20" fmla="*/ 5 w 332"/>
              <a:gd name="T21" fmla="*/ 368 h 369"/>
              <a:gd name="T22" fmla="*/ 0 w 332"/>
              <a:gd name="T23" fmla="*/ 366 h 369"/>
              <a:gd name="T24" fmla="*/ 0 w 332"/>
              <a:gd name="T25" fmla="*/ 364 h 369"/>
              <a:gd name="T26" fmla="*/ 3 w 332"/>
              <a:gd name="T27" fmla="*/ 362 h 369"/>
              <a:gd name="T28" fmla="*/ 6 w 332"/>
              <a:gd name="T29" fmla="*/ 360 h 369"/>
              <a:gd name="T30" fmla="*/ 11 w 332"/>
              <a:gd name="T31" fmla="*/ 357 h 369"/>
              <a:gd name="T32" fmla="*/ 17 w 332"/>
              <a:gd name="T33" fmla="*/ 353 h 369"/>
              <a:gd name="T34" fmla="*/ 25 w 332"/>
              <a:gd name="T35" fmla="*/ 350 h 369"/>
              <a:gd name="T36" fmla="*/ 34 w 332"/>
              <a:gd name="T37" fmla="*/ 345 h 369"/>
              <a:gd name="T38" fmla="*/ 45 w 332"/>
              <a:gd name="T39" fmla="*/ 341 h 369"/>
              <a:gd name="T40" fmla="*/ 64 w 332"/>
              <a:gd name="T41" fmla="*/ 334 h 369"/>
              <a:gd name="T42" fmla="*/ 88 w 332"/>
              <a:gd name="T43" fmla="*/ 323 h 369"/>
              <a:gd name="T44" fmla="*/ 114 w 332"/>
              <a:gd name="T45" fmla="*/ 308 h 369"/>
              <a:gd name="T46" fmla="*/ 140 w 332"/>
              <a:gd name="T47" fmla="*/ 291 h 369"/>
              <a:gd name="T48" fmla="*/ 159 w 332"/>
              <a:gd name="T49" fmla="*/ 276 h 369"/>
              <a:gd name="T50" fmla="*/ 171 w 332"/>
              <a:gd name="T51" fmla="*/ 266 h 369"/>
              <a:gd name="T52" fmla="*/ 189 w 332"/>
              <a:gd name="T53" fmla="*/ 249 h 369"/>
              <a:gd name="T54" fmla="*/ 209 w 332"/>
              <a:gd name="T55" fmla="*/ 222 h 369"/>
              <a:gd name="T56" fmla="*/ 226 w 332"/>
              <a:gd name="T57" fmla="*/ 191 h 369"/>
              <a:gd name="T58" fmla="*/ 236 w 332"/>
              <a:gd name="T59" fmla="*/ 166 h 369"/>
              <a:gd name="T60" fmla="*/ 243 w 332"/>
              <a:gd name="T61" fmla="*/ 148 h 369"/>
              <a:gd name="T62" fmla="*/ 248 w 332"/>
              <a:gd name="T63" fmla="*/ 129 h 369"/>
              <a:gd name="T64" fmla="*/ 253 w 332"/>
              <a:gd name="T65" fmla="*/ 108 h 369"/>
              <a:gd name="T66" fmla="*/ 256 w 332"/>
              <a:gd name="T67" fmla="*/ 86 h 369"/>
              <a:gd name="T68" fmla="*/ 260 w 332"/>
              <a:gd name="T69" fmla="*/ 63 h 369"/>
              <a:gd name="T70" fmla="*/ 262 w 332"/>
              <a:gd name="T71" fmla="*/ 26 h 369"/>
              <a:gd name="T72" fmla="*/ 271 w 332"/>
              <a:gd name="T73" fmla="*/ 2 h 369"/>
              <a:gd name="T74" fmla="*/ 284 w 332"/>
              <a:gd name="T75" fmla="*/ 8 h 369"/>
              <a:gd name="T76" fmla="*/ 297 w 332"/>
              <a:gd name="T77" fmla="*/ 11 h 369"/>
              <a:gd name="T78" fmla="*/ 307 w 332"/>
              <a:gd name="T79" fmla="*/ 16 h 369"/>
              <a:gd name="T80" fmla="*/ 316 w 332"/>
              <a:gd name="T81" fmla="*/ 19 h 369"/>
              <a:gd name="T82" fmla="*/ 323 w 332"/>
              <a:gd name="T83" fmla="*/ 23 h 369"/>
              <a:gd name="T84" fmla="*/ 327 w 332"/>
              <a:gd name="T85" fmla="*/ 26 h 369"/>
              <a:gd name="T86" fmla="*/ 331 w 332"/>
              <a:gd name="T87" fmla="*/ 29 h 369"/>
              <a:gd name="T88" fmla="*/ 332 w 332"/>
              <a:gd name="T89" fmla="*/ 32 h 369"/>
              <a:gd name="T90" fmla="*/ 331 w 332"/>
              <a:gd name="T91" fmla="*/ 37 h 369"/>
              <a:gd name="T92" fmla="*/ 330 w 332"/>
              <a:gd name="T93" fmla="*/ 44 h 369"/>
              <a:gd name="T94" fmla="*/ 327 w 332"/>
              <a:gd name="T95" fmla="*/ 54 h 369"/>
              <a:gd name="T96" fmla="*/ 324 w 332"/>
              <a:gd name="T97" fmla="*/ 67 h 369"/>
              <a:gd name="T98" fmla="*/ 319 w 332"/>
              <a:gd name="T99" fmla="*/ 82 h 369"/>
              <a:gd name="T100" fmla="*/ 315 w 332"/>
              <a:gd name="T101" fmla="*/ 99 h 369"/>
              <a:gd name="T102" fmla="*/ 309 w 332"/>
              <a:gd name="T103" fmla="*/ 120 h 369"/>
              <a:gd name="T104" fmla="*/ 302 w 332"/>
              <a:gd name="T105" fmla="*/ 142 h 369"/>
              <a:gd name="T106" fmla="*/ 296 w 332"/>
              <a:gd name="T107" fmla="*/ 164 h 369"/>
              <a:gd name="T108" fmla="*/ 287 w 332"/>
              <a:gd name="T109" fmla="*/ 183 h 369"/>
              <a:gd name="T110" fmla="*/ 278 w 332"/>
              <a:gd name="T111" fmla="*/ 202 h 369"/>
              <a:gd name="T112" fmla="*/ 269 w 332"/>
              <a:gd name="T113" fmla="*/ 219 h 369"/>
              <a:gd name="T114" fmla="*/ 259 w 332"/>
              <a:gd name="T115" fmla="*/ 236 h 369"/>
              <a:gd name="T116" fmla="*/ 247 w 332"/>
              <a:gd name="T117" fmla="*/ 250 h 369"/>
              <a:gd name="T118" fmla="*/ 236 w 332"/>
              <a:gd name="T119" fmla="*/ 265 h 369"/>
              <a:gd name="T120" fmla="*/ 229 w 332"/>
              <a:gd name="T121" fmla="*/ 271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32" h="369">
                <a:moveTo>
                  <a:pt x="229" y="271"/>
                </a:moveTo>
                <a:lnTo>
                  <a:pt x="219" y="282"/>
                </a:lnTo>
                <a:lnTo>
                  <a:pt x="207" y="292"/>
                </a:lnTo>
                <a:lnTo>
                  <a:pt x="195" y="302"/>
                </a:lnTo>
                <a:lnTo>
                  <a:pt x="183" y="311"/>
                </a:lnTo>
                <a:lnTo>
                  <a:pt x="169" y="319"/>
                </a:lnTo>
                <a:lnTo>
                  <a:pt x="156" y="327"/>
                </a:lnTo>
                <a:lnTo>
                  <a:pt x="142" y="335"/>
                </a:lnTo>
                <a:lnTo>
                  <a:pt x="128" y="342"/>
                </a:lnTo>
                <a:lnTo>
                  <a:pt x="113" y="347"/>
                </a:lnTo>
                <a:lnTo>
                  <a:pt x="100" y="353"/>
                </a:lnTo>
                <a:lnTo>
                  <a:pt x="86" y="358"/>
                </a:lnTo>
                <a:lnTo>
                  <a:pt x="74" y="361"/>
                </a:lnTo>
                <a:lnTo>
                  <a:pt x="62" y="364"/>
                </a:lnTo>
                <a:lnTo>
                  <a:pt x="51" y="367"/>
                </a:lnTo>
                <a:lnTo>
                  <a:pt x="42" y="368"/>
                </a:lnTo>
                <a:lnTo>
                  <a:pt x="33" y="368"/>
                </a:lnTo>
                <a:lnTo>
                  <a:pt x="25" y="369"/>
                </a:lnTo>
                <a:lnTo>
                  <a:pt x="18" y="369"/>
                </a:lnTo>
                <a:lnTo>
                  <a:pt x="13" y="369"/>
                </a:lnTo>
                <a:lnTo>
                  <a:pt x="8" y="369"/>
                </a:lnTo>
                <a:lnTo>
                  <a:pt x="5" y="368"/>
                </a:lnTo>
                <a:lnTo>
                  <a:pt x="3" y="367"/>
                </a:lnTo>
                <a:lnTo>
                  <a:pt x="0" y="366"/>
                </a:lnTo>
                <a:lnTo>
                  <a:pt x="0" y="364"/>
                </a:lnTo>
                <a:lnTo>
                  <a:pt x="0" y="364"/>
                </a:lnTo>
                <a:lnTo>
                  <a:pt x="2" y="363"/>
                </a:lnTo>
                <a:lnTo>
                  <a:pt x="3" y="362"/>
                </a:lnTo>
                <a:lnTo>
                  <a:pt x="4" y="361"/>
                </a:lnTo>
                <a:lnTo>
                  <a:pt x="6" y="360"/>
                </a:lnTo>
                <a:lnTo>
                  <a:pt x="8" y="359"/>
                </a:lnTo>
                <a:lnTo>
                  <a:pt x="11" y="357"/>
                </a:lnTo>
                <a:lnTo>
                  <a:pt x="14" y="355"/>
                </a:lnTo>
                <a:lnTo>
                  <a:pt x="17" y="353"/>
                </a:lnTo>
                <a:lnTo>
                  <a:pt x="21" y="352"/>
                </a:lnTo>
                <a:lnTo>
                  <a:pt x="25" y="350"/>
                </a:lnTo>
                <a:lnTo>
                  <a:pt x="30" y="347"/>
                </a:lnTo>
                <a:lnTo>
                  <a:pt x="34" y="345"/>
                </a:lnTo>
                <a:lnTo>
                  <a:pt x="40" y="343"/>
                </a:lnTo>
                <a:lnTo>
                  <a:pt x="45" y="341"/>
                </a:lnTo>
                <a:lnTo>
                  <a:pt x="51" y="338"/>
                </a:lnTo>
                <a:lnTo>
                  <a:pt x="64" y="334"/>
                </a:lnTo>
                <a:lnTo>
                  <a:pt x="76" y="328"/>
                </a:lnTo>
                <a:lnTo>
                  <a:pt x="88" y="323"/>
                </a:lnTo>
                <a:lnTo>
                  <a:pt x="101" y="316"/>
                </a:lnTo>
                <a:lnTo>
                  <a:pt x="114" y="308"/>
                </a:lnTo>
                <a:lnTo>
                  <a:pt x="127" y="300"/>
                </a:lnTo>
                <a:lnTo>
                  <a:pt x="140" y="291"/>
                </a:lnTo>
                <a:lnTo>
                  <a:pt x="154" y="281"/>
                </a:lnTo>
                <a:lnTo>
                  <a:pt x="159" y="276"/>
                </a:lnTo>
                <a:lnTo>
                  <a:pt x="165" y="272"/>
                </a:lnTo>
                <a:lnTo>
                  <a:pt x="171" y="266"/>
                </a:lnTo>
                <a:lnTo>
                  <a:pt x="177" y="261"/>
                </a:lnTo>
                <a:lnTo>
                  <a:pt x="189" y="249"/>
                </a:lnTo>
                <a:lnTo>
                  <a:pt x="199" y="236"/>
                </a:lnTo>
                <a:lnTo>
                  <a:pt x="209" y="222"/>
                </a:lnTo>
                <a:lnTo>
                  <a:pt x="218" y="208"/>
                </a:lnTo>
                <a:lnTo>
                  <a:pt x="226" y="191"/>
                </a:lnTo>
                <a:lnTo>
                  <a:pt x="234" y="174"/>
                </a:lnTo>
                <a:lnTo>
                  <a:pt x="236" y="166"/>
                </a:lnTo>
                <a:lnTo>
                  <a:pt x="239" y="157"/>
                </a:lnTo>
                <a:lnTo>
                  <a:pt x="243" y="148"/>
                </a:lnTo>
                <a:lnTo>
                  <a:pt x="245" y="139"/>
                </a:lnTo>
                <a:lnTo>
                  <a:pt x="248" y="129"/>
                </a:lnTo>
                <a:lnTo>
                  <a:pt x="251" y="118"/>
                </a:lnTo>
                <a:lnTo>
                  <a:pt x="253" y="108"/>
                </a:lnTo>
                <a:lnTo>
                  <a:pt x="255" y="97"/>
                </a:lnTo>
                <a:lnTo>
                  <a:pt x="256" y="86"/>
                </a:lnTo>
                <a:lnTo>
                  <a:pt x="259" y="74"/>
                </a:lnTo>
                <a:lnTo>
                  <a:pt x="260" y="63"/>
                </a:lnTo>
                <a:lnTo>
                  <a:pt x="261" y="51"/>
                </a:lnTo>
                <a:lnTo>
                  <a:pt x="262" y="26"/>
                </a:lnTo>
                <a:lnTo>
                  <a:pt x="263" y="0"/>
                </a:lnTo>
                <a:lnTo>
                  <a:pt x="271" y="2"/>
                </a:lnTo>
                <a:lnTo>
                  <a:pt x="278" y="4"/>
                </a:lnTo>
                <a:lnTo>
                  <a:pt x="284" y="8"/>
                </a:lnTo>
                <a:lnTo>
                  <a:pt x="291" y="10"/>
                </a:lnTo>
                <a:lnTo>
                  <a:pt x="297" y="11"/>
                </a:lnTo>
                <a:lnTo>
                  <a:pt x="302" y="14"/>
                </a:lnTo>
                <a:lnTo>
                  <a:pt x="307" y="16"/>
                </a:lnTo>
                <a:lnTo>
                  <a:pt x="312" y="18"/>
                </a:lnTo>
                <a:lnTo>
                  <a:pt x="316" y="19"/>
                </a:lnTo>
                <a:lnTo>
                  <a:pt x="319" y="21"/>
                </a:lnTo>
                <a:lnTo>
                  <a:pt x="323" y="23"/>
                </a:lnTo>
                <a:lnTo>
                  <a:pt x="325" y="25"/>
                </a:lnTo>
                <a:lnTo>
                  <a:pt x="327" y="26"/>
                </a:lnTo>
                <a:lnTo>
                  <a:pt x="330" y="27"/>
                </a:lnTo>
                <a:lnTo>
                  <a:pt x="331" y="29"/>
                </a:lnTo>
                <a:lnTo>
                  <a:pt x="332" y="30"/>
                </a:lnTo>
                <a:lnTo>
                  <a:pt x="332" y="32"/>
                </a:lnTo>
                <a:lnTo>
                  <a:pt x="331" y="34"/>
                </a:lnTo>
                <a:lnTo>
                  <a:pt x="331" y="37"/>
                </a:lnTo>
                <a:lnTo>
                  <a:pt x="330" y="41"/>
                </a:lnTo>
                <a:lnTo>
                  <a:pt x="330" y="44"/>
                </a:lnTo>
                <a:lnTo>
                  <a:pt x="328" y="48"/>
                </a:lnTo>
                <a:lnTo>
                  <a:pt x="327" y="54"/>
                </a:lnTo>
                <a:lnTo>
                  <a:pt x="325" y="60"/>
                </a:lnTo>
                <a:lnTo>
                  <a:pt x="324" y="67"/>
                </a:lnTo>
                <a:lnTo>
                  <a:pt x="322" y="74"/>
                </a:lnTo>
                <a:lnTo>
                  <a:pt x="319" y="82"/>
                </a:lnTo>
                <a:lnTo>
                  <a:pt x="317" y="90"/>
                </a:lnTo>
                <a:lnTo>
                  <a:pt x="315" y="99"/>
                </a:lnTo>
                <a:lnTo>
                  <a:pt x="313" y="109"/>
                </a:lnTo>
                <a:lnTo>
                  <a:pt x="309" y="120"/>
                </a:lnTo>
                <a:lnTo>
                  <a:pt x="306" y="131"/>
                </a:lnTo>
                <a:lnTo>
                  <a:pt x="302" y="142"/>
                </a:lnTo>
                <a:lnTo>
                  <a:pt x="299" y="152"/>
                </a:lnTo>
                <a:lnTo>
                  <a:pt x="296" y="164"/>
                </a:lnTo>
                <a:lnTo>
                  <a:pt x="291" y="174"/>
                </a:lnTo>
                <a:lnTo>
                  <a:pt x="287" y="183"/>
                </a:lnTo>
                <a:lnTo>
                  <a:pt x="282" y="193"/>
                </a:lnTo>
                <a:lnTo>
                  <a:pt x="278" y="202"/>
                </a:lnTo>
                <a:lnTo>
                  <a:pt x="273" y="211"/>
                </a:lnTo>
                <a:lnTo>
                  <a:pt x="269" y="219"/>
                </a:lnTo>
                <a:lnTo>
                  <a:pt x="263" y="228"/>
                </a:lnTo>
                <a:lnTo>
                  <a:pt x="259" y="236"/>
                </a:lnTo>
                <a:lnTo>
                  <a:pt x="253" y="244"/>
                </a:lnTo>
                <a:lnTo>
                  <a:pt x="247" y="250"/>
                </a:lnTo>
                <a:lnTo>
                  <a:pt x="242" y="257"/>
                </a:lnTo>
                <a:lnTo>
                  <a:pt x="236" y="265"/>
                </a:lnTo>
                <a:lnTo>
                  <a:pt x="229" y="271"/>
                </a:lnTo>
                <a:lnTo>
                  <a:pt x="229" y="271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38"/>
          <p:cNvSpPr>
            <a:spLocks/>
          </p:cNvSpPr>
          <p:nvPr/>
        </p:nvSpPr>
        <p:spPr bwMode="auto">
          <a:xfrm>
            <a:off x="3303853" y="1717842"/>
            <a:ext cx="578975" cy="365606"/>
          </a:xfrm>
          <a:custGeom>
            <a:avLst/>
            <a:gdLst>
              <a:gd name="T0" fmla="*/ 483 w 483"/>
              <a:gd name="T1" fmla="*/ 294 h 305"/>
              <a:gd name="T2" fmla="*/ 479 w 483"/>
              <a:gd name="T3" fmla="*/ 297 h 305"/>
              <a:gd name="T4" fmla="*/ 472 w 483"/>
              <a:gd name="T5" fmla="*/ 299 h 305"/>
              <a:gd name="T6" fmla="*/ 460 w 483"/>
              <a:gd name="T7" fmla="*/ 302 h 305"/>
              <a:gd name="T8" fmla="*/ 444 w 483"/>
              <a:gd name="T9" fmla="*/ 304 h 305"/>
              <a:gd name="T10" fmla="*/ 417 w 483"/>
              <a:gd name="T11" fmla="*/ 305 h 305"/>
              <a:gd name="T12" fmla="*/ 379 w 483"/>
              <a:gd name="T13" fmla="*/ 305 h 305"/>
              <a:gd name="T14" fmla="*/ 344 w 483"/>
              <a:gd name="T15" fmla="*/ 305 h 305"/>
              <a:gd name="T16" fmla="*/ 313 w 483"/>
              <a:gd name="T17" fmla="*/ 304 h 305"/>
              <a:gd name="T18" fmla="*/ 288 w 483"/>
              <a:gd name="T19" fmla="*/ 301 h 305"/>
              <a:gd name="T20" fmla="*/ 271 w 483"/>
              <a:gd name="T21" fmla="*/ 295 h 305"/>
              <a:gd name="T22" fmla="*/ 262 w 483"/>
              <a:gd name="T23" fmla="*/ 289 h 305"/>
              <a:gd name="T24" fmla="*/ 251 w 483"/>
              <a:gd name="T25" fmla="*/ 280 h 305"/>
              <a:gd name="T26" fmla="*/ 237 w 483"/>
              <a:gd name="T27" fmla="*/ 268 h 305"/>
              <a:gd name="T28" fmla="*/ 221 w 483"/>
              <a:gd name="T29" fmla="*/ 253 h 305"/>
              <a:gd name="T30" fmla="*/ 204 w 483"/>
              <a:gd name="T31" fmla="*/ 235 h 305"/>
              <a:gd name="T32" fmla="*/ 173 w 483"/>
              <a:gd name="T33" fmla="*/ 201 h 305"/>
              <a:gd name="T34" fmla="*/ 142 w 483"/>
              <a:gd name="T35" fmla="*/ 166 h 305"/>
              <a:gd name="T36" fmla="*/ 122 w 483"/>
              <a:gd name="T37" fmla="*/ 138 h 305"/>
              <a:gd name="T38" fmla="*/ 100 w 483"/>
              <a:gd name="T39" fmla="*/ 112 h 305"/>
              <a:gd name="T40" fmla="*/ 71 w 483"/>
              <a:gd name="T41" fmla="*/ 83 h 305"/>
              <a:gd name="T42" fmla="*/ 43 w 483"/>
              <a:gd name="T43" fmla="*/ 55 h 305"/>
              <a:gd name="T44" fmla="*/ 27 w 483"/>
              <a:gd name="T45" fmla="*/ 40 h 305"/>
              <a:gd name="T46" fmla="*/ 16 w 483"/>
              <a:gd name="T47" fmla="*/ 27 h 305"/>
              <a:gd name="T48" fmla="*/ 8 w 483"/>
              <a:gd name="T49" fmla="*/ 17 h 305"/>
              <a:gd name="T50" fmla="*/ 4 w 483"/>
              <a:gd name="T51" fmla="*/ 11 h 305"/>
              <a:gd name="T52" fmla="*/ 1 w 483"/>
              <a:gd name="T53" fmla="*/ 7 h 305"/>
              <a:gd name="T54" fmla="*/ 1 w 483"/>
              <a:gd name="T55" fmla="*/ 4 h 305"/>
              <a:gd name="T56" fmla="*/ 10 w 483"/>
              <a:gd name="T57" fmla="*/ 2 h 305"/>
              <a:gd name="T58" fmla="*/ 22 w 483"/>
              <a:gd name="T59" fmla="*/ 0 h 305"/>
              <a:gd name="T60" fmla="*/ 30 w 483"/>
              <a:gd name="T61" fmla="*/ 4 h 305"/>
              <a:gd name="T62" fmla="*/ 41 w 483"/>
              <a:gd name="T63" fmla="*/ 11 h 305"/>
              <a:gd name="T64" fmla="*/ 53 w 483"/>
              <a:gd name="T65" fmla="*/ 21 h 305"/>
              <a:gd name="T66" fmla="*/ 68 w 483"/>
              <a:gd name="T67" fmla="*/ 35 h 305"/>
              <a:gd name="T68" fmla="*/ 85 w 483"/>
              <a:gd name="T69" fmla="*/ 55 h 305"/>
              <a:gd name="T70" fmla="*/ 125 w 483"/>
              <a:gd name="T71" fmla="*/ 95 h 305"/>
              <a:gd name="T72" fmla="*/ 173 w 483"/>
              <a:gd name="T73" fmla="*/ 137 h 305"/>
              <a:gd name="T74" fmla="*/ 228 w 483"/>
              <a:gd name="T75" fmla="*/ 179 h 305"/>
              <a:gd name="T76" fmla="*/ 291 w 483"/>
              <a:gd name="T77" fmla="*/ 217 h 305"/>
              <a:gd name="T78" fmla="*/ 348 w 483"/>
              <a:gd name="T79" fmla="*/ 241 h 305"/>
              <a:gd name="T80" fmla="*/ 384 w 483"/>
              <a:gd name="T81" fmla="*/ 251 h 305"/>
              <a:gd name="T82" fmla="*/ 417 w 483"/>
              <a:gd name="T83" fmla="*/ 262 h 305"/>
              <a:gd name="T84" fmla="*/ 443 w 483"/>
              <a:gd name="T85" fmla="*/ 271 h 305"/>
              <a:gd name="T86" fmla="*/ 464 w 483"/>
              <a:gd name="T87" fmla="*/ 279 h 305"/>
              <a:gd name="T88" fmla="*/ 476 w 483"/>
              <a:gd name="T89" fmla="*/ 285 h 305"/>
              <a:gd name="T90" fmla="*/ 482 w 483"/>
              <a:gd name="T91" fmla="*/ 29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3" h="305">
                <a:moveTo>
                  <a:pt x="483" y="291"/>
                </a:moveTo>
                <a:lnTo>
                  <a:pt x="483" y="293"/>
                </a:lnTo>
                <a:lnTo>
                  <a:pt x="483" y="294"/>
                </a:lnTo>
                <a:lnTo>
                  <a:pt x="482" y="295"/>
                </a:lnTo>
                <a:lnTo>
                  <a:pt x="481" y="296"/>
                </a:lnTo>
                <a:lnTo>
                  <a:pt x="479" y="297"/>
                </a:lnTo>
                <a:lnTo>
                  <a:pt x="477" y="297"/>
                </a:lnTo>
                <a:lnTo>
                  <a:pt x="475" y="298"/>
                </a:lnTo>
                <a:lnTo>
                  <a:pt x="472" y="299"/>
                </a:lnTo>
                <a:lnTo>
                  <a:pt x="468" y="301"/>
                </a:lnTo>
                <a:lnTo>
                  <a:pt x="465" y="301"/>
                </a:lnTo>
                <a:lnTo>
                  <a:pt x="460" y="302"/>
                </a:lnTo>
                <a:lnTo>
                  <a:pt x="455" y="302"/>
                </a:lnTo>
                <a:lnTo>
                  <a:pt x="450" y="303"/>
                </a:lnTo>
                <a:lnTo>
                  <a:pt x="444" y="304"/>
                </a:lnTo>
                <a:lnTo>
                  <a:pt x="438" y="304"/>
                </a:lnTo>
                <a:lnTo>
                  <a:pt x="431" y="305"/>
                </a:lnTo>
                <a:lnTo>
                  <a:pt x="417" y="305"/>
                </a:lnTo>
                <a:lnTo>
                  <a:pt x="405" y="305"/>
                </a:lnTo>
                <a:lnTo>
                  <a:pt x="391" y="305"/>
                </a:lnTo>
                <a:lnTo>
                  <a:pt x="379" y="305"/>
                </a:lnTo>
                <a:lnTo>
                  <a:pt x="367" y="305"/>
                </a:lnTo>
                <a:lnTo>
                  <a:pt x="355" y="305"/>
                </a:lnTo>
                <a:lnTo>
                  <a:pt x="344" y="305"/>
                </a:lnTo>
                <a:lnTo>
                  <a:pt x="333" y="305"/>
                </a:lnTo>
                <a:lnTo>
                  <a:pt x="323" y="305"/>
                </a:lnTo>
                <a:lnTo>
                  <a:pt x="313" y="304"/>
                </a:lnTo>
                <a:lnTo>
                  <a:pt x="304" y="304"/>
                </a:lnTo>
                <a:lnTo>
                  <a:pt x="296" y="303"/>
                </a:lnTo>
                <a:lnTo>
                  <a:pt x="288" y="301"/>
                </a:lnTo>
                <a:lnTo>
                  <a:pt x="281" y="299"/>
                </a:lnTo>
                <a:lnTo>
                  <a:pt x="275" y="297"/>
                </a:lnTo>
                <a:lnTo>
                  <a:pt x="271" y="295"/>
                </a:lnTo>
                <a:lnTo>
                  <a:pt x="269" y="294"/>
                </a:lnTo>
                <a:lnTo>
                  <a:pt x="265" y="291"/>
                </a:lnTo>
                <a:lnTo>
                  <a:pt x="262" y="289"/>
                </a:lnTo>
                <a:lnTo>
                  <a:pt x="258" y="287"/>
                </a:lnTo>
                <a:lnTo>
                  <a:pt x="254" y="284"/>
                </a:lnTo>
                <a:lnTo>
                  <a:pt x="251" y="280"/>
                </a:lnTo>
                <a:lnTo>
                  <a:pt x="246" y="277"/>
                </a:lnTo>
                <a:lnTo>
                  <a:pt x="242" y="272"/>
                </a:lnTo>
                <a:lnTo>
                  <a:pt x="237" y="268"/>
                </a:lnTo>
                <a:lnTo>
                  <a:pt x="231" y="263"/>
                </a:lnTo>
                <a:lnTo>
                  <a:pt x="227" y="259"/>
                </a:lnTo>
                <a:lnTo>
                  <a:pt x="221" y="253"/>
                </a:lnTo>
                <a:lnTo>
                  <a:pt x="216" y="247"/>
                </a:lnTo>
                <a:lnTo>
                  <a:pt x="210" y="241"/>
                </a:lnTo>
                <a:lnTo>
                  <a:pt x="204" y="235"/>
                </a:lnTo>
                <a:lnTo>
                  <a:pt x="199" y="228"/>
                </a:lnTo>
                <a:lnTo>
                  <a:pt x="185" y="215"/>
                </a:lnTo>
                <a:lnTo>
                  <a:pt x="173" y="201"/>
                </a:lnTo>
                <a:lnTo>
                  <a:pt x="162" y="189"/>
                </a:lnTo>
                <a:lnTo>
                  <a:pt x="151" y="178"/>
                </a:lnTo>
                <a:lnTo>
                  <a:pt x="142" y="166"/>
                </a:lnTo>
                <a:lnTo>
                  <a:pt x="134" y="156"/>
                </a:lnTo>
                <a:lnTo>
                  <a:pt x="128" y="147"/>
                </a:lnTo>
                <a:lnTo>
                  <a:pt x="122" y="138"/>
                </a:lnTo>
                <a:lnTo>
                  <a:pt x="114" y="130"/>
                </a:lnTo>
                <a:lnTo>
                  <a:pt x="107" y="121"/>
                </a:lnTo>
                <a:lnTo>
                  <a:pt x="100" y="112"/>
                </a:lnTo>
                <a:lnTo>
                  <a:pt x="91" y="103"/>
                </a:lnTo>
                <a:lnTo>
                  <a:pt x="81" y="93"/>
                </a:lnTo>
                <a:lnTo>
                  <a:pt x="71" y="83"/>
                </a:lnTo>
                <a:lnTo>
                  <a:pt x="60" y="71"/>
                </a:lnTo>
                <a:lnTo>
                  <a:pt x="49" y="60"/>
                </a:lnTo>
                <a:lnTo>
                  <a:pt x="43" y="55"/>
                </a:lnTo>
                <a:lnTo>
                  <a:pt x="38" y="50"/>
                </a:lnTo>
                <a:lnTo>
                  <a:pt x="32" y="44"/>
                </a:lnTo>
                <a:lnTo>
                  <a:pt x="27" y="40"/>
                </a:lnTo>
                <a:lnTo>
                  <a:pt x="24" y="35"/>
                </a:lnTo>
                <a:lnTo>
                  <a:pt x="19" y="31"/>
                </a:lnTo>
                <a:lnTo>
                  <a:pt x="16" y="27"/>
                </a:lnTo>
                <a:lnTo>
                  <a:pt x="13" y="24"/>
                </a:lnTo>
                <a:lnTo>
                  <a:pt x="10" y="21"/>
                </a:lnTo>
                <a:lnTo>
                  <a:pt x="8" y="17"/>
                </a:lnTo>
                <a:lnTo>
                  <a:pt x="6" y="15"/>
                </a:lnTo>
                <a:lnTo>
                  <a:pt x="5" y="13"/>
                </a:lnTo>
                <a:lnTo>
                  <a:pt x="4" y="11"/>
                </a:lnTo>
                <a:lnTo>
                  <a:pt x="3" y="9"/>
                </a:lnTo>
                <a:lnTo>
                  <a:pt x="1" y="8"/>
                </a:lnTo>
                <a:lnTo>
                  <a:pt x="1" y="7"/>
                </a:lnTo>
                <a:lnTo>
                  <a:pt x="0" y="6"/>
                </a:lnTo>
                <a:lnTo>
                  <a:pt x="0" y="5"/>
                </a:lnTo>
                <a:lnTo>
                  <a:pt x="1" y="4"/>
                </a:lnTo>
                <a:lnTo>
                  <a:pt x="4" y="3"/>
                </a:lnTo>
                <a:lnTo>
                  <a:pt x="7" y="2"/>
                </a:lnTo>
                <a:lnTo>
                  <a:pt x="10" y="2"/>
                </a:lnTo>
                <a:lnTo>
                  <a:pt x="15" y="0"/>
                </a:lnTo>
                <a:lnTo>
                  <a:pt x="19" y="0"/>
                </a:lnTo>
                <a:lnTo>
                  <a:pt x="22" y="0"/>
                </a:lnTo>
                <a:lnTo>
                  <a:pt x="24" y="2"/>
                </a:lnTo>
                <a:lnTo>
                  <a:pt x="27" y="3"/>
                </a:lnTo>
                <a:lnTo>
                  <a:pt x="30" y="4"/>
                </a:lnTo>
                <a:lnTo>
                  <a:pt x="33" y="5"/>
                </a:lnTo>
                <a:lnTo>
                  <a:pt x="36" y="7"/>
                </a:lnTo>
                <a:lnTo>
                  <a:pt x="41" y="11"/>
                </a:lnTo>
                <a:lnTo>
                  <a:pt x="44" y="13"/>
                </a:lnTo>
                <a:lnTo>
                  <a:pt x="49" y="16"/>
                </a:lnTo>
                <a:lnTo>
                  <a:pt x="53" y="21"/>
                </a:lnTo>
                <a:lnTo>
                  <a:pt x="58" y="25"/>
                </a:lnTo>
                <a:lnTo>
                  <a:pt x="63" y="30"/>
                </a:lnTo>
                <a:lnTo>
                  <a:pt x="68" y="35"/>
                </a:lnTo>
                <a:lnTo>
                  <a:pt x="74" y="41"/>
                </a:lnTo>
                <a:lnTo>
                  <a:pt x="79" y="48"/>
                </a:lnTo>
                <a:lnTo>
                  <a:pt x="85" y="55"/>
                </a:lnTo>
                <a:lnTo>
                  <a:pt x="98" y="68"/>
                </a:lnTo>
                <a:lnTo>
                  <a:pt x="111" y="82"/>
                </a:lnTo>
                <a:lnTo>
                  <a:pt x="125" y="95"/>
                </a:lnTo>
                <a:lnTo>
                  <a:pt x="140" y="109"/>
                </a:lnTo>
                <a:lnTo>
                  <a:pt x="156" y="123"/>
                </a:lnTo>
                <a:lnTo>
                  <a:pt x="173" y="137"/>
                </a:lnTo>
                <a:lnTo>
                  <a:pt x="191" y="150"/>
                </a:lnTo>
                <a:lnTo>
                  <a:pt x="209" y="164"/>
                </a:lnTo>
                <a:lnTo>
                  <a:pt x="228" y="179"/>
                </a:lnTo>
                <a:lnTo>
                  <a:pt x="248" y="192"/>
                </a:lnTo>
                <a:lnTo>
                  <a:pt x="270" y="206"/>
                </a:lnTo>
                <a:lnTo>
                  <a:pt x="291" y="217"/>
                </a:lnTo>
                <a:lnTo>
                  <a:pt x="314" y="227"/>
                </a:lnTo>
                <a:lnTo>
                  <a:pt x="336" y="236"/>
                </a:lnTo>
                <a:lnTo>
                  <a:pt x="348" y="241"/>
                </a:lnTo>
                <a:lnTo>
                  <a:pt x="360" y="244"/>
                </a:lnTo>
                <a:lnTo>
                  <a:pt x="371" y="247"/>
                </a:lnTo>
                <a:lnTo>
                  <a:pt x="384" y="251"/>
                </a:lnTo>
                <a:lnTo>
                  <a:pt x="396" y="255"/>
                </a:lnTo>
                <a:lnTo>
                  <a:pt x="407" y="259"/>
                </a:lnTo>
                <a:lnTo>
                  <a:pt x="417" y="262"/>
                </a:lnTo>
                <a:lnTo>
                  <a:pt x="426" y="266"/>
                </a:lnTo>
                <a:lnTo>
                  <a:pt x="435" y="268"/>
                </a:lnTo>
                <a:lnTo>
                  <a:pt x="443" y="271"/>
                </a:lnTo>
                <a:lnTo>
                  <a:pt x="451" y="273"/>
                </a:lnTo>
                <a:lnTo>
                  <a:pt x="458" y="277"/>
                </a:lnTo>
                <a:lnTo>
                  <a:pt x="464" y="279"/>
                </a:lnTo>
                <a:lnTo>
                  <a:pt x="468" y="281"/>
                </a:lnTo>
                <a:lnTo>
                  <a:pt x="473" y="284"/>
                </a:lnTo>
                <a:lnTo>
                  <a:pt x="476" y="285"/>
                </a:lnTo>
                <a:lnTo>
                  <a:pt x="478" y="287"/>
                </a:lnTo>
                <a:lnTo>
                  <a:pt x="481" y="288"/>
                </a:lnTo>
                <a:lnTo>
                  <a:pt x="482" y="290"/>
                </a:lnTo>
                <a:lnTo>
                  <a:pt x="483" y="291"/>
                </a:lnTo>
                <a:lnTo>
                  <a:pt x="483" y="291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39"/>
          <p:cNvSpPr>
            <a:spLocks/>
          </p:cNvSpPr>
          <p:nvPr/>
        </p:nvSpPr>
        <p:spPr bwMode="auto">
          <a:xfrm>
            <a:off x="4281996" y="1203598"/>
            <a:ext cx="197787" cy="1008112"/>
          </a:xfrm>
          <a:custGeom>
            <a:avLst/>
            <a:gdLst>
              <a:gd name="T0" fmla="*/ 119 w 165"/>
              <a:gd name="T1" fmla="*/ 559 h 841"/>
              <a:gd name="T2" fmla="*/ 119 w 165"/>
              <a:gd name="T3" fmla="*/ 481 h 841"/>
              <a:gd name="T4" fmla="*/ 118 w 165"/>
              <a:gd name="T5" fmla="*/ 390 h 841"/>
              <a:gd name="T6" fmla="*/ 115 w 165"/>
              <a:gd name="T7" fmla="*/ 287 h 841"/>
              <a:gd name="T8" fmla="*/ 112 w 165"/>
              <a:gd name="T9" fmla="*/ 218 h 841"/>
              <a:gd name="T10" fmla="*/ 110 w 165"/>
              <a:gd name="T11" fmla="*/ 171 h 841"/>
              <a:gd name="T12" fmla="*/ 106 w 165"/>
              <a:gd name="T13" fmla="*/ 129 h 841"/>
              <a:gd name="T14" fmla="*/ 104 w 165"/>
              <a:gd name="T15" fmla="*/ 95 h 841"/>
              <a:gd name="T16" fmla="*/ 101 w 165"/>
              <a:gd name="T17" fmla="*/ 68 h 841"/>
              <a:gd name="T18" fmla="*/ 99 w 165"/>
              <a:gd name="T19" fmla="*/ 47 h 841"/>
              <a:gd name="T20" fmla="*/ 96 w 165"/>
              <a:gd name="T21" fmla="*/ 33 h 841"/>
              <a:gd name="T22" fmla="*/ 93 w 165"/>
              <a:gd name="T23" fmla="*/ 25 h 841"/>
              <a:gd name="T24" fmla="*/ 86 w 165"/>
              <a:gd name="T25" fmla="*/ 20 h 841"/>
              <a:gd name="T26" fmla="*/ 84 w 165"/>
              <a:gd name="T27" fmla="*/ 11 h 841"/>
              <a:gd name="T28" fmla="*/ 88 w 165"/>
              <a:gd name="T29" fmla="*/ 2 h 841"/>
              <a:gd name="T30" fmla="*/ 102 w 165"/>
              <a:gd name="T31" fmla="*/ 1 h 841"/>
              <a:gd name="T32" fmla="*/ 126 w 165"/>
              <a:gd name="T33" fmla="*/ 6 h 841"/>
              <a:gd name="T34" fmla="*/ 147 w 165"/>
              <a:gd name="T35" fmla="*/ 13 h 841"/>
              <a:gd name="T36" fmla="*/ 159 w 165"/>
              <a:gd name="T37" fmla="*/ 20 h 841"/>
              <a:gd name="T38" fmla="*/ 165 w 165"/>
              <a:gd name="T39" fmla="*/ 28 h 841"/>
              <a:gd name="T40" fmla="*/ 158 w 165"/>
              <a:gd name="T41" fmla="*/ 45 h 841"/>
              <a:gd name="T42" fmla="*/ 157 w 165"/>
              <a:gd name="T43" fmla="*/ 53 h 841"/>
              <a:gd name="T44" fmla="*/ 156 w 165"/>
              <a:gd name="T45" fmla="*/ 69 h 841"/>
              <a:gd name="T46" fmla="*/ 156 w 165"/>
              <a:gd name="T47" fmla="*/ 95 h 841"/>
              <a:gd name="T48" fmla="*/ 155 w 165"/>
              <a:gd name="T49" fmla="*/ 130 h 841"/>
              <a:gd name="T50" fmla="*/ 156 w 165"/>
              <a:gd name="T51" fmla="*/ 174 h 841"/>
              <a:gd name="T52" fmla="*/ 156 w 165"/>
              <a:gd name="T53" fmla="*/ 226 h 841"/>
              <a:gd name="T54" fmla="*/ 157 w 165"/>
              <a:gd name="T55" fmla="*/ 288 h 841"/>
              <a:gd name="T56" fmla="*/ 158 w 165"/>
              <a:gd name="T57" fmla="*/ 359 h 841"/>
              <a:gd name="T58" fmla="*/ 159 w 165"/>
              <a:gd name="T59" fmla="*/ 432 h 841"/>
              <a:gd name="T60" fmla="*/ 161 w 165"/>
              <a:gd name="T61" fmla="*/ 497 h 841"/>
              <a:gd name="T62" fmla="*/ 162 w 165"/>
              <a:gd name="T63" fmla="*/ 553 h 841"/>
              <a:gd name="T64" fmla="*/ 163 w 165"/>
              <a:gd name="T65" fmla="*/ 602 h 841"/>
              <a:gd name="T66" fmla="*/ 164 w 165"/>
              <a:gd name="T67" fmla="*/ 644 h 841"/>
              <a:gd name="T68" fmla="*/ 165 w 165"/>
              <a:gd name="T69" fmla="*/ 678 h 841"/>
              <a:gd name="T70" fmla="*/ 165 w 165"/>
              <a:gd name="T71" fmla="*/ 702 h 841"/>
              <a:gd name="T72" fmla="*/ 165 w 165"/>
              <a:gd name="T73" fmla="*/ 720 h 841"/>
              <a:gd name="T74" fmla="*/ 157 w 165"/>
              <a:gd name="T75" fmla="*/ 774 h 841"/>
              <a:gd name="T76" fmla="*/ 144 w 165"/>
              <a:gd name="T77" fmla="*/ 811 h 841"/>
              <a:gd name="T78" fmla="*/ 127 w 165"/>
              <a:gd name="T79" fmla="*/ 833 h 841"/>
              <a:gd name="T80" fmla="*/ 111 w 165"/>
              <a:gd name="T81" fmla="*/ 841 h 841"/>
              <a:gd name="T82" fmla="*/ 99 w 165"/>
              <a:gd name="T83" fmla="*/ 836 h 841"/>
              <a:gd name="T84" fmla="*/ 93 w 165"/>
              <a:gd name="T85" fmla="*/ 818 h 841"/>
              <a:gd name="T86" fmla="*/ 84 w 165"/>
              <a:gd name="T87" fmla="*/ 799 h 841"/>
              <a:gd name="T88" fmla="*/ 71 w 165"/>
              <a:gd name="T89" fmla="*/ 788 h 841"/>
              <a:gd name="T90" fmla="*/ 56 w 165"/>
              <a:gd name="T91" fmla="*/ 777 h 841"/>
              <a:gd name="T92" fmla="*/ 33 w 165"/>
              <a:gd name="T93" fmla="*/ 764 h 841"/>
              <a:gd name="T94" fmla="*/ 16 w 165"/>
              <a:gd name="T95" fmla="*/ 754 h 841"/>
              <a:gd name="T96" fmla="*/ 5 w 165"/>
              <a:gd name="T97" fmla="*/ 748 h 841"/>
              <a:gd name="T98" fmla="*/ 0 w 165"/>
              <a:gd name="T99" fmla="*/ 742 h 841"/>
              <a:gd name="T100" fmla="*/ 6 w 165"/>
              <a:gd name="T101" fmla="*/ 739 h 841"/>
              <a:gd name="T102" fmla="*/ 22 w 165"/>
              <a:gd name="T103" fmla="*/ 739 h 841"/>
              <a:gd name="T104" fmla="*/ 37 w 165"/>
              <a:gd name="T105" fmla="*/ 740 h 841"/>
              <a:gd name="T106" fmla="*/ 64 w 165"/>
              <a:gd name="T107" fmla="*/ 743 h 841"/>
              <a:gd name="T108" fmla="*/ 85 w 165"/>
              <a:gd name="T109" fmla="*/ 744 h 841"/>
              <a:gd name="T110" fmla="*/ 100 w 165"/>
              <a:gd name="T111" fmla="*/ 743 h 841"/>
              <a:gd name="T112" fmla="*/ 109 w 165"/>
              <a:gd name="T113" fmla="*/ 739 h 841"/>
              <a:gd name="T114" fmla="*/ 113 w 165"/>
              <a:gd name="T115" fmla="*/ 731 h 841"/>
              <a:gd name="T116" fmla="*/ 115 w 165"/>
              <a:gd name="T117" fmla="*/ 710 h 841"/>
              <a:gd name="T118" fmla="*/ 117 w 165"/>
              <a:gd name="T119" fmla="*/ 674 h 841"/>
              <a:gd name="T120" fmla="*/ 118 w 165"/>
              <a:gd name="T121" fmla="*/ 625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" h="841">
                <a:moveTo>
                  <a:pt x="118" y="610"/>
                </a:moveTo>
                <a:lnTo>
                  <a:pt x="119" y="594"/>
                </a:lnTo>
                <a:lnTo>
                  <a:pt x="119" y="577"/>
                </a:lnTo>
                <a:lnTo>
                  <a:pt x="119" y="559"/>
                </a:lnTo>
                <a:lnTo>
                  <a:pt x="119" y="541"/>
                </a:lnTo>
                <a:lnTo>
                  <a:pt x="119" y="522"/>
                </a:lnTo>
                <a:lnTo>
                  <a:pt x="119" y="502"/>
                </a:lnTo>
                <a:lnTo>
                  <a:pt x="119" y="481"/>
                </a:lnTo>
                <a:lnTo>
                  <a:pt x="119" y="460"/>
                </a:lnTo>
                <a:lnTo>
                  <a:pt x="119" y="437"/>
                </a:lnTo>
                <a:lnTo>
                  <a:pt x="118" y="414"/>
                </a:lnTo>
                <a:lnTo>
                  <a:pt x="118" y="390"/>
                </a:lnTo>
                <a:lnTo>
                  <a:pt x="117" y="365"/>
                </a:lnTo>
                <a:lnTo>
                  <a:pt x="117" y="340"/>
                </a:lnTo>
                <a:lnTo>
                  <a:pt x="115" y="314"/>
                </a:lnTo>
                <a:lnTo>
                  <a:pt x="115" y="287"/>
                </a:lnTo>
                <a:lnTo>
                  <a:pt x="114" y="259"/>
                </a:lnTo>
                <a:lnTo>
                  <a:pt x="113" y="245"/>
                </a:lnTo>
                <a:lnTo>
                  <a:pt x="113" y="232"/>
                </a:lnTo>
                <a:lnTo>
                  <a:pt x="112" y="218"/>
                </a:lnTo>
                <a:lnTo>
                  <a:pt x="112" y="206"/>
                </a:lnTo>
                <a:lnTo>
                  <a:pt x="111" y="194"/>
                </a:lnTo>
                <a:lnTo>
                  <a:pt x="110" y="182"/>
                </a:lnTo>
                <a:lnTo>
                  <a:pt x="110" y="171"/>
                </a:lnTo>
                <a:lnTo>
                  <a:pt x="109" y="160"/>
                </a:lnTo>
                <a:lnTo>
                  <a:pt x="109" y="150"/>
                </a:lnTo>
                <a:lnTo>
                  <a:pt x="108" y="139"/>
                </a:lnTo>
                <a:lnTo>
                  <a:pt x="106" y="129"/>
                </a:lnTo>
                <a:lnTo>
                  <a:pt x="106" y="120"/>
                </a:lnTo>
                <a:lnTo>
                  <a:pt x="105" y="111"/>
                </a:lnTo>
                <a:lnTo>
                  <a:pt x="105" y="103"/>
                </a:lnTo>
                <a:lnTo>
                  <a:pt x="104" y="95"/>
                </a:lnTo>
                <a:lnTo>
                  <a:pt x="103" y="88"/>
                </a:lnTo>
                <a:lnTo>
                  <a:pt x="103" y="81"/>
                </a:lnTo>
                <a:lnTo>
                  <a:pt x="102" y="74"/>
                </a:lnTo>
                <a:lnTo>
                  <a:pt x="101" y="68"/>
                </a:lnTo>
                <a:lnTo>
                  <a:pt x="101" y="62"/>
                </a:lnTo>
                <a:lnTo>
                  <a:pt x="100" y="57"/>
                </a:lnTo>
                <a:lnTo>
                  <a:pt x="100" y="51"/>
                </a:lnTo>
                <a:lnTo>
                  <a:pt x="99" y="47"/>
                </a:lnTo>
                <a:lnTo>
                  <a:pt x="97" y="44"/>
                </a:lnTo>
                <a:lnTo>
                  <a:pt x="97" y="39"/>
                </a:lnTo>
                <a:lnTo>
                  <a:pt x="96" y="36"/>
                </a:lnTo>
                <a:lnTo>
                  <a:pt x="96" y="33"/>
                </a:lnTo>
                <a:lnTo>
                  <a:pt x="95" y="31"/>
                </a:lnTo>
                <a:lnTo>
                  <a:pt x="94" y="29"/>
                </a:lnTo>
                <a:lnTo>
                  <a:pt x="94" y="27"/>
                </a:lnTo>
                <a:lnTo>
                  <a:pt x="93" y="25"/>
                </a:lnTo>
                <a:lnTo>
                  <a:pt x="93" y="24"/>
                </a:lnTo>
                <a:lnTo>
                  <a:pt x="89" y="23"/>
                </a:lnTo>
                <a:lnTo>
                  <a:pt x="87" y="22"/>
                </a:lnTo>
                <a:lnTo>
                  <a:pt x="86" y="20"/>
                </a:lnTo>
                <a:lnTo>
                  <a:pt x="85" y="18"/>
                </a:lnTo>
                <a:lnTo>
                  <a:pt x="84" y="15"/>
                </a:lnTo>
                <a:lnTo>
                  <a:pt x="84" y="13"/>
                </a:lnTo>
                <a:lnTo>
                  <a:pt x="84" y="11"/>
                </a:lnTo>
                <a:lnTo>
                  <a:pt x="85" y="9"/>
                </a:lnTo>
                <a:lnTo>
                  <a:pt x="85" y="5"/>
                </a:lnTo>
                <a:lnTo>
                  <a:pt x="86" y="4"/>
                </a:lnTo>
                <a:lnTo>
                  <a:pt x="88" y="2"/>
                </a:lnTo>
                <a:lnTo>
                  <a:pt x="91" y="1"/>
                </a:lnTo>
                <a:lnTo>
                  <a:pt x="94" y="1"/>
                </a:lnTo>
                <a:lnTo>
                  <a:pt x="97" y="0"/>
                </a:lnTo>
                <a:lnTo>
                  <a:pt x="102" y="1"/>
                </a:lnTo>
                <a:lnTo>
                  <a:pt x="108" y="2"/>
                </a:lnTo>
                <a:lnTo>
                  <a:pt x="111" y="3"/>
                </a:lnTo>
                <a:lnTo>
                  <a:pt x="115" y="4"/>
                </a:lnTo>
                <a:lnTo>
                  <a:pt x="126" y="6"/>
                </a:lnTo>
                <a:lnTo>
                  <a:pt x="135" y="9"/>
                </a:lnTo>
                <a:lnTo>
                  <a:pt x="139" y="10"/>
                </a:lnTo>
                <a:lnTo>
                  <a:pt x="144" y="12"/>
                </a:lnTo>
                <a:lnTo>
                  <a:pt x="147" y="13"/>
                </a:lnTo>
                <a:lnTo>
                  <a:pt x="150" y="14"/>
                </a:lnTo>
                <a:lnTo>
                  <a:pt x="154" y="16"/>
                </a:lnTo>
                <a:lnTo>
                  <a:pt x="157" y="18"/>
                </a:lnTo>
                <a:lnTo>
                  <a:pt x="159" y="20"/>
                </a:lnTo>
                <a:lnTo>
                  <a:pt x="162" y="22"/>
                </a:lnTo>
                <a:lnTo>
                  <a:pt x="164" y="23"/>
                </a:lnTo>
                <a:lnTo>
                  <a:pt x="165" y="24"/>
                </a:lnTo>
                <a:lnTo>
                  <a:pt x="165" y="28"/>
                </a:lnTo>
                <a:lnTo>
                  <a:pt x="165" y="30"/>
                </a:lnTo>
                <a:lnTo>
                  <a:pt x="163" y="34"/>
                </a:lnTo>
                <a:lnTo>
                  <a:pt x="161" y="40"/>
                </a:lnTo>
                <a:lnTo>
                  <a:pt x="158" y="45"/>
                </a:lnTo>
                <a:lnTo>
                  <a:pt x="157" y="46"/>
                </a:lnTo>
                <a:lnTo>
                  <a:pt x="157" y="48"/>
                </a:lnTo>
                <a:lnTo>
                  <a:pt x="157" y="50"/>
                </a:lnTo>
                <a:lnTo>
                  <a:pt x="157" y="53"/>
                </a:lnTo>
                <a:lnTo>
                  <a:pt x="156" y="56"/>
                </a:lnTo>
                <a:lnTo>
                  <a:pt x="156" y="60"/>
                </a:lnTo>
                <a:lnTo>
                  <a:pt x="156" y="65"/>
                </a:lnTo>
                <a:lnTo>
                  <a:pt x="156" y="69"/>
                </a:lnTo>
                <a:lnTo>
                  <a:pt x="156" y="75"/>
                </a:lnTo>
                <a:lnTo>
                  <a:pt x="156" y="82"/>
                </a:lnTo>
                <a:lnTo>
                  <a:pt x="156" y="89"/>
                </a:lnTo>
                <a:lnTo>
                  <a:pt x="156" y="95"/>
                </a:lnTo>
                <a:lnTo>
                  <a:pt x="155" y="103"/>
                </a:lnTo>
                <a:lnTo>
                  <a:pt x="155" y="112"/>
                </a:lnTo>
                <a:lnTo>
                  <a:pt x="155" y="121"/>
                </a:lnTo>
                <a:lnTo>
                  <a:pt x="155" y="130"/>
                </a:lnTo>
                <a:lnTo>
                  <a:pt x="155" y="141"/>
                </a:lnTo>
                <a:lnTo>
                  <a:pt x="155" y="151"/>
                </a:lnTo>
                <a:lnTo>
                  <a:pt x="155" y="162"/>
                </a:lnTo>
                <a:lnTo>
                  <a:pt x="156" y="174"/>
                </a:lnTo>
                <a:lnTo>
                  <a:pt x="156" y="187"/>
                </a:lnTo>
                <a:lnTo>
                  <a:pt x="156" y="199"/>
                </a:lnTo>
                <a:lnTo>
                  <a:pt x="156" y="213"/>
                </a:lnTo>
                <a:lnTo>
                  <a:pt x="156" y="226"/>
                </a:lnTo>
                <a:lnTo>
                  <a:pt x="156" y="241"/>
                </a:lnTo>
                <a:lnTo>
                  <a:pt x="156" y="257"/>
                </a:lnTo>
                <a:lnTo>
                  <a:pt x="156" y="273"/>
                </a:lnTo>
                <a:lnTo>
                  <a:pt x="157" y="288"/>
                </a:lnTo>
                <a:lnTo>
                  <a:pt x="157" y="305"/>
                </a:lnTo>
                <a:lnTo>
                  <a:pt x="157" y="322"/>
                </a:lnTo>
                <a:lnTo>
                  <a:pt x="157" y="340"/>
                </a:lnTo>
                <a:lnTo>
                  <a:pt x="158" y="359"/>
                </a:lnTo>
                <a:lnTo>
                  <a:pt x="158" y="379"/>
                </a:lnTo>
                <a:lnTo>
                  <a:pt x="158" y="397"/>
                </a:lnTo>
                <a:lnTo>
                  <a:pt x="159" y="415"/>
                </a:lnTo>
                <a:lnTo>
                  <a:pt x="159" y="432"/>
                </a:lnTo>
                <a:lnTo>
                  <a:pt x="159" y="449"/>
                </a:lnTo>
                <a:lnTo>
                  <a:pt x="159" y="465"/>
                </a:lnTo>
                <a:lnTo>
                  <a:pt x="161" y="481"/>
                </a:lnTo>
                <a:lnTo>
                  <a:pt x="161" y="497"/>
                </a:lnTo>
                <a:lnTo>
                  <a:pt x="161" y="512"/>
                </a:lnTo>
                <a:lnTo>
                  <a:pt x="162" y="526"/>
                </a:lnTo>
                <a:lnTo>
                  <a:pt x="162" y="540"/>
                </a:lnTo>
                <a:lnTo>
                  <a:pt x="162" y="553"/>
                </a:lnTo>
                <a:lnTo>
                  <a:pt x="162" y="566"/>
                </a:lnTo>
                <a:lnTo>
                  <a:pt x="163" y="579"/>
                </a:lnTo>
                <a:lnTo>
                  <a:pt x="163" y="591"/>
                </a:lnTo>
                <a:lnTo>
                  <a:pt x="163" y="602"/>
                </a:lnTo>
                <a:lnTo>
                  <a:pt x="163" y="613"/>
                </a:lnTo>
                <a:lnTo>
                  <a:pt x="164" y="625"/>
                </a:lnTo>
                <a:lnTo>
                  <a:pt x="164" y="634"/>
                </a:lnTo>
                <a:lnTo>
                  <a:pt x="164" y="644"/>
                </a:lnTo>
                <a:lnTo>
                  <a:pt x="164" y="653"/>
                </a:lnTo>
                <a:lnTo>
                  <a:pt x="164" y="662"/>
                </a:lnTo>
                <a:lnTo>
                  <a:pt x="164" y="670"/>
                </a:lnTo>
                <a:lnTo>
                  <a:pt x="165" y="678"/>
                </a:lnTo>
                <a:lnTo>
                  <a:pt x="165" y="684"/>
                </a:lnTo>
                <a:lnTo>
                  <a:pt x="165" y="691"/>
                </a:lnTo>
                <a:lnTo>
                  <a:pt x="165" y="697"/>
                </a:lnTo>
                <a:lnTo>
                  <a:pt x="165" y="702"/>
                </a:lnTo>
                <a:lnTo>
                  <a:pt x="165" y="708"/>
                </a:lnTo>
                <a:lnTo>
                  <a:pt x="165" y="713"/>
                </a:lnTo>
                <a:lnTo>
                  <a:pt x="165" y="717"/>
                </a:lnTo>
                <a:lnTo>
                  <a:pt x="165" y="720"/>
                </a:lnTo>
                <a:lnTo>
                  <a:pt x="164" y="735"/>
                </a:lnTo>
                <a:lnTo>
                  <a:pt x="162" y="749"/>
                </a:lnTo>
                <a:lnTo>
                  <a:pt x="159" y="761"/>
                </a:lnTo>
                <a:lnTo>
                  <a:pt x="157" y="774"/>
                </a:lnTo>
                <a:lnTo>
                  <a:pt x="154" y="784"/>
                </a:lnTo>
                <a:lnTo>
                  <a:pt x="150" y="794"/>
                </a:lnTo>
                <a:lnTo>
                  <a:pt x="147" y="803"/>
                </a:lnTo>
                <a:lnTo>
                  <a:pt x="144" y="811"/>
                </a:lnTo>
                <a:lnTo>
                  <a:pt x="139" y="818"/>
                </a:lnTo>
                <a:lnTo>
                  <a:pt x="136" y="824"/>
                </a:lnTo>
                <a:lnTo>
                  <a:pt x="131" y="829"/>
                </a:lnTo>
                <a:lnTo>
                  <a:pt x="127" y="833"/>
                </a:lnTo>
                <a:lnTo>
                  <a:pt x="123" y="837"/>
                </a:lnTo>
                <a:lnTo>
                  <a:pt x="119" y="839"/>
                </a:lnTo>
                <a:lnTo>
                  <a:pt x="114" y="840"/>
                </a:lnTo>
                <a:lnTo>
                  <a:pt x="111" y="841"/>
                </a:lnTo>
                <a:lnTo>
                  <a:pt x="106" y="840"/>
                </a:lnTo>
                <a:lnTo>
                  <a:pt x="104" y="839"/>
                </a:lnTo>
                <a:lnTo>
                  <a:pt x="101" y="838"/>
                </a:lnTo>
                <a:lnTo>
                  <a:pt x="99" y="836"/>
                </a:lnTo>
                <a:lnTo>
                  <a:pt x="97" y="832"/>
                </a:lnTo>
                <a:lnTo>
                  <a:pt x="95" y="828"/>
                </a:lnTo>
                <a:lnTo>
                  <a:pt x="94" y="823"/>
                </a:lnTo>
                <a:lnTo>
                  <a:pt x="93" y="818"/>
                </a:lnTo>
                <a:lnTo>
                  <a:pt x="91" y="811"/>
                </a:lnTo>
                <a:lnTo>
                  <a:pt x="87" y="805"/>
                </a:lnTo>
                <a:lnTo>
                  <a:pt x="86" y="803"/>
                </a:lnTo>
                <a:lnTo>
                  <a:pt x="84" y="799"/>
                </a:lnTo>
                <a:lnTo>
                  <a:pt x="80" y="797"/>
                </a:lnTo>
                <a:lnTo>
                  <a:pt x="78" y="794"/>
                </a:lnTo>
                <a:lnTo>
                  <a:pt x="75" y="792"/>
                </a:lnTo>
                <a:lnTo>
                  <a:pt x="71" y="788"/>
                </a:lnTo>
                <a:lnTo>
                  <a:pt x="68" y="786"/>
                </a:lnTo>
                <a:lnTo>
                  <a:pt x="65" y="783"/>
                </a:lnTo>
                <a:lnTo>
                  <a:pt x="60" y="780"/>
                </a:lnTo>
                <a:lnTo>
                  <a:pt x="56" y="777"/>
                </a:lnTo>
                <a:lnTo>
                  <a:pt x="50" y="774"/>
                </a:lnTo>
                <a:lnTo>
                  <a:pt x="46" y="770"/>
                </a:lnTo>
                <a:lnTo>
                  <a:pt x="39" y="768"/>
                </a:lnTo>
                <a:lnTo>
                  <a:pt x="33" y="764"/>
                </a:lnTo>
                <a:lnTo>
                  <a:pt x="29" y="762"/>
                </a:lnTo>
                <a:lnTo>
                  <a:pt x="24" y="759"/>
                </a:lnTo>
                <a:lnTo>
                  <a:pt x="20" y="757"/>
                </a:lnTo>
                <a:lnTo>
                  <a:pt x="16" y="754"/>
                </a:lnTo>
                <a:lnTo>
                  <a:pt x="13" y="752"/>
                </a:lnTo>
                <a:lnTo>
                  <a:pt x="9" y="751"/>
                </a:lnTo>
                <a:lnTo>
                  <a:pt x="7" y="749"/>
                </a:lnTo>
                <a:lnTo>
                  <a:pt x="5" y="748"/>
                </a:lnTo>
                <a:lnTo>
                  <a:pt x="4" y="745"/>
                </a:lnTo>
                <a:lnTo>
                  <a:pt x="2" y="744"/>
                </a:lnTo>
                <a:lnTo>
                  <a:pt x="2" y="743"/>
                </a:lnTo>
                <a:lnTo>
                  <a:pt x="0" y="742"/>
                </a:lnTo>
                <a:lnTo>
                  <a:pt x="0" y="741"/>
                </a:lnTo>
                <a:lnTo>
                  <a:pt x="2" y="741"/>
                </a:lnTo>
                <a:lnTo>
                  <a:pt x="3" y="740"/>
                </a:lnTo>
                <a:lnTo>
                  <a:pt x="6" y="739"/>
                </a:lnTo>
                <a:lnTo>
                  <a:pt x="9" y="739"/>
                </a:lnTo>
                <a:lnTo>
                  <a:pt x="13" y="739"/>
                </a:lnTo>
                <a:lnTo>
                  <a:pt x="18" y="739"/>
                </a:lnTo>
                <a:lnTo>
                  <a:pt x="22" y="739"/>
                </a:lnTo>
                <a:lnTo>
                  <a:pt x="25" y="739"/>
                </a:lnTo>
                <a:lnTo>
                  <a:pt x="29" y="739"/>
                </a:lnTo>
                <a:lnTo>
                  <a:pt x="33" y="740"/>
                </a:lnTo>
                <a:lnTo>
                  <a:pt x="37" y="740"/>
                </a:lnTo>
                <a:lnTo>
                  <a:pt x="41" y="741"/>
                </a:lnTo>
                <a:lnTo>
                  <a:pt x="49" y="742"/>
                </a:lnTo>
                <a:lnTo>
                  <a:pt x="57" y="742"/>
                </a:lnTo>
                <a:lnTo>
                  <a:pt x="64" y="743"/>
                </a:lnTo>
                <a:lnTo>
                  <a:pt x="69" y="743"/>
                </a:lnTo>
                <a:lnTo>
                  <a:pt x="75" y="744"/>
                </a:lnTo>
                <a:lnTo>
                  <a:pt x="79" y="744"/>
                </a:lnTo>
                <a:lnTo>
                  <a:pt x="85" y="744"/>
                </a:lnTo>
                <a:lnTo>
                  <a:pt x="88" y="744"/>
                </a:lnTo>
                <a:lnTo>
                  <a:pt x="93" y="744"/>
                </a:lnTo>
                <a:lnTo>
                  <a:pt x="96" y="743"/>
                </a:lnTo>
                <a:lnTo>
                  <a:pt x="100" y="743"/>
                </a:lnTo>
                <a:lnTo>
                  <a:pt x="102" y="742"/>
                </a:lnTo>
                <a:lnTo>
                  <a:pt x="105" y="741"/>
                </a:lnTo>
                <a:lnTo>
                  <a:pt x="108" y="740"/>
                </a:lnTo>
                <a:lnTo>
                  <a:pt x="109" y="739"/>
                </a:lnTo>
                <a:lnTo>
                  <a:pt x="111" y="737"/>
                </a:lnTo>
                <a:lnTo>
                  <a:pt x="111" y="736"/>
                </a:lnTo>
                <a:lnTo>
                  <a:pt x="112" y="734"/>
                </a:lnTo>
                <a:lnTo>
                  <a:pt x="113" y="731"/>
                </a:lnTo>
                <a:lnTo>
                  <a:pt x="113" y="727"/>
                </a:lnTo>
                <a:lnTo>
                  <a:pt x="114" y="723"/>
                </a:lnTo>
                <a:lnTo>
                  <a:pt x="114" y="717"/>
                </a:lnTo>
                <a:lnTo>
                  <a:pt x="115" y="710"/>
                </a:lnTo>
                <a:lnTo>
                  <a:pt x="115" y="702"/>
                </a:lnTo>
                <a:lnTo>
                  <a:pt x="117" y="695"/>
                </a:lnTo>
                <a:lnTo>
                  <a:pt x="117" y="684"/>
                </a:lnTo>
                <a:lnTo>
                  <a:pt x="117" y="674"/>
                </a:lnTo>
                <a:lnTo>
                  <a:pt x="118" y="663"/>
                </a:lnTo>
                <a:lnTo>
                  <a:pt x="118" y="652"/>
                </a:lnTo>
                <a:lnTo>
                  <a:pt x="118" y="638"/>
                </a:lnTo>
                <a:lnTo>
                  <a:pt x="118" y="625"/>
                </a:lnTo>
                <a:lnTo>
                  <a:pt x="118" y="610"/>
                </a:lnTo>
                <a:lnTo>
                  <a:pt x="118" y="610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0"/>
          <p:cNvSpPr>
            <a:spLocks/>
          </p:cNvSpPr>
          <p:nvPr/>
        </p:nvSpPr>
        <p:spPr bwMode="auto">
          <a:xfrm>
            <a:off x="4181305" y="1475704"/>
            <a:ext cx="88704" cy="163024"/>
          </a:xfrm>
          <a:custGeom>
            <a:avLst/>
            <a:gdLst>
              <a:gd name="T0" fmla="*/ 54 w 74"/>
              <a:gd name="T1" fmla="*/ 16 h 136"/>
              <a:gd name="T2" fmla="*/ 59 w 74"/>
              <a:gd name="T3" fmla="*/ 32 h 136"/>
              <a:gd name="T4" fmla="*/ 62 w 74"/>
              <a:gd name="T5" fmla="*/ 46 h 136"/>
              <a:gd name="T6" fmla="*/ 65 w 74"/>
              <a:gd name="T7" fmla="*/ 58 h 136"/>
              <a:gd name="T8" fmla="*/ 69 w 74"/>
              <a:gd name="T9" fmla="*/ 75 h 136"/>
              <a:gd name="T10" fmla="*/ 73 w 74"/>
              <a:gd name="T11" fmla="*/ 94 h 136"/>
              <a:gd name="T12" fmla="*/ 74 w 74"/>
              <a:gd name="T13" fmla="*/ 106 h 136"/>
              <a:gd name="T14" fmla="*/ 74 w 74"/>
              <a:gd name="T15" fmla="*/ 114 h 136"/>
              <a:gd name="T16" fmla="*/ 73 w 74"/>
              <a:gd name="T17" fmla="*/ 120 h 136"/>
              <a:gd name="T18" fmla="*/ 72 w 74"/>
              <a:gd name="T19" fmla="*/ 126 h 136"/>
              <a:gd name="T20" fmla="*/ 70 w 74"/>
              <a:gd name="T21" fmla="*/ 131 h 136"/>
              <a:gd name="T22" fmla="*/ 66 w 74"/>
              <a:gd name="T23" fmla="*/ 135 h 136"/>
              <a:gd name="T24" fmla="*/ 62 w 74"/>
              <a:gd name="T25" fmla="*/ 136 h 136"/>
              <a:gd name="T26" fmla="*/ 59 w 74"/>
              <a:gd name="T27" fmla="*/ 136 h 136"/>
              <a:gd name="T28" fmla="*/ 56 w 74"/>
              <a:gd name="T29" fmla="*/ 132 h 136"/>
              <a:gd name="T30" fmla="*/ 52 w 74"/>
              <a:gd name="T31" fmla="*/ 129 h 136"/>
              <a:gd name="T32" fmla="*/ 48 w 74"/>
              <a:gd name="T33" fmla="*/ 122 h 136"/>
              <a:gd name="T34" fmla="*/ 45 w 74"/>
              <a:gd name="T35" fmla="*/ 116 h 136"/>
              <a:gd name="T36" fmla="*/ 40 w 74"/>
              <a:gd name="T37" fmla="*/ 105 h 136"/>
              <a:gd name="T38" fmla="*/ 36 w 74"/>
              <a:gd name="T39" fmla="*/ 95 h 136"/>
              <a:gd name="T40" fmla="*/ 30 w 74"/>
              <a:gd name="T41" fmla="*/ 78 h 136"/>
              <a:gd name="T42" fmla="*/ 22 w 74"/>
              <a:gd name="T43" fmla="*/ 58 h 136"/>
              <a:gd name="T44" fmla="*/ 15 w 74"/>
              <a:gd name="T45" fmla="*/ 42 h 136"/>
              <a:gd name="T46" fmla="*/ 10 w 74"/>
              <a:gd name="T47" fmla="*/ 32 h 136"/>
              <a:gd name="T48" fmla="*/ 7 w 74"/>
              <a:gd name="T49" fmla="*/ 28 h 136"/>
              <a:gd name="T50" fmla="*/ 3 w 74"/>
              <a:gd name="T51" fmla="*/ 22 h 136"/>
              <a:gd name="T52" fmla="*/ 0 w 74"/>
              <a:gd name="T53" fmla="*/ 14 h 136"/>
              <a:gd name="T54" fmla="*/ 1 w 74"/>
              <a:gd name="T55" fmla="*/ 8 h 136"/>
              <a:gd name="T56" fmla="*/ 6 w 74"/>
              <a:gd name="T57" fmla="*/ 4 h 136"/>
              <a:gd name="T58" fmla="*/ 12 w 74"/>
              <a:gd name="T59" fmla="*/ 0 h 136"/>
              <a:gd name="T60" fmla="*/ 20 w 74"/>
              <a:gd name="T61" fmla="*/ 0 h 136"/>
              <a:gd name="T62" fmla="*/ 31 w 74"/>
              <a:gd name="T63" fmla="*/ 3 h 136"/>
              <a:gd name="T64" fmla="*/ 45 w 74"/>
              <a:gd name="T65" fmla="*/ 6 h 136"/>
              <a:gd name="T66" fmla="*/ 53 w 74"/>
              <a:gd name="T67" fmla="*/ 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" h="136">
                <a:moveTo>
                  <a:pt x="53" y="8"/>
                </a:moveTo>
                <a:lnTo>
                  <a:pt x="54" y="16"/>
                </a:lnTo>
                <a:lnTo>
                  <a:pt x="56" y="24"/>
                </a:lnTo>
                <a:lnTo>
                  <a:pt x="59" y="32"/>
                </a:lnTo>
                <a:lnTo>
                  <a:pt x="60" y="39"/>
                </a:lnTo>
                <a:lnTo>
                  <a:pt x="62" y="46"/>
                </a:lnTo>
                <a:lnTo>
                  <a:pt x="63" y="52"/>
                </a:lnTo>
                <a:lnTo>
                  <a:pt x="65" y="58"/>
                </a:lnTo>
                <a:lnTo>
                  <a:pt x="66" y="64"/>
                </a:lnTo>
                <a:lnTo>
                  <a:pt x="69" y="75"/>
                </a:lnTo>
                <a:lnTo>
                  <a:pt x="71" y="85"/>
                </a:lnTo>
                <a:lnTo>
                  <a:pt x="73" y="94"/>
                </a:lnTo>
                <a:lnTo>
                  <a:pt x="74" y="102"/>
                </a:lnTo>
                <a:lnTo>
                  <a:pt x="74" y="106"/>
                </a:lnTo>
                <a:lnTo>
                  <a:pt x="74" y="110"/>
                </a:lnTo>
                <a:lnTo>
                  <a:pt x="74" y="114"/>
                </a:lnTo>
                <a:lnTo>
                  <a:pt x="74" y="118"/>
                </a:lnTo>
                <a:lnTo>
                  <a:pt x="73" y="120"/>
                </a:lnTo>
                <a:lnTo>
                  <a:pt x="73" y="123"/>
                </a:lnTo>
                <a:lnTo>
                  <a:pt x="72" y="126"/>
                </a:lnTo>
                <a:lnTo>
                  <a:pt x="72" y="128"/>
                </a:lnTo>
                <a:lnTo>
                  <a:pt x="70" y="131"/>
                </a:lnTo>
                <a:lnTo>
                  <a:pt x="69" y="134"/>
                </a:lnTo>
                <a:lnTo>
                  <a:pt x="66" y="135"/>
                </a:lnTo>
                <a:lnTo>
                  <a:pt x="63" y="136"/>
                </a:lnTo>
                <a:lnTo>
                  <a:pt x="62" y="136"/>
                </a:lnTo>
                <a:lnTo>
                  <a:pt x="61" y="136"/>
                </a:lnTo>
                <a:lnTo>
                  <a:pt x="59" y="136"/>
                </a:lnTo>
                <a:lnTo>
                  <a:pt x="57" y="135"/>
                </a:lnTo>
                <a:lnTo>
                  <a:pt x="56" y="132"/>
                </a:lnTo>
                <a:lnTo>
                  <a:pt x="54" y="131"/>
                </a:lnTo>
                <a:lnTo>
                  <a:pt x="52" y="129"/>
                </a:lnTo>
                <a:lnTo>
                  <a:pt x="51" y="126"/>
                </a:lnTo>
                <a:lnTo>
                  <a:pt x="48" y="122"/>
                </a:lnTo>
                <a:lnTo>
                  <a:pt x="46" y="119"/>
                </a:lnTo>
                <a:lnTo>
                  <a:pt x="45" y="116"/>
                </a:lnTo>
                <a:lnTo>
                  <a:pt x="43" y="111"/>
                </a:lnTo>
                <a:lnTo>
                  <a:pt x="40" y="105"/>
                </a:lnTo>
                <a:lnTo>
                  <a:pt x="38" y="101"/>
                </a:lnTo>
                <a:lnTo>
                  <a:pt x="36" y="95"/>
                </a:lnTo>
                <a:lnTo>
                  <a:pt x="35" y="88"/>
                </a:lnTo>
                <a:lnTo>
                  <a:pt x="30" y="78"/>
                </a:lnTo>
                <a:lnTo>
                  <a:pt x="26" y="67"/>
                </a:lnTo>
                <a:lnTo>
                  <a:pt x="22" y="58"/>
                </a:lnTo>
                <a:lnTo>
                  <a:pt x="18" y="49"/>
                </a:lnTo>
                <a:lnTo>
                  <a:pt x="15" y="42"/>
                </a:lnTo>
                <a:lnTo>
                  <a:pt x="11" y="35"/>
                </a:lnTo>
                <a:lnTo>
                  <a:pt x="10" y="32"/>
                </a:lnTo>
                <a:lnTo>
                  <a:pt x="8" y="30"/>
                </a:lnTo>
                <a:lnTo>
                  <a:pt x="7" y="28"/>
                </a:lnTo>
                <a:lnTo>
                  <a:pt x="6" y="25"/>
                </a:lnTo>
                <a:lnTo>
                  <a:pt x="3" y="22"/>
                </a:lnTo>
                <a:lnTo>
                  <a:pt x="1" y="17"/>
                </a:lnTo>
                <a:lnTo>
                  <a:pt x="0" y="14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6" y="4"/>
                </a:lnTo>
                <a:lnTo>
                  <a:pt x="9" y="2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6" y="2"/>
                </a:lnTo>
                <a:lnTo>
                  <a:pt x="31" y="3"/>
                </a:lnTo>
                <a:lnTo>
                  <a:pt x="37" y="4"/>
                </a:lnTo>
                <a:lnTo>
                  <a:pt x="45" y="6"/>
                </a:lnTo>
                <a:lnTo>
                  <a:pt x="53" y="8"/>
                </a:lnTo>
                <a:lnTo>
                  <a:pt x="53" y="8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1"/>
          <p:cNvSpPr>
            <a:spLocks/>
          </p:cNvSpPr>
          <p:nvPr/>
        </p:nvSpPr>
        <p:spPr bwMode="auto">
          <a:xfrm>
            <a:off x="4256823" y="1538037"/>
            <a:ext cx="432733" cy="80314"/>
          </a:xfrm>
          <a:custGeom>
            <a:avLst/>
            <a:gdLst>
              <a:gd name="T0" fmla="*/ 284 w 361"/>
              <a:gd name="T1" fmla="*/ 31 h 67"/>
              <a:gd name="T2" fmla="*/ 267 w 361"/>
              <a:gd name="T3" fmla="*/ 34 h 67"/>
              <a:gd name="T4" fmla="*/ 245 w 361"/>
              <a:gd name="T5" fmla="*/ 36 h 67"/>
              <a:gd name="T6" fmla="*/ 219 w 361"/>
              <a:gd name="T7" fmla="*/ 39 h 67"/>
              <a:gd name="T8" fmla="*/ 196 w 361"/>
              <a:gd name="T9" fmla="*/ 41 h 67"/>
              <a:gd name="T10" fmla="*/ 179 w 361"/>
              <a:gd name="T11" fmla="*/ 43 h 67"/>
              <a:gd name="T12" fmla="*/ 159 w 361"/>
              <a:gd name="T13" fmla="*/ 45 h 67"/>
              <a:gd name="T14" fmla="*/ 136 w 361"/>
              <a:gd name="T15" fmla="*/ 48 h 67"/>
              <a:gd name="T16" fmla="*/ 112 w 361"/>
              <a:gd name="T17" fmla="*/ 51 h 67"/>
              <a:gd name="T18" fmla="*/ 83 w 361"/>
              <a:gd name="T19" fmla="*/ 56 h 67"/>
              <a:gd name="T20" fmla="*/ 52 w 361"/>
              <a:gd name="T21" fmla="*/ 60 h 67"/>
              <a:gd name="T22" fmla="*/ 18 w 361"/>
              <a:gd name="T23" fmla="*/ 65 h 67"/>
              <a:gd name="T24" fmla="*/ 0 w 361"/>
              <a:gd name="T25" fmla="*/ 36 h 67"/>
              <a:gd name="T26" fmla="*/ 9 w 361"/>
              <a:gd name="T27" fmla="*/ 36 h 67"/>
              <a:gd name="T28" fmla="*/ 21 w 361"/>
              <a:gd name="T29" fmla="*/ 35 h 67"/>
              <a:gd name="T30" fmla="*/ 37 w 361"/>
              <a:gd name="T31" fmla="*/ 34 h 67"/>
              <a:gd name="T32" fmla="*/ 58 w 361"/>
              <a:gd name="T33" fmla="*/ 32 h 67"/>
              <a:gd name="T34" fmla="*/ 81 w 361"/>
              <a:gd name="T35" fmla="*/ 29 h 67"/>
              <a:gd name="T36" fmla="*/ 107 w 361"/>
              <a:gd name="T37" fmla="*/ 25 h 67"/>
              <a:gd name="T38" fmla="*/ 138 w 361"/>
              <a:gd name="T39" fmla="*/ 22 h 67"/>
              <a:gd name="T40" fmla="*/ 171 w 361"/>
              <a:gd name="T41" fmla="*/ 16 h 67"/>
              <a:gd name="T42" fmla="*/ 204 w 361"/>
              <a:gd name="T43" fmla="*/ 13 h 67"/>
              <a:gd name="T44" fmla="*/ 233 w 361"/>
              <a:gd name="T45" fmla="*/ 9 h 67"/>
              <a:gd name="T46" fmla="*/ 259 w 361"/>
              <a:gd name="T47" fmla="*/ 7 h 67"/>
              <a:gd name="T48" fmla="*/ 281 w 361"/>
              <a:gd name="T49" fmla="*/ 5 h 67"/>
              <a:gd name="T50" fmla="*/ 300 w 361"/>
              <a:gd name="T51" fmla="*/ 3 h 67"/>
              <a:gd name="T52" fmla="*/ 315 w 361"/>
              <a:gd name="T53" fmla="*/ 1 h 67"/>
              <a:gd name="T54" fmla="*/ 327 w 361"/>
              <a:gd name="T55" fmla="*/ 0 h 67"/>
              <a:gd name="T56" fmla="*/ 336 w 361"/>
              <a:gd name="T57" fmla="*/ 0 h 67"/>
              <a:gd name="T58" fmla="*/ 347 w 361"/>
              <a:gd name="T59" fmla="*/ 0 h 67"/>
              <a:gd name="T60" fmla="*/ 355 w 361"/>
              <a:gd name="T61" fmla="*/ 3 h 67"/>
              <a:gd name="T62" fmla="*/ 360 w 361"/>
              <a:gd name="T63" fmla="*/ 6 h 67"/>
              <a:gd name="T64" fmla="*/ 361 w 361"/>
              <a:gd name="T65" fmla="*/ 10 h 67"/>
              <a:gd name="T66" fmla="*/ 360 w 361"/>
              <a:gd name="T67" fmla="*/ 16 h 67"/>
              <a:gd name="T68" fmla="*/ 356 w 361"/>
              <a:gd name="T69" fmla="*/ 21 h 67"/>
              <a:gd name="T70" fmla="*/ 351 w 361"/>
              <a:gd name="T71" fmla="*/ 23 h 67"/>
              <a:gd name="T72" fmla="*/ 343 w 361"/>
              <a:gd name="T73" fmla="*/ 23 h 67"/>
              <a:gd name="T74" fmla="*/ 334 w 361"/>
              <a:gd name="T75" fmla="*/ 25 h 67"/>
              <a:gd name="T76" fmla="*/ 321 w 361"/>
              <a:gd name="T77" fmla="*/ 26 h 67"/>
              <a:gd name="T78" fmla="*/ 308 w 361"/>
              <a:gd name="T79" fmla="*/ 29 h 67"/>
              <a:gd name="T80" fmla="*/ 292 w 361"/>
              <a:gd name="T81" fmla="*/ 3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61" h="67">
                <a:moveTo>
                  <a:pt x="292" y="30"/>
                </a:moveTo>
                <a:lnTo>
                  <a:pt x="284" y="31"/>
                </a:lnTo>
                <a:lnTo>
                  <a:pt x="276" y="33"/>
                </a:lnTo>
                <a:lnTo>
                  <a:pt x="267" y="34"/>
                </a:lnTo>
                <a:lnTo>
                  <a:pt x="256" y="35"/>
                </a:lnTo>
                <a:lnTo>
                  <a:pt x="245" y="36"/>
                </a:lnTo>
                <a:lnTo>
                  <a:pt x="232" y="38"/>
                </a:lnTo>
                <a:lnTo>
                  <a:pt x="219" y="39"/>
                </a:lnTo>
                <a:lnTo>
                  <a:pt x="204" y="40"/>
                </a:lnTo>
                <a:lnTo>
                  <a:pt x="196" y="41"/>
                </a:lnTo>
                <a:lnTo>
                  <a:pt x="188" y="42"/>
                </a:lnTo>
                <a:lnTo>
                  <a:pt x="179" y="43"/>
                </a:lnTo>
                <a:lnTo>
                  <a:pt x="169" y="44"/>
                </a:lnTo>
                <a:lnTo>
                  <a:pt x="159" y="45"/>
                </a:lnTo>
                <a:lnTo>
                  <a:pt x="148" y="47"/>
                </a:lnTo>
                <a:lnTo>
                  <a:pt x="136" y="48"/>
                </a:lnTo>
                <a:lnTo>
                  <a:pt x="124" y="50"/>
                </a:lnTo>
                <a:lnTo>
                  <a:pt x="112" y="51"/>
                </a:lnTo>
                <a:lnTo>
                  <a:pt x="98" y="53"/>
                </a:lnTo>
                <a:lnTo>
                  <a:pt x="83" y="56"/>
                </a:lnTo>
                <a:lnTo>
                  <a:pt x="68" y="58"/>
                </a:lnTo>
                <a:lnTo>
                  <a:pt x="52" y="60"/>
                </a:lnTo>
                <a:lnTo>
                  <a:pt x="36" y="62"/>
                </a:lnTo>
                <a:lnTo>
                  <a:pt x="18" y="65"/>
                </a:lnTo>
                <a:lnTo>
                  <a:pt x="0" y="67"/>
                </a:lnTo>
                <a:lnTo>
                  <a:pt x="0" y="36"/>
                </a:lnTo>
                <a:lnTo>
                  <a:pt x="5" y="36"/>
                </a:lnTo>
                <a:lnTo>
                  <a:pt x="9" y="36"/>
                </a:lnTo>
                <a:lnTo>
                  <a:pt x="15" y="36"/>
                </a:lnTo>
                <a:lnTo>
                  <a:pt x="21" y="35"/>
                </a:lnTo>
                <a:lnTo>
                  <a:pt x="29" y="35"/>
                </a:lnTo>
                <a:lnTo>
                  <a:pt x="37" y="34"/>
                </a:lnTo>
                <a:lnTo>
                  <a:pt x="47" y="33"/>
                </a:lnTo>
                <a:lnTo>
                  <a:pt x="58" y="32"/>
                </a:lnTo>
                <a:lnTo>
                  <a:pt x="69" y="31"/>
                </a:lnTo>
                <a:lnTo>
                  <a:pt x="81" y="29"/>
                </a:lnTo>
                <a:lnTo>
                  <a:pt x="94" y="27"/>
                </a:lnTo>
                <a:lnTo>
                  <a:pt x="107" y="25"/>
                </a:lnTo>
                <a:lnTo>
                  <a:pt x="123" y="24"/>
                </a:lnTo>
                <a:lnTo>
                  <a:pt x="138" y="22"/>
                </a:lnTo>
                <a:lnTo>
                  <a:pt x="154" y="20"/>
                </a:lnTo>
                <a:lnTo>
                  <a:pt x="171" y="16"/>
                </a:lnTo>
                <a:lnTo>
                  <a:pt x="188" y="15"/>
                </a:lnTo>
                <a:lnTo>
                  <a:pt x="204" y="13"/>
                </a:lnTo>
                <a:lnTo>
                  <a:pt x="219" y="12"/>
                </a:lnTo>
                <a:lnTo>
                  <a:pt x="233" y="9"/>
                </a:lnTo>
                <a:lnTo>
                  <a:pt x="247" y="8"/>
                </a:lnTo>
                <a:lnTo>
                  <a:pt x="259" y="7"/>
                </a:lnTo>
                <a:lnTo>
                  <a:pt x="271" y="6"/>
                </a:lnTo>
                <a:lnTo>
                  <a:pt x="281" y="5"/>
                </a:lnTo>
                <a:lnTo>
                  <a:pt x="291" y="4"/>
                </a:lnTo>
                <a:lnTo>
                  <a:pt x="300" y="3"/>
                </a:lnTo>
                <a:lnTo>
                  <a:pt x="308" y="1"/>
                </a:lnTo>
                <a:lnTo>
                  <a:pt x="315" y="1"/>
                </a:lnTo>
                <a:lnTo>
                  <a:pt x="321" y="0"/>
                </a:lnTo>
                <a:lnTo>
                  <a:pt x="327" y="0"/>
                </a:lnTo>
                <a:lnTo>
                  <a:pt x="331" y="0"/>
                </a:lnTo>
                <a:lnTo>
                  <a:pt x="336" y="0"/>
                </a:lnTo>
                <a:lnTo>
                  <a:pt x="342" y="0"/>
                </a:lnTo>
                <a:lnTo>
                  <a:pt x="347" y="0"/>
                </a:lnTo>
                <a:lnTo>
                  <a:pt x="352" y="1"/>
                </a:lnTo>
                <a:lnTo>
                  <a:pt x="355" y="3"/>
                </a:lnTo>
                <a:lnTo>
                  <a:pt x="357" y="4"/>
                </a:lnTo>
                <a:lnTo>
                  <a:pt x="360" y="6"/>
                </a:lnTo>
                <a:lnTo>
                  <a:pt x="361" y="7"/>
                </a:lnTo>
                <a:lnTo>
                  <a:pt x="361" y="10"/>
                </a:lnTo>
                <a:lnTo>
                  <a:pt x="361" y="14"/>
                </a:lnTo>
                <a:lnTo>
                  <a:pt x="360" y="16"/>
                </a:lnTo>
                <a:lnTo>
                  <a:pt x="358" y="18"/>
                </a:lnTo>
                <a:lnTo>
                  <a:pt x="356" y="21"/>
                </a:lnTo>
                <a:lnTo>
                  <a:pt x="353" y="22"/>
                </a:lnTo>
                <a:lnTo>
                  <a:pt x="351" y="23"/>
                </a:lnTo>
                <a:lnTo>
                  <a:pt x="347" y="23"/>
                </a:lnTo>
                <a:lnTo>
                  <a:pt x="343" y="23"/>
                </a:lnTo>
                <a:lnTo>
                  <a:pt x="338" y="24"/>
                </a:lnTo>
                <a:lnTo>
                  <a:pt x="334" y="25"/>
                </a:lnTo>
                <a:lnTo>
                  <a:pt x="328" y="26"/>
                </a:lnTo>
                <a:lnTo>
                  <a:pt x="321" y="26"/>
                </a:lnTo>
                <a:lnTo>
                  <a:pt x="315" y="27"/>
                </a:lnTo>
                <a:lnTo>
                  <a:pt x="308" y="29"/>
                </a:lnTo>
                <a:lnTo>
                  <a:pt x="300" y="29"/>
                </a:lnTo>
                <a:lnTo>
                  <a:pt x="292" y="30"/>
                </a:lnTo>
                <a:lnTo>
                  <a:pt x="292" y="30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2"/>
          <p:cNvSpPr>
            <a:spLocks/>
          </p:cNvSpPr>
          <p:nvPr/>
        </p:nvSpPr>
        <p:spPr bwMode="auto">
          <a:xfrm>
            <a:off x="4030268" y="1716643"/>
            <a:ext cx="903824" cy="130659"/>
          </a:xfrm>
          <a:custGeom>
            <a:avLst/>
            <a:gdLst>
              <a:gd name="T0" fmla="*/ 670 w 754"/>
              <a:gd name="T1" fmla="*/ 0 h 109"/>
              <a:gd name="T2" fmla="*/ 694 w 754"/>
              <a:gd name="T3" fmla="*/ 3 h 109"/>
              <a:gd name="T4" fmla="*/ 721 w 754"/>
              <a:gd name="T5" fmla="*/ 12 h 109"/>
              <a:gd name="T6" fmla="*/ 741 w 754"/>
              <a:gd name="T7" fmla="*/ 22 h 109"/>
              <a:gd name="T8" fmla="*/ 752 w 754"/>
              <a:gd name="T9" fmla="*/ 30 h 109"/>
              <a:gd name="T10" fmla="*/ 754 w 754"/>
              <a:gd name="T11" fmla="*/ 36 h 109"/>
              <a:gd name="T12" fmla="*/ 747 w 754"/>
              <a:gd name="T13" fmla="*/ 41 h 109"/>
              <a:gd name="T14" fmla="*/ 733 w 754"/>
              <a:gd name="T15" fmla="*/ 44 h 109"/>
              <a:gd name="T16" fmla="*/ 712 w 754"/>
              <a:gd name="T17" fmla="*/ 47 h 109"/>
              <a:gd name="T18" fmla="*/ 684 w 754"/>
              <a:gd name="T19" fmla="*/ 48 h 109"/>
              <a:gd name="T20" fmla="*/ 649 w 754"/>
              <a:gd name="T21" fmla="*/ 49 h 109"/>
              <a:gd name="T22" fmla="*/ 571 w 754"/>
              <a:gd name="T23" fmla="*/ 50 h 109"/>
              <a:gd name="T24" fmla="*/ 501 w 754"/>
              <a:gd name="T25" fmla="*/ 52 h 109"/>
              <a:gd name="T26" fmla="*/ 377 w 754"/>
              <a:gd name="T27" fmla="*/ 65 h 109"/>
              <a:gd name="T28" fmla="*/ 254 w 754"/>
              <a:gd name="T29" fmla="*/ 80 h 109"/>
              <a:gd name="T30" fmla="*/ 197 w 754"/>
              <a:gd name="T31" fmla="*/ 87 h 109"/>
              <a:gd name="T32" fmla="*/ 142 w 754"/>
              <a:gd name="T33" fmla="*/ 95 h 109"/>
              <a:gd name="T34" fmla="*/ 118 w 754"/>
              <a:gd name="T35" fmla="*/ 101 h 109"/>
              <a:gd name="T36" fmla="*/ 98 w 754"/>
              <a:gd name="T37" fmla="*/ 104 h 109"/>
              <a:gd name="T38" fmla="*/ 82 w 754"/>
              <a:gd name="T39" fmla="*/ 106 h 109"/>
              <a:gd name="T40" fmla="*/ 71 w 754"/>
              <a:gd name="T41" fmla="*/ 107 h 109"/>
              <a:gd name="T42" fmla="*/ 64 w 754"/>
              <a:gd name="T43" fmla="*/ 109 h 109"/>
              <a:gd name="T44" fmla="*/ 56 w 754"/>
              <a:gd name="T45" fmla="*/ 107 h 109"/>
              <a:gd name="T46" fmla="*/ 44 w 754"/>
              <a:gd name="T47" fmla="*/ 104 h 109"/>
              <a:gd name="T48" fmla="*/ 26 w 754"/>
              <a:gd name="T49" fmla="*/ 95 h 109"/>
              <a:gd name="T50" fmla="*/ 10 w 754"/>
              <a:gd name="T51" fmla="*/ 87 h 109"/>
              <a:gd name="T52" fmla="*/ 2 w 754"/>
              <a:gd name="T53" fmla="*/ 80 h 109"/>
              <a:gd name="T54" fmla="*/ 0 w 754"/>
              <a:gd name="T55" fmla="*/ 75 h 109"/>
              <a:gd name="T56" fmla="*/ 0 w 754"/>
              <a:gd name="T57" fmla="*/ 72 h 109"/>
              <a:gd name="T58" fmla="*/ 4 w 754"/>
              <a:gd name="T59" fmla="*/ 71 h 109"/>
              <a:gd name="T60" fmla="*/ 10 w 754"/>
              <a:gd name="T61" fmla="*/ 69 h 109"/>
              <a:gd name="T62" fmla="*/ 20 w 754"/>
              <a:gd name="T63" fmla="*/ 69 h 109"/>
              <a:gd name="T64" fmla="*/ 33 w 754"/>
              <a:gd name="T65" fmla="*/ 68 h 109"/>
              <a:gd name="T66" fmla="*/ 50 w 754"/>
              <a:gd name="T67" fmla="*/ 68 h 109"/>
              <a:gd name="T68" fmla="*/ 63 w 754"/>
              <a:gd name="T69" fmla="*/ 67 h 109"/>
              <a:gd name="T70" fmla="*/ 77 w 754"/>
              <a:gd name="T71" fmla="*/ 66 h 109"/>
              <a:gd name="T72" fmla="*/ 95 w 754"/>
              <a:gd name="T73" fmla="*/ 63 h 109"/>
              <a:gd name="T74" fmla="*/ 116 w 754"/>
              <a:gd name="T75" fmla="*/ 62 h 109"/>
              <a:gd name="T76" fmla="*/ 138 w 754"/>
              <a:gd name="T77" fmla="*/ 60 h 109"/>
              <a:gd name="T78" fmla="*/ 163 w 754"/>
              <a:gd name="T79" fmla="*/ 57 h 109"/>
              <a:gd name="T80" fmla="*/ 191 w 754"/>
              <a:gd name="T81" fmla="*/ 54 h 109"/>
              <a:gd name="T82" fmla="*/ 222 w 754"/>
              <a:gd name="T83" fmla="*/ 51 h 109"/>
              <a:gd name="T84" fmla="*/ 267 w 754"/>
              <a:gd name="T85" fmla="*/ 45 h 109"/>
              <a:gd name="T86" fmla="*/ 329 w 754"/>
              <a:gd name="T87" fmla="*/ 39 h 109"/>
              <a:gd name="T88" fmla="*/ 386 w 754"/>
              <a:gd name="T89" fmla="*/ 32 h 109"/>
              <a:gd name="T90" fmla="*/ 437 w 754"/>
              <a:gd name="T91" fmla="*/ 26 h 109"/>
              <a:gd name="T92" fmla="*/ 483 w 754"/>
              <a:gd name="T93" fmla="*/ 21 h 109"/>
              <a:gd name="T94" fmla="*/ 525 w 754"/>
              <a:gd name="T95" fmla="*/ 15 h 109"/>
              <a:gd name="T96" fmla="*/ 561 w 754"/>
              <a:gd name="T97" fmla="*/ 12 h 109"/>
              <a:gd name="T98" fmla="*/ 591 w 754"/>
              <a:gd name="T99" fmla="*/ 8 h 109"/>
              <a:gd name="T100" fmla="*/ 617 w 754"/>
              <a:gd name="T101" fmla="*/ 6 h 109"/>
              <a:gd name="T102" fmla="*/ 638 w 754"/>
              <a:gd name="T103" fmla="*/ 4 h 109"/>
              <a:gd name="T104" fmla="*/ 652 w 754"/>
              <a:gd name="T105" fmla="*/ 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4" h="109">
                <a:moveTo>
                  <a:pt x="656" y="1"/>
                </a:moveTo>
                <a:lnTo>
                  <a:pt x="662" y="0"/>
                </a:lnTo>
                <a:lnTo>
                  <a:pt x="670" y="0"/>
                </a:lnTo>
                <a:lnTo>
                  <a:pt x="678" y="0"/>
                </a:lnTo>
                <a:lnTo>
                  <a:pt x="686" y="1"/>
                </a:lnTo>
                <a:lnTo>
                  <a:pt x="694" y="3"/>
                </a:lnTo>
                <a:lnTo>
                  <a:pt x="703" y="5"/>
                </a:lnTo>
                <a:lnTo>
                  <a:pt x="712" y="8"/>
                </a:lnTo>
                <a:lnTo>
                  <a:pt x="721" y="12"/>
                </a:lnTo>
                <a:lnTo>
                  <a:pt x="729" y="15"/>
                </a:lnTo>
                <a:lnTo>
                  <a:pt x="736" y="18"/>
                </a:lnTo>
                <a:lnTo>
                  <a:pt x="741" y="22"/>
                </a:lnTo>
                <a:lnTo>
                  <a:pt x="746" y="24"/>
                </a:lnTo>
                <a:lnTo>
                  <a:pt x="749" y="27"/>
                </a:lnTo>
                <a:lnTo>
                  <a:pt x="752" y="30"/>
                </a:lnTo>
                <a:lnTo>
                  <a:pt x="754" y="32"/>
                </a:lnTo>
                <a:lnTo>
                  <a:pt x="754" y="35"/>
                </a:lnTo>
                <a:lnTo>
                  <a:pt x="754" y="36"/>
                </a:lnTo>
                <a:lnTo>
                  <a:pt x="753" y="39"/>
                </a:lnTo>
                <a:lnTo>
                  <a:pt x="750" y="40"/>
                </a:lnTo>
                <a:lnTo>
                  <a:pt x="747" y="41"/>
                </a:lnTo>
                <a:lnTo>
                  <a:pt x="744" y="42"/>
                </a:lnTo>
                <a:lnTo>
                  <a:pt x="739" y="43"/>
                </a:lnTo>
                <a:lnTo>
                  <a:pt x="733" y="44"/>
                </a:lnTo>
                <a:lnTo>
                  <a:pt x="727" y="45"/>
                </a:lnTo>
                <a:lnTo>
                  <a:pt x="720" y="47"/>
                </a:lnTo>
                <a:lnTo>
                  <a:pt x="712" y="47"/>
                </a:lnTo>
                <a:lnTo>
                  <a:pt x="703" y="48"/>
                </a:lnTo>
                <a:lnTo>
                  <a:pt x="694" y="48"/>
                </a:lnTo>
                <a:lnTo>
                  <a:pt x="684" y="48"/>
                </a:lnTo>
                <a:lnTo>
                  <a:pt x="673" y="48"/>
                </a:lnTo>
                <a:lnTo>
                  <a:pt x="661" y="48"/>
                </a:lnTo>
                <a:lnTo>
                  <a:pt x="649" y="49"/>
                </a:lnTo>
                <a:lnTo>
                  <a:pt x="622" y="49"/>
                </a:lnTo>
                <a:lnTo>
                  <a:pt x="596" y="49"/>
                </a:lnTo>
                <a:lnTo>
                  <a:pt x="571" y="50"/>
                </a:lnTo>
                <a:lnTo>
                  <a:pt x="546" y="50"/>
                </a:lnTo>
                <a:lnTo>
                  <a:pt x="524" y="51"/>
                </a:lnTo>
                <a:lnTo>
                  <a:pt x="501" y="52"/>
                </a:lnTo>
                <a:lnTo>
                  <a:pt x="480" y="53"/>
                </a:lnTo>
                <a:lnTo>
                  <a:pt x="460" y="56"/>
                </a:lnTo>
                <a:lnTo>
                  <a:pt x="377" y="65"/>
                </a:lnTo>
                <a:lnTo>
                  <a:pt x="295" y="75"/>
                </a:lnTo>
                <a:lnTo>
                  <a:pt x="275" y="78"/>
                </a:lnTo>
                <a:lnTo>
                  <a:pt x="254" y="80"/>
                </a:lnTo>
                <a:lnTo>
                  <a:pt x="235" y="83"/>
                </a:lnTo>
                <a:lnTo>
                  <a:pt x="216" y="85"/>
                </a:lnTo>
                <a:lnTo>
                  <a:pt x="197" y="87"/>
                </a:lnTo>
                <a:lnTo>
                  <a:pt x="179" y="91"/>
                </a:lnTo>
                <a:lnTo>
                  <a:pt x="160" y="93"/>
                </a:lnTo>
                <a:lnTo>
                  <a:pt x="142" y="95"/>
                </a:lnTo>
                <a:lnTo>
                  <a:pt x="134" y="97"/>
                </a:lnTo>
                <a:lnTo>
                  <a:pt x="126" y="98"/>
                </a:lnTo>
                <a:lnTo>
                  <a:pt x="118" y="101"/>
                </a:lnTo>
                <a:lnTo>
                  <a:pt x="110" y="102"/>
                </a:lnTo>
                <a:lnTo>
                  <a:pt x="104" y="103"/>
                </a:lnTo>
                <a:lnTo>
                  <a:pt x="98" y="104"/>
                </a:lnTo>
                <a:lnTo>
                  <a:pt x="92" y="105"/>
                </a:lnTo>
                <a:lnTo>
                  <a:pt x="88" y="105"/>
                </a:lnTo>
                <a:lnTo>
                  <a:pt x="82" y="106"/>
                </a:lnTo>
                <a:lnTo>
                  <a:pt x="79" y="107"/>
                </a:lnTo>
                <a:lnTo>
                  <a:pt x="74" y="107"/>
                </a:lnTo>
                <a:lnTo>
                  <a:pt x="71" y="107"/>
                </a:lnTo>
                <a:lnTo>
                  <a:pt x="68" y="109"/>
                </a:lnTo>
                <a:lnTo>
                  <a:pt x="66" y="109"/>
                </a:lnTo>
                <a:lnTo>
                  <a:pt x="64" y="109"/>
                </a:lnTo>
                <a:lnTo>
                  <a:pt x="62" y="109"/>
                </a:lnTo>
                <a:lnTo>
                  <a:pt x="59" y="109"/>
                </a:lnTo>
                <a:lnTo>
                  <a:pt x="56" y="107"/>
                </a:lnTo>
                <a:lnTo>
                  <a:pt x="53" y="107"/>
                </a:lnTo>
                <a:lnTo>
                  <a:pt x="48" y="105"/>
                </a:lnTo>
                <a:lnTo>
                  <a:pt x="44" y="104"/>
                </a:lnTo>
                <a:lnTo>
                  <a:pt x="38" y="102"/>
                </a:lnTo>
                <a:lnTo>
                  <a:pt x="32" y="98"/>
                </a:lnTo>
                <a:lnTo>
                  <a:pt x="26" y="95"/>
                </a:lnTo>
                <a:lnTo>
                  <a:pt x="19" y="93"/>
                </a:lnTo>
                <a:lnTo>
                  <a:pt x="14" y="91"/>
                </a:lnTo>
                <a:lnTo>
                  <a:pt x="10" y="87"/>
                </a:lnTo>
                <a:lnTo>
                  <a:pt x="6" y="85"/>
                </a:lnTo>
                <a:lnTo>
                  <a:pt x="3" y="83"/>
                </a:lnTo>
                <a:lnTo>
                  <a:pt x="2" y="80"/>
                </a:lnTo>
                <a:lnTo>
                  <a:pt x="1" y="78"/>
                </a:lnTo>
                <a:lnTo>
                  <a:pt x="0" y="75"/>
                </a:lnTo>
                <a:lnTo>
                  <a:pt x="0" y="75"/>
                </a:lnTo>
                <a:lnTo>
                  <a:pt x="0" y="74"/>
                </a:lnTo>
                <a:lnTo>
                  <a:pt x="0" y="74"/>
                </a:lnTo>
                <a:lnTo>
                  <a:pt x="0" y="72"/>
                </a:lnTo>
                <a:lnTo>
                  <a:pt x="1" y="72"/>
                </a:lnTo>
                <a:lnTo>
                  <a:pt x="2" y="71"/>
                </a:lnTo>
                <a:lnTo>
                  <a:pt x="4" y="71"/>
                </a:lnTo>
                <a:lnTo>
                  <a:pt x="5" y="70"/>
                </a:lnTo>
                <a:lnTo>
                  <a:pt x="8" y="70"/>
                </a:lnTo>
                <a:lnTo>
                  <a:pt x="10" y="69"/>
                </a:lnTo>
                <a:lnTo>
                  <a:pt x="13" y="69"/>
                </a:lnTo>
                <a:lnTo>
                  <a:pt x="17" y="69"/>
                </a:lnTo>
                <a:lnTo>
                  <a:pt x="20" y="69"/>
                </a:lnTo>
                <a:lnTo>
                  <a:pt x="24" y="68"/>
                </a:lnTo>
                <a:lnTo>
                  <a:pt x="28" y="68"/>
                </a:lnTo>
                <a:lnTo>
                  <a:pt x="33" y="68"/>
                </a:lnTo>
                <a:lnTo>
                  <a:pt x="38" y="68"/>
                </a:lnTo>
                <a:lnTo>
                  <a:pt x="44" y="68"/>
                </a:lnTo>
                <a:lnTo>
                  <a:pt x="50" y="68"/>
                </a:lnTo>
                <a:lnTo>
                  <a:pt x="54" y="67"/>
                </a:lnTo>
                <a:lnTo>
                  <a:pt x="58" y="67"/>
                </a:lnTo>
                <a:lnTo>
                  <a:pt x="63" y="67"/>
                </a:lnTo>
                <a:lnTo>
                  <a:pt x="67" y="67"/>
                </a:lnTo>
                <a:lnTo>
                  <a:pt x="73" y="66"/>
                </a:lnTo>
                <a:lnTo>
                  <a:pt x="77" y="66"/>
                </a:lnTo>
                <a:lnTo>
                  <a:pt x="83" y="65"/>
                </a:lnTo>
                <a:lnTo>
                  <a:pt x="89" y="65"/>
                </a:lnTo>
                <a:lnTo>
                  <a:pt x="95" y="63"/>
                </a:lnTo>
                <a:lnTo>
                  <a:pt x="101" y="63"/>
                </a:lnTo>
                <a:lnTo>
                  <a:pt x="108" y="62"/>
                </a:lnTo>
                <a:lnTo>
                  <a:pt x="116" y="62"/>
                </a:lnTo>
                <a:lnTo>
                  <a:pt x="123" y="61"/>
                </a:lnTo>
                <a:lnTo>
                  <a:pt x="130" y="60"/>
                </a:lnTo>
                <a:lnTo>
                  <a:pt x="138" y="60"/>
                </a:lnTo>
                <a:lnTo>
                  <a:pt x="146" y="59"/>
                </a:lnTo>
                <a:lnTo>
                  <a:pt x="155" y="58"/>
                </a:lnTo>
                <a:lnTo>
                  <a:pt x="163" y="57"/>
                </a:lnTo>
                <a:lnTo>
                  <a:pt x="172" y="57"/>
                </a:lnTo>
                <a:lnTo>
                  <a:pt x="182" y="56"/>
                </a:lnTo>
                <a:lnTo>
                  <a:pt x="191" y="54"/>
                </a:lnTo>
                <a:lnTo>
                  <a:pt x="201" y="53"/>
                </a:lnTo>
                <a:lnTo>
                  <a:pt x="212" y="52"/>
                </a:lnTo>
                <a:lnTo>
                  <a:pt x="222" y="51"/>
                </a:lnTo>
                <a:lnTo>
                  <a:pt x="233" y="50"/>
                </a:lnTo>
                <a:lnTo>
                  <a:pt x="244" y="49"/>
                </a:lnTo>
                <a:lnTo>
                  <a:pt x="267" y="45"/>
                </a:lnTo>
                <a:lnTo>
                  <a:pt x="288" y="43"/>
                </a:lnTo>
                <a:lnTo>
                  <a:pt x="309" y="41"/>
                </a:lnTo>
                <a:lnTo>
                  <a:pt x="329" y="39"/>
                </a:lnTo>
                <a:lnTo>
                  <a:pt x="348" y="36"/>
                </a:lnTo>
                <a:lnTo>
                  <a:pt x="367" y="34"/>
                </a:lnTo>
                <a:lnTo>
                  <a:pt x="386" y="32"/>
                </a:lnTo>
                <a:lnTo>
                  <a:pt x="403" y="31"/>
                </a:lnTo>
                <a:lnTo>
                  <a:pt x="420" y="28"/>
                </a:lnTo>
                <a:lnTo>
                  <a:pt x="437" y="26"/>
                </a:lnTo>
                <a:lnTo>
                  <a:pt x="453" y="24"/>
                </a:lnTo>
                <a:lnTo>
                  <a:pt x="469" y="23"/>
                </a:lnTo>
                <a:lnTo>
                  <a:pt x="483" y="21"/>
                </a:lnTo>
                <a:lnTo>
                  <a:pt x="498" y="18"/>
                </a:lnTo>
                <a:lnTo>
                  <a:pt x="511" y="17"/>
                </a:lnTo>
                <a:lnTo>
                  <a:pt x="525" y="15"/>
                </a:lnTo>
                <a:lnTo>
                  <a:pt x="537" y="14"/>
                </a:lnTo>
                <a:lnTo>
                  <a:pt x="550" y="13"/>
                </a:lnTo>
                <a:lnTo>
                  <a:pt x="561" y="12"/>
                </a:lnTo>
                <a:lnTo>
                  <a:pt x="571" y="10"/>
                </a:lnTo>
                <a:lnTo>
                  <a:pt x="582" y="9"/>
                </a:lnTo>
                <a:lnTo>
                  <a:pt x="591" y="8"/>
                </a:lnTo>
                <a:lnTo>
                  <a:pt x="600" y="8"/>
                </a:lnTo>
                <a:lnTo>
                  <a:pt x="609" y="7"/>
                </a:lnTo>
                <a:lnTo>
                  <a:pt x="617" y="6"/>
                </a:lnTo>
                <a:lnTo>
                  <a:pt x="624" y="6"/>
                </a:lnTo>
                <a:lnTo>
                  <a:pt x="631" y="5"/>
                </a:lnTo>
                <a:lnTo>
                  <a:pt x="638" y="4"/>
                </a:lnTo>
                <a:lnTo>
                  <a:pt x="642" y="4"/>
                </a:lnTo>
                <a:lnTo>
                  <a:pt x="648" y="3"/>
                </a:lnTo>
                <a:lnTo>
                  <a:pt x="652" y="3"/>
                </a:lnTo>
                <a:lnTo>
                  <a:pt x="656" y="1"/>
                </a:lnTo>
                <a:lnTo>
                  <a:pt x="656" y="1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43"/>
          <p:cNvSpPr>
            <a:spLocks/>
          </p:cNvSpPr>
          <p:nvPr/>
        </p:nvSpPr>
        <p:spPr bwMode="auto">
          <a:xfrm>
            <a:off x="4166921" y="1848502"/>
            <a:ext cx="570584" cy="86307"/>
          </a:xfrm>
          <a:custGeom>
            <a:avLst/>
            <a:gdLst>
              <a:gd name="T0" fmla="*/ 475 w 476"/>
              <a:gd name="T1" fmla="*/ 18 h 72"/>
              <a:gd name="T2" fmla="*/ 466 w 476"/>
              <a:gd name="T3" fmla="*/ 27 h 72"/>
              <a:gd name="T4" fmla="*/ 450 w 476"/>
              <a:gd name="T5" fmla="*/ 32 h 72"/>
              <a:gd name="T6" fmla="*/ 423 w 476"/>
              <a:gd name="T7" fmla="*/ 35 h 72"/>
              <a:gd name="T8" fmla="*/ 393 w 476"/>
              <a:gd name="T9" fmla="*/ 36 h 72"/>
              <a:gd name="T10" fmla="*/ 379 w 476"/>
              <a:gd name="T11" fmla="*/ 36 h 72"/>
              <a:gd name="T12" fmla="*/ 362 w 476"/>
              <a:gd name="T13" fmla="*/ 37 h 72"/>
              <a:gd name="T14" fmla="*/ 341 w 476"/>
              <a:gd name="T15" fmla="*/ 39 h 72"/>
              <a:gd name="T16" fmla="*/ 317 w 476"/>
              <a:gd name="T17" fmla="*/ 41 h 72"/>
              <a:gd name="T18" fmla="*/ 290 w 476"/>
              <a:gd name="T19" fmla="*/ 45 h 72"/>
              <a:gd name="T20" fmla="*/ 178 w 476"/>
              <a:gd name="T21" fmla="*/ 59 h 72"/>
              <a:gd name="T22" fmla="*/ 133 w 476"/>
              <a:gd name="T23" fmla="*/ 63 h 72"/>
              <a:gd name="T24" fmla="*/ 109 w 476"/>
              <a:gd name="T25" fmla="*/ 66 h 72"/>
              <a:gd name="T26" fmla="*/ 90 w 476"/>
              <a:gd name="T27" fmla="*/ 69 h 72"/>
              <a:gd name="T28" fmla="*/ 74 w 476"/>
              <a:gd name="T29" fmla="*/ 71 h 72"/>
              <a:gd name="T30" fmla="*/ 62 w 476"/>
              <a:gd name="T31" fmla="*/ 72 h 72"/>
              <a:gd name="T32" fmla="*/ 54 w 476"/>
              <a:gd name="T33" fmla="*/ 72 h 72"/>
              <a:gd name="T34" fmla="*/ 41 w 476"/>
              <a:gd name="T35" fmla="*/ 71 h 72"/>
              <a:gd name="T36" fmla="*/ 29 w 476"/>
              <a:gd name="T37" fmla="*/ 66 h 72"/>
              <a:gd name="T38" fmla="*/ 15 w 476"/>
              <a:gd name="T39" fmla="*/ 59 h 72"/>
              <a:gd name="T40" fmla="*/ 4 w 476"/>
              <a:gd name="T41" fmla="*/ 53 h 72"/>
              <a:gd name="T42" fmla="*/ 0 w 476"/>
              <a:gd name="T43" fmla="*/ 47 h 72"/>
              <a:gd name="T44" fmla="*/ 1 w 476"/>
              <a:gd name="T45" fmla="*/ 44 h 72"/>
              <a:gd name="T46" fmla="*/ 5 w 476"/>
              <a:gd name="T47" fmla="*/ 43 h 72"/>
              <a:gd name="T48" fmla="*/ 13 w 476"/>
              <a:gd name="T49" fmla="*/ 43 h 72"/>
              <a:gd name="T50" fmla="*/ 23 w 476"/>
              <a:gd name="T51" fmla="*/ 43 h 72"/>
              <a:gd name="T52" fmla="*/ 36 w 476"/>
              <a:gd name="T53" fmla="*/ 43 h 72"/>
              <a:gd name="T54" fmla="*/ 43 w 476"/>
              <a:gd name="T55" fmla="*/ 41 h 72"/>
              <a:gd name="T56" fmla="*/ 54 w 476"/>
              <a:gd name="T57" fmla="*/ 41 h 72"/>
              <a:gd name="T58" fmla="*/ 67 w 476"/>
              <a:gd name="T59" fmla="*/ 40 h 72"/>
              <a:gd name="T60" fmla="*/ 84 w 476"/>
              <a:gd name="T61" fmla="*/ 38 h 72"/>
              <a:gd name="T62" fmla="*/ 104 w 476"/>
              <a:gd name="T63" fmla="*/ 36 h 72"/>
              <a:gd name="T64" fmla="*/ 127 w 476"/>
              <a:gd name="T65" fmla="*/ 34 h 72"/>
              <a:gd name="T66" fmla="*/ 153 w 476"/>
              <a:gd name="T67" fmla="*/ 30 h 72"/>
              <a:gd name="T68" fmla="*/ 181 w 476"/>
              <a:gd name="T69" fmla="*/ 27 h 72"/>
              <a:gd name="T70" fmla="*/ 213 w 476"/>
              <a:gd name="T71" fmla="*/ 22 h 72"/>
              <a:gd name="T72" fmla="*/ 247 w 476"/>
              <a:gd name="T73" fmla="*/ 18 h 72"/>
              <a:gd name="T74" fmla="*/ 285 w 476"/>
              <a:gd name="T75" fmla="*/ 13 h 72"/>
              <a:gd name="T76" fmla="*/ 320 w 476"/>
              <a:gd name="T77" fmla="*/ 10 h 72"/>
              <a:gd name="T78" fmla="*/ 351 w 476"/>
              <a:gd name="T79" fmla="*/ 6 h 72"/>
              <a:gd name="T80" fmla="*/ 379 w 476"/>
              <a:gd name="T81" fmla="*/ 3 h 72"/>
              <a:gd name="T82" fmla="*/ 404 w 476"/>
              <a:gd name="T83" fmla="*/ 2 h 72"/>
              <a:gd name="T84" fmla="*/ 424 w 476"/>
              <a:gd name="T85" fmla="*/ 1 h 72"/>
              <a:gd name="T86" fmla="*/ 443 w 476"/>
              <a:gd name="T87" fmla="*/ 0 h 72"/>
              <a:gd name="T88" fmla="*/ 456 w 476"/>
              <a:gd name="T89" fmla="*/ 1 h 72"/>
              <a:gd name="T90" fmla="*/ 466 w 476"/>
              <a:gd name="T91" fmla="*/ 2 h 72"/>
              <a:gd name="T92" fmla="*/ 473 w 476"/>
              <a:gd name="T93" fmla="*/ 4 h 72"/>
              <a:gd name="T94" fmla="*/ 476 w 476"/>
              <a:gd name="T95" fmla="*/ 8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6" h="72">
                <a:moveTo>
                  <a:pt x="476" y="9"/>
                </a:moveTo>
                <a:lnTo>
                  <a:pt x="475" y="13"/>
                </a:lnTo>
                <a:lnTo>
                  <a:pt x="475" y="18"/>
                </a:lnTo>
                <a:lnTo>
                  <a:pt x="473" y="21"/>
                </a:lnTo>
                <a:lnTo>
                  <a:pt x="471" y="23"/>
                </a:lnTo>
                <a:lnTo>
                  <a:pt x="466" y="27"/>
                </a:lnTo>
                <a:lnTo>
                  <a:pt x="462" y="29"/>
                </a:lnTo>
                <a:lnTo>
                  <a:pt x="457" y="30"/>
                </a:lnTo>
                <a:lnTo>
                  <a:pt x="450" y="32"/>
                </a:lnTo>
                <a:lnTo>
                  <a:pt x="444" y="34"/>
                </a:lnTo>
                <a:lnTo>
                  <a:pt x="437" y="34"/>
                </a:lnTo>
                <a:lnTo>
                  <a:pt x="423" y="35"/>
                </a:lnTo>
                <a:lnTo>
                  <a:pt x="410" y="35"/>
                </a:lnTo>
                <a:lnTo>
                  <a:pt x="396" y="36"/>
                </a:lnTo>
                <a:lnTo>
                  <a:pt x="393" y="36"/>
                </a:lnTo>
                <a:lnTo>
                  <a:pt x="388" y="36"/>
                </a:lnTo>
                <a:lnTo>
                  <a:pt x="384" y="36"/>
                </a:lnTo>
                <a:lnTo>
                  <a:pt x="379" y="36"/>
                </a:lnTo>
                <a:lnTo>
                  <a:pt x="374" y="36"/>
                </a:lnTo>
                <a:lnTo>
                  <a:pt x="368" y="37"/>
                </a:lnTo>
                <a:lnTo>
                  <a:pt x="362" y="37"/>
                </a:lnTo>
                <a:lnTo>
                  <a:pt x="356" y="38"/>
                </a:lnTo>
                <a:lnTo>
                  <a:pt x="349" y="38"/>
                </a:lnTo>
                <a:lnTo>
                  <a:pt x="341" y="39"/>
                </a:lnTo>
                <a:lnTo>
                  <a:pt x="334" y="40"/>
                </a:lnTo>
                <a:lnTo>
                  <a:pt x="325" y="40"/>
                </a:lnTo>
                <a:lnTo>
                  <a:pt x="317" y="41"/>
                </a:lnTo>
                <a:lnTo>
                  <a:pt x="308" y="43"/>
                </a:lnTo>
                <a:lnTo>
                  <a:pt x="299" y="44"/>
                </a:lnTo>
                <a:lnTo>
                  <a:pt x="290" y="45"/>
                </a:lnTo>
                <a:lnTo>
                  <a:pt x="252" y="50"/>
                </a:lnTo>
                <a:lnTo>
                  <a:pt x="215" y="55"/>
                </a:lnTo>
                <a:lnTo>
                  <a:pt x="178" y="59"/>
                </a:lnTo>
                <a:lnTo>
                  <a:pt x="158" y="61"/>
                </a:lnTo>
                <a:lnTo>
                  <a:pt x="142" y="62"/>
                </a:lnTo>
                <a:lnTo>
                  <a:pt x="133" y="63"/>
                </a:lnTo>
                <a:lnTo>
                  <a:pt x="125" y="64"/>
                </a:lnTo>
                <a:lnTo>
                  <a:pt x="117" y="65"/>
                </a:lnTo>
                <a:lnTo>
                  <a:pt x="109" y="66"/>
                </a:lnTo>
                <a:lnTo>
                  <a:pt x="102" y="67"/>
                </a:lnTo>
                <a:lnTo>
                  <a:pt x="95" y="69"/>
                </a:lnTo>
                <a:lnTo>
                  <a:pt x="90" y="69"/>
                </a:lnTo>
                <a:lnTo>
                  <a:pt x="84" y="70"/>
                </a:lnTo>
                <a:lnTo>
                  <a:pt x="78" y="70"/>
                </a:lnTo>
                <a:lnTo>
                  <a:pt x="74" y="71"/>
                </a:lnTo>
                <a:lnTo>
                  <a:pt x="69" y="71"/>
                </a:lnTo>
                <a:lnTo>
                  <a:pt x="65" y="72"/>
                </a:lnTo>
                <a:lnTo>
                  <a:pt x="62" y="72"/>
                </a:lnTo>
                <a:lnTo>
                  <a:pt x="58" y="72"/>
                </a:lnTo>
                <a:lnTo>
                  <a:pt x="56" y="72"/>
                </a:lnTo>
                <a:lnTo>
                  <a:pt x="54" y="72"/>
                </a:lnTo>
                <a:lnTo>
                  <a:pt x="49" y="72"/>
                </a:lnTo>
                <a:lnTo>
                  <a:pt x="46" y="72"/>
                </a:lnTo>
                <a:lnTo>
                  <a:pt x="41" y="71"/>
                </a:lnTo>
                <a:lnTo>
                  <a:pt x="37" y="70"/>
                </a:lnTo>
                <a:lnTo>
                  <a:pt x="33" y="69"/>
                </a:lnTo>
                <a:lnTo>
                  <a:pt x="29" y="66"/>
                </a:lnTo>
                <a:lnTo>
                  <a:pt x="25" y="64"/>
                </a:lnTo>
                <a:lnTo>
                  <a:pt x="21" y="62"/>
                </a:lnTo>
                <a:lnTo>
                  <a:pt x="15" y="59"/>
                </a:lnTo>
                <a:lnTo>
                  <a:pt x="11" y="57"/>
                </a:lnTo>
                <a:lnTo>
                  <a:pt x="7" y="55"/>
                </a:lnTo>
                <a:lnTo>
                  <a:pt x="4" y="53"/>
                </a:lnTo>
                <a:lnTo>
                  <a:pt x="2" y="50"/>
                </a:lnTo>
                <a:lnTo>
                  <a:pt x="1" y="48"/>
                </a:lnTo>
                <a:lnTo>
                  <a:pt x="0" y="47"/>
                </a:lnTo>
                <a:lnTo>
                  <a:pt x="0" y="45"/>
                </a:lnTo>
                <a:lnTo>
                  <a:pt x="0" y="44"/>
                </a:lnTo>
                <a:lnTo>
                  <a:pt x="1" y="44"/>
                </a:lnTo>
                <a:lnTo>
                  <a:pt x="2" y="43"/>
                </a:lnTo>
                <a:lnTo>
                  <a:pt x="4" y="43"/>
                </a:lnTo>
                <a:lnTo>
                  <a:pt x="5" y="43"/>
                </a:lnTo>
                <a:lnTo>
                  <a:pt x="7" y="43"/>
                </a:lnTo>
                <a:lnTo>
                  <a:pt x="10" y="43"/>
                </a:lnTo>
                <a:lnTo>
                  <a:pt x="13" y="43"/>
                </a:lnTo>
                <a:lnTo>
                  <a:pt x="15" y="43"/>
                </a:lnTo>
                <a:lnTo>
                  <a:pt x="19" y="43"/>
                </a:lnTo>
                <a:lnTo>
                  <a:pt x="23" y="43"/>
                </a:lnTo>
                <a:lnTo>
                  <a:pt x="27" y="43"/>
                </a:lnTo>
                <a:lnTo>
                  <a:pt x="31" y="43"/>
                </a:lnTo>
                <a:lnTo>
                  <a:pt x="36" y="43"/>
                </a:lnTo>
                <a:lnTo>
                  <a:pt x="38" y="41"/>
                </a:lnTo>
                <a:lnTo>
                  <a:pt x="40" y="41"/>
                </a:lnTo>
                <a:lnTo>
                  <a:pt x="43" y="41"/>
                </a:lnTo>
                <a:lnTo>
                  <a:pt x="47" y="41"/>
                </a:lnTo>
                <a:lnTo>
                  <a:pt x="50" y="41"/>
                </a:lnTo>
                <a:lnTo>
                  <a:pt x="54" y="41"/>
                </a:lnTo>
                <a:lnTo>
                  <a:pt x="58" y="40"/>
                </a:lnTo>
                <a:lnTo>
                  <a:pt x="63" y="40"/>
                </a:lnTo>
                <a:lnTo>
                  <a:pt x="67" y="40"/>
                </a:lnTo>
                <a:lnTo>
                  <a:pt x="73" y="39"/>
                </a:lnTo>
                <a:lnTo>
                  <a:pt x="78" y="39"/>
                </a:lnTo>
                <a:lnTo>
                  <a:pt x="84" y="38"/>
                </a:lnTo>
                <a:lnTo>
                  <a:pt x="91" y="37"/>
                </a:lnTo>
                <a:lnTo>
                  <a:pt x="98" y="37"/>
                </a:lnTo>
                <a:lnTo>
                  <a:pt x="104" y="36"/>
                </a:lnTo>
                <a:lnTo>
                  <a:pt x="111" y="35"/>
                </a:lnTo>
                <a:lnTo>
                  <a:pt x="119" y="35"/>
                </a:lnTo>
                <a:lnTo>
                  <a:pt x="127" y="34"/>
                </a:lnTo>
                <a:lnTo>
                  <a:pt x="135" y="32"/>
                </a:lnTo>
                <a:lnTo>
                  <a:pt x="144" y="31"/>
                </a:lnTo>
                <a:lnTo>
                  <a:pt x="153" y="30"/>
                </a:lnTo>
                <a:lnTo>
                  <a:pt x="162" y="29"/>
                </a:lnTo>
                <a:lnTo>
                  <a:pt x="172" y="28"/>
                </a:lnTo>
                <a:lnTo>
                  <a:pt x="181" y="27"/>
                </a:lnTo>
                <a:lnTo>
                  <a:pt x="191" y="26"/>
                </a:lnTo>
                <a:lnTo>
                  <a:pt x="202" y="25"/>
                </a:lnTo>
                <a:lnTo>
                  <a:pt x="213" y="22"/>
                </a:lnTo>
                <a:lnTo>
                  <a:pt x="224" y="21"/>
                </a:lnTo>
                <a:lnTo>
                  <a:pt x="236" y="20"/>
                </a:lnTo>
                <a:lnTo>
                  <a:pt x="247" y="18"/>
                </a:lnTo>
                <a:lnTo>
                  <a:pt x="260" y="17"/>
                </a:lnTo>
                <a:lnTo>
                  <a:pt x="272" y="15"/>
                </a:lnTo>
                <a:lnTo>
                  <a:pt x="285" y="13"/>
                </a:lnTo>
                <a:lnTo>
                  <a:pt x="297" y="12"/>
                </a:lnTo>
                <a:lnTo>
                  <a:pt x="308" y="11"/>
                </a:lnTo>
                <a:lnTo>
                  <a:pt x="320" y="10"/>
                </a:lnTo>
                <a:lnTo>
                  <a:pt x="331" y="8"/>
                </a:lnTo>
                <a:lnTo>
                  <a:pt x="341" y="6"/>
                </a:lnTo>
                <a:lnTo>
                  <a:pt x="351" y="6"/>
                </a:lnTo>
                <a:lnTo>
                  <a:pt x="361" y="5"/>
                </a:lnTo>
                <a:lnTo>
                  <a:pt x="370" y="4"/>
                </a:lnTo>
                <a:lnTo>
                  <a:pt x="379" y="3"/>
                </a:lnTo>
                <a:lnTo>
                  <a:pt x="387" y="3"/>
                </a:lnTo>
                <a:lnTo>
                  <a:pt x="396" y="2"/>
                </a:lnTo>
                <a:lnTo>
                  <a:pt x="404" y="2"/>
                </a:lnTo>
                <a:lnTo>
                  <a:pt x="411" y="1"/>
                </a:lnTo>
                <a:lnTo>
                  <a:pt x="418" y="1"/>
                </a:lnTo>
                <a:lnTo>
                  <a:pt x="424" y="1"/>
                </a:lnTo>
                <a:lnTo>
                  <a:pt x="431" y="0"/>
                </a:lnTo>
                <a:lnTo>
                  <a:pt x="437" y="0"/>
                </a:lnTo>
                <a:lnTo>
                  <a:pt x="443" y="0"/>
                </a:lnTo>
                <a:lnTo>
                  <a:pt x="447" y="0"/>
                </a:lnTo>
                <a:lnTo>
                  <a:pt x="452" y="1"/>
                </a:lnTo>
                <a:lnTo>
                  <a:pt x="456" y="1"/>
                </a:lnTo>
                <a:lnTo>
                  <a:pt x="459" y="1"/>
                </a:lnTo>
                <a:lnTo>
                  <a:pt x="463" y="2"/>
                </a:lnTo>
                <a:lnTo>
                  <a:pt x="466" y="2"/>
                </a:lnTo>
                <a:lnTo>
                  <a:pt x="468" y="3"/>
                </a:lnTo>
                <a:lnTo>
                  <a:pt x="471" y="3"/>
                </a:lnTo>
                <a:lnTo>
                  <a:pt x="473" y="4"/>
                </a:lnTo>
                <a:lnTo>
                  <a:pt x="474" y="5"/>
                </a:lnTo>
                <a:lnTo>
                  <a:pt x="475" y="6"/>
                </a:lnTo>
                <a:lnTo>
                  <a:pt x="476" y="8"/>
                </a:lnTo>
                <a:lnTo>
                  <a:pt x="476" y="9"/>
                </a:lnTo>
                <a:lnTo>
                  <a:pt x="476" y="9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44"/>
          <p:cNvSpPr>
            <a:spLocks/>
          </p:cNvSpPr>
          <p:nvPr/>
        </p:nvSpPr>
        <p:spPr bwMode="auto">
          <a:xfrm>
            <a:off x="3987115" y="1305488"/>
            <a:ext cx="931395" cy="128262"/>
          </a:xfrm>
          <a:custGeom>
            <a:avLst/>
            <a:gdLst>
              <a:gd name="T0" fmla="*/ 744 w 777"/>
              <a:gd name="T1" fmla="*/ 15 h 107"/>
              <a:gd name="T2" fmla="*/ 758 w 777"/>
              <a:gd name="T3" fmla="*/ 23 h 107"/>
              <a:gd name="T4" fmla="*/ 768 w 777"/>
              <a:gd name="T5" fmla="*/ 30 h 107"/>
              <a:gd name="T6" fmla="*/ 774 w 777"/>
              <a:gd name="T7" fmla="*/ 39 h 107"/>
              <a:gd name="T8" fmla="*/ 777 w 777"/>
              <a:gd name="T9" fmla="*/ 44 h 107"/>
              <a:gd name="T10" fmla="*/ 774 w 777"/>
              <a:gd name="T11" fmla="*/ 48 h 107"/>
              <a:gd name="T12" fmla="*/ 765 w 777"/>
              <a:gd name="T13" fmla="*/ 49 h 107"/>
              <a:gd name="T14" fmla="*/ 748 w 777"/>
              <a:gd name="T15" fmla="*/ 51 h 107"/>
              <a:gd name="T16" fmla="*/ 723 w 777"/>
              <a:gd name="T17" fmla="*/ 52 h 107"/>
              <a:gd name="T18" fmla="*/ 691 w 777"/>
              <a:gd name="T19" fmla="*/ 53 h 107"/>
              <a:gd name="T20" fmla="*/ 651 w 777"/>
              <a:gd name="T21" fmla="*/ 53 h 107"/>
              <a:gd name="T22" fmla="*/ 604 w 777"/>
              <a:gd name="T23" fmla="*/ 54 h 107"/>
              <a:gd name="T24" fmla="*/ 547 w 777"/>
              <a:gd name="T25" fmla="*/ 58 h 107"/>
              <a:gd name="T26" fmla="*/ 482 w 777"/>
              <a:gd name="T27" fmla="*/ 62 h 107"/>
              <a:gd name="T28" fmla="*/ 408 w 777"/>
              <a:gd name="T29" fmla="*/ 69 h 107"/>
              <a:gd name="T30" fmla="*/ 324 w 777"/>
              <a:gd name="T31" fmla="*/ 77 h 107"/>
              <a:gd name="T32" fmla="*/ 264 w 777"/>
              <a:gd name="T33" fmla="*/ 84 h 107"/>
              <a:gd name="T34" fmla="*/ 224 w 777"/>
              <a:gd name="T35" fmla="*/ 87 h 107"/>
              <a:gd name="T36" fmla="*/ 187 w 777"/>
              <a:gd name="T37" fmla="*/ 92 h 107"/>
              <a:gd name="T38" fmla="*/ 154 w 777"/>
              <a:gd name="T39" fmla="*/ 95 h 107"/>
              <a:gd name="T40" fmla="*/ 126 w 777"/>
              <a:gd name="T41" fmla="*/ 98 h 107"/>
              <a:gd name="T42" fmla="*/ 101 w 777"/>
              <a:gd name="T43" fmla="*/ 101 h 107"/>
              <a:gd name="T44" fmla="*/ 81 w 777"/>
              <a:gd name="T45" fmla="*/ 103 h 107"/>
              <a:gd name="T46" fmla="*/ 65 w 777"/>
              <a:gd name="T47" fmla="*/ 105 h 107"/>
              <a:gd name="T48" fmla="*/ 54 w 777"/>
              <a:gd name="T49" fmla="*/ 106 h 107"/>
              <a:gd name="T50" fmla="*/ 47 w 777"/>
              <a:gd name="T51" fmla="*/ 106 h 107"/>
              <a:gd name="T52" fmla="*/ 44 w 777"/>
              <a:gd name="T53" fmla="*/ 107 h 107"/>
              <a:gd name="T54" fmla="*/ 33 w 777"/>
              <a:gd name="T55" fmla="*/ 105 h 107"/>
              <a:gd name="T56" fmla="*/ 22 w 777"/>
              <a:gd name="T57" fmla="*/ 100 h 107"/>
              <a:gd name="T58" fmla="*/ 10 w 777"/>
              <a:gd name="T59" fmla="*/ 89 h 107"/>
              <a:gd name="T60" fmla="*/ 1 w 777"/>
              <a:gd name="T61" fmla="*/ 81 h 107"/>
              <a:gd name="T62" fmla="*/ 1 w 777"/>
              <a:gd name="T63" fmla="*/ 75 h 107"/>
              <a:gd name="T64" fmla="*/ 6 w 777"/>
              <a:gd name="T65" fmla="*/ 71 h 107"/>
              <a:gd name="T66" fmla="*/ 22 w 777"/>
              <a:gd name="T67" fmla="*/ 70 h 107"/>
              <a:gd name="T68" fmla="*/ 28 w 777"/>
              <a:gd name="T69" fmla="*/ 70 h 107"/>
              <a:gd name="T70" fmla="*/ 37 w 777"/>
              <a:gd name="T71" fmla="*/ 70 h 107"/>
              <a:gd name="T72" fmla="*/ 50 w 777"/>
              <a:gd name="T73" fmla="*/ 69 h 107"/>
              <a:gd name="T74" fmla="*/ 67 w 777"/>
              <a:gd name="T75" fmla="*/ 69 h 107"/>
              <a:gd name="T76" fmla="*/ 88 w 777"/>
              <a:gd name="T77" fmla="*/ 68 h 107"/>
              <a:gd name="T78" fmla="*/ 111 w 777"/>
              <a:gd name="T79" fmla="*/ 66 h 107"/>
              <a:gd name="T80" fmla="*/ 140 w 777"/>
              <a:gd name="T81" fmla="*/ 62 h 107"/>
              <a:gd name="T82" fmla="*/ 175 w 777"/>
              <a:gd name="T83" fmla="*/ 59 h 107"/>
              <a:gd name="T84" fmla="*/ 217 w 777"/>
              <a:gd name="T85" fmla="*/ 56 h 107"/>
              <a:gd name="T86" fmla="*/ 264 w 777"/>
              <a:gd name="T87" fmla="*/ 50 h 107"/>
              <a:gd name="T88" fmla="*/ 333 w 777"/>
              <a:gd name="T89" fmla="*/ 43 h 107"/>
              <a:gd name="T90" fmla="*/ 400 w 777"/>
              <a:gd name="T91" fmla="*/ 35 h 107"/>
              <a:gd name="T92" fmla="*/ 447 w 777"/>
              <a:gd name="T93" fmla="*/ 30 h 107"/>
              <a:gd name="T94" fmla="*/ 491 w 777"/>
              <a:gd name="T95" fmla="*/ 24 h 107"/>
              <a:gd name="T96" fmla="*/ 533 w 777"/>
              <a:gd name="T97" fmla="*/ 18 h 107"/>
              <a:gd name="T98" fmla="*/ 571 w 777"/>
              <a:gd name="T99" fmla="*/ 13 h 107"/>
              <a:gd name="T100" fmla="*/ 604 w 777"/>
              <a:gd name="T101" fmla="*/ 9 h 107"/>
              <a:gd name="T102" fmla="*/ 631 w 777"/>
              <a:gd name="T103" fmla="*/ 6 h 107"/>
              <a:gd name="T104" fmla="*/ 652 w 777"/>
              <a:gd name="T105" fmla="*/ 4 h 107"/>
              <a:gd name="T106" fmla="*/ 669 w 777"/>
              <a:gd name="T107" fmla="*/ 1 h 107"/>
              <a:gd name="T108" fmla="*/ 684 w 777"/>
              <a:gd name="T109" fmla="*/ 0 h 107"/>
              <a:gd name="T110" fmla="*/ 704 w 777"/>
              <a:gd name="T111" fmla="*/ 3 h 107"/>
              <a:gd name="T112" fmla="*/ 724 w 777"/>
              <a:gd name="T113" fmla="*/ 8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7" h="107">
                <a:moveTo>
                  <a:pt x="732" y="10"/>
                </a:moveTo>
                <a:lnTo>
                  <a:pt x="738" y="13"/>
                </a:lnTo>
                <a:lnTo>
                  <a:pt x="744" y="15"/>
                </a:lnTo>
                <a:lnTo>
                  <a:pt x="749" y="17"/>
                </a:lnTo>
                <a:lnTo>
                  <a:pt x="754" y="19"/>
                </a:lnTo>
                <a:lnTo>
                  <a:pt x="758" y="23"/>
                </a:lnTo>
                <a:lnTo>
                  <a:pt x="762" y="25"/>
                </a:lnTo>
                <a:lnTo>
                  <a:pt x="765" y="27"/>
                </a:lnTo>
                <a:lnTo>
                  <a:pt x="768" y="30"/>
                </a:lnTo>
                <a:lnTo>
                  <a:pt x="771" y="33"/>
                </a:lnTo>
                <a:lnTo>
                  <a:pt x="773" y="36"/>
                </a:lnTo>
                <a:lnTo>
                  <a:pt x="774" y="39"/>
                </a:lnTo>
                <a:lnTo>
                  <a:pt x="776" y="41"/>
                </a:lnTo>
                <a:lnTo>
                  <a:pt x="776" y="43"/>
                </a:lnTo>
                <a:lnTo>
                  <a:pt x="777" y="44"/>
                </a:lnTo>
                <a:lnTo>
                  <a:pt x="776" y="45"/>
                </a:lnTo>
                <a:lnTo>
                  <a:pt x="775" y="47"/>
                </a:lnTo>
                <a:lnTo>
                  <a:pt x="774" y="48"/>
                </a:lnTo>
                <a:lnTo>
                  <a:pt x="772" y="48"/>
                </a:lnTo>
                <a:lnTo>
                  <a:pt x="769" y="49"/>
                </a:lnTo>
                <a:lnTo>
                  <a:pt x="765" y="49"/>
                </a:lnTo>
                <a:lnTo>
                  <a:pt x="760" y="50"/>
                </a:lnTo>
                <a:lnTo>
                  <a:pt x="755" y="50"/>
                </a:lnTo>
                <a:lnTo>
                  <a:pt x="748" y="51"/>
                </a:lnTo>
                <a:lnTo>
                  <a:pt x="741" y="51"/>
                </a:lnTo>
                <a:lnTo>
                  <a:pt x="732" y="52"/>
                </a:lnTo>
                <a:lnTo>
                  <a:pt x="723" y="52"/>
                </a:lnTo>
                <a:lnTo>
                  <a:pt x="713" y="52"/>
                </a:lnTo>
                <a:lnTo>
                  <a:pt x="703" y="53"/>
                </a:lnTo>
                <a:lnTo>
                  <a:pt x="691" y="53"/>
                </a:lnTo>
                <a:lnTo>
                  <a:pt x="678" y="53"/>
                </a:lnTo>
                <a:lnTo>
                  <a:pt x="666" y="53"/>
                </a:lnTo>
                <a:lnTo>
                  <a:pt x="651" y="53"/>
                </a:lnTo>
                <a:lnTo>
                  <a:pt x="636" y="53"/>
                </a:lnTo>
                <a:lnTo>
                  <a:pt x="621" y="53"/>
                </a:lnTo>
                <a:lnTo>
                  <a:pt x="604" y="54"/>
                </a:lnTo>
                <a:lnTo>
                  <a:pt x="586" y="56"/>
                </a:lnTo>
                <a:lnTo>
                  <a:pt x="568" y="56"/>
                </a:lnTo>
                <a:lnTo>
                  <a:pt x="547" y="58"/>
                </a:lnTo>
                <a:lnTo>
                  <a:pt x="526" y="59"/>
                </a:lnTo>
                <a:lnTo>
                  <a:pt x="505" y="60"/>
                </a:lnTo>
                <a:lnTo>
                  <a:pt x="482" y="62"/>
                </a:lnTo>
                <a:lnTo>
                  <a:pt x="458" y="65"/>
                </a:lnTo>
                <a:lnTo>
                  <a:pt x="434" y="67"/>
                </a:lnTo>
                <a:lnTo>
                  <a:pt x="408" y="69"/>
                </a:lnTo>
                <a:lnTo>
                  <a:pt x="381" y="71"/>
                </a:lnTo>
                <a:lnTo>
                  <a:pt x="352" y="74"/>
                </a:lnTo>
                <a:lnTo>
                  <a:pt x="324" y="77"/>
                </a:lnTo>
                <a:lnTo>
                  <a:pt x="295" y="80"/>
                </a:lnTo>
                <a:lnTo>
                  <a:pt x="279" y="81"/>
                </a:lnTo>
                <a:lnTo>
                  <a:pt x="264" y="84"/>
                </a:lnTo>
                <a:lnTo>
                  <a:pt x="251" y="85"/>
                </a:lnTo>
                <a:lnTo>
                  <a:pt x="237" y="86"/>
                </a:lnTo>
                <a:lnTo>
                  <a:pt x="224" y="87"/>
                </a:lnTo>
                <a:lnTo>
                  <a:pt x="212" y="89"/>
                </a:lnTo>
                <a:lnTo>
                  <a:pt x="199" y="91"/>
                </a:lnTo>
                <a:lnTo>
                  <a:pt x="187" y="92"/>
                </a:lnTo>
                <a:lnTo>
                  <a:pt x="175" y="93"/>
                </a:lnTo>
                <a:lnTo>
                  <a:pt x="164" y="94"/>
                </a:lnTo>
                <a:lnTo>
                  <a:pt x="154" y="95"/>
                </a:lnTo>
                <a:lnTo>
                  <a:pt x="144" y="96"/>
                </a:lnTo>
                <a:lnTo>
                  <a:pt x="135" y="97"/>
                </a:lnTo>
                <a:lnTo>
                  <a:pt x="126" y="98"/>
                </a:lnTo>
                <a:lnTo>
                  <a:pt x="117" y="100"/>
                </a:lnTo>
                <a:lnTo>
                  <a:pt x="109" y="100"/>
                </a:lnTo>
                <a:lnTo>
                  <a:pt x="101" y="101"/>
                </a:lnTo>
                <a:lnTo>
                  <a:pt x="94" y="102"/>
                </a:lnTo>
                <a:lnTo>
                  <a:pt x="88" y="103"/>
                </a:lnTo>
                <a:lnTo>
                  <a:pt x="81" y="103"/>
                </a:lnTo>
                <a:lnTo>
                  <a:pt x="75" y="104"/>
                </a:lnTo>
                <a:lnTo>
                  <a:pt x="71" y="104"/>
                </a:lnTo>
                <a:lnTo>
                  <a:pt x="65" y="105"/>
                </a:lnTo>
                <a:lnTo>
                  <a:pt x="62" y="105"/>
                </a:lnTo>
                <a:lnTo>
                  <a:pt x="57" y="105"/>
                </a:lnTo>
                <a:lnTo>
                  <a:pt x="54" y="106"/>
                </a:lnTo>
                <a:lnTo>
                  <a:pt x="51" y="106"/>
                </a:lnTo>
                <a:lnTo>
                  <a:pt x="48" y="106"/>
                </a:lnTo>
                <a:lnTo>
                  <a:pt x="47" y="106"/>
                </a:lnTo>
                <a:lnTo>
                  <a:pt x="45" y="107"/>
                </a:lnTo>
                <a:lnTo>
                  <a:pt x="44" y="107"/>
                </a:lnTo>
                <a:lnTo>
                  <a:pt x="44" y="107"/>
                </a:lnTo>
                <a:lnTo>
                  <a:pt x="40" y="106"/>
                </a:lnTo>
                <a:lnTo>
                  <a:pt x="37" y="106"/>
                </a:lnTo>
                <a:lnTo>
                  <a:pt x="33" y="105"/>
                </a:lnTo>
                <a:lnTo>
                  <a:pt x="30" y="104"/>
                </a:lnTo>
                <a:lnTo>
                  <a:pt x="27" y="102"/>
                </a:lnTo>
                <a:lnTo>
                  <a:pt x="22" y="100"/>
                </a:lnTo>
                <a:lnTo>
                  <a:pt x="19" y="97"/>
                </a:lnTo>
                <a:lnTo>
                  <a:pt x="14" y="94"/>
                </a:lnTo>
                <a:lnTo>
                  <a:pt x="10" y="89"/>
                </a:lnTo>
                <a:lnTo>
                  <a:pt x="5" y="87"/>
                </a:lnTo>
                <a:lnTo>
                  <a:pt x="3" y="84"/>
                </a:lnTo>
                <a:lnTo>
                  <a:pt x="1" y="81"/>
                </a:lnTo>
                <a:lnTo>
                  <a:pt x="0" y="78"/>
                </a:lnTo>
                <a:lnTo>
                  <a:pt x="0" y="77"/>
                </a:lnTo>
                <a:lnTo>
                  <a:pt x="1" y="75"/>
                </a:lnTo>
                <a:lnTo>
                  <a:pt x="3" y="74"/>
                </a:lnTo>
                <a:lnTo>
                  <a:pt x="5" y="72"/>
                </a:lnTo>
                <a:lnTo>
                  <a:pt x="6" y="71"/>
                </a:lnTo>
                <a:lnTo>
                  <a:pt x="11" y="70"/>
                </a:lnTo>
                <a:lnTo>
                  <a:pt x="16" y="70"/>
                </a:lnTo>
                <a:lnTo>
                  <a:pt x="22" y="70"/>
                </a:lnTo>
                <a:lnTo>
                  <a:pt x="23" y="70"/>
                </a:lnTo>
                <a:lnTo>
                  <a:pt x="26" y="70"/>
                </a:lnTo>
                <a:lnTo>
                  <a:pt x="28" y="70"/>
                </a:lnTo>
                <a:lnTo>
                  <a:pt x="30" y="70"/>
                </a:lnTo>
                <a:lnTo>
                  <a:pt x="33" y="70"/>
                </a:lnTo>
                <a:lnTo>
                  <a:pt x="37" y="70"/>
                </a:lnTo>
                <a:lnTo>
                  <a:pt x="41" y="70"/>
                </a:lnTo>
                <a:lnTo>
                  <a:pt x="46" y="70"/>
                </a:lnTo>
                <a:lnTo>
                  <a:pt x="50" y="69"/>
                </a:lnTo>
                <a:lnTo>
                  <a:pt x="56" y="69"/>
                </a:lnTo>
                <a:lnTo>
                  <a:pt x="62" y="69"/>
                </a:lnTo>
                <a:lnTo>
                  <a:pt x="67" y="69"/>
                </a:lnTo>
                <a:lnTo>
                  <a:pt x="73" y="68"/>
                </a:lnTo>
                <a:lnTo>
                  <a:pt x="80" y="68"/>
                </a:lnTo>
                <a:lnTo>
                  <a:pt x="88" y="68"/>
                </a:lnTo>
                <a:lnTo>
                  <a:pt x="94" y="67"/>
                </a:lnTo>
                <a:lnTo>
                  <a:pt x="102" y="66"/>
                </a:lnTo>
                <a:lnTo>
                  <a:pt x="111" y="66"/>
                </a:lnTo>
                <a:lnTo>
                  <a:pt x="120" y="65"/>
                </a:lnTo>
                <a:lnTo>
                  <a:pt x="130" y="63"/>
                </a:lnTo>
                <a:lnTo>
                  <a:pt x="140" y="62"/>
                </a:lnTo>
                <a:lnTo>
                  <a:pt x="152" y="61"/>
                </a:lnTo>
                <a:lnTo>
                  <a:pt x="163" y="60"/>
                </a:lnTo>
                <a:lnTo>
                  <a:pt x="175" y="59"/>
                </a:lnTo>
                <a:lnTo>
                  <a:pt x="189" y="58"/>
                </a:lnTo>
                <a:lnTo>
                  <a:pt x="202" y="57"/>
                </a:lnTo>
                <a:lnTo>
                  <a:pt x="217" y="56"/>
                </a:lnTo>
                <a:lnTo>
                  <a:pt x="232" y="53"/>
                </a:lnTo>
                <a:lnTo>
                  <a:pt x="248" y="52"/>
                </a:lnTo>
                <a:lnTo>
                  <a:pt x="264" y="50"/>
                </a:lnTo>
                <a:lnTo>
                  <a:pt x="281" y="49"/>
                </a:lnTo>
                <a:lnTo>
                  <a:pt x="298" y="47"/>
                </a:lnTo>
                <a:lnTo>
                  <a:pt x="333" y="43"/>
                </a:lnTo>
                <a:lnTo>
                  <a:pt x="367" y="40"/>
                </a:lnTo>
                <a:lnTo>
                  <a:pt x="384" y="37"/>
                </a:lnTo>
                <a:lnTo>
                  <a:pt x="400" y="35"/>
                </a:lnTo>
                <a:lnTo>
                  <a:pt x="416" y="34"/>
                </a:lnTo>
                <a:lnTo>
                  <a:pt x="431" y="32"/>
                </a:lnTo>
                <a:lnTo>
                  <a:pt x="447" y="30"/>
                </a:lnTo>
                <a:lnTo>
                  <a:pt x="462" y="28"/>
                </a:lnTo>
                <a:lnTo>
                  <a:pt x="478" y="26"/>
                </a:lnTo>
                <a:lnTo>
                  <a:pt x="491" y="24"/>
                </a:lnTo>
                <a:lnTo>
                  <a:pt x="506" y="23"/>
                </a:lnTo>
                <a:lnTo>
                  <a:pt x="519" y="21"/>
                </a:lnTo>
                <a:lnTo>
                  <a:pt x="533" y="18"/>
                </a:lnTo>
                <a:lnTo>
                  <a:pt x="546" y="17"/>
                </a:lnTo>
                <a:lnTo>
                  <a:pt x="559" y="15"/>
                </a:lnTo>
                <a:lnTo>
                  <a:pt x="571" y="13"/>
                </a:lnTo>
                <a:lnTo>
                  <a:pt x="582" y="12"/>
                </a:lnTo>
                <a:lnTo>
                  <a:pt x="594" y="10"/>
                </a:lnTo>
                <a:lnTo>
                  <a:pt x="604" y="9"/>
                </a:lnTo>
                <a:lnTo>
                  <a:pt x="613" y="8"/>
                </a:lnTo>
                <a:lnTo>
                  <a:pt x="622" y="7"/>
                </a:lnTo>
                <a:lnTo>
                  <a:pt x="631" y="6"/>
                </a:lnTo>
                <a:lnTo>
                  <a:pt x="639" y="5"/>
                </a:lnTo>
                <a:lnTo>
                  <a:pt x="645" y="4"/>
                </a:lnTo>
                <a:lnTo>
                  <a:pt x="652" y="4"/>
                </a:lnTo>
                <a:lnTo>
                  <a:pt x="659" y="3"/>
                </a:lnTo>
                <a:lnTo>
                  <a:pt x="665" y="1"/>
                </a:lnTo>
                <a:lnTo>
                  <a:pt x="669" y="1"/>
                </a:lnTo>
                <a:lnTo>
                  <a:pt x="674" y="0"/>
                </a:lnTo>
                <a:lnTo>
                  <a:pt x="677" y="0"/>
                </a:lnTo>
                <a:lnTo>
                  <a:pt x="684" y="0"/>
                </a:lnTo>
                <a:lnTo>
                  <a:pt x="691" y="0"/>
                </a:lnTo>
                <a:lnTo>
                  <a:pt x="697" y="1"/>
                </a:lnTo>
                <a:lnTo>
                  <a:pt x="704" y="3"/>
                </a:lnTo>
                <a:lnTo>
                  <a:pt x="711" y="4"/>
                </a:lnTo>
                <a:lnTo>
                  <a:pt x="718" y="6"/>
                </a:lnTo>
                <a:lnTo>
                  <a:pt x="724" y="8"/>
                </a:lnTo>
                <a:lnTo>
                  <a:pt x="732" y="10"/>
                </a:lnTo>
                <a:lnTo>
                  <a:pt x="732" y="10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45"/>
          <p:cNvSpPr>
            <a:spLocks/>
          </p:cNvSpPr>
          <p:nvPr/>
        </p:nvSpPr>
        <p:spPr bwMode="auto">
          <a:xfrm>
            <a:off x="4223259" y="1421762"/>
            <a:ext cx="522636" cy="128262"/>
          </a:xfrm>
          <a:custGeom>
            <a:avLst/>
            <a:gdLst>
              <a:gd name="T0" fmla="*/ 419 w 436"/>
              <a:gd name="T1" fmla="*/ 27 h 107"/>
              <a:gd name="T2" fmla="*/ 432 w 436"/>
              <a:gd name="T3" fmla="*/ 38 h 107"/>
              <a:gd name="T4" fmla="*/ 436 w 436"/>
              <a:gd name="T5" fmla="*/ 43 h 107"/>
              <a:gd name="T6" fmla="*/ 435 w 436"/>
              <a:gd name="T7" fmla="*/ 47 h 107"/>
              <a:gd name="T8" fmla="*/ 428 w 436"/>
              <a:gd name="T9" fmla="*/ 51 h 107"/>
              <a:gd name="T10" fmla="*/ 419 w 436"/>
              <a:gd name="T11" fmla="*/ 54 h 107"/>
              <a:gd name="T12" fmla="*/ 412 w 436"/>
              <a:gd name="T13" fmla="*/ 59 h 107"/>
              <a:gd name="T14" fmla="*/ 403 w 436"/>
              <a:gd name="T15" fmla="*/ 66 h 107"/>
              <a:gd name="T16" fmla="*/ 393 w 436"/>
              <a:gd name="T17" fmla="*/ 76 h 107"/>
              <a:gd name="T18" fmla="*/ 381 w 436"/>
              <a:gd name="T19" fmla="*/ 89 h 107"/>
              <a:gd name="T20" fmla="*/ 367 w 436"/>
              <a:gd name="T21" fmla="*/ 107 h 107"/>
              <a:gd name="T22" fmla="*/ 327 w 436"/>
              <a:gd name="T23" fmla="*/ 91 h 107"/>
              <a:gd name="T24" fmla="*/ 335 w 436"/>
              <a:gd name="T25" fmla="*/ 74 h 107"/>
              <a:gd name="T26" fmla="*/ 338 w 436"/>
              <a:gd name="T27" fmla="*/ 60 h 107"/>
              <a:gd name="T28" fmla="*/ 337 w 436"/>
              <a:gd name="T29" fmla="*/ 50 h 107"/>
              <a:gd name="T30" fmla="*/ 334 w 436"/>
              <a:gd name="T31" fmla="*/ 43 h 107"/>
              <a:gd name="T32" fmla="*/ 328 w 436"/>
              <a:gd name="T33" fmla="*/ 39 h 107"/>
              <a:gd name="T34" fmla="*/ 312 w 436"/>
              <a:gd name="T35" fmla="*/ 39 h 107"/>
              <a:gd name="T36" fmla="*/ 286 w 436"/>
              <a:gd name="T37" fmla="*/ 42 h 107"/>
              <a:gd name="T38" fmla="*/ 270 w 436"/>
              <a:gd name="T39" fmla="*/ 44 h 107"/>
              <a:gd name="T40" fmla="*/ 258 w 436"/>
              <a:gd name="T41" fmla="*/ 45 h 107"/>
              <a:gd name="T42" fmla="*/ 242 w 436"/>
              <a:gd name="T43" fmla="*/ 48 h 107"/>
              <a:gd name="T44" fmla="*/ 224 w 436"/>
              <a:gd name="T45" fmla="*/ 50 h 107"/>
              <a:gd name="T46" fmla="*/ 202 w 436"/>
              <a:gd name="T47" fmla="*/ 53 h 107"/>
              <a:gd name="T48" fmla="*/ 177 w 436"/>
              <a:gd name="T49" fmla="*/ 57 h 107"/>
              <a:gd name="T50" fmla="*/ 149 w 436"/>
              <a:gd name="T51" fmla="*/ 61 h 107"/>
              <a:gd name="T52" fmla="*/ 116 w 436"/>
              <a:gd name="T53" fmla="*/ 66 h 107"/>
              <a:gd name="T54" fmla="*/ 81 w 436"/>
              <a:gd name="T55" fmla="*/ 71 h 107"/>
              <a:gd name="T56" fmla="*/ 42 w 436"/>
              <a:gd name="T57" fmla="*/ 77 h 107"/>
              <a:gd name="T58" fmla="*/ 0 w 436"/>
              <a:gd name="T59" fmla="*/ 84 h 107"/>
              <a:gd name="T60" fmla="*/ 18 w 436"/>
              <a:gd name="T61" fmla="*/ 53 h 107"/>
              <a:gd name="T62" fmla="*/ 43 w 436"/>
              <a:gd name="T63" fmla="*/ 52 h 107"/>
              <a:gd name="T64" fmla="*/ 65 w 436"/>
              <a:gd name="T65" fmla="*/ 50 h 107"/>
              <a:gd name="T66" fmla="*/ 76 w 436"/>
              <a:gd name="T67" fmla="*/ 48 h 107"/>
              <a:gd name="T68" fmla="*/ 96 w 436"/>
              <a:gd name="T69" fmla="*/ 44 h 107"/>
              <a:gd name="T70" fmla="*/ 122 w 436"/>
              <a:gd name="T71" fmla="*/ 41 h 107"/>
              <a:gd name="T72" fmla="*/ 154 w 436"/>
              <a:gd name="T73" fmla="*/ 35 h 107"/>
              <a:gd name="T74" fmla="*/ 195 w 436"/>
              <a:gd name="T75" fmla="*/ 30 h 107"/>
              <a:gd name="T76" fmla="*/ 240 w 436"/>
              <a:gd name="T77" fmla="*/ 23 h 107"/>
              <a:gd name="T78" fmla="*/ 277 w 436"/>
              <a:gd name="T79" fmla="*/ 17 h 107"/>
              <a:gd name="T80" fmla="*/ 306 w 436"/>
              <a:gd name="T81" fmla="*/ 13 h 107"/>
              <a:gd name="T82" fmla="*/ 328 w 436"/>
              <a:gd name="T83" fmla="*/ 8 h 107"/>
              <a:gd name="T84" fmla="*/ 341 w 436"/>
              <a:gd name="T85" fmla="*/ 5 h 107"/>
              <a:gd name="T86" fmla="*/ 348 w 436"/>
              <a:gd name="T87" fmla="*/ 3 h 107"/>
              <a:gd name="T88" fmla="*/ 362 w 436"/>
              <a:gd name="T89" fmla="*/ 0 h 107"/>
              <a:gd name="T90" fmla="*/ 374 w 436"/>
              <a:gd name="T91" fmla="*/ 3 h 107"/>
              <a:gd name="T92" fmla="*/ 389 w 436"/>
              <a:gd name="T93" fmla="*/ 10 h 107"/>
              <a:gd name="T94" fmla="*/ 407 w 436"/>
              <a:gd name="T95" fmla="*/ 2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36" h="107">
                <a:moveTo>
                  <a:pt x="407" y="21"/>
                </a:moveTo>
                <a:lnTo>
                  <a:pt x="414" y="24"/>
                </a:lnTo>
                <a:lnTo>
                  <a:pt x="419" y="27"/>
                </a:lnTo>
                <a:lnTo>
                  <a:pt x="425" y="31"/>
                </a:lnTo>
                <a:lnTo>
                  <a:pt x="428" y="34"/>
                </a:lnTo>
                <a:lnTo>
                  <a:pt x="432" y="38"/>
                </a:lnTo>
                <a:lnTo>
                  <a:pt x="434" y="40"/>
                </a:lnTo>
                <a:lnTo>
                  <a:pt x="436" y="42"/>
                </a:lnTo>
                <a:lnTo>
                  <a:pt x="436" y="43"/>
                </a:lnTo>
                <a:lnTo>
                  <a:pt x="436" y="44"/>
                </a:lnTo>
                <a:lnTo>
                  <a:pt x="436" y="45"/>
                </a:lnTo>
                <a:lnTo>
                  <a:pt x="435" y="47"/>
                </a:lnTo>
                <a:lnTo>
                  <a:pt x="433" y="49"/>
                </a:lnTo>
                <a:lnTo>
                  <a:pt x="432" y="50"/>
                </a:lnTo>
                <a:lnTo>
                  <a:pt x="428" y="51"/>
                </a:lnTo>
                <a:lnTo>
                  <a:pt x="426" y="52"/>
                </a:lnTo>
                <a:lnTo>
                  <a:pt x="421" y="53"/>
                </a:lnTo>
                <a:lnTo>
                  <a:pt x="419" y="54"/>
                </a:lnTo>
                <a:lnTo>
                  <a:pt x="417" y="56"/>
                </a:lnTo>
                <a:lnTo>
                  <a:pt x="415" y="57"/>
                </a:lnTo>
                <a:lnTo>
                  <a:pt x="412" y="59"/>
                </a:lnTo>
                <a:lnTo>
                  <a:pt x="409" y="60"/>
                </a:lnTo>
                <a:lnTo>
                  <a:pt x="407" y="62"/>
                </a:lnTo>
                <a:lnTo>
                  <a:pt x="403" y="66"/>
                </a:lnTo>
                <a:lnTo>
                  <a:pt x="400" y="69"/>
                </a:lnTo>
                <a:lnTo>
                  <a:pt x="397" y="73"/>
                </a:lnTo>
                <a:lnTo>
                  <a:pt x="393" y="76"/>
                </a:lnTo>
                <a:lnTo>
                  <a:pt x="389" y="80"/>
                </a:lnTo>
                <a:lnTo>
                  <a:pt x="385" y="85"/>
                </a:lnTo>
                <a:lnTo>
                  <a:pt x="381" y="89"/>
                </a:lnTo>
                <a:lnTo>
                  <a:pt x="376" y="95"/>
                </a:lnTo>
                <a:lnTo>
                  <a:pt x="372" y="101"/>
                </a:lnTo>
                <a:lnTo>
                  <a:pt x="367" y="107"/>
                </a:lnTo>
                <a:lnTo>
                  <a:pt x="320" y="107"/>
                </a:lnTo>
                <a:lnTo>
                  <a:pt x="323" y="98"/>
                </a:lnTo>
                <a:lnTo>
                  <a:pt x="327" y="91"/>
                </a:lnTo>
                <a:lnTo>
                  <a:pt x="330" y="85"/>
                </a:lnTo>
                <a:lnTo>
                  <a:pt x="334" y="78"/>
                </a:lnTo>
                <a:lnTo>
                  <a:pt x="335" y="74"/>
                </a:lnTo>
                <a:lnTo>
                  <a:pt x="337" y="68"/>
                </a:lnTo>
                <a:lnTo>
                  <a:pt x="338" y="63"/>
                </a:lnTo>
                <a:lnTo>
                  <a:pt x="338" y="60"/>
                </a:lnTo>
                <a:lnTo>
                  <a:pt x="338" y="57"/>
                </a:lnTo>
                <a:lnTo>
                  <a:pt x="337" y="53"/>
                </a:lnTo>
                <a:lnTo>
                  <a:pt x="337" y="50"/>
                </a:lnTo>
                <a:lnTo>
                  <a:pt x="336" y="48"/>
                </a:lnTo>
                <a:lnTo>
                  <a:pt x="335" y="45"/>
                </a:lnTo>
                <a:lnTo>
                  <a:pt x="334" y="43"/>
                </a:lnTo>
                <a:lnTo>
                  <a:pt x="332" y="42"/>
                </a:lnTo>
                <a:lnTo>
                  <a:pt x="331" y="40"/>
                </a:lnTo>
                <a:lnTo>
                  <a:pt x="328" y="39"/>
                </a:lnTo>
                <a:lnTo>
                  <a:pt x="323" y="39"/>
                </a:lnTo>
                <a:lnTo>
                  <a:pt x="318" y="39"/>
                </a:lnTo>
                <a:lnTo>
                  <a:pt x="312" y="39"/>
                </a:lnTo>
                <a:lnTo>
                  <a:pt x="304" y="40"/>
                </a:lnTo>
                <a:lnTo>
                  <a:pt x="296" y="41"/>
                </a:lnTo>
                <a:lnTo>
                  <a:pt x="286" y="42"/>
                </a:lnTo>
                <a:lnTo>
                  <a:pt x="276" y="43"/>
                </a:lnTo>
                <a:lnTo>
                  <a:pt x="274" y="43"/>
                </a:lnTo>
                <a:lnTo>
                  <a:pt x="270" y="44"/>
                </a:lnTo>
                <a:lnTo>
                  <a:pt x="266" y="44"/>
                </a:lnTo>
                <a:lnTo>
                  <a:pt x="262" y="45"/>
                </a:lnTo>
                <a:lnTo>
                  <a:pt x="258" y="45"/>
                </a:lnTo>
                <a:lnTo>
                  <a:pt x="253" y="47"/>
                </a:lnTo>
                <a:lnTo>
                  <a:pt x="248" y="47"/>
                </a:lnTo>
                <a:lnTo>
                  <a:pt x="242" y="48"/>
                </a:lnTo>
                <a:lnTo>
                  <a:pt x="237" y="49"/>
                </a:lnTo>
                <a:lnTo>
                  <a:pt x="231" y="49"/>
                </a:lnTo>
                <a:lnTo>
                  <a:pt x="224" y="50"/>
                </a:lnTo>
                <a:lnTo>
                  <a:pt x="217" y="51"/>
                </a:lnTo>
                <a:lnTo>
                  <a:pt x="210" y="52"/>
                </a:lnTo>
                <a:lnTo>
                  <a:pt x="202" y="53"/>
                </a:lnTo>
                <a:lnTo>
                  <a:pt x="194" y="54"/>
                </a:lnTo>
                <a:lnTo>
                  <a:pt x="186" y="56"/>
                </a:lnTo>
                <a:lnTo>
                  <a:pt x="177" y="57"/>
                </a:lnTo>
                <a:lnTo>
                  <a:pt x="168" y="58"/>
                </a:lnTo>
                <a:lnTo>
                  <a:pt x="158" y="60"/>
                </a:lnTo>
                <a:lnTo>
                  <a:pt x="149" y="61"/>
                </a:lnTo>
                <a:lnTo>
                  <a:pt x="137" y="62"/>
                </a:lnTo>
                <a:lnTo>
                  <a:pt x="127" y="65"/>
                </a:lnTo>
                <a:lnTo>
                  <a:pt x="116" y="66"/>
                </a:lnTo>
                <a:lnTo>
                  <a:pt x="105" y="68"/>
                </a:lnTo>
                <a:lnTo>
                  <a:pt x="92" y="69"/>
                </a:lnTo>
                <a:lnTo>
                  <a:pt x="81" y="71"/>
                </a:lnTo>
                <a:lnTo>
                  <a:pt x="67" y="74"/>
                </a:lnTo>
                <a:lnTo>
                  <a:pt x="55" y="75"/>
                </a:lnTo>
                <a:lnTo>
                  <a:pt x="42" y="77"/>
                </a:lnTo>
                <a:lnTo>
                  <a:pt x="28" y="79"/>
                </a:lnTo>
                <a:lnTo>
                  <a:pt x="13" y="82"/>
                </a:lnTo>
                <a:lnTo>
                  <a:pt x="0" y="84"/>
                </a:lnTo>
                <a:lnTo>
                  <a:pt x="0" y="53"/>
                </a:lnTo>
                <a:lnTo>
                  <a:pt x="9" y="53"/>
                </a:lnTo>
                <a:lnTo>
                  <a:pt x="18" y="53"/>
                </a:lnTo>
                <a:lnTo>
                  <a:pt x="27" y="53"/>
                </a:lnTo>
                <a:lnTo>
                  <a:pt x="35" y="53"/>
                </a:lnTo>
                <a:lnTo>
                  <a:pt x="43" y="52"/>
                </a:lnTo>
                <a:lnTo>
                  <a:pt x="51" y="52"/>
                </a:lnTo>
                <a:lnTo>
                  <a:pt x="58" y="51"/>
                </a:lnTo>
                <a:lnTo>
                  <a:pt x="65" y="50"/>
                </a:lnTo>
                <a:lnTo>
                  <a:pt x="69" y="50"/>
                </a:lnTo>
                <a:lnTo>
                  <a:pt x="72" y="49"/>
                </a:lnTo>
                <a:lnTo>
                  <a:pt x="76" y="48"/>
                </a:lnTo>
                <a:lnTo>
                  <a:pt x="82" y="47"/>
                </a:lnTo>
                <a:lnTo>
                  <a:pt x="88" y="45"/>
                </a:lnTo>
                <a:lnTo>
                  <a:pt x="96" y="44"/>
                </a:lnTo>
                <a:lnTo>
                  <a:pt x="104" y="43"/>
                </a:lnTo>
                <a:lnTo>
                  <a:pt x="111" y="42"/>
                </a:lnTo>
                <a:lnTo>
                  <a:pt x="122" y="41"/>
                </a:lnTo>
                <a:lnTo>
                  <a:pt x="132" y="39"/>
                </a:lnTo>
                <a:lnTo>
                  <a:pt x="143" y="38"/>
                </a:lnTo>
                <a:lnTo>
                  <a:pt x="154" y="35"/>
                </a:lnTo>
                <a:lnTo>
                  <a:pt x="168" y="34"/>
                </a:lnTo>
                <a:lnTo>
                  <a:pt x="181" y="32"/>
                </a:lnTo>
                <a:lnTo>
                  <a:pt x="195" y="30"/>
                </a:lnTo>
                <a:lnTo>
                  <a:pt x="211" y="26"/>
                </a:lnTo>
                <a:lnTo>
                  <a:pt x="226" y="25"/>
                </a:lnTo>
                <a:lnTo>
                  <a:pt x="240" y="23"/>
                </a:lnTo>
                <a:lnTo>
                  <a:pt x="253" y="21"/>
                </a:lnTo>
                <a:lnTo>
                  <a:pt x="266" y="19"/>
                </a:lnTo>
                <a:lnTo>
                  <a:pt x="277" y="17"/>
                </a:lnTo>
                <a:lnTo>
                  <a:pt x="288" y="16"/>
                </a:lnTo>
                <a:lnTo>
                  <a:pt x="297" y="14"/>
                </a:lnTo>
                <a:lnTo>
                  <a:pt x="306" y="13"/>
                </a:lnTo>
                <a:lnTo>
                  <a:pt x="314" y="10"/>
                </a:lnTo>
                <a:lnTo>
                  <a:pt x="321" y="9"/>
                </a:lnTo>
                <a:lnTo>
                  <a:pt x="328" y="8"/>
                </a:lnTo>
                <a:lnTo>
                  <a:pt x="334" y="7"/>
                </a:lnTo>
                <a:lnTo>
                  <a:pt x="337" y="6"/>
                </a:lnTo>
                <a:lnTo>
                  <a:pt x="341" y="5"/>
                </a:lnTo>
                <a:lnTo>
                  <a:pt x="344" y="4"/>
                </a:lnTo>
                <a:lnTo>
                  <a:pt x="346" y="4"/>
                </a:lnTo>
                <a:lnTo>
                  <a:pt x="348" y="3"/>
                </a:lnTo>
                <a:lnTo>
                  <a:pt x="350" y="1"/>
                </a:lnTo>
                <a:lnTo>
                  <a:pt x="356" y="0"/>
                </a:lnTo>
                <a:lnTo>
                  <a:pt x="362" y="0"/>
                </a:lnTo>
                <a:lnTo>
                  <a:pt x="367" y="0"/>
                </a:lnTo>
                <a:lnTo>
                  <a:pt x="371" y="1"/>
                </a:lnTo>
                <a:lnTo>
                  <a:pt x="374" y="3"/>
                </a:lnTo>
                <a:lnTo>
                  <a:pt x="379" y="5"/>
                </a:lnTo>
                <a:lnTo>
                  <a:pt x="383" y="7"/>
                </a:lnTo>
                <a:lnTo>
                  <a:pt x="389" y="10"/>
                </a:lnTo>
                <a:lnTo>
                  <a:pt x="394" y="13"/>
                </a:lnTo>
                <a:lnTo>
                  <a:pt x="401" y="16"/>
                </a:lnTo>
                <a:lnTo>
                  <a:pt x="407" y="21"/>
                </a:lnTo>
                <a:lnTo>
                  <a:pt x="407" y="21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46"/>
          <p:cNvSpPr>
            <a:spLocks/>
          </p:cNvSpPr>
          <p:nvPr/>
        </p:nvSpPr>
        <p:spPr bwMode="auto">
          <a:xfrm>
            <a:off x="4188497" y="1609959"/>
            <a:ext cx="592161" cy="256523"/>
          </a:xfrm>
          <a:custGeom>
            <a:avLst/>
            <a:gdLst>
              <a:gd name="T0" fmla="*/ 419 w 494"/>
              <a:gd name="T1" fmla="*/ 5 h 214"/>
              <a:gd name="T2" fmla="*/ 434 w 494"/>
              <a:gd name="T3" fmla="*/ 0 h 214"/>
              <a:gd name="T4" fmla="*/ 443 w 494"/>
              <a:gd name="T5" fmla="*/ 4 h 214"/>
              <a:gd name="T6" fmla="*/ 455 w 494"/>
              <a:gd name="T7" fmla="*/ 10 h 214"/>
              <a:gd name="T8" fmla="*/ 473 w 494"/>
              <a:gd name="T9" fmla="*/ 20 h 214"/>
              <a:gd name="T10" fmla="*/ 487 w 494"/>
              <a:gd name="T11" fmla="*/ 34 h 214"/>
              <a:gd name="T12" fmla="*/ 493 w 494"/>
              <a:gd name="T13" fmla="*/ 43 h 214"/>
              <a:gd name="T14" fmla="*/ 494 w 494"/>
              <a:gd name="T15" fmla="*/ 49 h 214"/>
              <a:gd name="T16" fmla="*/ 492 w 494"/>
              <a:gd name="T17" fmla="*/ 53 h 214"/>
              <a:gd name="T18" fmla="*/ 487 w 494"/>
              <a:gd name="T19" fmla="*/ 59 h 214"/>
              <a:gd name="T20" fmla="*/ 476 w 494"/>
              <a:gd name="T21" fmla="*/ 67 h 214"/>
              <a:gd name="T22" fmla="*/ 467 w 494"/>
              <a:gd name="T23" fmla="*/ 84 h 214"/>
              <a:gd name="T24" fmla="*/ 462 w 494"/>
              <a:gd name="T25" fmla="*/ 107 h 214"/>
              <a:gd name="T26" fmla="*/ 459 w 494"/>
              <a:gd name="T27" fmla="*/ 122 h 214"/>
              <a:gd name="T28" fmla="*/ 455 w 494"/>
              <a:gd name="T29" fmla="*/ 139 h 214"/>
              <a:gd name="T30" fmla="*/ 443 w 494"/>
              <a:gd name="T31" fmla="*/ 181 h 214"/>
              <a:gd name="T32" fmla="*/ 400 w 494"/>
              <a:gd name="T33" fmla="*/ 214 h 214"/>
              <a:gd name="T34" fmla="*/ 405 w 494"/>
              <a:gd name="T35" fmla="*/ 164 h 214"/>
              <a:gd name="T36" fmla="*/ 410 w 494"/>
              <a:gd name="T37" fmla="*/ 123 h 214"/>
              <a:gd name="T38" fmla="*/ 413 w 494"/>
              <a:gd name="T39" fmla="*/ 93 h 214"/>
              <a:gd name="T40" fmla="*/ 415 w 494"/>
              <a:gd name="T41" fmla="*/ 71 h 214"/>
              <a:gd name="T42" fmla="*/ 415 w 494"/>
              <a:gd name="T43" fmla="*/ 59 h 214"/>
              <a:gd name="T44" fmla="*/ 411 w 494"/>
              <a:gd name="T45" fmla="*/ 52 h 214"/>
              <a:gd name="T46" fmla="*/ 403 w 494"/>
              <a:gd name="T47" fmla="*/ 48 h 214"/>
              <a:gd name="T48" fmla="*/ 393 w 494"/>
              <a:gd name="T49" fmla="*/ 44 h 214"/>
              <a:gd name="T50" fmla="*/ 376 w 494"/>
              <a:gd name="T51" fmla="*/ 45 h 214"/>
              <a:gd name="T52" fmla="*/ 349 w 494"/>
              <a:gd name="T53" fmla="*/ 48 h 214"/>
              <a:gd name="T54" fmla="*/ 320 w 494"/>
              <a:gd name="T55" fmla="*/ 52 h 214"/>
              <a:gd name="T56" fmla="*/ 296 w 494"/>
              <a:gd name="T57" fmla="*/ 55 h 214"/>
              <a:gd name="T58" fmla="*/ 269 w 494"/>
              <a:gd name="T59" fmla="*/ 61 h 214"/>
              <a:gd name="T60" fmla="*/ 239 w 494"/>
              <a:gd name="T61" fmla="*/ 66 h 214"/>
              <a:gd name="T62" fmla="*/ 204 w 494"/>
              <a:gd name="T63" fmla="*/ 71 h 214"/>
              <a:gd name="T64" fmla="*/ 166 w 494"/>
              <a:gd name="T65" fmla="*/ 77 h 214"/>
              <a:gd name="T66" fmla="*/ 129 w 494"/>
              <a:gd name="T67" fmla="*/ 82 h 214"/>
              <a:gd name="T68" fmla="*/ 99 w 494"/>
              <a:gd name="T69" fmla="*/ 87 h 214"/>
              <a:gd name="T70" fmla="*/ 74 w 494"/>
              <a:gd name="T71" fmla="*/ 90 h 214"/>
              <a:gd name="T72" fmla="*/ 57 w 494"/>
              <a:gd name="T73" fmla="*/ 93 h 214"/>
              <a:gd name="T74" fmla="*/ 46 w 494"/>
              <a:gd name="T75" fmla="*/ 94 h 214"/>
              <a:gd name="T76" fmla="*/ 36 w 494"/>
              <a:gd name="T77" fmla="*/ 93 h 214"/>
              <a:gd name="T78" fmla="*/ 24 w 494"/>
              <a:gd name="T79" fmla="*/ 90 h 214"/>
              <a:gd name="T80" fmla="*/ 14 w 494"/>
              <a:gd name="T81" fmla="*/ 84 h 214"/>
              <a:gd name="T82" fmla="*/ 4 w 494"/>
              <a:gd name="T83" fmla="*/ 77 h 214"/>
              <a:gd name="T84" fmla="*/ 0 w 494"/>
              <a:gd name="T85" fmla="*/ 70 h 214"/>
              <a:gd name="T86" fmla="*/ 0 w 494"/>
              <a:gd name="T87" fmla="*/ 66 h 214"/>
              <a:gd name="T88" fmla="*/ 7 w 494"/>
              <a:gd name="T89" fmla="*/ 63 h 214"/>
              <a:gd name="T90" fmla="*/ 24 w 494"/>
              <a:gd name="T91" fmla="*/ 61 h 214"/>
              <a:gd name="T92" fmla="*/ 59 w 494"/>
              <a:gd name="T93" fmla="*/ 60 h 214"/>
              <a:gd name="T94" fmla="*/ 83 w 494"/>
              <a:gd name="T95" fmla="*/ 57 h 214"/>
              <a:gd name="T96" fmla="*/ 93 w 494"/>
              <a:gd name="T97" fmla="*/ 55 h 214"/>
              <a:gd name="T98" fmla="*/ 109 w 494"/>
              <a:gd name="T99" fmla="*/ 53 h 214"/>
              <a:gd name="T100" fmla="*/ 128 w 494"/>
              <a:gd name="T101" fmla="*/ 50 h 214"/>
              <a:gd name="T102" fmla="*/ 153 w 494"/>
              <a:gd name="T103" fmla="*/ 46 h 214"/>
              <a:gd name="T104" fmla="*/ 182 w 494"/>
              <a:gd name="T105" fmla="*/ 42 h 214"/>
              <a:gd name="T106" fmla="*/ 234 w 494"/>
              <a:gd name="T107" fmla="*/ 35 h 214"/>
              <a:gd name="T108" fmla="*/ 293 w 494"/>
              <a:gd name="T109" fmla="*/ 28 h 214"/>
              <a:gd name="T110" fmla="*/ 341 w 494"/>
              <a:gd name="T111" fmla="*/ 20 h 214"/>
              <a:gd name="T112" fmla="*/ 363 w 494"/>
              <a:gd name="T113" fmla="*/ 17 h 214"/>
              <a:gd name="T114" fmla="*/ 379 w 494"/>
              <a:gd name="T115" fmla="*/ 14 h 214"/>
              <a:gd name="T116" fmla="*/ 393 w 494"/>
              <a:gd name="T117" fmla="*/ 11 h 214"/>
              <a:gd name="T118" fmla="*/ 403 w 494"/>
              <a:gd name="T119" fmla="*/ 9 h 214"/>
              <a:gd name="T120" fmla="*/ 409 w 494"/>
              <a:gd name="T121" fmla="*/ 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4" h="214">
                <a:moveTo>
                  <a:pt x="411" y="7"/>
                </a:moveTo>
                <a:lnTo>
                  <a:pt x="414" y="6"/>
                </a:lnTo>
                <a:lnTo>
                  <a:pt x="419" y="5"/>
                </a:lnTo>
                <a:lnTo>
                  <a:pt x="425" y="2"/>
                </a:lnTo>
                <a:lnTo>
                  <a:pt x="431" y="1"/>
                </a:lnTo>
                <a:lnTo>
                  <a:pt x="434" y="0"/>
                </a:lnTo>
                <a:lnTo>
                  <a:pt x="436" y="0"/>
                </a:lnTo>
                <a:lnTo>
                  <a:pt x="439" y="1"/>
                </a:lnTo>
                <a:lnTo>
                  <a:pt x="443" y="4"/>
                </a:lnTo>
                <a:lnTo>
                  <a:pt x="446" y="6"/>
                </a:lnTo>
                <a:lnTo>
                  <a:pt x="450" y="8"/>
                </a:lnTo>
                <a:lnTo>
                  <a:pt x="455" y="10"/>
                </a:lnTo>
                <a:lnTo>
                  <a:pt x="461" y="14"/>
                </a:lnTo>
                <a:lnTo>
                  <a:pt x="466" y="17"/>
                </a:lnTo>
                <a:lnTo>
                  <a:pt x="473" y="20"/>
                </a:lnTo>
                <a:lnTo>
                  <a:pt x="477" y="25"/>
                </a:lnTo>
                <a:lnTo>
                  <a:pt x="482" y="29"/>
                </a:lnTo>
                <a:lnTo>
                  <a:pt x="487" y="34"/>
                </a:lnTo>
                <a:lnTo>
                  <a:pt x="489" y="37"/>
                </a:lnTo>
                <a:lnTo>
                  <a:pt x="491" y="41"/>
                </a:lnTo>
                <a:lnTo>
                  <a:pt x="493" y="43"/>
                </a:lnTo>
                <a:lnTo>
                  <a:pt x="494" y="45"/>
                </a:lnTo>
                <a:lnTo>
                  <a:pt x="494" y="48"/>
                </a:lnTo>
                <a:lnTo>
                  <a:pt x="494" y="49"/>
                </a:lnTo>
                <a:lnTo>
                  <a:pt x="494" y="50"/>
                </a:lnTo>
                <a:lnTo>
                  <a:pt x="493" y="52"/>
                </a:lnTo>
                <a:lnTo>
                  <a:pt x="492" y="53"/>
                </a:lnTo>
                <a:lnTo>
                  <a:pt x="490" y="55"/>
                </a:lnTo>
                <a:lnTo>
                  <a:pt x="489" y="58"/>
                </a:lnTo>
                <a:lnTo>
                  <a:pt x="487" y="59"/>
                </a:lnTo>
                <a:lnTo>
                  <a:pt x="483" y="60"/>
                </a:lnTo>
                <a:lnTo>
                  <a:pt x="480" y="63"/>
                </a:lnTo>
                <a:lnTo>
                  <a:pt x="476" y="67"/>
                </a:lnTo>
                <a:lnTo>
                  <a:pt x="473" y="72"/>
                </a:lnTo>
                <a:lnTo>
                  <a:pt x="470" y="78"/>
                </a:lnTo>
                <a:lnTo>
                  <a:pt x="467" y="84"/>
                </a:lnTo>
                <a:lnTo>
                  <a:pt x="465" y="90"/>
                </a:lnTo>
                <a:lnTo>
                  <a:pt x="463" y="98"/>
                </a:lnTo>
                <a:lnTo>
                  <a:pt x="462" y="107"/>
                </a:lnTo>
                <a:lnTo>
                  <a:pt x="461" y="112"/>
                </a:lnTo>
                <a:lnTo>
                  <a:pt x="461" y="116"/>
                </a:lnTo>
                <a:lnTo>
                  <a:pt x="459" y="122"/>
                </a:lnTo>
                <a:lnTo>
                  <a:pt x="457" y="128"/>
                </a:lnTo>
                <a:lnTo>
                  <a:pt x="456" y="133"/>
                </a:lnTo>
                <a:lnTo>
                  <a:pt x="455" y="139"/>
                </a:lnTo>
                <a:lnTo>
                  <a:pt x="452" y="151"/>
                </a:lnTo>
                <a:lnTo>
                  <a:pt x="447" y="166"/>
                </a:lnTo>
                <a:lnTo>
                  <a:pt x="443" y="181"/>
                </a:lnTo>
                <a:lnTo>
                  <a:pt x="438" y="198"/>
                </a:lnTo>
                <a:lnTo>
                  <a:pt x="432" y="214"/>
                </a:lnTo>
                <a:lnTo>
                  <a:pt x="400" y="214"/>
                </a:lnTo>
                <a:lnTo>
                  <a:pt x="402" y="196"/>
                </a:lnTo>
                <a:lnTo>
                  <a:pt x="404" y="180"/>
                </a:lnTo>
                <a:lnTo>
                  <a:pt x="405" y="164"/>
                </a:lnTo>
                <a:lnTo>
                  <a:pt x="408" y="149"/>
                </a:lnTo>
                <a:lnTo>
                  <a:pt x="409" y="136"/>
                </a:lnTo>
                <a:lnTo>
                  <a:pt x="410" y="123"/>
                </a:lnTo>
                <a:lnTo>
                  <a:pt x="411" y="112"/>
                </a:lnTo>
                <a:lnTo>
                  <a:pt x="412" y="102"/>
                </a:lnTo>
                <a:lnTo>
                  <a:pt x="413" y="93"/>
                </a:lnTo>
                <a:lnTo>
                  <a:pt x="414" y="84"/>
                </a:lnTo>
                <a:lnTo>
                  <a:pt x="414" y="77"/>
                </a:lnTo>
                <a:lnTo>
                  <a:pt x="415" y="71"/>
                </a:lnTo>
                <a:lnTo>
                  <a:pt x="415" y="66"/>
                </a:lnTo>
                <a:lnTo>
                  <a:pt x="415" y="62"/>
                </a:lnTo>
                <a:lnTo>
                  <a:pt x="415" y="59"/>
                </a:lnTo>
                <a:lnTo>
                  <a:pt x="414" y="57"/>
                </a:lnTo>
                <a:lnTo>
                  <a:pt x="413" y="54"/>
                </a:lnTo>
                <a:lnTo>
                  <a:pt x="411" y="52"/>
                </a:lnTo>
                <a:lnTo>
                  <a:pt x="409" y="51"/>
                </a:lnTo>
                <a:lnTo>
                  <a:pt x="406" y="49"/>
                </a:lnTo>
                <a:lnTo>
                  <a:pt x="403" y="48"/>
                </a:lnTo>
                <a:lnTo>
                  <a:pt x="400" y="46"/>
                </a:lnTo>
                <a:lnTo>
                  <a:pt x="396" y="45"/>
                </a:lnTo>
                <a:lnTo>
                  <a:pt x="393" y="44"/>
                </a:lnTo>
                <a:lnTo>
                  <a:pt x="388" y="44"/>
                </a:lnTo>
                <a:lnTo>
                  <a:pt x="383" y="44"/>
                </a:lnTo>
                <a:lnTo>
                  <a:pt x="376" y="45"/>
                </a:lnTo>
                <a:lnTo>
                  <a:pt x="368" y="45"/>
                </a:lnTo>
                <a:lnTo>
                  <a:pt x="359" y="46"/>
                </a:lnTo>
                <a:lnTo>
                  <a:pt x="349" y="48"/>
                </a:lnTo>
                <a:lnTo>
                  <a:pt x="339" y="49"/>
                </a:lnTo>
                <a:lnTo>
                  <a:pt x="328" y="51"/>
                </a:lnTo>
                <a:lnTo>
                  <a:pt x="320" y="52"/>
                </a:lnTo>
                <a:lnTo>
                  <a:pt x="313" y="53"/>
                </a:lnTo>
                <a:lnTo>
                  <a:pt x="305" y="54"/>
                </a:lnTo>
                <a:lnTo>
                  <a:pt x="296" y="55"/>
                </a:lnTo>
                <a:lnTo>
                  <a:pt x="288" y="58"/>
                </a:lnTo>
                <a:lnTo>
                  <a:pt x="279" y="59"/>
                </a:lnTo>
                <a:lnTo>
                  <a:pt x="269" y="61"/>
                </a:lnTo>
                <a:lnTo>
                  <a:pt x="259" y="62"/>
                </a:lnTo>
                <a:lnTo>
                  <a:pt x="249" y="64"/>
                </a:lnTo>
                <a:lnTo>
                  <a:pt x="239" y="66"/>
                </a:lnTo>
                <a:lnTo>
                  <a:pt x="227" y="68"/>
                </a:lnTo>
                <a:lnTo>
                  <a:pt x="216" y="70"/>
                </a:lnTo>
                <a:lnTo>
                  <a:pt x="204" y="71"/>
                </a:lnTo>
                <a:lnTo>
                  <a:pt x="192" y="73"/>
                </a:lnTo>
                <a:lnTo>
                  <a:pt x="180" y="75"/>
                </a:lnTo>
                <a:lnTo>
                  <a:pt x="166" y="77"/>
                </a:lnTo>
                <a:lnTo>
                  <a:pt x="154" y="79"/>
                </a:lnTo>
                <a:lnTo>
                  <a:pt x="142" y="80"/>
                </a:lnTo>
                <a:lnTo>
                  <a:pt x="129" y="82"/>
                </a:lnTo>
                <a:lnTo>
                  <a:pt x="118" y="84"/>
                </a:lnTo>
                <a:lnTo>
                  <a:pt x="108" y="86"/>
                </a:lnTo>
                <a:lnTo>
                  <a:pt x="99" y="87"/>
                </a:lnTo>
                <a:lnTo>
                  <a:pt x="90" y="88"/>
                </a:lnTo>
                <a:lnTo>
                  <a:pt x="82" y="89"/>
                </a:lnTo>
                <a:lnTo>
                  <a:pt x="74" y="90"/>
                </a:lnTo>
                <a:lnTo>
                  <a:pt x="67" y="92"/>
                </a:lnTo>
                <a:lnTo>
                  <a:pt x="62" y="92"/>
                </a:lnTo>
                <a:lnTo>
                  <a:pt x="57" y="93"/>
                </a:lnTo>
                <a:lnTo>
                  <a:pt x="53" y="93"/>
                </a:lnTo>
                <a:lnTo>
                  <a:pt x="48" y="94"/>
                </a:lnTo>
                <a:lnTo>
                  <a:pt x="46" y="94"/>
                </a:lnTo>
                <a:lnTo>
                  <a:pt x="44" y="94"/>
                </a:lnTo>
                <a:lnTo>
                  <a:pt x="39" y="94"/>
                </a:lnTo>
                <a:lnTo>
                  <a:pt x="36" y="93"/>
                </a:lnTo>
                <a:lnTo>
                  <a:pt x="32" y="93"/>
                </a:lnTo>
                <a:lnTo>
                  <a:pt x="29" y="92"/>
                </a:lnTo>
                <a:lnTo>
                  <a:pt x="24" y="90"/>
                </a:lnTo>
                <a:lnTo>
                  <a:pt x="21" y="88"/>
                </a:lnTo>
                <a:lnTo>
                  <a:pt x="18" y="86"/>
                </a:lnTo>
                <a:lnTo>
                  <a:pt x="14" y="84"/>
                </a:lnTo>
                <a:lnTo>
                  <a:pt x="10" y="81"/>
                </a:lnTo>
                <a:lnTo>
                  <a:pt x="7" y="79"/>
                </a:lnTo>
                <a:lnTo>
                  <a:pt x="4" y="77"/>
                </a:lnTo>
                <a:lnTo>
                  <a:pt x="3" y="75"/>
                </a:lnTo>
                <a:lnTo>
                  <a:pt x="1" y="72"/>
                </a:lnTo>
                <a:lnTo>
                  <a:pt x="0" y="70"/>
                </a:lnTo>
                <a:lnTo>
                  <a:pt x="0" y="69"/>
                </a:lnTo>
                <a:lnTo>
                  <a:pt x="0" y="67"/>
                </a:lnTo>
                <a:lnTo>
                  <a:pt x="0" y="66"/>
                </a:lnTo>
                <a:lnTo>
                  <a:pt x="1" y="66"/>
                </a:lnTo>
                <a:lnTo>
                  <a:pt x="4" y="64"/>
                </a:lnTo>
                <a:lnTo>
                  <a:pt x="7" y="63"/>
                </a:lnTo>
                <a:lnTo>
                  <a:pt x="12" y="63"/>
                </a:lnTo>
                <a:lnTo>
                  <a:pt x="18" y="62"/>
                </a:lnTo>
                <a:lnTo>
                  <a:pt x="24" y="61"/>
                </a:lnTo>
                <a:lnTo>
                  <a:pt x="32" y="60"/>
                </a:lnTo>
                <a:lnTo>
                  <a:pt x="46" y="60"/>
                </a:lnTo>
                <a:lnTo>
                  <a:pt x="59" y="60"/>
                </a:lnTo>
                <a:lnTo>
                  <a:pt x="72" y="59"/>
                </a:lnTo>
                <a:lnTo>
                  <a:pt x="77" y="58"/>
                </a:lnTo>
                <a:lnTo>
                  <a:pt x="83" y="57"/>
                </a:lnTo>
                <a:lnTo>
                  <a:pt x="86" y="57"/>
                </a:lnTo>
                <a:lnTo>
                  <a:pt x="90" y="55"/>
                </a:lnTo>
                <a:lnTo>
                  <a:pt x="93" y="55"/>
                </a:lnTo>
                <a:lnTo>
                  <a:pt x="98" y="54"/>
                </a:lnTo>
                <a:lnTo>
                  <a:pt x="103" y="53"/>
                </a:lnTo>
                <a:lnTo>
                  <a:pt x="109" y="53"/>
                </a:lnTo>
                <a:lnTo>
                  <a:pt x="115" y="52"/>
                </a:lnTo>
                <a:lnTo>
                  <a:pt x="121" y="51"/>
                </a:lnTo>
                <a:lnTo>
                  <a:pt x="128" y="50"/>
                </a:lnTo>
                <a:lnTo>
                  <a:pt x="136" y="49"/>
                </a:lnTo>
                <a:lnTo>
                  <a:pt x="144" y="48"/>
                </a:lnTo>
                <a:lnTo>
                  <a:pt x="153" y="46"/>
                </a:lnTo>
                <a:lnTo>
                  <a:pt x="162" y="45"/>
                </a:lnTo>
                <a:lnTo>
                  <a:pt x="172" y="44"/>
                </a:lnTo>
                <a:lnTo>
                  <a:pt x="182" y="42"/>
                </a:lnTo>
                <a:lnTo>
                  <a:pt x="192" y="41"/>
                </a:lnTo>
                <a:lnTo>
                  <a:pt x="214" y="37"/>
                </a:lnTo>
                <a:lnTo>
                  <a:pt x="234" y="35"/>
                </a:lnTo>
                <a:lnTo>
                  <a:pt x="254" y="33"/>
                </a:lnTo>
                <a:lnTo>
                  <a:pt x="273" y="31"/>
                </a:lnTo>
                <a:lnTo>
                  <a:pt x="293" y="28"/>
                </a:lnTo>
                <a:lnTo>
                  <a:pt x="310" y="25"/>
                </a:lnTo>
                <a:lnTo>
                  <a:pt x="326" y="23"/>
                </a:lnTo>
                <a:lnTo>
                  <a:pt x="341" y="20"/>
                </a:lnTo>
                <a:lnTo>
                  <a:pt x="349" y="19"/>
                </a:lnTo>
                <a:lnTo>
                  <a:pt x="356" y="18"/>
                </a:lnTo>
                <a:lnTo>
                  <a:pt x="363" y="17"/>
                </a:lnTo>
                <a:lnTo>
                  <a:pt x="368" y="16"/>
                </a:lnTo>
                <a:lnTo>
                  <a:pt x="374" y="15"/>
                </a:lnTo>
                <a:lnTo>
                  <a:pt x="379" y="14"/>
                </a:lnTo>
                <a:lnTo>
                  <a:pt x="384" y="13"/>
                </a:lnTo>
                <a:lnTo>
                  <a:pt x="388" y="13"/>
                </a:lnTo>
                <a:lnTo>
                  <a:pt x="393" y="11"/>
                </a:lnTo>
                <a:lnTo>
                  <a:pt x="396" y="10"/>
                </a:lnTo>
                <a:lnTo>
                  <a:pt x="400" y="10"/>
                </a:lnTo>
                <a:lnTo>
                  <a:pt x="403" y="9"/>
                </a:lnTo>
                <a:lnTo>
                  <a:pt x="405" y="9"/>
                </a:lnTo>
                <a:lnTo>
                  <a:pt x="408" y="8"/>
                </a:lnTo>
                <a:lnTo>
                  <a:pt x="409" y="7"/>
                </a:lnTo>
                <a:lnTo>
                  <a:pt x="411" y="7"/>
                </a:lnTo>
                <a:lnTo>
                  <a:pt x="411" y="7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47"/>
          <p:cNvSpPr>
            <a:spLocks/>
          </p:cNvSpPr>
          <p:nvPr/>
        </p:nvSpPr>
        <p:spPr bwMode="auto">
          <a:xfrm>
            <a:off x="5514266" y="1310282"/>
            <a:ext cx="616135" cy="396772"/>
          </a:xfrm>
          <a:custGeom>
            <a:avLst/>
            <a:gdLst>
              <a:gd name="T0" fmla="*/ 446 w 514"/>
              <a:gd name="T1" fmla="*/ 328 h 331"/>
              <a:gd name="T2" fmla="*/ 407 w 514"/>
              <a:gd name="T3" fmla="*/ 330 h 331"/>
              <a:gd name="T4" fmla="*/ 358 w 514"/>
              <a:gd name="T5" fmla="*/ 330 h 331"/>
              <a:gd name="T6" fmla="*/ 345 w 514"/>
              <a:gd name="T7" fmla="*/ 331 h 331"/>
              <a:gd name="T8" fmla="*/ 334 w 514"/>
              <a:gd name="T9" fmla="*/ 330 h 331"/>
              <a:gd name="T10" fmla="*/ 324 w 514"/>
              <a:gd name="T11" fmla="*/ 329 h 331"/>
              <a:gd name="T12" fmla="*/ 314 w 514"/>
              <a:gd name="T13" fmla="*/ 326 h 331"/>
              <a:gd name="T14" fmla="*/ 296 w 514"/>
              <a:gd name="T15" fmla="*/ 317 h 331"/>
              <a:gd name="T16" fmla="*/ 281 w 514"/>
              <a:gd name="T17" fmla="*/ 304 h 331"/>
              <a:gd name="T18" fmla="*/ 277 w 514"/>
              <a:gd name="T19" fmla="*/ 300 h 331"/>
              <a:gd name="T20" fmla="*/ 271 w 514"/>
              <a:gd name="T21" fmla="*/ 294 h 331"/>
              <a:gd name="T22" fmla="*/ 262 w 514"/>
              <a:gd name="T23" fmla="*/ 286 h 331"/>
              <a:gd name="T24" fmla="*/ 253 w 514"/>
              <a:gd name="T25" fmla="*/ 276 h 331"/>
              <a:gd name="T26" fmla="*/ 242 w 514"/>
              <a:gd name="T27" fmla="*/ 265 h 331"/>
              <a:gd name="T28" fmla="*/ 228 w 514"/>
              <a:gd name="T29" fmla="*/ 251 h 331"/>
              <a:gd name="T30" fmla="*/ 212 w 514"/>
              <a:gd name="T31" fmla="*/ 237 h 331"/>
              <a:gd name="T32" fmla="*/ 197 w 514"/>
              <a:gd name="T33" fmla="*/ 220 h 331"/>
              <a:gd name="T34" fmla="*/ 177 w 514"/>
              <a:gd name="T35" fmla="*/ 200 h 331"/>
              <a:gd name="T36" fmla="*/ 157 w 514"/>
              <a:gd name="T37" fmla="*/ 180 h 331"/>
              <a:gd name="T38" fmla="*/ 136 w 514"/>
              <a:gd name="T39" fmla="*/ 158 h 331"/>
              <a:gd name="T40" fmla="*/ 112 w 514"/>
              <a:gd name="T41" fmla="*/ 133 h 331"/>
              <a:gd name="T42" fmla="*/ 86 w 514"/>
              <a:gd name="T43" fmla="*/ 107 h 331"/>
              <a:gd name="T44" fmla="*/ 59 w 514"/>
              <a:gd name="T45" fmla="*/ 79 h 331"/>
              <a:gd name="T46" fmla="*/ 31 w 514"/>
              <a:gd name="T47" fmla="*/ 48 h 331"/>
              <a:gd name="T48" fmla="*/ 0 w 514"/>
              <a:gd name="T49" fmla="*/ 17 h 331"/>
              <a:gd name="T50" fmla="*/ 19 w 514"/>
              <a:gd name="T51" fmla="*/ 0 h 331"/>
              <a:gd name="T52" fmla="*/ 34 w 514"/>
              <a:gd name="T53" fmla="*/ 14 h 331"/>
              <a:gd name="T54" fmla="*/ 51 w 514"/>
              <a:gd name="T55" fmla="*/ 29 h 331"/>
              <a:gd name="T56" fmla="*/ 70 w 514"/>
              <a:gd name="T57" fmla="*/ 45 h 331"/>
              <a:gd name="T58" fmla="*/ 91 w 514"/>
              <a:gd name="T59" fmla="*/ 62 h 331"/>
              <a:gd name="T60" fmla="*/ 113 w 514"/>
              <a:gd name="T61" fmla="*/ 80 h 331"/>
              <a:gd name="T62" fmla="*/ 137 w 514"/>
              <a:gd name="T63" fmla="*/ 99 h 331"/>
              <a:gd name="T64" fmla="*/ 163 w 514"/>
              <a:gd name="T65" fmla="*/ 119 h 331"/>
              <a:gd name="T66" fmla="*/ 190 w 514"/>
              <a:gd name="T67" fmla="*/ 140 h 331"/>
              <a:gd name="T68" fmla="*/ 218 w 514"/>
              <a:gd name="T69" fmla="*/ 162 h 331"/>
              <a:gd name="T70" fmla="*/ 246 w 514"/>
              <a:gd name="T71" fmla="*/ 182 h 331"/>
              <a:gd name="T72" fmla="*/ 274 w 514"/>
              <a:gd name="T73" fmla="*/ 200 h 331"/>
              <a:gd name="T74" fmla="*/ 301 w 514"/>
              <a:gd name="T75" fmla="*/ 217 h 331"/>
              <a:gd name="T76" fmla="*/ 329 w 514"/>
              <a:gd name="T77" fmla="*/ 233 h 331"/>
              <a:gd name="T78" fmla="*/ 356 w 514"/>
              <a:gd name="T79" fmla="*/ 247 h 331"/>
              <a:gd name="T80" fmla="*/ 383 w 514"/>
              <a:gd name="T81" fmla="*/ 259 h 331"/>
              <a:gd name="T82" fmla="*/ 409 w 514"/>
              <a:gd name="T83" fmla="*/ 270 h 331"/>
              <a:gd name="T84" fmla="*/ 433 w 514"/>
              <a:gd name="T85" fmla="*/ 279 h 331"/>
              <a:gd name="T86" fmla="*/ 454 w 514"/>
              <a:gd name="T87" fmla="*/ 288 h 331"/>
              <a:gd name="T88" fmla="*/ 472 w 514"/>
              <a:gd name="T89" fmla="*/ 296 h 331"/>
              <a:gd name="T90" fmla="*/ 487 w 514"/>
              <a:gd name="T91" fmla="*/ 302 h 331"/>
              <a:gd name="T92" fmla="*/ 499 w 514"/>
              <a:gd name="T93" fmla="*/ 308 h 331"/>
              <a:gd name="T94" fmla="*/ 507 w 514"/>
              <a:gd name="T95" fmla="*/ 312 h 331"/>
              <a:gd name="T96" fmla="*/ 512 w 514"/>
              <a:gd name="T97" fmla="*/ 316 h 331"/>
              <a:gd name="T98" fmla="*/ 514 w 514"/>
              <a:gd name="T99" fmla="*/ 317 h 331"/>
              <a:gd name="T100" fmla="*/ 513 w 514"/>
              <a:gd name="T101" fmla="*/ 318 h 331"/>
              <a:gd name="T102" fmla="*/ 511 w 514"/>
              <a:gd name="T103" fmla="*/ 320 h 331"/>
              <a:gd name="T104" fmla="*/ 507 w 514"/>
              <a:gd name="T105" fmla="*/ 321 h 331"/>
              <a:gd name="T106" fmla="*/ 500 w 514"/>
              <a:gd name="T107" fmla="*/ 322 h 331"/>
              <a:gd name="T108" fmla="*/ 493 w 514"/>
              <a:gd name="T109" fmla="*/ 323 h 331"/>
              <a:gd name="T110" fmla="*/ 483 w 514"/>
              <a:gd name="T111" fmla="*/ 325 h 331"/>
              <a:gd name="T112" fmla="*/ 472 w 514"/>
              <a:gd name="T113" fmla="*/ 326 h 331"/>
              <a:gd name="T114" fmla="*/ 459 w 514"/>
              <a:gd name="T115" fmla="*/ 32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4" h="331">
                <a:moveTo>
                  <a:pt x="459" y="327"/>
                </a:moveTo>
                <a:lnTo>
                  <a:pt x="446" y="328"/>
                </a:lnTo>
                <a:lnTo>
                  <a:pt x="432" y="329"/>
                </a:lnTo>
                <a:lnTo>
                  <a:pt x="407" y="330"/>
                </a:lnTo>
                <a:lnTo>
                  <a:pt x="383" y="330"/>
                </a:lnTo>
                <a:lnTo>
                  <a:pt x="358" y="330"/>
                </a:lnTo>
                <a:lnTo>
                  <a:pt x="351" y="331"/>
                </a:lnTo>
                <a:lnTo>
                  <a:pt x="345" y="331"/>
                </a:lnTo>
                <a:lnTo>
                  <a:pt x="340" y="331"/>
                </a:lnTo>
                <a:lnTo>
                  <a:pt x="334" y="330"/>
                </a:lnTo>
                <a:lnTo>
                  <a:pt x="329" y="330"/>
                </a:lnTo>
                <a:lnTo>
                  <a:pt x="324" y="329"/>
                </a:lnTo>
                <a:lnTo>
                  <a:pt x="318" y="328"/>
                </a:lnTo>
                <a:lnTo>
                  <a:pt x="314" y="326"/>
                </a:lnTo>
                <a:lnTo>
                  <a:pt x="305" y="322"/>
                </a:lnTo>
                <a:lnTo>
                  <a:pt x="296" y="317"/>
                </a:lnTo>
                <a:lnTo>
                  <a:pt x="288" y="311"/>
                </a:lnTo>
                <a:lnTo>
                  <a:pt x="281" y="304"/>
                </a:lnTo>
                <a:lnTo>
                  <a:pt x="279" y="302"/>
                </a:lnTo>
                <a:lnTo>
                  <a:pt x="277" y="300"/>
                </a:lnTo>
                <a:lnTo>
                  <a:pt x="273" y="296"/>
                </a:lnTo>
                <a:lnTo>
                  <a:pt x="271" y="294"/>
                </a:lnTo>
                <a:lnTo>
                  <a:pt x="267" y="290"/>
                </a:lnTo>
                <a:lnTo>
                  <a:pt x="262" y="286"/>
                </a:lnTo>
                <a:lnTo>
                  <a:pt x="257" y="282"/>
                </a:lnTo>
                <a:lnTo>
                  <a:pt x="253" y="276"/>
                </a:lnTo>
                <a:lnTo>
                  <a:pt x="247" y="270"/>
                </a:lnTo>
                <a:lnTo>
                  <a:pt x="242" y="265"/>
                </a:lnTo>
                <a:lnTo>
                  <a:pt x="235" y="258"/>
                </a:lnTo>
                <a:lnTo>
                  <a:pt x="228" y="251"/>
                </a:lnTo>
                <a:lnTo>
                  <a:pt x="220" y="244"/>
                </a:lnTo>
                <a:lnTo>
                  <a:pt x="212" y="237"/>
                </a:lnTo>
                <a:lnTo>
                  <a:pt x="205" y="229"/>
                </a:lnTo>
                <a:lnTo>
                  <a:pt x="197" y="220"/>
                </a:lnTo>
                <a:lnTo>
                  <a:pt x="186" y="211"/>
                </a:lnTo>
                <a:lnTo>
                  <a:pt x="177" y="200"/>
                </a:lnTo>
                <a:lnTo>
                  <a:pt x="167" y="190"/>
                </a:lnTo>
                <a:lnTo>
                  <a:pt x="157" y="180"/>
                </a:lnTo>
                <a:lnTo>
                  <a:pt x="147" y="169"/>
                </a:lnTo>
                <a:lnTo>
                  <a:pt x="136" y="158"/>
                </a:lnTo>
                <a:lnTo>
                  <a:pt x="123" y="145"/>
                </a:lnTo>
                <a:lnTo>
                  <a:pt x="112" y="133"/>
                </a:lnTo>
                <a:lnTo>
                  <a:pt x="100" y="119"/>
                </a:lnTo>
                <a:lnTo>
                  <a:pt x="86" y="107"/>
                </a:lnTo>
                <a:lnTo>
                  <a:pt x="73" y="92"/>
                </a:lnTo>
                <a:lnTo>
                  <a:pt x="59" y="79"/>
                </a:lnTo>
                <a:lnTo>
                  <a:pt x="46" y="63"/>
                </a:lnTo>
                <a:lnTo>
                  <a:pt x="31" y="48"/>
                </a:lnTo>
                <a:lnTo>
                  <a:pt x="16" y="32"/>
                </a:lnTo>
                <a:lnTo>
                  <a:pt x="0" y="17"/>
                </a:lnTo>
                <a:lnTo>
                  <a:pt x="9" y="8"/>
                </a:lnTo>
                <a:lnTo>
                  <a:pt x="19" y="0"/>
                </a:lnTo>
                <a:lnTo>
                  <a:pt x="26" y="6"/>
                </a:lnTo>
                <a:lnTo>
                  <a:pt x="34" y="14"/>
                </a:lnTo>
                <a:lnTo>
                  <a:pt x="42" y="21"/>
                </a:lnTo>
                <a:lnTo>
                  <a:pt x="51" y="29"/>
                </a:lnTo>
                <a:lnTo>
                  <a:pt x="60" y="37"/>
                </a:lnTo>
                <a:lnTo>
                  <a:pt x="70" y="45"/>
                </a:lnTo>
                <a:lnTo>
                  <a:pt x="81" y="54"/>
                </a:lnTo>
                <a:lnTo>
                  <a:pt x="91" y="62"/>
                </a:lnTo>
                <a:lnTo>
                  <a:pt x="102" y="71"/>
                </a:lnTo>
                <a:lnTo>
                  <a:pt x="113" y="80"/>
                </a:lnTo>
                <a:lnTo>
                  <a:pt x="124" y="89"/>
                </a:lnTo>
                <a:lnTo>
                  <a:pt x="137" y="99"/>
                </a:lnTo>
                <a:lnTo>
                  <a:pt x="149" y="109"/>
                </a:lnTo>
                <a:lnTo>
                  <a:pt x="163" y="119"/>
                </a:lnTo>
                <a:lnTo>
                  <a:pt x="176" y="129"/>
                </a:lnTo>
                <a:lnTo>
                  <a:pt x="190" y="140"/>
                </a:lnTo>
                <a:lnTo>
                  <a:pt x="205" y="151"/>
                </a:lnTo>
                <a:lnTo>
                  <a:pt x="218" y="162"/>
                </a:lnTo>
                <a:lnTo>
                  <a:pt x="233" y="172"/>
                </a:lnTo>
                <a:lnTo>
                  <a:pt x="246" y="182"/>
                </a:lnTo>
                <a:lnTo>
                  <a:pt x="260" y="191"/>
                </a:lnTo>
                <a:lnTo>
                  <a:pt x="274" y="200"/>
                </a:lnTo>
                <a:lnTo>
                  <a:pt x="288" y="210"/>
                </a:lnTo>
                <a:lnTo>
                  <a:pt x="301" y="217"/>
                </a:lnTo>
                <a:lnTo>
                  <a:pt x="315" y="225"/>
                </a:lnTo>
                <a:lnTo>
                  <a:pt x="329" y="233"/>
                </a:lnTo>
                <a:lnTo>
                  <a:pt x="342" y="240"/>
                </a:lnTo>
                <a:lnTo>
                  <a:pt x="356" y="247"/>
                </a:lnTo>
                <a:lnTo>
                  <a:pt x="369" y="254"/>
                </a:lnTo>
                <a:lnTo>
                  <a:pt x="383" y="259"/>
                </a:lnTo>
                <a:lnTo>
                  <a:pt x="395" y="265"/>
                </a:lnTo>
                <a:lnTo>
                  <a:pt x="409" y="270"/>
                </a:lnTo>
                <a:lnTo>
                  <a:pt x="421" y="275"/>
                </a:lnTo>
                <a:lnTo>
                  <a:pt x="433" y="279"/>
                </a:lnTo>
                <a:lnTo>
                  <a:pt x="443" y="284"/>
                </a:lnTo>
                <a:lnTo>
                  <a:pt x="454" y="288"/>
                </a:lnTo>
                <a:lnTo>
                  <a:pt x="464" y="293"/>
                </a:lnTo>
                <a:lnTo>
                  <a:pt x="472" y="296"/>
                </a:lnTo>
                <a:lnTo>
                  <a:pt x="480" y="300"/>
                </a:lnTo>
                <a:lnTo>
                  <a:pt x="487" y="302"/>
                </a:lnTo>
                <a:lnTo>
                  <a:pt x="493" y="305"/>
                </a:lnTo>
                <a:lnTo>
                  <a:pt x="499" y="308"/>
                </a:lnTo>
                <a:lnTo>
                  <a:pt x="503" y="310"/>
                </a:lnTo>
                <a:lnTo>
                  <a:pt x="507" y="312"/>
                </a:lnTo>
                <a:lnTo>
                  <a:pt x="510" y="313"/>
                </a:lnTo>
                <a:lnTo>
                  <a:pt x="512" y="316"/>
                </a:lnTo>
                <a:lnTo>
                  <a:pt x="513" y="317"/>
                </a:lnTo>
                <a:lnTo>
                  <a:pt x="514" y="317"/>
                </a:lnTo>
                <a:lnTo>
                  <a:pt x="513" y="318"/>
                </a:lnTo>
                <a:lnTo>
                  <a:pt x="513" y="318"/>
                </a:lnTo>
                <a:lnTo>
                  <a:pt x="512" y="319"/>
                </a:lnTo>
                <a:lnTo>
                  <a:pt x="511" y="320"/>
                </a:lnTo>
                <a:lnTo>
                  <a:pt x="509" y="320"/>
                </a:lnTo>
                <a:lnTo>
                  <a:pt x="507" y="321"/>
                </a:lnTo>
                <a:lnTo>
                  <a:pt x="503" y="321"/>
                </a:lnTo>
                <a:lnTo>
                  <a:pt x="500" y="322"/>
                </a:lnTo>
                <a:lnTo>
                  <a:pt x="496" y="322"/>
                </a:lnTo>
                <a:lnTo>
                  <a:pt x="493" y="323"/>
                </a:lnTo>
                <a:lnTo>
                  <a:pt x="489" y="323"/>
                </a:lnTo>
                <a:lnTo>
                  <a:pt x="483" y="325"/>
                </a:lnTo>
                <a:lnTo>
                  <a:pt x="478" y="326"/>
                </a:lnTo>
                <a:lnTo>
                  <a:pt x="472" y="326"/>
                </a:lnTo>
                <a:lnTo>
                  <a:pt x="466" y="327"/>
                </a:lnTo>
                <a:lnTo>
                  <a:pt x="459" y="327"/>
                </a:lnTo>
                <a:lnTo>
                  <a:pt x="459" y="327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48"/>
          <p:cNvSpPr>
            <a:spLocks/>
          </p:cNvSpPr>
          <p:nvPr/>
        </p:nvSpPr>
        <p:spPr bwMode="auto">
          <a:xfrm>
            <a:off x="5340453" y="1597972"/>
            <a:ext cx="348824" cy="76717"/>
          </a:xfrm>
          <a:custGeom>
            <a:avLst/>
            <a:gdLst>
              <a:gd name="T0" fmla="*/ 15 w 291"/>
              <a:gd name="T1" fmla="*/ 43 h 64"/>
              <a:gd name="T2" fmla="*/ 42 w 291"/>
              <a:gd name="T3" fmla="*/ 37 h 64"/>
              <a:gd name="T4" fmla="*/ 68 w 291"/>
              <a:gd name="T5" fmla="*/ 32 h 64"/>
              <a:gd name="T6" fmla="*/ 92 w 291"/>
              <a:gd name="T7" fmla="*/ 26 h 64"/>
              <a:gd name="T8" fmla="*/ 115 w 291"/>
              <a:gd name="T9" fmla="*/ 21 h 64"/>
              <a:gd name="T10" fmla="*/ 136 w 291"/>
              <a:gd name="T11" fmla="*/ 17 h 64"/>
              <a:gd name="T12" fmla="*/ 157 w 291"/>
              <a:gd name="T13" fmla="*/ 12 h 64"/>
              <a:gd name="T14" fmla="*/ 175 w 291"/>
              <a:gd name="T15" fmla="*/ 9 h 64"/>
              <a:gd name="T16" fmla="*/ 191 w 291"/>
              <a:gd name="T17" fmla="*/ 7 h 64"/>
              <a:gd name="T18" fmla="*/ 205 w 291"/>
              <a:gd name="T19" fmla="*/ 4 h 64"/>
              <a:gd name="T20" fmla="*/ 219 w 291"/>
              <a:gd name="T21" fmla="*/ 2 h 64"/>
              <a:gd name="T22" fmla="*/ 230 w 291"/>
              <a:gd name="T23" fmla="*/ 1 h 64"/>
              <a:gd name="T24" fmla="*/ 240 w 291"/>
              <a:gd name="T25" fmla="*/ 0 h 64"/>
              <a:gd name="T26" fmla="*/ 248 w 291"/>
              <a:gd name="T27" fmla="*/ 0 h 64"/>
              <a:gd name="T28" fmla="*/ 255 w 291"/>
              <a:gd name="T29" fmla="*/ 0 h 64"/>
              <a:gd name="T30" fmla="*/ 260 w 291"/>
              <a:gd name="T31" fmla="*/ 0 h 64"/>
              <a:gd name="T32" fmla="*/ 268 w 291"/>
              <a:gd name="T33" fmla="*/ 3 h 64"/>
              <a:gd name="T34" fmla="*/ 280 w 291"/>
              <a:gd name="T35" fmla="*/ 8 h 64"/>
              <a:gd name="T36" fmla="*/ 286 w 291"/>
              <a:gd name="T37" fmla="*/ 12 h 64"/>
              <a:gd name="T38" fmla="*/ 291 w 291"/>
              <a:gd name="T39" fmla="*/ 18 h 64"/>
              <a:gd name="T40" fmla="*/ 291 w 291"/>
              <a:gd name="T41" fmla="*/ 21 h 64"/>
              <a:gd name="T42" fmla="*/ 289 w 291"/>
              <a:gd name="T43" fmla="*/ 25 h 64"/>
              <a:gd name="T44" fmla="*/ 283 w 291"/>
              <a:gd name="T45" fmla="*/ 27 h 64"/>
              <a:gd name="T46" fmla="*/ 274 w 291"/>
              <a:gd name="T47" fmla="*/ 30 h 64"/>
              <a:gd name="T48" fmla="*/ 264 w 291"/>
              <a:gd name="T49" fmla="*/ 34 h 64"/>
              <a:gd name="T50" fmla="*/ 250 w 291"/>
              <a:gd name="T51" fmla="*/ 37 h 64"/>
              <a:gd name="T52" fmla="*/ 233 w 291"/>
              <a:gd name="T53" fmla="*/ 42 h 64"/>
              <a:gd name="T54" fmla="*/ 214 w 291"/>
              <a:gd name="T55" fmla="*/ 45 h 64"/>
              <a:gd name="T56" fmla="*/ 193 w 291"/>
              <a:gd name="T57" fmla="*/ 48 h 64"/>
              <a:gd name="T58" fmla="*/ 173 w 291"/>
              <a:gd name="T59" fmla="*/ 52 h 64"/>
              <a:gd name="T60" fmla="*/ 154 w 291"/>
              <a:gd name="T61" fmla="*/ 55 h 64"/>
              <a:gd name="T62" fmla="*/ 138 w 291"/>
              <a:gd name="T63" fmla="*/ 58 h 64"/>
              <a:gd name="T64" fmla="*/ 122 w 291"/>
              <a:gd name="T65" fmla="*/ 60 h 64"/>
              <a:gd name="T66" fmla="*/ 108 w 291"/>
              <a:gd name="T67" fmla="*/ 62 h 64"/>
              <a:gd name="T68" fmla="*/ 96 w 291"/>
              <a:gd name="T69" fmla="*/ 63 h 64"/>
              <a:gd name="T70" fmla="*/ 85 w 291"/>
              <a:gd name="T71" fmla="*/ 63 h 64"/>
              <a:gd name="T72" fmla="*/ 70 w 291"/>
              <a:gd name="T73" fmla="*/ 63 h 64"/>
              <a:gd name="T74" fmla="*/ 50 w 291"/>
              <a:gd name="T75" fmla="*/ 61 h 64"/>
              <a:gd name="T76" fmla="*/ 29 w 291"/>
              <a:gd name="T77" fmla="*/ 56 h 64"/>
              <a:gd name="T78" fmla="*/ 9 w 291"/>
              <a:gd name="T79" fmla="*/ 51 h 64"/>
              <a:gd name="T80" fmla="*/ 0 w 291"/>
              <a:gd name="T81" fmla="*/ 4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1" h="64">
                <a:moveTo>
                  <a:pt x="0" y="47"/>
                </a:moveTo>
                <a:lnTo>
                  <a:pt x="15" y="43"/>
                </a:lnTo>
                <a:lnTo>
                  <a:pt x="28" y="41"/>
                </a:lnTo>
                <a:lnTo>
                  <a:pt x="42" y="37"/>
                </a:lnTo>
                <a:lnTo>
                  <a:pt x="55" y="34"/>
                </a:lnTo>
                <a:lnTo>
                  <a:pt x="68" y="32"/>
                </a:lnTo>
                <a:lnTo>
                  <a:pt x="80" y="28"/>
                </a:lnTo>
                <a:lnTo>
                  <a:pt x="92" y="26"/>
                </a:lnTo>
                <a:lnTo>
                  <a:pt x="104" y="24"/>
                </a:lnTo>
                <a:lnTo>
                  <a:pt x="115" y="21"/>
                </a:lnTo>
                <a:lnTo>
                  <a:pt x="126" y="19"/>
                </a:lnTo>
                <a:lnTo>
                  <a:pt x="136" y="17"/>
                </a:lnTo>
                <a:lnTo>
                  <a:pt x="147" y="15"/>
                </a:lnTo>
                <a:lnTo>
                  <a:pt x="157" y="12"/>
                </a:lnTo>
                <a:lnTo>
                  <a:pt x="166" y="11"/>
                </a:lnTo>
                <a:lnTo>
                  <a:pt x="175" y="9"/>
                </a:lnTo>
                <a:lnTo>
                  <a:pt x="183" y="8"/>
                </a:lnTo>
                <a:lnTo>
                  <a:pt x="191" y="7"/>
                </a:lnTo>
                <a:lnTo>
                  <a:pt x="198" y="6"/>
                </a:lnTo>
                <a:lnTo>
                  <a:pt x="205" y="4"/>
                </a:lnTo>
                <a:lnTo>
                  <a:pt x="212" y="3"/>
                </a:lnTo>
                <a:lnTo>
                  <a:pt x="219" y="2"/>
                </a:lnTo>
                <a:lnTo>
                  <a:pt x="224" y="2"/>
                </a:lnTo>
                <a:lnTo>
                  <a:pt x="230" y="1"/>
                </a:lnTo>
                <a:lnTo>
                  <a:pt x="236" y="1"/>
                </a:lnTo>
                <a:lnTo>
                  <a:pt x="240" y="0"/>
                </a:lnTo>
                <a:lnTo>
                  <a:pt x="245" y="0"/>
                </a:lnTo>
                <a:lnTo>
                  <a:pt x="248" y="0"/>
                </a:lnTo>
                <a:lnTo>
                  <a:pt x="251" y="0"/>
                </a:lnTo>
                <a:lnTo>
                  <a:pt x="255" y="0"/>
                </a:lnTo>
                <a:lnTo>
                  <a:pt x="258" y="0"/>
                </a:lnTo>
                <a:lnTo>
                  <a:pt x="260" y="0"/>
                </a:lnTo>
                <a:lnTo>
                  <a:pt x="262" y="0"/>
                </a:lnTo>
                <a:lnTo>
                  <a:pt x="268" y="3"/>
                </a:lnTo>
                <a:lnTo>
                  <a:pt x="274" y="6"/>
                </a:lnTo>
                <a:lnTo>
                  <a:pt x="280" y="8"/>
                </a:lnTo>
                <a:lnTo>
                  <a:pt x="283" y="10"/>
                </a:lnTo>
                <a:lnTo>
                  <a:pt x="286" y="12"/>
                </a:lnTo>
                <a:lnTo>
                  <a:pt x="289" y="16"/>
                </a:lnTo>
                <a:lnTo>
                  <a:pt x="291" y="18"/>
                </a:lnTo>
                <a:lnTo>
                  <a:pt x="291" y="20"/>
                </a:lnTo>
                <a:lnTo>
                  <a:pt x="291" y="21"/>
                </a:lnTo>
                <a:lnTo>
                  <a:pt x="290" y="23"/>
                </a:lnTo>
                <a:lnTo>
                  <a:pt x="289" y="25"/>
                </a:lnTo>
                <a:lnTo>
                  <a:pt x="285" y="26"/>
                </a:lnTo>
                <a:lnTo>
                  <a:pt x="283" y="27"/>
                </a:lnTo>
                <a:lnTo>
                  <a:pt x="278" y="29"/>
                </a:lnTo>
                <a:lnTo>
                  <a:pt x="274" y="30"/>
                </a:lnTo>
                <a:lnTo>
                  <a:pt x="269" y="33"/>
                </a:lnTo>
                <a:lnTo>
                  <a:pt x="264" y="34"/>
                </a:lnTo>
                <a:lnTo>
                  <a:pt x="257" y="36"/>
                </a:lnTo>
                <a:lnTo>
                  <a:pt x="250" y="37"/>
                </a:lnTo>
                <a:lnTo>
                  <a:pt x="242" y="39"/>
                </a:lnTo>
                <a:lnTo>
                  <a:pt x="233" y="42"/>
                </a:lnTo>
                <a:lnTo>
                  <a:pt x="224" y="43"/>
                </a:lnTo>
                <a:lnTo>
                  <a:pt x="214" y="45"/>
                </a:lnTo>
                <a:lnTo>
                  <a:pt x="204" y="47"/>
                </a:lnTo>
                <a:lnTo>
                  <a:pt x="193" y="48"/>
                </a:lnTo>
                <a:lnTo>
                  <a:pt x="183" y="51"/>
                </a:lnTo>
                <a:lnTo>
                  <a:pt x="173" y="52"/>
                </a:lnTo>
                <a:lnTo>
                  <a:pt x="164" y="54"/>
                </a:lnTo>
                <a:lnTo>
                  <a:pt x="154" y="55"/>
                </a:lnTo>
                <a:lnTo>
                  <a:pt x="145" y="56"/>
                </a:lnTo>
                <a:lnTo>
                  <a:pt x="138" y="58"/>
                </a:lnTo>
                <a:lnTo>
                  <a:pt x="130" y="59"/>
                </a:lnTo>
                <a:lnTo>
                  <a:pt x="122" y="60"/>
                </a:lnTo>
                <a:lnTo>
                  <a:pt x="115" y="61"/>
                </a:lnTo>
                <a:lnTo>
                  <a:pt x="108" y="62"/>
                </a:lnTo>
                <a:lnTo>
                  <a:pt x="102" y="62"/>
                </a:lnTo>
                <a:lnTo>
                  <a:pt x="96" y="63"/>
                </a:lnTo>
                <a:lnTo>
                  <a:pt x="90" y="63"/>
                </a:lnTo>
                <a:lnTo>
                  <a:pt x="85" y="63"/>
                </a:lnTo>
                <a:lnTo>
                  <a:pt x="80" y="64"/>
                </a:lnTo>
                <a:lnTo>
                  <a:pt x="70" y="63"/>
                </a:lnTo>
                <a:lnTo>
                  <a:pt x="60" y="62"/>
                </a:lnTo>
                <a:lnTo>
                  <a:pt x="50" y="61"/>
                </a:lnTo>
                <a:lnTo>
                  <a:pt x="40" y="59"/>
                </a:lnTo>
                <a:lnTo>
                  <a:pt x="29" y="56"/>
                </a:lnTo>
                <a:lnTo>
                  <a:pt x="19" y="54"/>
                </a:lnTo>
                <a:lnTo>
                  <a:pt x="9" y="51"/>
                </a:lnTo>
                <a:lnTo>
                  <a:pt x="0" y="47"/>
                </a:lnTo>
                <a:lnTo>
                  <a:pt x="0" y="47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49"/>
          <p:cNvSpPr>
            <a:spLocks/>
          </p:cNvSpPr>
          <p:nvPr/>
        </p:nvSpPr>
        <p:spPr bwMode="auto">
          <a:xfrm>
            <a:off x="5188218" y="1734624"/>
            <a:ext cx="658090" cy="112678"/>
          </a:xfrm>
          <a:custGeom>
            <a:avLst/>
            <a:gdLst>
              <a:gd name="T0" fmla="*/ 548 w 549"/>
              <a:gd name="T1" fmla="*/ 35 h 94"/>
              <a:gd name="T2" fmla="*/ 549 w 549"/>
              <a:gd name="T3" fmla="*/ 39 h 94"/>
              <a:gd name="T4" fmla="*/ 545 w 549"/>
              <a:gd name="T5" fmla="*/ 44 h 94"/>
              <a:gd name="T6" fmla="*/ 542 w 549"/>
              <a:gd name="T7" fmla="*/ 44 h 94"/>
              <a:gd name="T8" fmla="*/ 534 w 549"/>
              <a:gd name="T9" fmla="*/ 46 h 94"/>
              <a:gd name="T10" fmla="*/ 523 w 549"/>
              <a:gd name="T11" fmla="*/ 47 h 94"/>
              <a:gd name="T12" fmla="*/ 508 w 549"/>
              <a:gd name="T13" fmla="*/ 48 h 94"/>
              <a:gd name="T14" fmla="*/ 490 w 549"/>
              <a:gd name="T15" fmla="*/ 51 h 94"/>
              <a:gd name="T16" fmla="*/ 467 w 549"/>
              <a:gd name="T17" fmla="*/ 53 h 94"/>
              <a:gd name="T18" fmla="*/ 442 w 549"/>
              <a:gd name="T19" fmla="*/ 56 h 94"/>
              <a:gd name="T20" fmla="*/ 412 w 549"/>
              <a:gd name="T21" fmla="*/ 60 h 94"/>
              <a:gd name="T22" fmla="*/ 380 w 549"/>
              <a:gd name="T23" fmla="*/ 63 h 94"/>
              <a:gd name="T24" fmla="*/ 342 w 549"/>
              <a:gd name="T25" fmla="*/ 68 h 94"/>
              <a:gd name="T26" fmla="*/ 303 w 549"/>
              <a:gd name="T27" fmla="*/ 72 h 94"/>
              <a:gd name="T28" fmla="*/ 265 w 549"/>
              <a:gd name="T29" fmla="*/ 76 h 94"/>
              <a:gd name="T30" fmla="*/ 230 w 549"/>
              <a:gd name="T31" fmla="*/ 80 h 94"/>
              <a:gd name="T32" fmla="*/ 198 w 549"/>
              <a:gd name="T33" fmla="*/ 83 h 94"/>
              <a:gd name="T34" fmla="*/ 170 w 549"/>
              <a:gd name="T35" fmla="*/ 86 h 94"/>
              <a:gd name="T36" fmla="*/ 145 w 549"/>
              <a:gd name="T37" fmla="*/ 88 h 94"/>
              <a:gd name="T38" fmla="*/ 123 w 549"/>
              <a:gd name="T39" fmla="*/ 90 h 94"/>
              <a:gd name="T40" fmla="*/ 105 w 549"/>
              <a:gd name="T41" fmla="*/ 91 h 94"/>
              <a:gd name="T42" fmla="*/ 90 w 549"/>
              <a:gd name="T43" fmla="*/ 92 h 94"/>
              <a:gd name="T44" fmla="*/ 79 w 549"/>
              <a:gd name="T45" fmla="*/ 94 h 94"/>
              <a:gd name="T46" fmla="*/ 71 w 549"/>
              <a:gd name="T47" fmla="*/ 94 h 94"/>
              <a:gd name="T48" fmla="*/ 54 w 549"/>
              <a:gd name="T49" fmla="*/ 91 h 94"/>
              <a:gd name="T50" fmla="*/ 28 w 549"/>
              <a:gd name="T51" fmla="*/ 82 h 94"/>
              <a:gd name="T52" fmla="*/ 0 w 549"/>
              <a:gd name="T53" fmla="*/ 66 h 94"/>
              <a:gd name="T54" fmla="*/ 28 w 549"/>
              <a:gd name="T55" fmla="*/ 64 h 94"/>
              <a:gd name="T56" fmla="*/ 62 w 549"/>
              <a:gd name="T57" fmla="*/ 61 h 94"/>
              <a:gd name="T58" fmla="*/ 100 w 549"/>
              <a:gd name="T59" fmla="*/ 56 h 94"/>
              <a:gd name="T60" fmla="*/ 143 w 549"/>
              <a:gd name="T61" fmla="*/ 51 h 94"/>
              <a:gd name="T62" fmla="*/ 190 w 549"/>
              <a:gd name="T63" fmla="*/ 45 h 94"/>
              <a:gd name="T64" fmla="*/ 240 w 549"/>
              <a:gd name="T65" fmla="*/ 39 h 94"/>
              <a:gd name="T66" fmla="*/ 285 w 549"/>
              <a:gd name="T67" fmla="*/ 34 h 94"/>
              <a:gd name="T68" fmla="*/ 323 w 549"/>
              <a:gd name="T69" fmla="*/ 28 h 94"/>
              <a:gd name="T70" fmla="*/ 356 w 549"/>
              <a:gd name="T71" fmla="*/ 22 h 94"/>
              <a:gd name="T72" fmla="*/ 383 w 549"/>
              <a:gd name="T73" fmla="*/ 17 h 94"/>
              <a:gd name="T74" fmla="*/ 408 w 549"/>
              <a:gd name="T75" fmla="*/ 11 h 94"/>
              <a:gd name="T76" fmla="*/ 439 w 549"/>
              <a:gd name="T77" fmla="*/ 6 h 94"/>
              <a:gd name="T78" fmla="*/ 463 w 549"/>
              <a:gd name="T79" fmla="*/ 1 h 94"/>
              <a:gd name="T80" fmla="*/ 480 w 549"/>
              <a:gd name="T81" fmla="*/ 1 h 94"/>
              <a:gd name="T82" fmla="*/ 498 w 549"/>
              <a:gd name="T83" fmla="*/ 3 h 94"/>
              <a:gd name="T84" fmla="*/ 517 w 549"/>
              <a:gd name="T85" fmla="*/ 10 h 94"/>
              <a:gd name="T86" fmla="*/ 533 w 549"/>
              <a:gd name="T87" fmla="*/ 17 h 94"/>
              <a:gd name="T88" fmla="*/ 542 w 549"/>
              <a:gd name="T89" fmla="*/ 25 h 94"/>
              <a:gd name="T90" fmla="*/ 545 w 549"/>
              <a:gd name="T91" fmla="*/ 3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49" h="94">
                <a:moveTo>
                  <a:pt x="545" y="30"/>
                </a:moveTo>
                <a:lnTo>
                  <a:pt x="546" y="33"/>
                </a:lnTo>
                <a:lnTo>
                  <a:pt x="548" y="35"/>
                </a:lnTo>
                <a:lnTo>
                  <a:pt x="549" y="36"/>
                </a:lnTo>
                <a:lnTo>
                  <a:pt x="549" y="38"/>
                </a:lnTo>
                <a:lnTo>
                  <a:pt x="549" y="39"/>
                </a:lnTo>
                <a:lnTo>
                  <a:pt x="548" y="41"/>
                </a:lnTo>
                <a:lnTo>
                  <a:pt x="546" y="42"/>
                </a:lnTo>
                <a:lnTo>
                  <a:pt x="545" y="44"/>
                </a:lnTo>
                <a:lnTo>
                  <a:pt x="544" y="44"/>
                </a:lnTo>
                <a:lnTo>
                  <a:pt x="543" y="44"/>
                </a:lnTo>
                <a:lnTo>
                  <a:pt x="542" y="44"/>
                </a:lnTo>
                <a:lnTo>
                  <a:pt x="540" y="45"/>
                </a:lnTo>
                <a:lnTo>
                  <a:pt x="537" y="45"/>
                </a:lnTo>
                <a:lnTo>
                  <a:pt x="534" y="46"/>
                </a:lnTo>
                <a:lnTo>
                  <a:pt x="531" y="46"/>
                </a:lnTo>
                <a:lnTo>
                  <a:pt x="527" y="46"/>
                </a:lnTo>
                <a:lnTo>
                  <a:pt x="523" y="47"/>
                </a:lnTo>
                <a:lnTo>
                  <a:pt x="518" y="47"/>
                </a:lnTo>
                <a:lnTo>
                  <a:pt x="514" y="48"/>
                </a:lnTo>
                <a:lnTo>
                  <a:pt x="508" y="48"/>
                </a:lnTo>
                <a:lnTo>
                  <a:pt x="502" y="50"/>
                </a:lnTo>
                <a:lnTo>
                  <a:pt x="497" y="51"/>
                </a:lnTo>
                <a:lnTo>
                  <a:pt x="490" y="51"/>
                </a:lnTo>
                <a:lnTo>
                  <a:pt x="483" y="52"/>
                </a:lnTo>
                <a:lnTo>
                  <a:pt x="475" y="53"/>
                </a:lnTo>
                <a:lnTo>
                  <a:pt x="467" y="53"/>
                </a:lnTo>
                <a:lnTo>
                  <a:pt x="460" y="54"/>
                </a:lnTo>
                <a:lnTo>
                  <a:pt x="451" y="55"/>
                </a:lnTo>
                <a:lnTo>
                  <a:pt x="442" y="56"/>
                </a:lnTo>
                <a:lnTo>
                  <a:pt x="433" y="57"/>
                </a:lnTo>
                <a:lnTo>
                  <a:pt x="422" y="59"/>
                </a:lnTo>
                <a:lnTo>
                  <a:pt x="412" y="60"/>
                </a:lnTo>
                <a:lnTo>
                  <a:pt x="402" y="61"/>
                </a:lnTo>
                <a:lnTo>
                  <a:pt x="391" y="62"/>
                </a:lnTo>
                <a:lnTo>
                  <a:pt x="380" y="63"/>
                </a:lnTo>
                <a:lnTo>
                  <a:pt x="367" y="64"/>
                </a:lnTo>
                <a:lnTo>
                  <a:pt x="356" y="65"/>
                </a:lnTo>
                <a:lnTo>
                  <a:pt x="342" y="68"/>
                </a:lnTo>
                <a:lnTo>
                  <a:pt x="330" y="69"/>
                </a:lnTo>
                <a:lnTo>
                  <a:pt x="316" y="70"/>
                </a:lnTo>
                <a:lnTo>
                  <a:pt x="303" y="72"/>
                </a:lnTo>
                <a:lnTo>
                  <a:pt x="289" y="73"/>
                </a:lnTo>
                <a:lnTo>
                  <a:pt x="277" y="74"/>
                </a:lnTo>
                <a:lnTo>
                  <a:pt x="265" y="76"/>
                </a:lnTo>
                <a:lnTo>
                  <a:pt x="252" y="78"/>
                </a:lnTo>
                <a:lnTo>
                  <a:pt x="241" y="79"/>
                </a:lnTo>
                <a:lnTo>
                  <a:pt x="230" y="80"/>
                </a:lnTo>
                <a:lnTo>
                  <a:pt x="218" y="81"/>
                </a:lnTo>
                <a:lnTo>
                  <a:pt x="208" y="82"/>
                </a:lnTo>
                <a:lnTo>
                  <a:pt x="198" y="83"/>
                </a:lnTo>
                <a:lnTo>
                  <a:pt x="188" y="85"/>
                </a:lnTo>
                <a:lnTo>
                  <a:pt x="179" y="85"/>
                </a:lnTo>
                <a:lnTo>
                  <a:pt x="170" y="86"/>
                </a:lnTo>
                <a:lnTo>
                  <a:pt x="161" y="87"/>
                </a:lnTo>
                <a:lnTo>
                  <a:pt x="153" y="88"/>
                </a:lnTo>
                <a:lnTo>
                  <a:pt x="145" y="88"/>
                </a:lnTo>
                <a:lnTo>
                  <a:pt x="137" y="89"/>
                </a:lnTo>
                <a:lnTo>
                  <a:pt x="129" y="89"/>
                </a:lnTo>
                <a:lnTo>
                  <a:pt x="123" y="90"/>
                </a:lnTo>
                <a:lnTo>
                  <a:pt x="117" y="90"/>
                </a:lnTo>
                <a:lnTo>
                  <a:pt x="110" y="91"/>
                </a:lnTo>
                <a:lnTo>
                  <a:pt x="105" y="91"/>
                </a:lnTo>
                <a:lnTo>
                  <a:pt x="99" y="92"/>
                </a:lnTo>
                <a:lnTo>
                  <a:pt x="94" y="92"/>
                </a:lnTo>
                <a:lnTo>
                  <a:pt x="90" y="92"/>
                </a:lnTo>
                <a:lnTo>
                  <a:pt x="85" y="92"/>
                </a:lnTo>
                <a:lnTo>
                  <a:pt x="82" y="94"/>
                </a:lnTo>
                <a:lnTo>
                  <a:pt x="79" y="94"/>
                </a:lnTo>
                <a:lnTo>
                  <a:pt x="75" y="94"/>
                </a:lnTo>
                <a:lnTo>
                  <a:pt x="73" y="94"/>
                </a:lnTo>
                <a:lnTo>
                  <a:pt x="71" y="94"/>
                </a:lnTo>
                <a:lnTo>
                  <a:pt x="68" y="94"/>
                </a:lnTo>
                <a:lnTo>
                  <a:pt x="62" y="94"/>
                </a:lnTo>
                <a:lnTo>
                  <a:pt x="54" y="91"/>
                </a:lnTo>
                <a:lnTo>
                  <a:pt x="46" y="89"/>
                </a:lnTo>
                <a:lnTo>
                  <a:pt x="37" y="87"/>
                </a:lnTo>
                <a:lnTo>
                  <a:pt x="28" y="82"/>
                </a:lnTo>
                <a:lnTo>
                  <a:pt x="19" y="78"/>
                </a:lnTo>
                <a:lnTo>
                  <a:pt x="9" y="73"/>
                </a:lnTo>
                <a:lnTo>
                  <a:pt x="0" y="66"/>
                </a:lnTo>
                <a:lnTo>
                  <a:pt x="9" y="66"/>
                </a:lnTo>
                <a:lnTo>
                  <a:pt x="18" y="65"/>
                </a:lnTo>
                <a:lnTo>
                  <a:pt x="28" y="64"/>
                </a:lnTo>
                <a:lnTo>
                  <a:pt x="39" y="63"/>
                </a:lnTo>
                <a:lnTo>
                  <a:pt x="50" y="62"/>
                </a:lnTo>
                <a:lnTo>
                  <a:pt x="62" y="61"/>
                </a:lnTo>
                <a:lnTo>
                  <a:pt x="74" y="59"/>
                </a:lnTo>
                <a:lnTo>
                  <a:pt x="86" y="57"/>
                </a:lnTo>
                <a:lnTo>
                  <a:pt x="100" y="56"/>
                </a:lnTo>
                <a:lnTo>
                  <a:pt x="114" y="54"/>
                </a:lnTo>
                <a:lnTo>
                  <a:pt x="128" y="53"/>
                </a:lnTo>
                <a:lnTo>
                  <a:pt x="143" y="51"/>
                </a:lnTo>
                <a:lnTo>
                  <a:pt x="158" y="50"/>
                </a:lnTo>
                <a:lnTo>
                  <a:pt x="173" y="47"/>
                </a:lnTo>
                <a:lnTo>
                  <a:pt x="190" y="45"/>
                </a:lnTo>
                <a:lnTo>
                  <a:pt x="207" y="44"/>
                </a:lnTo>
                <a:lnTo>
                  <a:pt x="224" y="42"/>
                </a:lnTo>
                <a:lnTo>
                  <a:pt x="240" y="39"/>
                </a:lnTo>
                <a:lnTo>
                  <a:pt x="256" y="37"/>
                </a:lnTo>
                <a:lnTo>
                  <a:pt x="270" y="36"/>
                </a:lnTo>
                <a:lnTo>
                  <a:pt x="285" y="34"/>
                </a:lnTo>
                <a:lnTo>
                  <a:pt x="298" y="32"/>
                </a:lnTo>
                <a:lnTo>
                  <a:pt x="311" y="30"/>
                </a:lnTo>
                <a:lnTo>
                  <a:pt x="323" y="28"/>
                </a:lnTo>
                <a:lnTo>
                  <a:pt x="334" y="26"/>
                </a:lnTo>
                <a:lnTo>
                  <a:pt x="346" y="25"/>
                </a:lnTo>
                <a:lnTo>
                  <a:pt x="356" y="22"/>
                </a:lnTo>
                <a:lnTo>
                  <a:pt x="366" y="20"/>
                </a:lnTo>
                <a:lnTo>
                  <a:pt x="374" y="19"/>
                </a:lnTo>
                <a:lnTo>
                  <a:pt x="383" y="17"/>
                </a:lnTo>
                <a:lnTo>
                  <a:pt x="390" y="15"/>
                </a:lnTo>
                <a:lnTo>
                  <a:pt x="396" y="13"/>
                </a:lnTo>
                <a:lnTo>
                  <a:pt x="408" y="11"/>
                </a:lnTo>
                <a:lnTo>
                  <a:pt x="419" y="9"/>
                </a:lnTo>
                <a:lnTo>
                  <a:pt x="430" y="7"/>
                </a:lnTo>
                <a:lnTo>
                  <a:pt x="439" y="6"/>
                </a:lnTo>
                <a:lnTo>
                  <a:pt x="448" y="3"/>
                </a:lnTo>
                <a:lnTo>
                  <a:pt x="456" y="2"/>
                </a:lnTo>
                <a:lnTo>
                  <a:pt x="463" y="1"/>
                </a:lnTo>
                <a:lnTo>
                  <a:pt x="470" y="0"/>
                </a:lnTo>
                <a:lnTo>
                  <a:pt x="474" y="0"/>
                </a:lnTo>
                <a:lnTo>
                  <a:pt x="480" y="1"/>
                </a:lnTo>
                <a:lnTo>
                  <a:pt x="486" y="1"/>
                </a:lnTo>
                <a:lnTo>
                  <a:pt x="491" y="2"/>
                </a:lnTo>
                <a:lnTo>
                  <a:pt x="498" y="3"/>
                </a:lnTo>
                <a:lnTo>
                  <a:pt x="504" y="6"/>
                </a:lnTo>
                <a:lnTo>
                  <a:pt x="510" y="8"/>
                </a:lnTo>
                <a:lnTo>
                  <a:pt x="517" y="10"/>
                </a:lnTo>
                <a:lnTo>
                  <a:pt x="523" y="12"/>
                </a:lnTo>
                <a:lnTo>
                  <a:pt x="528" y="15"/>
                </a:lnTo>
                <a:lnTo>
                  <a:pt x="533" y="17"/>
                </a:lnTo>
                <a:lnTo>
                  <a:pt x="536" y="20"/>
                </a:lnTo>
                <a:lnTo>
                  <a:pt x="540" y="22"/>
                </a:lnTo>
                <a:lnTo>
                  <a:pt x="542" y="25"/>
                </a:lnTo>
                <a:lnTo>
                  <a:pt x="544" y="27"/>
                </a:lnTo>
                <a:lnTo>
                  <a:pt x="545" y="30"/>
                </a:lnTo>
                <a:lnTo>
                  <a:pt x="545" y="30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0"/>
          <p:cNvSpPr>
            <a:spLocks/>
          </p:cNvSpPr>
          <p:nvPr/>
        </p:nvSpPr>
        <p:spPr bwMode="auto">
          <a:xfrm>
            <a:off x="5255345" y="1818534"/>
            <a:ext cx="481880" cy="293683"/>
          </a:xfrm>
          <a:custGeom>
            <a:avLst/>
            <a:gdLst>
              <a:gd name="T0" fmla="*/ 186 w 402"/>
              <a:gd name="T1" fmla="*/ 0 h 245"/>
              <a:gd name="T2" fmla="*/ 206 w 402"/>
              <a:gd name="T3" fmla="*/ 10 h 245"/>
              <a:gd name="T4" fmla="*/ 229 w 402"/>
              <a:gd name="T5" fmla="*/ 27 h 245"/>
              <a:gd name="T6" fmla="*/ 238 w 402"/>
              <a:gd name="T7" fmla="*/ 40 h 245"/>
              <a:gd name="T8" fmla="*/ 236 w 402"/>
              <a:gd name="T9" fmla="*/ 50 h 245"/>
              <a:gd name="T10" fmla="*/ 224 w 402"/>
              <a:gd name="T11" fmla="*/ 62 h 245"/>
              <a:gd name="T12" fmla="*/ 203 w 402"/>
              <a:gd name="T13" fmla="*/ 80 h 245"/>
              <a:gd name="T14" fmla="*/ 174 w 402"/>
              <a:gd name="T15" fmla="*/ 104 h 245"/>
              <a:gd name="T16" fmla="*/ 141 w 402"/>
              <a:gd name="T17" fmla="*/ 130 h 245"/>
              <a:gd name="T18" fmla="*/ 116 w 402"/>
              <a:gd name="T19" fmla="*/ 149 h 245"/>
              <a:gd name="T20" fmla="*/ 102 w 402"/>
              <a:gd name="T21" fmla="*/ 162 h 245"/>
              <a:gd name="T22" fmla="*/ 96 w 402"/>
              <a:gd name="T23" fmla="*/ 170 h 245"/>
              <a:gd name="T24" fmla="*/ 103 w 402"/>
              <a:gd name="T25" fmla="*/ 173 h 245"/>
              <a:gd name="T26" fmla="*/ 114 w 402"/>
              <a:gd name="T27" fmla="*/ 173 h 245"/>
              <a:gd name="T28" fmla="*/ 129 w 402"/>
              <a:gd name="T29" fmla="*/ 173 h 245"/>
              <a:gd name="T30" fmla="*/ 147 w 402"/>
              <a:gd name="T31" fmla="*/ 170 h 245"/>
              <a:gd name="T32" fmla="*/ 161 w 402"/>
              <a:gd name="T33" fmla="*/ 169 h 245"/>
              <a:gd name="T34" fmla="*/ 182 w 402"/>
              <a:gd name="T35" fmla="*/ 167 h 245"/>
              <a:gd name="T36" fmla="*/ 206 w 402"/>
              <a:gd name="T37" fmla="*/ 165 h 245"/>
              <a:gd name="T38" fmla="*/ 236 w 402"/>
              <a:gd name="T39" fmla="*/ 162 h 245"/>
              <a:gd name="T40" fmla="*/ 271 w 402"/>
              <a:gd name="T41" fmla="*/ 159 h 245"/>
              <a:gd name="T42" fmla="*/ 310 w 402"/>
              <a:gd name="T43" fmla="*/ 156 h 245"/>
              <a:gd name="T44" fmla="*/ 355 w 402"/>
              <a:gd name="T45" fmla="*/ 151 h 245"/>
              <a:gd name="T46" fmla="*/ 397 w 402"/>
              <a:gd name="T47" fmla="*/ 159 h 245"/>
              <a:gd name="T48" fmla="*/ 390 w 402"/>
              <a:gd name="T49" fmla="*/ 171 h 245"/>
              <a:gd name="T50" fmla="*/ 366 w 402"/>
              <a:gd name="T51" fmla="*/ 174 h 245"/>
              <a:gd name="T52" fmla="*/ 335 w 402"/>
              <a:gd name="T53" fmla="*/ 179 h 245"/>
              <a:gd name="T54" fmla="*/ 297 w 402"/>
              <a:gd name="T55" fmla="*/ 186 h 245"/>
              <a:gd name="T56" fmla="*/ 253 w 402"/>
              <a:gd name="T57" fmla="*/ 193 h 245"/>
              <a:gd name="T58" fmla="*/ 214 w 402"/>
              <a:gd name="T59" fmla="*/ 200 h 245"/>
              <a:gd name="T60" fmla="*/ 182 w 402"/>
              <a:gd name="T61" fmla="*/ 206 h 245"/>
              <a:gd name="T62" fmla="*/ 148 w 402"/>
              <a:gd name="T63" fmla="*/ 211 h 245"/>
              <a:gd name="T64" fmla="*/ 104 w 402"/>
              <a:gd name="T65" fmla="*/ 219 h 245"/>
              <a:gd name="T66" fmla="*/ 74 w 402"/>
              <a:gd name="T67" fmla="*/ 231 h 245"/>
              <a:gd name="T68" fmla="*/ 52 w 402"/>
              <a:gd name="T69" fmla="*/ 241 h 245"/>
              <a:gd name="T70" fmla="*/ 35 w 402"/>
              <a:gd name="T71" fmla="*/ 245 h 245"/>
              <a:gd name="T72" fmla="*/ 20 w 402"/>
              <a:gd name="T73" fmla="*/ 239 h 245"/>
              <a:gd name="T74" fmla="*/ 9 w 402"/>
              <a:gd name="T75" fmla="*/ 224 h 245"/>
              <a:gd name="T76" fmla="*/ 0 w 402"/>
              <a:gd name="T77" fmla="*/ 204 h 245"/>
              <a:gd name="T78" fmla="*/ 2 w 402"/>
              <a:gd name="T79" fmla="*/ 191 h 245"/>
              <a:gd name="T80" fmla="*/ 10 w 402"/>
              <a:gd name="T81" fmla="*/ 182 h 245"/>
              <a:gd name="T82" fmla="*/ 27 w 402"/>
              <a:gd name="T83" fmla="*/ 174 h 245"/>
              <a:gd name="T84" fmla="*/ 46 w 402"/>
              <a:gd name="T85" fmla="*/ 166 h 245"/>
              <a:gd name="T86" fmla="*/ 62 w 402"/>
              <a:gd name="T87" fmla="*/ 154 h 245"/>
              <a:gd name="T88" fmla="*/ 80 w 402"/>
              <a:gd name="T89" fmla="*/ 138 h 245"/>
              <a:gd name="T90" fmla="*/ 107 w 402"/>
              <a:gd name="T91" fmla="*/ 108 h 245"/>
              <a:gd name="T92" fmla="*/ 139 w 402"/>
              <a:gd name="T93" fmla="*/ 73 h 245"/>
              <a:gd name="T94" fmla="*/ 160 w 402"/>
              <a:gd name="T95" fmla="*/ 45 h 245"/>
              <a:gd name="T96" fmla="*/ 170 w 402"/>
              <a:gd name="T97" fmla="*/ 25 h 245"/>
              <a:gd name="T98" fmla="*/ 167 w 402"/>
              <a:gd name="T99" fmla="*/ 10 h 245"/>
              <a:gd name="T100" fmla="*/ 169 w 402"/>
              <a:gd name="T101" fmla="*/ 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2" h="245">
                <a:moveTo>
                  <a:pt x="173" y="0"/>
                </a:moveTo>
                <a:lnTo>
                  <a:pt x="177" y="0"/>
                </a:lnTo>
                <a:lnTo>
                  <a:pt x="182" y="0"/>
                </a:lnTo>
                <a:lnTo>
                  <a:pt x="186" y="0"/>
                </a:lnTo>
                <a:lnTo>
                  <a:pt x="191" y="2"/>
                </a:lnTo>
                <a:lnTo>
                  <a:pt x="195" y="4"/>
                </a:lnTo>
                <a:lnTo>
                  <a:pt x="201" y="7"/>
                </a:lnTo>
                <a:lnTo>
                  <a:pt x="206" y="10"/>
                </a:lnTo>
                <a:lnTo>
                  <a:pt x="213" y="13"/>
                </a:lnTo>
                <a:lnTo>
                  <a:pt x="219" y="18"/>
                </a:lnTo>
                <a:lnTo>
                  <a:pt x="224" y="22"/>
                </a:lnTo>
                <a:lnTo>
                  <a:pt x="229" y="27"/>
                </a:lnTo>
                <a:lnTo>
                  <a:pt x="232" y="31"/>
                </a:lnTo>
                <a:lnTo>
                  <a:pt x="236" y="35"/>
                </a:lnTo>
                <a:lnTo>
                  <a:pt x="237" y="38"/>
                </a:lnTo>
                <a:lnTo>
                  <a:pt x="238" y="40"/>
                </a:lnTo>
                <a:lnTo>
                  <a:pt x="239" y="44"/>
                </a:lnTo>
                <a:lnTo>
                  <a:pt x="238" y="45"/>
                </a:lnTo>
                <a:lnTo>
                  <a:pt x="237" y="47"/>
                </a:lnTo>
                <a:lnTo>
                  <a:pt x="236" y="50"/>
                </a:lnTo>
                <a:lnTo>
                  <a:pt x="233" y="52"/>
                </a:lnTo>
                <a:lnTo>
                  <a:pt x="231" y="55"/>
                </a:lnTo>
                <a:lnTo>
                  <a:pt x="228" y="57"/>
                </a:lnTo>
                <a:lnTo>
                  <a:pt x="224" y="62"/>
                </a:lnTo>
                <a:lnTo>
                  <a:pt x="220" y="65"/>
                </a:lnTo>
                <a:lnTo>
                  <a:pt x="214" y="70"/>
                </a:lnTo>
                <a:lnTo>
                  <a:pt x="210" y="74"/>
                </a:lnTo>
                <a:lnTo>
                  <a:pt x="203" y="80"/>
                </a:lnTo>
                <a:lnTo>
                  <a:pt x="197" y="86"/>
                </a:lnTo>
                <a:lnTo>
                  <a:pt x="189" y="91"/>
                </a:lnTo>
                <a:lnTo>
                  <a:pt x="183" y="97"/>
                </a:lnTo>
                <a:lnTo>
                  <a:pt x="174" y="104"/>
                </a:lnTo>
                <a:lnTo>
                  <a:pt x="166" y="110"/>
                </a:lnTo>
                <a:lnTo>
                  <a:pt x="157" y="117"/>
                </a:lnTo>
                <a:lnTo>
                  <a:pt x="149" y="124"/>
                </a:lnTo>
                <a:lnTo>
                  <a:pt x="141" y="130"/>
                </a:lnTo>
                <a:lnTo>
                  <a:pt x="134" y="135"/>
                </a:lnTo>
                <a:lnTo>
                  <a:pt x="127" y="140"/>
                </a:lnTo>
                <a:lnTo>
                  <a:pt x="122" y="145"/>
                </a:lnTo>
                <a:lnTo>
                  <a:pt x="116" y="149"/>
                </a:lnTo>
                <a:lnTo>
                  <a:pt x="112" y="153"/>
                </a:lnTo>
                <a:lnTo>
                  <a:pt x="108" y="157"/>
                </a:lnTo>
                <a:lnTo>
                  <a:pt x="104" y="160"/>
                </a:lnTo>
                <a:lnTo>
                  <a:pt x="102" y="162"/>
                </a:lnTo>
                <a:lnTo>
                  <a:pt x="99" y="165"/>
                </a:lnTo>
                <a:lnTo>
                  <a:pt x="97" y="167"/>
                </a:lnTo>
                <a:lnTo>
                  <a:pt x="96" y="169"/>
                </a:lnTo>
                <a:lnTo>
                  <a:pt x="96" y="170"/>
                </a:lnTo>
                <a:lnTo>
                  <a:pt x="96" y="170"/>
                </a:lnTo>
                <a:lnTo>
                  <a:pt x="98" y="171"/>
                </a:lnTo>
                <a:lnTo>
                  <a:pt x="102" y="173"/>
                </a:lnTo>
                <a:lnTo>
                  <a:pt x="103" y="173"/>
                </a:lnTo>
                <a:lnTo>
                  <a:pt x="105" y="173"/>
                </a:lnTo>
                <a:lnTo>
                  <a:pt x="107" y="173"/>
                </a:lnTo>
                <a:lnTo>
                  <a:pt x="111" y="174"/>
                </a:lnTo>
                <a:lnTo>
                  <a:pt x="114" y="173"/>
                </a:lnTo>
                <a:lnTo>
                  <a:pt x="117" y="173"/>
                </a:lnTo>
                <a:lnTo>
                  <a:pt x="121" y="173"/>
                </a:lnTo>
                <a:lnTo>
                  <a:pt x="124" y="173"/>
                </a:lnTo>
                <a:lnTo>
                  <a:pt x="129" y="173"/>
                </a:lnTo>
                <a:lnTo>
                  <a:pt x="133" y="171"/>
                </a:lnTo>
                <a:lnTo>
                  <a:pt x="139" y="171"/>
                </a:lnTo>
                <a:lnTo>
                  <a:pt x="143" y="170"/>
                </a:lnTo>
                <a:lnTo>
                  <a:pt x="147" y="170"/>
                </a:lnTo>
                <a:lnTo>
                  <a:pt x="150" y="170"/>
                </a:lnTo>
                <a:lnTo>
                  <a:pt x="153" y="169"/>
                </a:lnTo>
                <a:lnTo>
                  <a:pt x="157" y="169"/>
                </a:lnTo>
                <a:lnTo>
                  <a:pt x="161" y="169"/>
                </a:lnTo>
                <a:lnTo>
                  <a:pt x="166" y="168"/>
                </a:lnTo>
                <a:lnTo>
                  <a:pt x="170" y="168"/>
                </a:lnTo>
                <a:lnTo>
                  <a:pt x="176" y="167"/>
                </a:lnTo>
                <a:lnTo>
                  <a:pt x="182" y="167"/>
                </a:lnTo>
                <a:lnTo>
                  <a:pt x="187" y="167"/>
                </a:lnTo>
                <a:lnTo>
                  <a:pt x="193" y="166"/>
                </a:lnTo>
                <a:lnTo>
                  <a:pt x="200" y="166"/>
                </a:lnTo>
                <a:lnTo>
                  <a:pt x="206" y="165"/>
                </a:lnTo>
                <a:lnTo>
                  <a:pt x="213" y="165"/>
                </a:lnTo>
                <a:lnTo>
                  <a:pt x="220" y="163"/>
                </a:lnTo>
                <a:lnTo>
                  <a:pt x="228" y="162"/>
                </a:lnTo>
                <a:lnTo>
                  <a:pt x="236" y="162"/>
                </a:lnTo>
                <a:lnTo>
                  <a:pt x="244" y="161"/>
                </a:lnTo>
                <a:lnTo>
                  <a:pt x="253" y="160"/>
                </a:lnTo>
                <a:lnTo>
                  <a:pt x="262" y="160"/>
                </a:lnTo>
                <a:lnTo>
                  <a:pt x="271" y="159"/>
                </a:lnTo>
                <a:lnTo>
                  <a:pt x="280" y="158"/>
                </a:lnTo>
                <a:lnTo>
                  <a:pt x="290" y="157"/>
                </a:lnTo>
                <a:lnTo>
                  <a:pt x="300" y="157"/>
                </a:lnTo>
                <a:lnTo>
                  <a:pt x="310" y="156"/>
                </a:lnTo>
                <a:lnTo>
                  <a:pt x="321" y="154"/>
                </a:lnTo>
                <a:lnTo>
                  <a:pt x="331" y="153"/>
                </a:lnTo>
                <a:lnTo>
                  <a:pt x="343" y="152"/>
                </a:lnTo>
                <a:lnTo>
                  <a:pt x="355" y="151"/>
                </a:lnTo>
                <a:lnTo>
                  <a:pt x="366" y="150"/>
                </a:lnTo>
                <a:lnTo>
                  <a:pt x="379" y="149"/>
                </a:lnTo>
                <a:lnTo>
                  <a:pt x="391" y="148"/>
                </a:lnTo>
                <a:lnTo>
                  <a:pt x="397" y="159"/>
                </a:lnTo>
                <a:lnTo>
                  <a:pt x="402" y="170"/>
                </a:lnTo>
                <a:lnTo>
                  <a:pt x="398" y="170"/>
                </a:lnTo>
                <a:lnTo>
                  <a:pt x="395" y="171"/>
                </a:lnTo>
                <a:lnTo>
                  <a:pt x="390" y="171"/>
                </a:lnTo>
                <a:lnTo>
                  <a:pt x="384" y="171"/>
                </a:lnTo>
                <a:lnTo>
                  <a:pt x="379" y="173"/>
                </a:lnTo>
                <a:lnTo>
                  <a:pt x="373" y="174"/>
                </a:lnTo>
                <a:lnTo>
                  <a:pt x="366" y="174"/>
                </a:lnTo>
                <a:lnTo>
                  <a:pt x="359" y="175"/>
                </a:lnTo>
                <a:lnTo>
                  <a:pt x="352" y="176"/>
                </a:lnTo>
                <a:lnTo>
                  <a:pt x="343" y="177"/>
                </a:lnTo>
                <a:lnTo>
                  <a:pt x="335" y="179"/>
                </a:lnTo>
                <a:lnTo>
                  <a:pt x="326" y="180"/>
                </a:lnTo>
                <a:lnTo>
                  <a:pt x="317" y="182"/>
                </a:lnTo>
                <a:lnTo>
                  <a:pt x="307" y="184"/>
                </a:lnTo>
                <a:lnTo>
                  <a:pt x="297" y="186"/>
                </a:lnTo>
                <a:lnTo>
                  <a:pt x="285" y="187"/>
                </a:lnTo>
                <a:lnTo>
                  <a:pt x="274" y="189"/>
                </a:lnTo>
                <a:lnTo>
                  <a:pt x="263" y="192"/>
                </a:lnTo>
                <a:lnTo>
                  <a:pt x="253" y="193"/>
                </a:lnTo>
                <a:lnTo>
                  <a:pt x="242" y="195"/>
                </a:lnTo>
                <a:lnTo>
                  <a:pt x="232" y="196"/>
                </a:lnTo>
                <a:lnTo>
                  <a:pt x="223" y="198"/>
                </a:lnTo>
                <a:lnTo>
                  <a:pt x="214" y="200"/>
                </a:lnTo>
                <a:lnTo>
                  <a:pt x="205" y="202"/>
                </a:lnTo>
                <a:lnTo>
                  <a:pt x="197" y="203"/>
                </a:lnTo>
                <a:lnTo>
                  <a:pt x="189" y="205"/>
                </a:lnTo>
                <a:lnTo>
                  <a:pt x="182" y="206"/>
                </a:lnTo>
                <a:lnTo>
                  <a:pt x="174" y="207"/>
                </a:lnTo>
                <a:lnTo>
                  <a:pt x="167" y="209"/>
                </a:lnTo>
                <a:lnTo>
                  <a:pt x="160" y="210"/>
                </a:lnTo>
                <a:lnTo>
                  <a:pt x="148" y="211"/>
                </a:lnTo>
                <a:lnTo>
                  <a:pt x="135" y="212"/>
                </a:lnTo>
                <a:lnTo>
                  <a:pt x="124" y="214"/>
                </a:lnTo>
                <a:lnTo>
                  <a:pt x="114" y="217"/>
                </a:lnTo>
                <a:lnTo>
                  <a:pt x="104" y="219"/>
                </a:lnTo>
                <a:lnTo>
                  <a:pt x="95" y="221"/>
                </a:lnTo>
                <a:lnTo>
                  <a:pt x="87" y="224"/>
                </a:lnTo>
                <a:lnTo>
                  <a:pt x="80" y="228"/>
                </a:lnTo>
                <a:lnTo>
                  <a:pt x="74" y="231"/>
                </a:lnTo>
                <a:lnTo>
                  <a:pt x="68" y="235"/>
                </a:lnTo>
                <a:lnTo>
                  <a:pt x="62" y="237"/>
                </a:lnTo>
                <a:lnTo>
                  <a:pt x="56" y="239"/>
                </a:lnTo>
                <a:lnTo>
                  <a:pt x="52" y="241"/>
                </a:lnTo>
                <a:lnTo>
                  <a:pt x="47" y="242"/>
                </a:lnTo>
                <a:lnTo>
                  <a:pt x="43" y="244"/>
                </a:lnTo>
                <a:lnTo>
                  <a:pt x="38" y="244"/>
                </a:lnTo>
                <a:lnTo>
                  <a:pt x="35" y="245"/>
                </a:lnTo>
                <a:lnTo>
                  <a:pt x="30" y="244"/>
                </a:lnTo>
                <a:lnTo>
                  <a:pt x="27" y="242"/>
                </a:lnTo>
                <a:lnTo>
                  <a:pt x="24" y="241"/>
                </a:lnTo>
                <a:lnTo>
                  <a:pt x="20" y="239"/>
                </a:lnTo>
                <a:lnTo>
                  <a:pt x="17" y="237"/>
                </a:lnTo>
                <a:lnTo>
                  <a:pt x="15" y="233"/>
                </a:lnTo>
                <a:lnTo>
                  <a:pt x="11" y="229"/>
                </a:lnTo>
                <a:lnTo>
                  <a:pt x="9" y="224"/>
                </a:lnTo>
                <a:lnTo>
                  <a:pt x="6" y="218"/>
                </a:lnTo>
                <a:lnTo>
                  <a:pt x="2" y="213"/>
                </a:lnTo>
                <a:lnTo>
                  <a:pt x="1" y="207"/>
                </a:lnTo>
                <a:lnTo>
                  <a:pt x="0" y="204"/>
                </a:lnTo>
                <a:lnTo>
                  <a:pt x="0" y="200"/>
                </a:lnTo>
                <a:lnTo>
                  <a:pt x="0" y="196"/>
                </a:lnTo>
                <a:lnTo>
                  <a:pt x="0" y="194"/>
                </a:lnTo>
                <a:lnTo>
                  <a:pt x="2" y="191"/>
                </a:lnTo>
                <a:lnTo>
                  <a:pt x="3" y="188"/>
                </a:lnTo>
                <a:lnTo>
                  <a:pt x="5" y="186"/>
                </a:lnTo>
                <a:lnTo>
                  <a:pt x="8" y="184"/>
                </a:lnTo>
                <a:lnTo>
                  <a:pt x="10" y="182"/>
                </a:lnTo>
                <a:lnTo>
                  <a:pt x="14" y="179"/>
                </a:lnTo>
                <a:lnTo>
                  <a:pt x="17" y="177"/>
                </a:lnTo>
                <a:lnTo>
                  <a:pt x="21" y="176"/>
                </a:lnTo>
                <a:lnTo>
                  <a:pt x="27" y="174"/>
                </a:lnTo>
                <a:lnTo>
                  <a:pt x="33" y="173"/>
                </a:lnTo>
                <a:lnTo>
                  <a:pt x="40" y="169"/>
                </a:lnTo>
                <a:lnTo>
                  <a:pt x="43" y="168"/>
                </a:lnTo>
                <a:lnTo>
                  <a:pt x="46" y="166"/>
                </a:lnTo>
                <a:lnTo>
                  <a:pt x="51" y="163"/>
                </a:lnTo>
                <a:lnTo>
                  <a:pt x="54" y="161"/>
                </a:lnTo>
                <a:lnTo>
                  <a:pt x="59" y="158"/>
                </a:lnTo>
                <a:lnTo>
                  <a:pt x="62" y="154"/>
                </a:lnTo>
                <a:lnTo>
                  <a:pt x="67" y="151"/>
                </a:lnTo>
                <a:lnTo>
                  <a:pt x="71" y="147"/>
                </a:lnTo>
                <a:lnTo>
                  <a:pt x="76" y="142"/>
                </a:lnTo>
                <a:lnTo>
                  <a:pt x="80" y="138"/>
                </a:lnTo>
                <a:lnTo>
                  <a:pt x="85" y="133"/>
                </a:lnTo>
                <a:lnTo>
                  <a:pt x="89" y="127"/>
                </a:lnTo>
                <a:lnTo>
                  <a:pt x="98" y="117"/>
                </a:lnTo>
                <a:lnTo>
                  <a:pt x="107" y="108"/>
                </a:lnTo>
                <a:lnTo>
                  <a:pt x="116" y="98"/>
                </a:lnTo>
                <a:lnTo>
                  <a:pt x="124" y="89"/>
                </a:lnTo>
                <a:lnTo>
                  <a:pt x="132" y="81"/>
                </a:lnTo>
                <a:lnTo>
                  <a:pt x="139" y="73"/>
                </a:lnTo>
                <a:lnTo>
                  <a:pt x="145" y="64"/>
                </a:lnTo>
                <a:lnTo>
                  <a:pt x="151" y="57"/>
                </a:lnTo>
                <a:lnTo>
                  <a:pt x="156" y="51"/>
                </a:lnTo>
                <a:lnTo>
                  <a:pt x="160" y="45"/>
                </a:lnTo>
                <a:lnTo>
                  <a:pt x="163" y="39"/>
                </a:lnTo>
                <a:lnTo>
                  <a:pt x="167" y="35"/>
                </a:lnTo>
                <a:lnTo>
                  <a:pt x="169" y="29"/>
                </a:lnTo>
                <a:lnTo>
                  <a:pt x="170" y="25"/>
                </a:lnTo>
                <a:lnTo>
                  <a:pt x="170" y="21"/>
                </a:lnTo>
                <a:lnTo>
                  <a:pt x="169" y="17"/>
                </a:lnTo>
                <a:lnTo>
                  <a:pt x="168" y="13"/>
                </a:lnTo>
                <a:lnTo>
                  <a:pt x="167" y="10"/>
                </a:lnTo>
                <a:lnTo>
                  <a:pt x="167" y="8"/>
                </a:lnTo>
                <a:lnTo>
                  <a:pt x="167" y="6"/>
                </a:lnTo>
                <a:lnTo>
                  <a:pt x="168" y="4"/>
                </a:lnTo>
                <a:lnTo>
                  <a:pt x="169" y="3"/>
                </a:lnTo>
                <a:lnTo>
                  <a:pt x="170" y="1"/>
                </a:lnTo>
                <a:lnTo>
                  <a:pt x="173" y="0"/>
                </a:lnTo>
                <a:lnTo>
                  <a:pt x="173" y="0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1"/>
          <p:cNvSpPr>
            <a:spLocks/>
          </p:cNvSpPr>
          <p:nvPr/>
        </p:nvSpPr>
        <p:spPr bwMode="auto">
          <a:xfrm>
            <a:off x="5618553" y="1900046"/>
            <a:ext cx="208575" cy="234946"/>
          </a:xfrm>
          <a:custGeom>
            <a:avLst/>
            <a:gdLst>
              <a:gd name="T0" fmla="*/ 37 w 174"/>
              <a:gd name="T1" fmla="*/ 9 h 196"/>
              <a:gd name="T2" fmla="*/ 54 w 174"/>
              <a:gd name="T3" fmla="*/ 18 h 196"/>
              <a:gd name="T4" fmla="*/ 76 w 174"/>
              <a:gd name="T5" fmla="*/ 29 h 196"/>
              <a:gd name="T6" fmla="*/ 98 w 174"/>
              <a:gd name="T7" fmla="*/ 44 h 196"/>
              <a:gd name="T8" fmla="*/ 116 w 174"/>
              <a:gd name="T9" fmla="*/ 57 h 196"/>
              <a:gd name="T10" fmla="*/ 127 w 174"/>
              <a:gd name="T11" fmla="*/ 66 h 196"/>
              <a:gd name="T12" fmla="*/ 137 w 174"/>
              <a:gd name="T13" fmla="*/ 75 h 196"/>
              <a:gd name="T14" fmla="*/ 145 w 174"/>
              <a:gd name="T15" fmla="*/ 85 h 196"/>
              <a:gd name="T16" fmla="*/ 152 w 174"/>
              <a:gd name="T17" fmla="*/ 94 h 196"/>
              <a:gd name="T18" fmla="*/ 158 w 174"/>
              <a:gd name="T19" fmla="*/ 105 h 196"/>
              <a:gd name="T20" fmla="*/ 163 w 174"/>
              <a:gd name="T21" fmla="*/ 115 h 196"/>
              <a:gd name="T22" fmla="*/ 168 w 174"/>
              <a:gd name="T23" fmla="*/ 129 h 196"/>
              <a:gd name="T24" fmla="*/ 170 w 174"/>
              <a:gd name="T25" fmla="*/ 141 h 196"/>
              <a:gd name="T26" fmla="*/ 173 w 174"/>
              <a:gd name="T27" fmla="*/ 150 h 196"/>
              <a:gd name="T28" fmla="*/ 174 w 174"/>
              <a:gd name="T29" fmla="*/ 165 h 196"/>
              <a:gd name="T30" fmla="*/ 173 w 174"/>
              <a:gd name="T31" fmla="*/ 178 h 196"/>
              <a:gd name="T32" fmla="*/ 168 w 174"/>
              <a:gd name="T33" fmla="*/ 187 h 196"/>
              <a:gd name="T34" fmla="*/ 164 w 174"/>
              <a:gd name="T35" fmla="*/ 190 h 196"/>
              <a:gd name="T36" fmla="*/ 160 w 174"/>
              <a:gd name="T37" fmla="*/ 194 h 196"/>
              <a:gd name="T38" fmla="*/ 157 w 174"/>
              <a:gd name="T39" fmla="*/ 196 h 196"/>
              <a:gd name="T40" fmla="*/ 154 w 174"/>
              <a:gd name="T41" fmla="*/ 196 h 196"/>
              <a:gd name="T42" fmla="*/ 151 w 174"/>
              <a:gd name="T43" fmla="*/ 195 h 196"/>
              <a:gd name="T44" fmla="*/ 147 w 174"/>
              <a:gd name="T45" fmla="*/ 190 h 196"/>
              <a:gd name="T46" fmla="*/ 139 w 174"/>
              <a:gd name="T47" fmla="*/ 183 h 196"/>
              <a:gd name="T48" fmla="*/ 130 w 174"/>
              <a:gd name="T49" fmla="*/ 173 h 196"/>
              <a:gd name="T50" fmla="*/ 118 w 174"/>
              <a:gd name="T51" fmla="*/ 160 h 196"/>
              <a:gd name="T52" fmla="*/ 104 w 174"/>
              <a:gd name="T53" fmla="*/ 144 h 196"/>
              <a:gd name="T54" fmla="*/ 88 w 174"/>
              <a:gd name="T55" fmla="*/ 125 h 196"/>
              <a:gd name="T56" fmla="*/ 70 w 174"/>
              <a:gd name="T57" fmla="*/ 102 h 196"/>
              <a:gd name="T58" fmla="*/ 52 w 174"/>
              <a:gd name="T59" fmla="*/ 81 h 196"/>
              <a:gd name="T60" fmla="*/ 37 w 174"/>
              <a:gd name="T61" fmla="*/ 63 h 196"/>
              <a:gd name="T62" fmla="*/ 25 w 174"/>
              <a:gd name="T63" fmla="*/ 46 h 196"/>
              <a:gd name="T64" fmla="*/ 15 w 174"/>
              <a:gd name="T65" fmla="*/ 32 h 196"/>
              <a:gd name="T66" fmla="*/ 8 w 174"/>
              <a:gd name="T67" fmla="*/ 21 h 196"/>
              <a:gd name="T68" fmla="*/ 3 w 174"/>
              <a:gd name="T69" fmla="*/ 12 h 196"/>
              <a:gd name="T70" fmla="*/ 0 w 174"/>
              <a:gd name="T71" fmla="*/ 6 h 196"/>
              <a:gd name="T72" fmla="*/ 1 w 174"/>
              <a:gd name="T73" fmla="*/ 3 h 196"/>
              <a:gd name="T74" fmla="*/ 5 w 174"/>
              <a:gd name="T75" fmla="*/ 1 h 196"/>
              <a:gd name="T76" fmla="*/ 10 w 174"/>
              <a:gd name="T77" fmla="*/ 1 h 196"/>
              <a:gd name="T78" fmla="*/ 18 w 174"/>
              <a:gd name="T79" fmla="*/ 2 h 196"/>
              <a:gd name="T80" fmla="*/ 30 w 174"/>
              <a:gd name="T81" fmla="*/ 5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4" h="196">
                <a:moveTo>
                  <a:pt x="30" y="5"/>
                </a:moveTo>
                <a:lnTo>
                  <a:pt x="37" y="9"/>
                </a:lnTo>
                <a:lnTo>
                  <a:pt x="45" y="12"/>
                </a:lnTo>
                <a:lnTo>
                  <a:pt x="54" y="18"/>
                </a:lnTo>
                <a:lnTo>
                  <a:pt x="65" y="23"/>
                </a:lnTo>
                <a:lnTo>
                  <a:pt x="76" y="29"/>
                </a:lnTo>
                <a:lnTo>
                  <a:pt x="86" y="37"/>
                </a:lnTo>
                <a:lnTo>
                  <a:pt x="98" y="44"/>
                </a:lnTo>
                <a:lnTo>
                  <a:pt x="111" y="53"/>
                </a:lnTo>
                <a:lnTo>
                  <a:pt x="116" y="57"/>
                </a:lnTo>
                <a:lnTo>
                  <a:pt x="122" y="62"/>
                </a:lnTo>
                <a:lnTo>
                  <a:pt x="127" y="66"/>
                </a:lnTo>
                <a:lnTo>
                  <a:pt x="132" y="71"/>
                </a:lnTo>
                <a:lnTo>
                  <a:pt x="137" y="75"/>
                </a:lnTo>
                <a:lnTo>
                  <a:pt x="141" y="81"/>
                </a:lnTo>
                <a:lnTo>
                  <a:pt x="145" y="85"/>
                </a:lnTo>
                <a:lnTo>
                  <a:pt x="149" y="90"/>
                </a:lnTo>
                <a:lnTo>
                  <a:pt x="152" y="94"/>
                </a:lnTo>
                <a:lnTo>
                  <a:pt x="156" y="100"/>
                </a:lnTo>
                <a:lnTo>
                  <a:pt x="158" y="105"/>
                </a:lnTo>
                <a:lnTo>
                  <a:pt x="160" y="109"/>
                </a:lnTo>
                <a:lnTo>
                  <a:pt x="163" y="115"/>
                </a:lnTo>
                <a:lnTo>
                  <a:pt x="165" y="119"/>
                </a:lnTo>
                <a:lnTo>
                  <a:pt x="168" y="129"/>
                </a:lnTo>
                <a:lnTo>
                  <a:pt x="169" y="135"/>
                </a:lnTo>
                <a:lnTo>
                  <a:pt x="170" y="141"/>
                </a:lnTo>
                <a:lnTo>
                  <a:pt x="172" y="145"/>
                </a:lnTo>
                <a:lnTo>
                  <a:pt x="173" y="150"/>
                </a:lnTo>
                <a:lnTo>
                  <a:pt x="174" y="158"/>
                </a:lnTo>
                <a:lnTo>
                  <a:pt x="174" y="165"/>
                </a:lnTo>
                <a:lnTo>
                  <a:pt x="174" y="172"/>
                </a:lnTo>
                <a:lnTo>
                  <a:pt x="173" y="178"/>
                </a:lnTo>
                <a:lnTo>
                  <a:pt x="170" y="182"/>
                </a:lnTo>
                <a:lnTo>
                  <a:pt x="168" y="187"/>
                </a:lnTo>
                <a:lnTo>
                  <a:pt x="166" y="189"/>
                </a:lnTo>
                <a:lnTo>
                  <a:pt x="164" y="190"/>
                </a:lnTo>
                <a:lnTo>
                  <a:pt x="161" y="193"/>
                </a:lnTo>
                <a:lnTo>
                  <a:pt x="160" y="194"/>
                </a:lnTo>
                <a:lnTo>
                  <a:pt x="158" y="195"/>
                </a:lnTo>
                <a:lnTo>
                  <a:pt x="157" y="196"/>
                </a:lnTo>
                <a:lnTo>
                  <a:pt x="155" y="196"/>
                </a:lnTo>
                <a:lnTo>
                  <a:pt x="154" y="196"/>
                </a:lnTo>
                <a:lnTo>
                  <a:pt x="152" y="196"/>
                </a:lnTo>
                <a:lnTo>
                  <a:pt x="151" y="195"/>
                </a:lnTo>
                <a:lnTo>
                  <a:pt x="149" y="193"/>
                </a:lnTo>
                <a:lnTo>
                  <a:pt x="147" y="190"/>
                </a:lnTo>
                <a:lnTo>
                  <a:pt x="143" y="187"/>
                </a:lnTo>
                <a:lnTo>
                  <a:pt x="139" y="183"/>
                </a:lnTo>
                <a:lnTo>
                  <a:pt x="134" y="179"/>
                </a:lnTo>
                <a:lnTo>
                  <a:pt x="130" y="173"/>
                </a:lnTo>
                <a:lnTo>
                  <a:pt x="124" y="168"/>
                </a:lnTo>
                <a:lnTo>
                  <a:pt x="118" y="160"/>
                </a:lnTo>
                <a:lnTo>
                  <a:pt x="111" y="153"/>
                </a:lnTo>
                <a:lnTo>
                  <a:pt x="104" y="144"/>
                </a:lnTo>
                <a:lnTo>
                  <a:pt x="96" y="135"/>
                </a:lnTo>
                <a:lnTo>
                  <a:pt x="88" y="125"/>
                </a:lnTo>
                <a:lnTo>
                  <a:pt x="79" y="115"/>
                </a:lnTo>
                <a:lnTo>
                  <a:pt x="70" y="102"/>
                </a:lnTo>
                <a:lnTo>
                  <a:pt x="61" y="91"/>
                </a:lnTo>
                <a:lnTo>
                  <a:pt x="52" y="81"/>
                </a:lnTo>
                <a:lnTo>
                  <a:pt x="44" y="72"/>
                </a:lnTo>
                <a:lnTo>
                  <a:pt x="37" y="63"/>
                </a:lnTo>
                <a:lnTo>
                  <a:pt x="31" y="54"/>
                </a:lnTo>
                <a:lnTo>
                  <a:pt x="25" y="46"/>
                </a:lnTo>
                <a:lnTo>
                  <a:pt x="19" y="39"/>
                </a:lnTo>
                <a:lnTo>
                  <a:pt x="15" y="32"/>
                </a:lnTo>
                <a:lnTo>
                  <a:pt x="12" y="27"/>
                </a:lnTo>
                <a:lnTo>
                  <a:pt x="8" y="21"/>
                </a:lnTo>
                <a:lnTo>
                  <a:pt x="5" y="16"/>
                </a:lnTo>
                <a:lnTo>
                  <a:pt x="3" y="12"/>
                </a:lnTo>
                <a:lnTo>
                  <a:pt x="1" y="9"/>
                </a:lnTo>
                <a:lnTo>
                  <a:pt x="0" y="6"/>
                </a:lnTo>
                <a:lnTo>
                  <a:pt x="0" y="4"/>
                </a:lnTo>
                <a:lnTo>
                  <a:pt x="1" y="3"/>
                </a:lnTo>
                <a:lnTo>
                  <a:pt x="3" y="2"/>
                </a:lnTo>
                <a:lnTo>
                  <a:pt x="5" y="1"/>
                </a:lnTo>
                <a:lnTo>
                  <a:pt x="7" y="0"/>
                </a:lnTo>
                <a:lnTo>
                  <a:pt x="10" y="1"/>
                </a:lnTo>
                <a:lnTo>
                  <a:pt x="14" y="1"/>
                </a:lnTo>
                <a:lnTo>
                  <a:pt x="18" y="2"/>
                </a:lnTo>
                <a:lnTo>
                  <a:pt x="24" y="3"/>
                </a:lnTo>
                <a:lnTo>
                  <a:pt x="30" y="5"/>
                </a:lnTo>
                <a:lnTo>
                  <a:pt x="30" y="5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2"/>
          <p:cNvSpPr>
            <a:spLocks/>
          </p:cNvSpPr>
          <p:nvPr/>
        </p:nvSpPr>
        <p:spPr bwMode="auto">
          <a:xfrm>
            <a:off x="5046770" y="1231169"/>
            <a:ext cx="541815" cy="552605"/>
          </a:xfrm>
          <a:custGeom>
            <a:avLst/>
            <a:gdLst>
              <a:gd name="T0" fmla="*/ 85 w 452"/>
              <a:gd name="T1" fmla="*/ 400 h 461"/>
              <a:gd name="T2" fmla="*/ 126 w 452"/>
              <a:gd name="T3" fmla="*/ 373 h 461"/>
              <a:gd name="T4" fmla="*/ 156 w 452"/>
              <a:gd name="T5" fmla="*/ 348 h 461"/>
              <a:gd name="T6" fmla="*/ 175 w 452"/>
              <a:gd name="T7" fmla="*/ 331 h 461"/>
              <a:gd name="T8" fmla="*/ 216 w 452"/>
              <a:gd name="T9" fmla="*/ 288 h 461"/>
              <a:gd name="T10" fmla="*/ 260 w 452"/>
              <a:gd name="T11" fmla="*/ 236 h 461"/>
              <a:gd name="T12" fmla="*/ 301 w 452"/>
              <a:gd name="T13" fmla="*/ 181 h 461"/>
              <a:gd name="T14" fmla="*/ 336 w 452"/>
              <a:gd name="T15" fmla="*/ 129 h 461"/>
              <a:gd name="T16" fmla="*/ 354 w 452"/>
              <a:gd name="T17" fmla="*/ 95 h 461"/>
              <a:gd name="T18" fmla="*/ 363 w 452"/>
              <a:gd name="T19" fmla="*/ 72 h 461"/>
              <a:gd name="T20" fmla="*/ 370 w 452"/>
              <a:gd name="T21" fmla="*/ 54 h 461"/>
              <a:gd name="T22" fmla="*/ 375 w 452"/>
              <a:gd name="T23" fmla="*/ 41 h 461"/>
              <a:gd name="T24" fmla="*/ 377 w 452"/>
              <a:gd name="T25" fmla="*/ 30 h 461"/>
              <a:gd name="T26" fmla="*/ 377 w 452"/>
              <a:gd name="T27" fmla="*/ 24 h 461"/>
              <a:gd name="T28" fmla="*/ 372 w 452"/>
              <a:gd name="T29" fmla="*/ 17 h 461"/>
              <a:gd name="T30" fmla="*/ 371 w 452"/>
              <a:gd name="T31" fmla="*/ 9 h 461"/>
              <a:gd name="T32" fmla="*/ 376 w 452"/>
              <a:gd name="T33" fmla="*/ 2 h 461"/>
              <a:gd name="T34" fmla="*/ 385 w 452"/>
              <a:gd name="T35" fmla="*/ 0 h 461"/>
              <a:gd name="T36" fmla="*/ 401 w 452"/>
              <a:gd name="T37" fmla="*/ 2 h 461"/>
              <a:gd name="T38" fmla="*/ 423 w 452"/>
              <a:gd name="T39" fmla="*/ 13 h 461"/>
              <a:gd name="T40" fmla="*/ 441 w 452"/>
              <a:gd name="T41" fmla="*/ 23 h 461"/>
              <a:gd name="T42" fmla="*/ 450 w 452"/>
              <a:gd name="T43" fmla="*/ 33 h 461"/>
              <a:gd name="T44" fmla="*/ 452 w 452"/>
              <a:gd name="T45" fmla="*/ 41 h 461"/>
              <a:gd name="T46" fmla="*/ 448 w 452"/>
              <a:gd name="T47" fmla="*/ 53 h 461"/>
              <a:gd name="T48" fmla="*/ 439 w 452"/>
              <a:gd name="T49" fmla="*/ 72 h 461"/>
              <a:gd name="T50" fmla="*/ 423 w 452"/>
              <a:gd name="T51" fmla="*/ 98 h 461"/>
              <a:gd name="T52" fmla="*/ 403 w 452"/>
              <a:gd name="T53" fmla="*/ 131 h 461"/>
              <a:gd name="T54" fmla="*/ 369 w 452"/>
              <a:gd name="T55" fmla="*/ 182 h 461"/>
              <a:gd name="T56" fmla="*/ 313 w 452"/>
              <a:gd name="T57" fmla="*/ 253 h 461"/>
              <a:gd name="T58" fmla="*/ 274 w 452"/>
              <a:gd name="T59" fmla="*/ 295 h 461"/>
              <a:gd name="T60" fmla="*/ 244 w 452"/>
              <a:gd name="T61" fmla="*/ 324 h 461"/>
              <a:gd name="T62" fmla="*/ 214 w 452"/>
              <a:gd name="T63" fmla="*/ 351 h 461"/>
              <a:gd name="T64" fmla="*/ 183 w 452"/>
              <a:gd name="T65" fmla="*/ 375 h 461"/>
              <a:gd name="T66" fmla="*/ 153 w 452"/>
              <a:gd name="T67" fmla="*/ 396 h 461"/>
              <a:gd name="T68" fmla="*/ 123 w 452"/>
              <a:gd name="T69" fmla="*/ 414 h 461"/>
              <a:gd name="T70" fmla="*/ 95 w 452"/>
              <a:gd name="T71" fmla="*/ 428 h 461"/>
              <a:gd name="T72" fmla="*/ 69 w 452"/>
              <a:gd name="T73" fmla="*/ 440 h 461"/>
              <a:gd name="T74" fmla="*/ 46 w 452"/>
              <a:gd name="T75" fmla="*/ 449 h 461"/>
              <a:gd name="T76" fmla="*/ 28 w 452"/>
              <a:gd name="T77" fmla="*/ 456 h 461"/>
              <a:gd name="T78" fmla="*/ 14 w 452"/>
              <a:gd name="T79" fmla="*/ 459 h 461"/>
              <a:gd name="T80" fmla="*/ 5 w 452"/>
              <a:gd name="T81" fmla="*/ 461 h 461"/>
              <a:gd name="T82" fmla="*/ 0 w 452"/>
              <a:gd name="T83" fmla="*/ 461 h 461"/>
              <a:gd name="T84" fmla="*/ 0 w 452"/>
              <a:gd name="T85" fmla="*/ 457 h 461"/>
              <a:gd name="T86" fmla="*/ 4 w 452"/>
              <a:gd name="T87" fmla="*/ 453 h 461"/>
              <a:gd name="T88" fmla="*/ 12 w 452"/>
              <a:gd name="T89" fmla="*/ 446 h 461"/>
              <a:gd name="T90" fmla="*/ 23 w 452"/>
              <a:gd name="T91" fmla="*/ 437 h 461"/>
              <a:gd name="T92" fmla="*/ 39 w 452"/>
              <a:gd name="T93" fmla="*/ 42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52" h="461">
                <a:moveTo>
                  <a:pt x="44" y="423"/>
                </a:moveTo>
                <a:lnTo>
                  <a:pt x="71" y="408"/>
                </a:lnTo>
                <a:lnTo>
                  <a:pt x="85" y="400"/>
                </a:lnTo>
                <a:lnTo>
                  <a:pt x="99" y="391"/>
                </a:lnTo>
                <a:lnTo>
                  <a:pt x="112" y="382"/>
                </a:lnTo>
                <a:lnTo>
                  <a:pt x="126" y="373"/>
                </a:lnTo>
                <a:lnTo>
                  <a:pt x="138" y="362"/>
                </a:lnTo>
                <a:lnTo>
                  <a:pt x="150" y="353"/>
                </a:lnTo>
                <a:lnTo>
                  <a:pt x="156" y="348"/>
                </a:lnTo>
                <a:lnTo>
                  <a:pt x="163" y="342"/>
                </a:lnTo>
                <a:lnTo>
                  <a:pt x="168" y="336"/>
                </a:lnTo>
                <a:lnTo>
                  <a:pt x="175" y="331"/>
                </a:lnTo>
                <a:lnTo>
                  <a:pt x="189" y="317"/>
                </a:lnTo>
                <a:lnTo>
                  <a:pt x="202" y="304"/>
                </a:lnTo>
                <a:lnTo>
                  <a:pt x="216" y="288"/>
                </a:lnTo>
                <a:lnTo>
                  <a:pt x="230" y="272"/>
                </a:lnTo>
                <a:lnTo>
                  <a:pt x="245" y="254"/>
                </a:lnTo>
                <a:lnTo>
                  <a:pt x="260" y="236"/>
                </a:lnTo>
                <a:lnTo>
                  <a:pt x="274" y="217"/>
                </a:lnTo>
                <a:lnTo>
                  <a:pt x="288" y="199"/>
                </a:lnTo>
                <a:lnTo>
                  <a:pt x="301" y="181"/>
                </a:lnTo>
                <a:lnTo>
                  <a:pt x="314" y="163"/>
                </a:lnTo>
                <a:lnTo>
                  <a:pt x="325" y="146"/>
                </a:lnTo>
                <a:lnTo>
                  <a:pt x="336" y="129"/>
                </a:lnTo>
                <a:lnTo>
                  <a:pt x="345" y="112"/>
                </a:lnTo>
                <a:lnTo>
                  <a:pt x="350" y="104"/>
                </a:lnTo>
                <a:lnTo>
                  <a:pt x="354" y="95"/>
                </a:lnTo>
                <a:lnTo>
                  <a:pt x="358" y="87"/>
                </a:lnTo>
                <a:lnTo>
                  <a:pt x="360" y="80"/>
                </a:lnTo>
                <a:lnTo>
                  <a:pt x="363" y="72"/>
                </a:lnTo>
                <a:lnTo>
                  <a:pt x="366" y="67"/>
                </a:lnTo>
                <a:lnTo>
                  <a:pt x="368" y="60"/>
                </a:lnTo>
                <a:lnTo>
                  <a:pt x="370" y="54"/>
                </a:lnTo>
                <a:lnTo>
                  <a:pt x="371" y="50"/>
                </a:lnTo>
                <a:lnTo>
                  <a:pt x="374" y="44"/>
                </a:lnTo>
                <a:lnTo>
                  <a:pt x="375" y="41"/>
                </a:lnTo>
                <a:lnTo>
                  <a:pt x="376" y="36"/>
                </a:lnTo>
                <a:lnTo>
                  <a:pt x="376" y="33"/>
                </a:lnTo>
                <a:lnTo>
                  <a:pt x="377" y="30"/>
                </a:lnTo>
                <a:lnTo>
                  <a:pt x="377" y="27"/>
                </a:lnTo>
                <a:lnTo>
                  <a:pt x="377" y="25"/>
                </a:lnTo>
                <a:lnTo>
                  <a:pt x="377" y="24"/>
                </a:lnTo>
                <a:lnTo>
                  <a:pt x="376" y="22"/>
                </a:lnTo>
                <a:lnTo>
                  <a:pt x="374" y="19"/>
                </a:lnTo>
                <a:lnTo>
                  <a:pt x="372" y="17"/>
                </a:lnTo>
                <a:lnTo>
                  <a:pt x="371" y="15"/>
                </a:lnTo>
                <a:lnTo>
                  <a:pt x="370" y="11"/>
                </a:lnTo>
                <a:lnTo>
                  <a:pt x="371" y="9"/>
                </a:lnTo>
                <a:lnTo>
                  <a:pt x="372" y="7"/>
                </a:lnTo>
                <a:lnTo>
                  <a:pt x="374" y="5"/>
                </a:lnTo>
                <a:lnTo>
                  <a:pt x="376" y="2"/>
                </a:lnTo>
                <a:lnTo>
                  <a:pt x="378" y="1"/>
                </a:lnTo>
                <a:lnTo>
                  <a:pt x="380" y="0"/>
                </a:lnTo>
                <a:lnTo>
                  <a:pt x="385" y="0"/>
                </a:lnTo>
                <a:lnTo>
                  <a:pt x="389" y="0"/>
                </a:lnTo>
                <a:lnTo>
                  <a:pt x="395" y="1"/>
                </a:lnTo>
                <a:lnTo>
                  <a:pt x="401" y="2"/>
                </a:lnTo>
                <a:lnTo>
                  <a:pt x="409" y="5"/>
                </a:lnTo>
                <a:lnTo>
                  <a:pt x="416" y="8"/>
                </a:lnTo>
                <a:lnTo>
                  <a:pt x="423" y="13"/>
                </a:lnTo>
                <a:lnTo>
                  <a:pt x="430" y="16"/>
                </a:lnTo>
                <a:lnTo>
                  <a:pt x="437" y="19"/>
                </a:lnTo>
                <a:lnTo>
                  <a:pt x="441" y="23"/>
                </a:lnTo>
                <a:lnTo>
                  <a:pt x="445" y="26"/>
                </a:lnTo>
                <a:lnTo>
                  <a:pt x="448" y="30"/>
                </a:lnTo>
                <a:lnTo>
                  <a:pt x="450" y="33"/>
                </a:lnTo>
                <a:lnTo>
                  <a:pt x="452" y="35"/>
                </a:lnTo>
                <a:lnTo>
                  <a:pt x="452" y="37"/>
                </a:lnTo>
                <a:lnTo>
                  <a:pt x="452" y="41"/>
                </a:lnTo>
                <a:lnTo>
                  <a:pt x="451" y="44"/>
                </a:lnTo>
                <a:lnTo>
                  <a:pt x="450" y="49"/>
                </a:lnTo>
                <a:lnTo>
                  <a:pt x="448" y="53"/>
                </a:lnTo>
                <a:lnTo>
                  <a:pt x="446" y="59"/>
                </a:lnTo>
                <a:lnTo>
                  <a:pt x="442" y="66"/>
                </a:lnTo>
                <a:lnTo>
                  <a:pt x="439" y="72"/>
                </a:lnTo>
                <a:lnTo>
                  <a:pt x="434" y="80"/>
                </a:lnTo>
                <a:lnTo>
                  <a:pt x="429" y="89"/>
                </a:lnTo>
                <a:lnTo>
                  <a:pt x="423" y="98"/>
                </a:lnTo>
                <a:lnTo>
                  <a:pt x="418" y="109"/>
                </a:lnTo>
                <a:lnTo>
                  <a:pt x="411" y="119"/>
                </a:lnTo>
                <a:lnTo>
                  <a:pt x="403" y="131"/>
                </a:lnTo>
                <a:lnTo>
                  <a:pt x="395" y="142"/>
                </a:lnTo>
                <a:lnTo>
                  <a:pt x="387" y="156"/>
                </a:lnTo>
                <a:lnTo>
                  <a:pt x="369" y="182"/>
                </a:lnTo>
                <a:lnTo>
                  <a:pt x="351" y="207"/>
                </a:lnTo>
                <a:lnTo>
                  <a:pt x="332" y="230"/>
                </a:lnTo>
                <a:lnTo>
                  <a:pt x="313" y="253"/>
                </a:lnTo>
                <a:lnTo>
                  <a:pt x="294" y="274"/>
                </a:lnTo>
                <a:lnTo>
                  <a:pt x="283" y="285"/>
                </a:lnTo>
                <a:lnTo>
                  <a:pt x="274" y="295"/>
                </a:lnTo>
                <a:lnTo>
                  <a:pt x="264" y="305"/>
                </a:lnTo>
                <a:lnTo>
                  <a:pt x="254" y="315"/>
                </a:lnTo>
                <a:lnTo>
                  <a:pt x="244" y="324"/>
                </a:lnTo>
                <a:lnTo>
                  <a:pt x="234" y="333"/>
                </a:lnTo>
                <a:lnTo>
                  <a:pt x="224" y="342"/>
                </a:lnTo>
                <a:lnTo>
                  <a:pt x="214" y="351"/>
                </a:lnTo>
                <a:lnTo>
                  <a:pt x="203" y="359"/>
                </a:lnTo>
                <a:lnTo>
                  <a:pt x="193" y="368"/>
                </a:lnTo>
                <a:lnTo>
                  <a:pt x="183" y="375"/>
                </a:lnTo>
                <a:lnTo>
                  <a:pt x="173" y="383"/>
                </a:lnTo>
                <a:lnTo>
                  <a:pt x="163" y="389"/>
                </a:lnTo>
                <a:lnTo>
                  <a:pt x="153" y="396"/>
                </a:lnTo>
                <a:lnTo>
                  <a:pt x="144" y="402"/>
                </a:lnTo>
                <a:lnTo>
                  <a:pt x="133" y="409"/>
                </a:lnTo>
                <a:lnTo>
                  <a:pt x="123" y="414"/>
                </a:lnTo>
                <a:lnTo>
                  <a:pt x="114" y="419"/>
                </a:lnTo>
                <a:lnTo>
                  <a:pt x="104" y="423"/>
                </a:lnTo>
                <a:lnTo>
                  <a:pt x="95" y="428"/>
                </a:lnTo>
                <a:lnTo>
                  <a:pt x="86" y="432"/>
                </a:lnTo>
                <a:lnTo>
                  <a:pt x="77" y="437"/>
                </a:lnTo>
                <a:lnTo>
                  <a:pt x="69" y="440"/>
                </a:lnTo>
                <a:lnTo>
                  <a:pt x="60" y="444"/>
                </a:lnTo>
                <a:lnTo>
                  <a:pt x="53" y="447"/>
                </a:lnTo>
                <a:lnTo>
                  <a:pt x="46" y="449"/>
                </a:lnTo>
                <a:lnTo>
                  <a:pt x="40" y="452"/>
                </a:lnTo>
                <a:lnTo>
                  <a:pt x="33" y="454"/>
                </a:lnTo>
                <a:lnTo>
                  <a:pt x="28" y="456"/>
                </a:lnTo>
                <a:lnTo>
                  <a:pt x="23" y="457"/>
                </a:lnTo>
                <a:lnTo>
                  <a:pt x="18" y="458"/>
                </a:lnTo>
                <a:lnTo>
                  <a:pt x="14" y="459"/>
                </a:lnTo>
                <a:lnTo>
                  <a:pt x="11" y="461"/>
                </a:lnTo>
                <a:lnTo>
                  <a:pt x="7" y="461"/>
                </a:lnTo>
                <a:lnTo>
                  <a:pt x="5" y="461"/>
                </a:lnTo>
                <a:lnTo>
                  <a:pt x="3" y="461"/>
                </a:lnTo>
                <a:lnTo>
                  <a:pt x="2" y="461"/>
                </a:lnTo>
                <a:lnTo>
                  <a:pt x="0" y="461"/>
                </a:lnTo>
                <a:lnTo>
                  <a:pt x="0" y="459"/>
                </a:lnTo>
                <a:lnTo>
                  <a:pt x="0" y="458"/>
                </a:lnTo>
                <a:lnTo>
                  <a:pt x="0" y="457"/>
                </a:lnTo>
                <a:lnTo>
                  <a:pt x="2" y="456"/>
                </a:lnTo>
                <a:lnTo>
                  <a:pt x="3" y="454"/>
                </a:lnTo>
                <a:lnTo>
                  <a:pt x="4" y="453"/>
                </a:lnTo>
                <a:lnTo>
                  <a:pt x="6" y="450"/>
                </a:lnTo>
                <a:lnTo>
                  <a:pt x="9" y="448"/>
                </a:lnTo>
                <a:lnTo>
                  <a:pt x="12" y="446"/>
                </a:lnTo>
                <a:lnTo>
                  <a:pt x="15" y="442"/>
                </a:lnTo>
                <a:lnTo>
                  <a:pt x="20" y="440"/>
                </a:lnTo>
                <a:lnTo>
                  <a:pt x="23" y="437"/>
                </a:lnTo>
                <a:lnTo>
                  <a:pt x="28" y="433"/>
                </a:lnTo>
                <a:lnTo>
                  <a:pt x="33" y="430"/>
                </a:lnTo>
                <a:lnTo>
                  <a:pt x="39" y="427"/>
                </a:lnTo>
                <a:lnTo>
                  <a:pt x="44" y="423"/>
                </a:lnTo>
                <a:lnTo>
                  <a:pt x="44" y="423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53"/>
          <p:cNvSpPr>
            <a:spLocks/>
          </p:cNvSpPr>
          <p:nvPr/>
        </p:nvSpPr>
        <p:spPr bwMode="auto">
          <a:xfrm>
            <a:off x="6143586" y="1300694"/>
            <a:ext cx="350022" cy="792345"/>
          </a:xfrm>
          <a:custGeom>
            <a:avLst/>
            <a:gdLst>
              <a:gd name="T0" fmla="*/ 214 w 292"/>
              <a:gd name="T1" fmla="*/ 230 h 661"/>
              <a:gd name="T2" fmla="*/ 222 w 292"/>
              <a:gd name="T3" fmla="*/ 192 h 661"/>
              <a:gd name="T4" fmla="*/ 227 w 292"/>
              <a:gd name="T5" fmla="*/ 158 h 661"/>
              <a:gd name="T6" fmla="*/ 231 w 292"/>
              <a:gd name="T7" fmla="*/ 128 h 661"/>
              <a:gd name="T8" fmla="*/ 233 w 292"/>
              <a:gd name="T9" fmla="*/ 102 h 661"/>
              <a:gd name="T10" fmla="*/ 233 w 292"/>
              <a:gd name="T11" fmla="*/ 75 h 661"/>
              <a:gd name="T12" fmla="*/ 231 w 292"/>
              <a:gd name="T13" fmla="*/ 45 h 661"/>
              <a:gd name="T14" fmla="*/ 228 w 292"/>
              <a:gd name="T15" fmla="*/ 30 h 661"/>
              <a:gd name="T16" fmla="*/ 226 w 292"/>
              <a:gd name="T17" fmla="*/ 22 h 661"/>
              <a:gd name="T18" fmla="*/ 224 w 292"/>
              <a:gd name="T19" fmla="*/ 13 h 661"/>
              <a:gd name="T20" fmla="*/ 224 w 292"/>
              <a:gd name="T21" fmla="*/ 5 h 661"/>
              <a:gd name="T22" fmla="*/ 230 w 292"/>
              <a:gd name="T23" fmla="*/ 1 h 661"/>
              <a:gd name="T24" fmla="*/ 235 w 292"/>
              <a:gd name="T25" fmla="*/ 0 h 661"/>
              <a:gd name="T26" fmla="*/ 243 w 292"/>
              <a:gd name="T27" fmla="*/ 1 h 661"/>
              <a:gd name="T28" fmla="*/ 254 w 292"/>
              <a:gd name="T29" fmla="*/ 3 h 661"/>
              <a:gd name="T30" fmla="*/ 269 w 292"/>
              <a:gd name="T31" fmla="*/ 8 h 661"/>
              <a:gd name="T32" fmla="*/ 292 w 292"/>
              <a:gd name="T33" fmla="*/ 20 h 661"/>
              <a:gd name="T34" fmla="*/ 290 w 292"/>
              <a:gd name="T35" fmla="*/ 39 h 661"/>
              <a:gd name="T36" fmla="*/ 289 w 292"/>
              <a:gd name="T37" fmla="*/ 63 h 661"/>
              <a:gd name="T38" fmla="*/ 287 w 292"/>
              <a:gd name="T39" fmla="*/ 89 h 661"/>
              <a:gd name="T40" fmla="*/ 284 w 292"/>
              <a:gd name="T41" fmla="*/ 118 h 661"/>
              <a:gd name="T42" fmla="*/ 280 w 292"/>
              <a:gd name="T43" fmla="*/ 151 h 661"/>
              <a:gd name="T44" fmla="*/ 267 w 292"/>
              <a:gd name="T45" fmla="*/ 220 h 661"/>
              <a:gd name="T46" fmla="*/ 250 w 292"/>
              <a:gd name="T47" fmla="*/ 291 h 661"/>
              <a:gd name="T48" fmla="*/ 230 w 292"/>
              <a:gd name="T49" fmla="*/ 362 h 661"/>
              <a:gd name="T50" fmla="*/ 205 w 292"/>
              <a:gd name="T51" fmla="*/ 428 h 661"/>
              <a:gd name="T52" fmla="*/ 174 w 292"/>
              <a:gd name="T53" fmla="*/ 487 h 661"/>
              <a:gd name="T54" fmla="*/ 139 w 292"/>
              <a:gd name="T55" fmla="*/ 539 h 661"/>
              <a:gd name="T56" fmla="*/ 101 w 292"/>
              <a:gd name="T57" fmla="*/ 584 h 661"/>
              <a:gd name="T58" fmla="*/ 58 w 292"/>
              <a:gd name="T59" fmla="*/ 623 h 661"/>
              <a:gd name="T60" fmla="*/ 38 w 292"/>
              <a:gd name="T61" fmla="*/ 638 h 661"/>
              <a:gd name="T62" fmla="*/ 22 w 292"/>
              <a:gd name="T63" fmla="*/ 650 h 661"/>
              <a:gd name="T64" fmla="*/ 11 w 292"/>
              <a:gd name="T65" fmla="*/ 658 h 661"/>
              <a:gd name="T66" fmla="*/ 3 w 292"/>
              <a:gd name="T67" fmla="*/ 661 h 661"/>
              <a:gd name="T68" fmla="*/ 0 w 292"/>
              <a:gd name="T69" fmla="*/ 661 h 661"/>
              <a:gd name="T70" fmla="*/ 1 w 292"/>
              <a:gd name="T71" fmla="*/ 656 h 661"/>
              <a:gd name="T72" fmla="*/ 4 w 292"/>
              <a:gd name="T73" fmla="*/ 650 h 661"/>
              <a:gd name="T74" fmla="*/ 11 w 292"/>
              <a:gd name="T75" fmla="*/ 639 h 661"/>
              <a:gd name="T76" fmla="*/ 21 w 292"/>
              <a:gd name="T77" fmla="*/ 628 h 661"/>
              <a:gd name="T78" fmla="*/ 33 w 292"/>
              <a:gd name="T79" fmla="*/ 614 h 661"/>
              <a:gd name="T80" fmla="*/ 49 w 292"/>
              <a:gd name="T81" fmla="*/ 597 h 661"/>
              <a:gd name="T82" fmla="*/ 66 w 292"/>
              <a:gd name="T83" fmla="*/ 577 h 661"/>
              <a:gd name="T84" fmla="*/ 84 w 292"/>
              <a:gd name="T85" fmla="*/ 554 h 661"/>
              <a:gd name="T86" fmla="*/ 102 w 292"/>
              <a:gd name="T87" fmla="*/ 528 h 661"/>
              <a:gd name="T88" fmla="*/ 120 w 292"/>
              <a:gd name="T89" fmla="*/ 498 h 661"/>
              <a:gd name="T90" fmla="*/ 138 w 292"/>
              <a:gd name="T91" fmla="*/ 466 h 661"/>
              <a:gd name="T92" fmla="*/ 171 w 292"/>
              <a:gd name="T93" fmla="*/ 394 h 661"/>
              <a:gd name="T94" fmla="*/ 196 w 292"/>
              <a:gd name="T95" fmla="*/ 315 h 661"/>
              <a:gd name="T96" fmla="*/ 208 w 292"/>
              <a:gd name="T97" fmla="*/ 258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2" h="661">
                <a:moveTo>
                  <a:pt x="208" y="258"/>
                </a:moveTo>
                <a:lnTo>
                  <a:pt x="210" y="243"/>
                </a:lnTo>
                <a:lnTo>
                  <a:pt x="214" y="230"/>
                </a:lnTo>
                <a:lnTo>
                  <a:pt x="216" y="218"/>
                </a:lnTo>
                <a:lnTo>
                  <a:pt x="219" y="204"/>
                </a:lnTo>
                <a:lnTo>
                  <a:pt x="222" y="192"/>
                </a:lnTo>
                <a:lnTo>
                  <a:pt x="224" y="180"/>
                </a:lnTo>
                <a:lnTo>
                  <a:pt x="225" y="169"/>
                </a:lnTo>
                <a:lnTo>
                  <a:pt x="227" y="158"/>
                </a:lnTo>
                <a:lnTo>
                  <a:pt x="228" y="148"/>
                </a:lnTo>
                <a:lnTo>
                  <a:pt x="230" y="137"/>
                </a:lnTo>
                <a:lnTo>
                  <a:pt x="231" y="128"/>
                </a:lnTo>
                <a:lnTo>
                  <a:pt x="232" y="119"/>
                </a:lnTo>
                <a:lnTo>
                  <a:pt x="232" y="110"/>
                </a:lnTo>
                <a:lnTo>
                  <a:pt x="233" y="102"/>
                </a:lnTo>
                <a:lnTo>
                  <a:pt x="233" y="95"/>
                </a:lnTo>
                <a:lnTo>
                  <a:pt x="233" y="88"/>
                </a:lnTo>
                <a:lnTo>
                  <a:pt x="233" y="75"/>
                </a:lnTo>
                <a:lnTo>
                  <a:pt x="232" y="64"/>
                </a:lnTo>
                <a:lnTo>
                  <a:pt x="232" y="54"/>
                </a:lnTo>
                <a:lnTo>
                  <a:pt x="231" y="45"/>
                </a:lnTo>
                <a:lnTo>
                  <a:pt x="230" y="37"/>
                </a:lnTo>
                <a:lnTo>
                  <a:pt x="228" y="34"/>
                </a:lnTo>
                <a:lnTo>
                  <a:pt x="228" y="30"/>
                </a:lnTo>
                <a:lnTo>
                  <a:pt x="227" y="28"/>
                </a:lnTo>
                <a:lnTo>
                  <a:pt x="227" y="25"/>
                </a:lnTo>
                <a:lnTo>
                  <a:pt x="226" y="22"/>
                </a:lnTo>
                <a:lnTo>
                  <a:pt x="226" y="21"/>
                </a:lnTo>
                <a:lnTo>
                  <a:pt x="224" y="17"/>
                </a:lnTo>
                <a:lnTo>
                  <a:pt x="224" y="13"/>
                </a:lnTo>
                <a:lnTo>
                  <a:pt x="223" y="11"/>
                </a:lnTo>
                <a:lnTo>
                  <a:pt x="223" y="8"/>
                </a:lnTo>
                <a:lnTo>
                  <a:pt x="224" y="5"/>
                </a:lnTo>
                <a:lnTo>
                  <a:pt x="225" y="4"/>
                </a:lnTo>
                <a:lnTo>
                  <a:pt x="227" y="2"/>
                </a:lnTo>
                <a:lnTo>
                  <a:pt x="230" y="1"/>
                </a:lnTo>
                <a:lnTo>
                  <a:pt x="231" y="0"/>
                </a:lnTo>
                <a:lnTo>
                  <a:pt x="233" y="0"/>
                </a:lnTo>
                <a:lnTo>
                  <a:pt x="235" y="0"/>
                </a:lnTo>
                <a:lnTo>
                  <a:pt x="237" y="0"/>
                </a:lnTo>
                <a:lnTo>
                  <a:pt x="241" y="0"/>
                </a:lnTo>
                <a:lnTo>
                  <a:pt x="243" y="1"/>
                </a:lnTo>
                <a:lnTo>
                  <a:pt x="247" y="1"/>
                </a:lnTo>
                <a:lnTo>
                  <a:pt x="251" y="2"/>
                </a:lnTo>
                <a:lnTo>
                  <a:pt x="254" y="3"/>
                </a:lnTo>
                <a:lnTo>
                  <a:pt x="259" y="4"/>
                </a:lnTo>
                <a:lnTo>
                  <a:pt x="263" y="5"/>
                </a:lnTo>
                <a:lnTo>
                  <a:pt x="269" y="8"/>
                </a:lnTo>
                <a:lnTo>
                  <a:pt x="279" y="10"/>
                </a:lnTo>
                <a:lnTo>
                  <a:pt x="292" y="14"/>
                </a:lnTo>
                <a:lnTo>
                  <a:pt x="292" y="20"/>
                </a:lnTo>
                <a:lnTo>
                  <a:pt x="292" y="26"/>
                </a:lnTo>
                <a:lnTo>
                  <a:pt x="290" y="32"/>
                </a:lnTo>
                <a:lnTo>
                  <a:pt x="290" y="39"/>
                </a:lnTo>
                <a:lnTo>
                  <a:pt x="290" y="47"/>
                </a:lnTo>
                <a:lnTo>
                  <a:pt x="289" y="55"/>
                </a:lnTo>
                <a:lnTo>
                  <a:pt x="289" y="63"/>
                </a:lnTo>
                <a:lnTo>
                  <a:pt x="288" y="71"/>
                </a:lnTo>
                <a:lnTo>
                  <a:pt x="288" y="80"/>
                </a:lnTo>
                <a:lnTo>
                  <a:pt x="287" y="89"/>
                </a:lnTo>
                <a:lnTo>
                  <a:pt x="286" y="99"/>
                </a:lnTo>
                <a:lnTo>
                  <a:pt x="285" y="108"/>
                </a:lnTo>
                <a:lnTo>
                  <a:pt x="284" y="118"/>
                </a:lnTo>
                <a:lnTo>
                  <a:pt x="283" y="130"/>
                </a:lnTo>
                <a:lnTo>
                  <a:pt x="281" y="140"/>
                </a:lnTo>
                <a:lnTo>
                  <a:pt x="280" y="151"/>
                </a:lnTo>
                <a:lnTo>
                  <a:pt x="276" y="174"/>
                </a:lnTo>
                <a:lnTo>
                  <a:pt x="271" y="197"/>
                </a:lnTo>
                <a:lnTo>
                  <a:pt x="267" y="220"/>
                </a:lnTo>
                <a:lnTo>
                  <a:pt x="261" y="243"/>
                </a:lnTo>
                <a:lnTo>
                  <a:pt x="256" y="267"/>
                </a:lnTo>
                <a:lnTo>
                  <a:pt x="250" y="291"/>
                </a:lnTo>
                <a:lnTo>
                  <a:pt x="243" y="315"/>
                </a:lnTo>
                <a:lnTo>
                  <a:pt x="236" y="338"/>
                </a:lnTo>
                <a:lnTo>
                  <a:pt x="230" y="362"/>
                </a:lnTo>
                <a:lnTo>
                  <a:pt x="222" y="384"/>
                </a:lnTo>
                <a:lnTo>
                  <a:pt x="214" y="407"/>
                </a:lnTo>
                <a:lnTo>
                  <a:pt x="205" y="428"/>
                </a:lnTo>
                <a:lnTo>
                  <a:pt x="195" y="449"/>
                </a:lnTo>
                <a:lnTo>
                  <a:pt x="185" y="468"/>
                </a:lnTo>
                <a:lnTo>
                  <a:pt x="174" y="487"/>
                </a:lnTo>
                <a:lnTo>
                  <a:pt x="164" y="505"/>
                </a:lnTo>
                <a:lnTo>
                  <a:pt x="152" y="523"/>
                </a:lnTo>
                <a:lnTo>
                  <a:pt x="139" y="539"/>
                </a:lnTo>
                <a:lnTo>
                  <a:pt x="127" y="555"/>
                </a:lnTo>
                <a:lnTo>
                  <a:pt x="113" y="571"/>
                </a:lnTo>
                <a:lnTo>
                  <a:pt x="101" y="584"/>
                </a:lnTo>
                <a:lnTo>
                  <a:pt x="86" y="598"/>
                </a:lnTo>
                <a:lnTo>
                  <a:pt x="73" y="611"/>
                </a:lnTo>
                <a:lnTo>
                  <a:pt x="58" y="623"/>
                </a:lnTo>
                <a:lnTo>
                  <a:pt x="51" y="628"/>
                </a:lnTo>
                <a:lnTo>
                  <a:pt x="45" y="634"/>
                </a:lnTo>
                <a:lnTo>
                  <a:pt x="38" y="638"/>
                </a:lnTo>
                <a:lnTo>
                  <a:pt x="32" y="643"/>
                </a:lnTo>
                <a:lnTo>
                  <a:pt x="27" y="646"/>
                </a:lnTo>
                <a:lnTo>
                  <a:pt x="22" y="650"/>
                </a:lnTo>
                <a:lnTo>
                  <a:pt x="18" y="653"/>
                </a:lnTo>
                <a:lnTo>
                  <a:pt x="14" y="655"/>
                </a:lnTo>
                <a:lnTo>
                  <a:pt x="11" y="658"/>
                </a:lnTo>
                <a:lnTo>
                  <a:pt x="8" y="659"/>
                </a:lnTo>
                <a:lnTo>
                  <a:pt x="5" y="660"/>
                </a:lnTo>
                <a:lnTo>
                  <a:pt x="3" y="661"/>
                </a:lnTo>
                <a:lnTo>
                  <a:pt x="2" y="661"/>
                </a:lnTo>
                <a:lnTo>
                  <a:pt x="1" y="661"/>
                </a:lnTo>
                <a:lnTo>
                  <a:pt x="0" y="661"/>
                </a:lnTo>
                <a:lnTo>
                  <a:pt x="0" y="660"/>
                </a:lnTo>
                <a:lnTo>
                  <a:pt x="0" y="659"/>
                </a:lnTo>
                <a:lnTo>
                  <a:pt x="1" y="656"/>
                </a:lnTo>
                <a:lnTo>
                  <a:pt x="2" y="654"/>
                </a:lnTo>
                <a:lnTo>
                  <a:pt x="3" y="652"/>
                </a:lnTo>
                <a:lnTo>
                  <a:pt x="4" y="650"/>
                </a:lnTo>
                <a:lnTo>
                  <a:pt x="6" y="646"/>
                </a:lnTo>
                <a:lnTo>
                  <a:pt x="9" y="643"/>
                </a:lnTo>
                <a:lnTo>
                  <a:pt x="11" y="639"/>
                </a:lnTo>
                <a:lnTo>
                  <a:pt x="14" y="636"/>
                </a:lnTo>
                <a:lnTo>
                  <a:pt x="18" y="633"/>
                </a:lnTo>
                <a:lnTo>
                  <a:pt x="21" y="628"/>
                </a:lnTo>
                <a:lnTo>
                  <a:pt x="24" y="624"/>
                </a:lnTo>
                <a:lnTo>
                  <a:pt x="29" y="618"/>
                </a:lnTo>
                <a:lnTo>
                  <a:pt x="33" y="614"/>
                </a:lnTo>
                <a:lnTo>
                  <a:pt x="38" y="608"/>
                </a:lnTo>
                <a:lnTo>
                  <a:pt x="44" y="602"/>
                </a:lnTo>
                <a:lnTo>
                  <a:pt x="49" y="597"/>
                </a:lnTo>
                <a:lnTo>
                  <a:pt x="55" y="591"/>
                </a:lnTo>
                <a:lnTo>
                  <a:pt x="61" y="584"/>
                </a:lnTo>
                <a:lnTo>
                  <a:pt x="66" y="577"/>
                </a:lnTo>
                <a:lnTo>
                  <a:pt x="72" y="570"/>
                </a:lnTo>
                <a:lnTo>
                  <a:pt x="77" y="562"/>
                </a:lnTo>
                <a:lnTo>
                  <a:pt x="84" y="554"/>
                </a:lnTo>
                <a:lnTo>
                  <a:pt x="90" y="546"/>
                </a:lnTo>
                <a:lnTo>
                  <a:pt x="95" y="537"/>
                </a:lnTo>
                <a:lnTo>
                  <a:pt x="102" y="528"/>
                </a:lnTo>
                <a:lnTo>
                  <a:pt x="108" y="518"/>
                </a:lnTo>
                <a:lnTo>
                  <a:pt x="113" y="509"/>
                </a:lnTo>
                <a:lnTo>
                  <a:pt x="120" y="498"/>
                </a:lnTo>
                <a:lnTo>
                  <a:pt x="126" y="487"/>
                </a:lnTo>
                <a:lnTo>
                  <a:pt x="133" y="477"/>
                </a:lnTo>
                <a:lnTo>
                  <a:pt x="138" y="466"/>
                </a:lnTo>
                <a:lnTo>
                  <a:pt x="150" y="442"/>
                </a:lnTo>
                <a:lnTo>
                  <a:pt x="161" y="418"/>
                </a:lnTo>
                <a:lnTo>
                  <a:pt x="171" y="394"/>
                </a:lnTo>
                <a:lnTo>
                  <a:pt x="180" y="368"/>
                </a:lnTo>
                <a:lnTo>
                  <a:pt x="188" y="342"/>
                </a:lnTo>
                <a:lnTo>
                  <a:pt x="196" y="315"/>
                </a:lnTo>
                <a:lnTo>
                  <a:pt x="201" y="286"/>
                </a:lnTo>
                <a:lnTo>
                  <a:pt x="208" y="258"/>
                </a:lnTo>
                <a:lnTo>
                  <a:pt x="208" y="258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54"/>
          <p:cNvSpPr>
            <a:spLocks/>
          </p:cNvSpPr>
          <p:nvPr/>
        </p:nvSpPr>
        <p:spPr bwMode="auto">
          <a:xfrm>
            <a:off x="6457646" y="1240758"/>
            <a:ext cx="475886" cy="157031"/>
          </a:xfrm>
          <a:custGeom>
            <a:avLst/>
            <a:gdLst>
              <a:gd name="T0" fmla="*/ 267 w 397"/>
              <a:gd name="T1" fmla="*/ 122 h 131"/>
              <a:gd name="T2" fmla="*/ 279 w 397"/>
              <a:gd name="T3" fmla="*/ 97 h 131"/>
              <a:gd name="T4" fmla="*/ 288 w 397"/>
              <a:gd name="T5" fmla="*/ 77 h 131"/>
              <a:gd name="T6" fmla="*/ 293 w 397"/>
              <a:gd name="T7" fmla="*/ 62 h 131"/>
              <a:gd name="T8" fmla="*/ 296 w 397"/>
              <a:gd name="T9" fmla="*/ 52 h 131"/>
              <a:gd name="T10" fmla="*/ 296 w 397"/>
              <a:gd name="T11" fmla="*/ 47 h 131"/>
              <a:gd name="T12" fmla="*/ 289 w 397"/>
              <a:gd name="T13" fmla="*/ 46 h 131"/>
              <a:gd name="T14" fmla="*/ 276 w 397"/>
              <a:gd name="T15" fmla="*/ 47 h 131"/>
              <a:gd name="T16" fmla="*/ 256 w 397"/>
              <a:gd name="T17" fmla="*/ 51 h 131"/>
              <a:gd name="T18" fmla="*/ 229 w 397"/>
              <a:gd name="T19" fmla="*/ 55 h 131"/>
              <a:gd name="T20" fmla="*/ 195 w 397"/>
              <a:gd name="T21" fmla="*/ 62 h 131"/>
              <a:gd name="T22" fmla="*/ 132 w 397"/>
              <a:gd name="T23" fmla="*/ 75 h 131"/>
              <a:gd name="T24" fmla="*/ 62 w 397"/>
              <a:gd name="T25" fmla="*/ 85 h 131"/>
              <a:gd name="T26" fmla="*/ 0 w 397"/>
              <a:gd name="T27" fmla="*/ 87 h 131"/>
              <a:gd name="T28" fmla="*/ 7 w 397"/>
              <a:gd name="T29" fmla="*/ 64 h 131"/>
              <a:gd name="T30" fmla="*/ 35 w 397"/>
              <a:gd name="T31" fmla="*/ 62 h 131"/>
              <a:gd name="T32" fmla="*/ 68 w 397"/>
              <a:gd name="T33" fmla="*/ 57 h 131"/>
              <a:gd name="T34" fmla="*/ 106 w 397"/>
              <a:gd name="T35" fmla="*/ 51 h 131"/>
              <a:gd name="T36" fmla="*/ 152 w 397"/>
              <a:gd name="T37" fmla="*/ 42 h 131"/>
              <a:gd name="T38" fmla="*/ 178 w 397"/>
              <a:gd name="T39" fmla="*/ 36 h 131"/>
              <a:gd name="T40" fmla="*/ 208 w 397"/>
              <a:gd name="T41" fmla="*/ 31 h 131"/>
              <a:gd name="T42" fmla="*/ 236 w 397"/>
              <a:gd name="T43" fmla="*/ 25 h 131"/>
              <a:gd name="T44" fmla="*/ 258 w 397"/>
              <a:gd name="T45" fmla="*/ 19 h 131"/>
              <a:gd name="T46" fmla="*/ 275 w 397"/>
              <a:gd name="T47" fmla="*/ 15 h 131"/>
              <a:gd name="T48" fmla="*/ 288 w 397"/>
              <a:gd name="T49" fmla="*/ 11 h 131"/>
              <a:gd name="T50" fmla="*/ 294 w 397"/>
              <a:gd name="T51" fmla="*/ 8 h 131"/>
              <a:gd name="T52" fmla="*/ 299 w 397"/>
              <a:gd name="T53" fmla="*/ 5 h 131"/>
              <a:gd name="T54" fmla="*/ 306 w 397"/>
              <a:gd name="T55" fmla="*/ 1 h 131"/>
              <a:gd name="T56" fmla="*/ 317 w 397"/>
              <a:gd name="T57" fmla="*/ 0 h 131"/>
              <a:gd name="T58" fmla="*/ 328 w 397"/>
              <a:gd name="T59" fmla="*/ 6 h 131"/>
              <a:gd name="T60" fmla="*/ 347 w 397"/>
              <a:gd name="T61" fmla="*/ 14 h 131"/>
              <a:gd name="T62" fmla="*/ 372 w 397"/>
              <a:gd name="T63" fmla="*/ 25 h 131"/>
              <a:gd name="T64" fmla="*/ 389 w 397"/>
              <a:gd name="T65" fmla="*/ 38 h 131"/>
              <a:gd name="T66" fmla="*/ 397 w 397"/>
              <a:gd name="T67" fmla="*/ 47 h 131"/>
              <a:gd name="T68" fmla="*/ 396 w 397"/>
              <a:gd name="T69" fmla="*/ 55 h 131"/>
              <a:gd name="T70" fmla="*/ 389 w 397"/>
              <a:gd name="T71" fmla="*/ 60 h 131"/>
              <a:gd name="T72" fmla="*/ 379 w 397"/>
              <a:gd name="T73" fmla="*/ 64 h 131"/>
              <a:gd name="T74" fmla="*/ 370 w 397"/>
              <a:gd name="T75" fmla="*/ 68 h 131"/>
              <a:gd name="T76" fmla="*/ 359 w 397"/>
              <a:gd name="T77" fmla="*/ 76 h 131"/>
              <a:gd name="T78" fmla="*/ 346 w 397"/>
              <a:gd name="T79" fmla="*/ 87 h 131"/>
              <a:gd name="T80" fmla="*/ 332 w 397"/>
              <a:gd name="T81" fmla="*/ 103 h 131"/>
              <a:gd name="T82" fmla="*/ 316 w 397"/>
              <a:gd name="T83" fmla="*/ 12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97" h="131">
                <a:moveTo>
                  <a:pt x="310" y="131"/>
                </a:moveTo>
                <a:lnTo>
                  <a:pt x="263" y="131"/>
                </a:lnTo>
                <a:lnTo>
                  <a:pt x="267" y="122"/>
                </a:lnTo>
                <a:lnTo>
                  <a:pt x="271" y="113"/>
                </a:lnTo>
                <a:lnTo>
                  <a:pt x="275" y="105"/>
                </a:lnTo>
                <a:lnTo>
                  <a:pt x="279" y="97"/>
                </a:lnTo>
                <a:lnTo>
                  <a:pt x="282" y="90"/>
                </a:lnTo>
                <a:lnTo>
                  <a:pt x="284" y="84"/>
                </a:lnTo>
                <a:lnTo>
                  <a:pt x="288" y="77"/>
                </a:lnTo>
                <a:lnTo>
                  <a:pt x="290" y="71"/>
                </a:lnTo>
                <a:lnTo>
                  <a:pt x="291" y="67"/>
                </a:lnTo>
                <a:lnTo>
                  <a:pt x="293" y="62"/>
                </a:lnTo>
                <a:lnTo>
                  <a:pt x="294" y="58"/>
                </a:lnTo>
                <a:lnTo>
                  <a:pt x="294" y="54"/>
                </a:lnTo>
                <a:lnTo>
                  <a:pt x="296" y="52"/>
                </a:lnTo>
                <a:lnTo>
                  <a:pt x="296" y="50"/>
                </a:lnTo>
                <a:lnTo>
                  <a:pt x="296" y="49"/>
                </a:lnTo>
                <a:lnTo>
                  <a:pt x="296" y="47"/>
                </a:lnTo>
                <a:lnTo>
                  <a:pt x="294" y="46"/>
                </a:lnTo>
                <a:lnTo>
                  <a:pt x="292" y="46"/>
                </a:lnTo>
                <a:lnTo>
                  <a:pt x="289" y="46"/>
                </a:lnTo>
                <a:lnTo>
                  <a:pt x="285" y="46"/>
                </a:lnTo>
                <a:lnTo>
                  <a:pt x="281" y="46"/>
                </a:lnTo>
                <a:lnTo>
                  <a:pt x="276" y="47"/>
                </a:lnTo>
                <a:lnTo>
                  <a:pt x="270" y="49"/>
                </a:lnTo>
                <a:lnTo>
                  <a:pt x="263" y="50"/>
                </a:lnTo>
                <a:lnTo>
                  <a:pt x="256" y="51"/>
                </a:lnTo>
                <a:lnTo>
                  <a:pt x="247" y="52"/>
                </a:lnTo>
                <a:lnTo>
                  <a:pt x="238" y="53"/>
                </a:lnTo>
                <a:lnTo>
                  <a:pt x="229" y="55"/>
                </a:lnTo>
                <a:lnTo>
                  <a:pt x="218" y="58"/>
                </a:lnTo>
                <a:lnTo>
                  <a:pt x="207" y="59"/>
                </a:lnTo>
                <a:lnTo>
                  <a:pt x="195" y="62"/>
                </a:lnTo>
                <a:lnTo>
                  <a:pt x="183" y="64"/>
                </a:lnTo>
                <a:lnTo>
                  <a:pt x="157" y="70"/>
                </a:lnTo>
                <a:lnTo>
                  <a:pt x="132" y="75"/>
                </a:lnTo>
                <a:lnTo>
                  <a:pt x="107" y="79"/>
                </a:lnTo>
                <a:lnTo>
                  <a:pt x="85" y="82"/>
                </a:lnTo>
                <a:lnTo>
                  <a:pt x="62" y="85"/>
                </a:lnTo>
                <a:lnTo>
                  <a:pt x="41" y="86"/>
                </a:lnTo>
                <a:lnTo>
                  <a:pt x="19" y="87"/>
                </a:lnTo>
                <a:lnTo>
                  <a:pt x="0" y="87"/>
                </a:lnTo>
                <a:lnTo>
                  <a:pt x="0" y="76"/>
                </a:lnTo>
                <a:lnTo>
                  <a:pt x="0" y="64"/>
                </a:lnTo>
                <a:lnTo>
                  <a:pt x="7" y="64"/>
                </a:lnTo>
                <a:lnTo>
                  <a:pt x="16" y="63"/>
                </a:lnTo>
                <a:lnTo>
                  <a:pt x="25" y="63"/>
                </a:lnTo>
                <a:lnTo>
                  <a:pt x="35" y="62"/>
                </a:lnTo>
                <a:lnTo>
                  <a:pt x="45" y="60"/>
                </a:lnTo>
                <a:lnTo>
                  <a:pt x="57" y="59"/>
                </a:lnTo>
                <a:lnTo>
                  <a:pt x="68" y="57"/>
                </a:lnTo>
                <a:lnTo>
                  <a:pt x="80" y="54"/>
                </a:lnTo>
                <a:lnTo>
                  <a:pt x="93" y="52"/>
                </a:lnTo>
                <a:lnTo>
                  <a:pt x="106" y="51"/>
                </a:lnTo>
                <a:lnTo>
                  <a:pt x="121" y="47"/>
                </a:lnTo>
                <a:lnTo>
                  <a:pt x="136" y="45"/>
                </a:lnTo>
                <a:lnTo>
                  <a:pt x="152" y="42"/>
                </a:lnTo>
                <a:lnTo>
                  <a:pt x="160" y="40"/>
                </a:lnTo>
                <a:lnTo>
                  <a:pt x="169" y="38"/>
                </a:lnTo>
                <a:lnTo>
                  <a:pt x="178" y="36"/>
                </a:lnTo>
                <a:lnTo>
                  <a:pt x="187" y="34"/>
                </a:lnTo>
                <a:lnTo>
                  <a:pt x="198" y="33"/>
                </a:lnTo>
                <a:lnTo>
                  <a:pt x="208" y="31"/>
                </a:lnTo>
                <a:lnTo>
                  <a:pt x="218" y="28"/>
                </a:lnTo>
                <a:lnTo>
                  <a:pt x="227" y="27"/>
                </a:lnTo>
                <a:lnTo>
                  <a:pt x="236" y="25"/>
                </a:lnTo>
                <a:lnTo>
                  <a:pt x="244" y="23"/>
                </a:lnTo>
                <a:lnTo>
                  <a:pt x="252" y="22"/>
                </a:lnTo>
                <a:lnTo>
                  <a:pt x="258" y="19"/>
                </a:lnTo>
                <a:lnTo>
                  <a:pt x="265" y="18"/>
                </a:lnTo>
                <a:lnTo>
                  <a:pt x="271" y="16"/>
                </a:lnTo>
                <a:lnTo>
                  <a:pt x="275" y="15"/>
                </a:lnTo>
                <a:lnTo>
                  <a:pt x="280" y="14"/>
                </a:lnTo>
                <a:lnTo>
                  <a:pt x="284" y="13"/>
                </a:lnTo>
                <a:lnTo>
                  <a:pt x="288" y="11"/>
                </a:lnTo>
                <a:lnTo>
                  <a:pt x="290" y="10"/>
                </a:lnTo>
                <a:lnTo>
                  <a:pt x="292" y="9"/>
                </a:lnTo>
                <a:lnTo>
                  <a:pt x="294" y="8"/>
                </a:lnTo>
                <a:lnTo>
                  <a:pt x="296" y="7"/>
                </a:lnTo>
                <a:lnTo>
                  <a:pt x="297" y="6"/>
                </a:lnTo>
                <a:lnTo>
                  <a:pt x="299" y="5"/>
                </a:lnTo>
                <a:lnTo>
                  <a:pt x="301" y="3"/>
                </a:lnTo>
                <a:lnTo>
                  <a:pt x="304" y="2"/>
                </a:lnTo>
                <a:lnTo>
                  <a:pt x="306" y="1"/>
                </a:lnTo>
                <a:lnTo>
                  <a:pt x="309" y="1"/>
                </a:lnTo>
                <a:lnTo>
                  <a:pt x="314" y="0"/>
                </a:lnTo>
                <a:lnTo>
                  <a:pt x="317" y="0"/>
                </a:lnTo>
                <a:lnTo>
                  <a:pt x="320" y="2"/>
                </a:lnTo>
                <a:lnTo>
                  <a:pt x="324" y="3"/>
                </a:lnTo>
                <a:lnTo>
                  <a:pt x="328" y="6"/>
                </a:lnTo>
                <a:lnTo>
                  <a:pt x="334" y="8"/>
                </a:lnTo>
                <a:lnTo>
                  <a:pt x="341" y="10"/>
                </a:lnTo>
                <a:lnTo>
                  <a:pt x="347" y="14"/>
                </a:lnTo>
                <a:lnTo>
                  <a:pt x="355" y="17"/>
                </a:lnTo>
                <a:lnTo>
                  <a:pt x="364" y="20"/>
                </a:lnTo>
                <a:lnTo>
                  <a:pt x="372" y="25"/>
                </a:lnTo>
                <a:lnTo>
                  <a:pt x="379" y="29"/>
                </a:lnTo>
                <a:lnTo>
                  <a:pt x="385" y="34"/>
                </a:lnTo>
                <a:lnTo>
                  <a:pt x="389" y="38"/>
                </a:lnTo>
                <a:lnTo>
                  <a:pt x="393" y="42"/>
                </a:lnTo>
                <a:lnTo>
                  <a:pt x="395" y="45"/>
                </a:lnTo>
                <a:lnTo>
                  <a:pt x="397" y="47"/>
                </a:lnTo>
                <a:lnTo>
                  <a:pt x="397" y="51"/>
                </a:lnTo>
                <a:lnTo>
                  <a:pt x="397" y="53"/>
                </a:lnTo>
                <a:lnTo>
                  <a:pt x="396" y="55"/>
                </a:lnTo>
                <a:lnTo>
                  <a:pt x="394" y="57"/>
                </a:lnTo>
                <a:lnTo>
                  <a:pt x="393" y="59"/>
                </a:lnTo>
                <a:lnTo>
                  <a:pt x="389" y="60"/>
                </a:lnTo>
                <a:lnTo>
                  <a:pt x="387" y="61"/>
                </a:lnTo>
                <a:lnTo>
                  <a:pt x="382" y="63"/>
                </a:lnTo>
                <a:lnTo>
                  <a:pt x="379" y="64"/>
                </a:lnTo>
                <a:lnTo>
                  <a:pt x="377" y="66"/>
                </a:lnTo>
                <a:lnTo>
                  <a:pt x="373" y="67"/>
                </a:lnTo>
                <a:lnTo>
                  <a:pt x="370" y="68"/>
                </a:lnTo>
                <a:lnTo>
                  <a:pt x="367" y="70"/>
                </a:lnTo>
                <a:lnTo>
                  <a:pt x="363" y="72"/>
                </a:lnTo>
                <a:lnTo>
                  <a:pt x="359" y="76"/>
                </a:lnTo>
                <a:lnTo>
                  <a:pt x="355" y="79"/>
                </a:lnTo>
                <a:lnTo>
                  <a:pt x="351" y="82"/>
                </a:lnTo>
                <a:lnTo>
                  <a:pt x="346" y="87"/>
                </a:lnTo>
                <a:lnTo>
                  <a:pt x="342" y="91"/>
                </a:lnTo>
                <a:lnTo>
                  <a:pt x="337" y="97"/>
                </a:lnTo>
                <a:lnTo>
                  <a:pt x="332" y="103"/>
                </a:lnTo>
                <a:lnTo>
                  <a:pt x="327" y="108"/>
                </a:lnTo>
                <a:lnTo>
                  <a:pt x="322" y="115"/>
                </a:lnTo>
                <a:lnTo>
                  <a:pt x="316" y="123"/>
                </a:lnTo>
                <a:lnTo>
                  <a:pt x="310" y="131"/>
                </a:lnTo>
                <a:lnTo>
                  <a:pt x="310" y="131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55"/>
          <p:cNvSpPr>
            <a:spLocks/>
          </p:cNvSpPr>
          <p:nvPr/>
        </p:nvSpPr>
        <p:spPr bwMode="auto">
          <a:xfrm>
            <a:off x="6558338" y="1496083"/>
            <a:ext cx="99493" cy="267312"/>
          </a:xfrm>
          <a:custGeom>
            <a:avLst/>
            <a:gdLst>
              <a:gd name="T0" fmla="*/ 2 w 83"/>
              <a:gd name="T1" fmla="*/ 6 h 223"/>
              <a:gd name="T2" fmla="*/ 8 w 83"/>
              <a:gd name="T3" fmla="*/ 3 h 223"/>
              <a:gd name="T4" fmla="*/ 17 w 83"/>
              <a:gd name="T5" fmla="*/ 0 h 223"/>
              <a:gd name="T6" fmla="*/ 23 w 83"/>
              <a:gd name="T7" fmla="*/ 0 h 223"/>
              <a:gd name="T8" fmla="*/ 31 w 83"/>
              <a:gd name="T9" fmla="*/ 0 h 223"/>
              <a:gd name="T10" fmla="*/ 40 w 83"/>
              <a:gd name="T11" fmla="*/ 1 h 223"/>
              <a:gd name="T12" fmla="*/ 49 w 83"/>
              <a:gd name="T13" fmla="*/ 3 h 223"/>
              <a:gd name="T14" fmla="*/ 56 w 83"/>
              <a:gd name="T15" fmla="*/ 5 h 223"/>
              <a:gd name="T16" fmla="*/ 63 w 83"/>
              <a:gd name="T17" fmla="*/ 7 h 223"/>
              <a:gd name="T18" fmla="*/ 73 w 83"/>
              <a:gd name="T19" fmla="*/ 12 h 223"/>
              <a:gd name="T20" fmla="*/ 79 w 83"/>
              <a:gd name="T21" fmla="*/ 18 h 223"/>
              <a:gd name="T22" fmla="*/ 81 w 83"/>
              <a:gd name="T23" fmla="*/ 25 h 223"/>
              <a:gd name="T24" fmla="*/ 83 w 83"/>
              <a:gd name="T25" fmla="*/ 33 h 223"/>
              <a:gd name="T26" fmla="*/ 83 w 83"/>
              <a:gd name="T27" fmla="*/ 40 h 223"/>
              <a:gd name="T28" fmla="*/ 81 w 83"/>
              <a:gd name="T29" fmla="*/ 48 h 223"/>
              <a:gd name="T30" fmla="*/ 80 w 83"/>
              <a:gd name="T31" fmla="*/ 55 h 223"/>
              <a:gd name="T32" fmla="*/ 77 w 83"/>
              <a:gd name="T33" fmla="*/ 62 h 223"/>
              <a:gd name="T34" fmla="*/ 76 w 83"/>
              <a:gd name="T35" fmla="*/ 75 h 223"/>
              <a:gd name="T36" fmla="*/ 75 w 83"/>
              <a:gd name="T37" fmla="*/ 92 h 223"/>
              <a:gd name="T38" fmla="*/ 73 w 83"/>
              <a:gd name="T39" fmla="*/ 113 h 223"/>
              <a:gd name="T40" fmla="*/ 72 w 83"/>
              <a:gd name="T41" fmla="*/ 139 h 223"/>
              <a:gd name="T42" fmla="*/ 70 w 83"/>
              <a:gd name="T43" fmla="*/ 168 h 223"/>
              <a:gd name="T44" fmla="*/ 66 w 83"/>
              <a:gd name="T45" fmla="*/ 203 h 223"/>
              <a:gd name="T46" fmla="*/ 49 w 83"/>
              <a:gd name="T47" fmla="*/ 223 h 223"/>
              <a:gd name="T48" fmla="*/ 32 w 83"/>
              <a:gd name="T49" fmla="*/ 210 h 223"/>
              <a:gd name="T50" fmla="*/ 32 w 83"/>
              <a:gd name="T51" fmla="*/ 188 h 223"/>
              <a:gd name="T52" fmla="*/ 32 w 83"/>
              <a:gd name="T53" fmla="*/ 166 h 223"/>
              <a:gd name="T54" fmla="*/ 32 w 83"/>
              <a:gd name="T55" fmla="*/ 146 h 223"/>
              <a:gd name="T56" fmla="*/ 31 w 83"/>
              <a:gd name="T57" fmla="*/ 128 h 223"/>
              <a:gd name="T58" fmla="*/ 31 w 83"/>
              <a:gd name="T59" fmla="*/ 110 h 223"/>
              <a:gd name="T60" fmla="*/ 30 w 83"/>
              <a:gd name="T61" fmla="*/ 95 h 223"/>
              <a:gd name="T62" fmla="*/ 30 w 83"/>
              <a:gd name="T63" fmla="*/ 80 h 223"/>
              <a:gd name="T64" fmla="*/ 29 w 83"/>
              <a:gd name="T65" fmla="*/ 68 h 223"/>
              <a:gd name="T66" fmla="*/ 28 w 83"/>
              <a:gd name="T67" fmla="*/ 57 h 223"/>
              <a:gd name="T68" fmla="*/ 27 w 83"/>
              <a:gd name="T69" fmla="*/ 48 h 223"/>
              <a:gd name="T70" fmla="*/ 26 w 83"/>
              <a:gd name="T71" fmla="*/ 40 h 223"/>
              <a:gd name="T72" fmla="*/ 24 w 83"/>
              <a:gd name="T73" fmla="*/ 33 h 223"/>
              <a:gd name="T74" fmla="*/ 22 w 83"/>
              <a:gd name="T75" fmla="*/ 27 h 223"/>
              <a:gd name="T76" fmla="*/ 21 w 83"/>
              <a:gd name="T77" fmla="*/ 24 h 223"/>
              <a:gd name="T78" fmla="*/ 19 w 83"/>
              <a:gd name="T79" fmla="*/ 22 h 223"/>
              <a:gd name="T80" fmla="*/ 14 w 83"/>
              <a:gd name="T81" fmla="*/ 21 h 223"/>
              <a:gd name="T82" fmla="*/ 8 w 83"/>
              <a:gd name="T83" fmla="*/ 17 h 223"/>
              <a:gd name="T84" fmla="*/ 3 w 83"/>
              <a:gd name="T85" fmla="*/ 14 h 223"/>
              <a:gd name="T86" fmla="*/ 1 w 83"/>
              <a:gd name="T87" fmla="*/ 11 h 223"/>
              <a:gd name="T88" fmla="*/ 0 w 83"/>
              <a:gd name="T89" fmla="*/ 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" h="223">
                <a:moveTo>
                  <a:pt x="0" y="8"/>
                </a:moveTo>
                <a:lnTo>
                  <a:pt x="2" y="6"/>
                </a:lnTo>
                <a:lnTo>
                  <a:pt x="4" y="4"/>
                </a:lnTo>
                <a:lnTo>
                  <a:pt x="8" y="3"/>
                </a:lnTo>
                <a:lnTo>
                  <a:pt x="12" y="1"/>
                </a:lnTo>
                <a:lnTo>
                  <a:pt x="17" y="0"/>
                </a:lnTo>
                <a:lnTo>
                  <a:pt x="20" y="0"/>
                </a:lnTo>
                <a:lnTo>
                  <a:pt x="23" y="0"/>
                </a:lnTo>
                <a:lnTo>
                  <a:pt x="27" y="0"/>
                </a:lnTo>
                <a:lnTo>
                  <a:pt x="31" y="0"/>
                </a:lnTo>
                <a:lnTo>
                  <a:pt x="36" y="1"/>
                </a:lnTo>
                <a:lnTo>
                  <a:pt x="40" y="1"/>
                </a:lnTo>
                <a:lnTo>
                  <a:pt x="45" y="3"/>
                </a:lnTo>
                <a:lnTo>
                  <a:pt x="49" y="3"/>
                </a:lnTo>
                <a:lnTo>
                  <a:pt x="53" y="4"/>
                </a:lnTo>
                <a:lnTo>
                  <a:pt x="56" y="5"/>
                </a:lnTo>
                <a:lnTo>
                  <a:pt x="59" y="6"/>
                </a:lnTo>
                <a:lnTo>
                  <a:pt x="63" y="7"/>
                </a:lnTo>
                <a:lnTo>
                  <a:pt x="68" y="9"/>
                </a:lnTo>
                <a:lnTo>
                  <a:pt x="73" y="12"/>
                </a:lnTo>
                <a:lnTo>
                  <a:pt x="76" y="15"/>
                </a:lnTo>
                <a:lnTo>
                  <a:pt x="79" y="18"/>
                </a:lnTo>
                <a:lnTo>
                  <a:pt x="80" y="22"/>
                </a:lnTo>
                <a:lnTo>
                  <a:pt x="81" y="25"/>
                </a:lnTo>
                <a:lnTo>
                  <a:pt x="82" y="29"/>
                </a:lnTo>
                <a:lnTo>
                  <a:pt x="83" y="33"/>
                </a:lnTo>
                <a:lnTo>
                  <a:pt x="83" y="36"/>
                </a:lnTo>
                <a:lnTo>
                  <a:pt x="83" y="40"/>
                </a:lnTo>
                <a:lnTo>
                  <a:pt x="82" y="44"/>
                </a:lnTo>
                <a:lnTo>
                  <a:pt x="81" y="48"/>
                </a:lnTo>
                <a:lnTo>
                  <a:pt x="80" y="52"/>
                </a:lnTo>
                <a:lnTo>
                  <a:pt x="80" y="55"/>
                </a:lnTo>
                <a:lnTo>
                  <a:pt x="79" y="58"/>
                </a:lnTo>
                <a:lnTo>
                  <a:pt x="77" y="62"/>
                </a:lnTo>
                <a:lnTo>
                  <a:pt x="77" y="68"/>
                </a:lnTo>
                <a:lnTo>
                  <a:pt x="76" y="75"/>
                </a:lnTo>
                <a:lnTo>
                  <a:pt x="75" y="83"/>
                </a:lnTo>
                <a:lnTo>
                  <a:pt x="75" y="92"/>
                </a:lnTo>
                <a:lnTo>
                  <a:pt x="74" y="102"/>
                </a:lnTo>
                <a:lnTo>
                  <a:pt x="73" y="113"/>
                </a:lnTo>
                <a:lnTo>
                  <a:pt x="72" y="126"/>
                </a:lnTo>
                <a:lnTo>
                  <a:pt x="72" y="139"/>
                </a:lnTo>
                <a:lnTo>
                  <a:pt x="71" y="154"/>
                </a:lnTo>
                <a:lnTo>
                  <a:pt x="70" y="168"/>
                </a:lnTo>
                <a:lnTo>
                  <a:pt x="68" y="185"/>
                </a:lnTo>
                <a:lnTo>
                  <a:pt x="66" y="203"/>
                </a:lnTo>
                <a:lnTo>
                  <a:pt x="65" y="223"/>
                </a:lnTo>
                <a:lnTo>
                  <a:pt x="49" y="223"/>
                </a:lnTo>
                <a:lnTo>
                  <a:pt x="32" y="223"/>
                </a:lnTo>
                <a:lnTo>
                  <a:pt x="32" y="210"/>
                </a:lnTo>
                <a:lnTo>
                  <a:pt x="32" y="199"/>
                </a:lnTo>
                <a:lnTo>
                  <a:pt x="32" y="188"/>
                </a:lnTo>
                <a:lnTo>
                  <a:pt x="32" y="176"/>
                </a:lnTo>
                <a:lnTo>
                  <a:pt x="32" y="166"/>
                </a:lnTo>
                <a:lnTo>
                  <a:pt x="32" y="156"/>
                </a:lnTo>
                <a:lnTo>
                  <a:pt x="32" y="146"/>
                </a:lnTo>
                <a:lnTo>
                  <a:pt x="32" y="137"/>
                </a:lnTo>
                <a:lnTo>
                  <a:pt x="31" y="128"/>
                </a:lnTo>
                <a:lnTo>
                  <a:pt x="31" y="119"/>
                </a:lnTo>
                <a:lnTo>
                  <a:pt x="31" y="110"/>
                </a:lnTo>
                <a:lnTo>
                  <a:pt x="31" y="102"/>
                </a:lnTo>
                <a:lnTo>
                  <a:pt x="30" y="95"/>
                </a:lnTo>
                <a:lnTo>
                  <a:pt x="30" y="87"/>
                </a:lnTo>
                <a:lnTo>
                  <a:pt x="30" y="80"/>
                </a:lnTo>
                <a:lnTo>
                  <a:pt x="29" y="74"/>
                </a:lnTo>
                <a:lnTo>
                  <a:pt x="29" y="68"/>
                </a:lnTo>
                <a:lnTo>
                  <a:pt x="29" y="62"/>
                </a:lnTo>
                <a:lnTo>
                  <a:pt x="28" y="57"/>
                </a:lnTo>
                <a:lnTo>
                  <a:pt x="28" y="52"/>
                </a:lnTo>
                <a:lnTo>
                  <a:pt x="27" y="48"/>
                </a:lnTo>
                <a:lnTo>
                  <a:pt x="27" y="43"/>
                </a:lnTo>
                <a:lnTo>
                  <a:pt x="26" y="40"/>
                </a:lnTo>
                <a:lnTo>
                  <a:pt x="24" y="36"/>
                </a:lnTo>
                <a:lnTo>
                  <a:pt x="24" y="33"/>
                </a:lnTo>
                <a:lnTo>
                  <a:pt x="23" y="30"/>
                </a:lnTo>
                <a:lnTo>
                  <a:pt x="22" y="27"/>
                </a:lnTo>
                <a:lnTo>
                  <a:pt x="22" y="26"/>
                </a:lnTo>
                <a:lnTo>
                  <a:pt x="21" y="24"/>
                </a:lnTo>
                <a:lnTo>
                  <a:pt x="20" y="23"/>
                </a:lnTo>
                <a:lnTo>
                  <a:pt x="19" y="22"/>
                </a:lnTo>
                <a:lnTo>
                  <a:pt x="18" y="22"/>
                </a:lnTo>
                <a:lnTo>
                  <a:pt x="14" y="21"/>
                </a:lnTo>
                <a:lnTo>
                  <a:pt x="11" y="18"/>
                </a:lnTo>
                <a:lnTo>
                  <a:pt x="8" y="17"/>
                </a:lnTo>
                <a:lnTo>
                  <a:pt x="5" y="16"/>
                </a:lnTo>
                <a:lnTo>
                  <a:pt x="3" y="14"/>
                </a:lnTo>
                <a:lnTo>
                  <a:pt x="1" y="13"/>
                </a:lnTo>
                <a:lnTo>
                  <a:pt x="1" y="11"/>
                </a:lnTo>
                <a:lnTo>
                  <a:pt x="0" y="8"/>
                </a:lnTo>
                <a:lnTo>
                  <a:pt x="0" y="8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56"/>
          <p:cNvSpPr>
            <a:spLocks/>
          </p:cNvSpPr>
          <p:nvPr/>
        </p:nvSpPr>
        <p:spPr bwMode="auto">
          <a:xfrm>
            <a:off x="6478024" y="1534441"/>
            <a:ext cx="468694" cy="119871"/>
          </a:xfrm>
          <a:custGeom>
            <a:avLst/>
            <a:gdLst>
              <a:gd name="T0" fmla="*/ 390 w 391"/>
              <a:gd name="T1" fmla="*/ 26 h 100"/>
              <a:gd name="T2" fmla="*/ 381 w 391"/>
              <a:gd name="T3" fmla="*/ 32 h 100"/>
              <a:gd name="T4" fmla="*/ 365 w 391"/>
              <a:gd name="T5" fmla="*/ 36 h 100"/>
              <a:gd name="T6" fmla="*/ 349 w 391"/>
              <a:gd name="T7" fmla="*/ 43 h 100"/>
              <a:gd name="T8" fmla="*/ 337 w 391"/>
              <a:gd name="T9" fmla="*/ 46 h 100"/>
              <a:gd name="T10" fmla="*/ 330 w 391"/>
              <a:gd name="T11" fmla="*/ 46 h 100"/>
              <a:gd name="T12" fmla="*/ 319 w 391"/>
              <a:gd name="T13" fmla="*/ 48 h 100"/>
              <a:gd name="T14" fmla="*/ 300 w 391"/>
              <a:gd name="T15" fmla="*/ 52 h 100"/>
              <a:gd name="T16" fmla="*/ 271 w 391"/>
              <a:gd name="T17" fmla="*/ 57 h 100"/>
              <a:gd name="T18" fmla="*/ 234 w 391"/>
              <a:gd name="T19" fmla="*/ 64 h 100"/>
              <a:gd name="T20" fmla="*/ 187 w 391"/>
              <a:gd name="T21" fmla="*/ 73 h 100"/>
              <a:gd name="T22" fmla="*/ 140 w 391"/>
              <a:gd name="T23" fmla="*/ 82 h 100"/>
              <a:gd name="T24" fmla="*/ 102 w 391"/>
              <a:gd name="T25" fmla="*/ 89 h 100"/>
              <a:gd name="T26" fmla="*/ 72 w 391"/>
              <a:gd name="T27" fmla="*/ 95 h 100"/>
              <a:gd name="T28" fmla="*/ 53 w 391"/>
              <a:gd name="T29" fmla="*/ 98 h 100"/>
              <a:gd name="T30" fmla="*/ 43 w 391"/>
              <a:gd name="T31" fmla="*/ 99 h 100"/>
              <a:gd name="T32" fmla="*/ 36 w 391"/>
              <a:gd name="T33" fmla="*/ 99 h 100"/>
              <a:gd name="T34" fmla="*/ 27 w 391"/>
              <a:gd name="T35" fmla="*/ 96 h 100"/>
              <a:gd name="T36" fmla="*/ 16 w 391"/>
              <a:gd name="T37" fmla="*/ 90 h 100"/>
              <a:gd name="T38" fmla="*/ 6 w 391"/>
              <a:gd name="T39" fmla="*/ 85 h 100"/>
              <a:gd name="T40" fmla="*/ 0 w 391"/>
              <a:gd name="T41" fmla="*/ 80 h 100"/>
              <a:gd name="T42" fmla="*/ 1 w 391"/>
              <a:gd name="T43" fmla="*/ 77 h 100"/>
              <a:gd name="T44" fmla="*/ 4 w 391"/>
              <a:gd name="T45" fmla="*/ 74 h 100"/>
              <a:gd name="T46" fmla="*/ 9 w 391"/>
              <a:gd name="T47" fmla="*/ 73 h 100"/>
              <a:gd name="T48" fmla="*/ 18 w 391"/>
              <a:gd name="T49" fmla="*/ 71 h 100"/>
              <a:gd name="T50" fmla="*/ 29 w 391"/>
              <a:gd name="T51" fmla="*/ 68 h 100"/>
              <a:gd name="T52" fmla="*/ 44 w 391"/>
              <a:gd name="T53" fmla="*/ 64 h 100"/>
              <a:gd name="T54" fmla="*/ 62 w 391"/>
              <a:gd name="T55" fmla="*/ 60 h 100"/>
              <a:gd name="T56" fmla="*/ 82 w 391"/>
              <a:gd name="T57" fmla="*/ 55 h 100"/>
              <a:gd name="T58" fmla="*/ 106 w 391"/>
              <a:gd name="T59" fmla="*/ 51 h 100"/>
              <a:gd name="T60" fmla="*/ 133 w 391"/>
              <a:gd name="T61" fmla="*/ 45 h 100"/>
              <a:gd name="T62" fmla="*/ 163 w 391"/>
              <a:gd name="T63" fmla="*/ 38 h 100"/>
              <a:gd name="T64" fmla="*/ 193 w 391"/>
              <a:gd name="T65" fmla="*/ 32 h 100"/>
              <a:gd name="T66" fmla="*/ 221 w 391"/>
              <a:gd name="T67" fmla="*/ 26 h 100"/>
              <a:gd name="T68" fmla="*/ 247 w 391"/>
              <a:gd name="T69" fmla="*/ 20 h 100"/>
              <a:gd name="T70" fmla="*/ 270 w 391"/>
              <a:gd name="T71" fmla="*/ 16 h 100"/>
              <a:gd name="T72" fmla="*/ 290 w 391"/>
              <a:gd name="T73" fmla="*/ 11 h 100"/>
              <a:gd name="T74" fmla="*/ 307 w 391"/>
              <a:gd name="T75" fmla="*/ 8 h 100"/>
              <a:gd name="T76" fmla="*/ 321 w 391"/>
              <a:gd name="T77" fmla="*/ 6 h 100"/>
              <a:gd name="T78" fmla="*/ 333 w 391"/>
              <a:gd name="T79" fmla="*/ 2 h 100"/>
              <a:gd name="T80" fmla="*/ 342 w 391"/>
              <a:gd name="T81" fmla="*/ 1 h 100"/>
              <a:gd name="T82" fmla="*/ 347 w 391"/>
              <a:gd name="T83" fmla="*/ 0 h 100"/>
              <a:gd name="T84" fmla="*/ 351 w 391"/>
              <a:gd name="T85" fmla="*/ 0 h 100"/>
              <a:gd name="T86" fmla="*/ 362 w 391"/>
              <a:gd name="T87" fmla="*/ 2 h 100"/>
              <a:gd name="T88" fmla="*/ 377 w 391"/>
              <a:gd name="T89" fmla="*/ 7 h 100"/>
              <a:gd name="T90" fmla="*/ 386 w 391"/>
              <a:gd name="T91" fmla="*/ 13 h 100"/>
              <a:gd name="T92" fmla="*/ 390 w 391"/>
              <a:gd name="T93" fmla="*/ 20 h 100"/>
              <a:gd name="T94" fmla="*/ 391 w 391"/>
              <a:gd name="T95" fmla="*/ 2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1" h="100">
                <a:moveTo>
                  <a:pt x="391" y="24"/>
                </a:moveTo>
                <a:lnTo>
                  <a:pt x="390" y="25"/>
                </a:lnTo>
                <a:lnTo>
                  <a:pt x="390" y="26"/>
                </a:lnTo>
                <a:lnTo>
                  <a:pt x="388" y="28"/>
                </a:lnTo>
                <a:lnTo>
                  <a:pt x="385" y="29"/>
                </a:lnTo>
                <a:lnTo>
                  <a:pt x="381" y="32"/>
                </a:lnTo>
                <a:lnTo>
                  <a:pt x="377" y="34"/>
                </a:lnTo>
                <a:lnTo>
                  <a:pt x="372" y="35"/>
                </a:lnTo>
                <a:lnTo>
                  <a:pt x="365" y="36"/>
                </a:lnTo>
                <a:lnTo>
                  <a:pt x="359" y="38"/>
                </a:lnTo>
                <a:lnTo>
                  <a:pt x="353" y="41"/>
                </a:lnTo>
                <a:lnTo>
                  <a:pt x="349" y="43"/>
                </a:lnTo>
                <a:lnTo>
                  <a:pt x="344" y="44"/>
                </a:lnTo>
                <a:lnTo>
                  <a:pt x="339" y="45"/>
                </a:lnTo>
                <a:lnTo>
                  <a:pt x="337" y="46"/>
                </a:lnTo>
                <a:lnTo>
                  <a:pt x="335" y="46"/>
                </a:lnTo>
                <a:lnTo>
                  <a:pt x="333" y="46"/>
                </a:lnTo>
                <a:lnTo>
                  <a:pt x="330" y="46"/>
                </a:lnTo>
                <a:lnTo>
                  <a:pt x="328" y="47"/>
                </a:lnTo>
                <a:lnTo>
                  <a:pt x="325" y="47"/>
                </a:lnTo>
                <a:lnTo>
                  <a:pt x="319" y="48"/>
                </a:lnTo>
                <a:lnTo>
                  <a:pt x="314" y="50"/>
                </a:lnTo>
                <a:lnTo>
                  <a:pt x="308" y="51"/>
                </a:lnTo>
                <a:lnTo>
                  <a:pt x="300" y="52"/>
                </a:lnTo>
                <a:lnTo>
                  <a:pt x="291" y="53"/>
                </a:lnTo>
                <a:lnTo>
                  <a:pt x="282" y="55"/>
                </a:lnTo>
                <a:lnTo>
                  <a:pt x="271" y="57"/>
                </a:lnTo>
                <a:lnTo>
                  <a:pt x="259" y="60"/>
                </a:lnTo>
                <a:lnTo>
                  <a:pt x="247" y="62"/>
                </a:lnTo>
                <a:lnTo>
                  <a:pt x="234" y="64"/>
                </a:lnTo>
                <a:lnTo>
                  <a:pt x="219" y="68"/>
                </a:lnTo>
                <a:lnTo>
                  <a:pt x="203" y="70"/>
                </a:lnTo>
                <a:lnTo>
                  <a:pt x="187" y="73"/>
                </a:lnTo>
                <a:lnTo>
                  <a:pt x="170" y="77"/>
                </a:lnTo>
                <a:lnTo>
                  <a:pt x="155" y="79"/>
                </a:lnTo>
                <a:lnTo>
                  <a:pt x="140" y="82"/>
                </a:lnTo>
                <a:lnTo>
                  <a:pt x="126" y="85"/>
                </a:lnTo>
                <a:lnTo>
                  <a:pt x="114" y="87"/>
                </a:lnTo>
                <a:lnTo>
                  <a:pt x="102" y="89"/>
                </a:lnTo>
                <a:lnTo>
                  <a:pt x="91" y="91"/>
                </a:lnTo>
                <a:lnTo>
                  <a:pt x="81" y="92"/>
                </a:lnTo>
                <a:lnTo>
                  <a:pt x="72" y="95"/>
                </a:lnTo>
                <a:lnTo>
                  <a:pt x="66" y="96"/>
                </a:lnTo>
                <a:lnTo>
                  <a:pt x="59" y="97"/>
                </a:lnTo>
                <a:lnTo>
                  <a:pt x="53" y="98"/>
                </a:lnTo>
                <a:lnTo>
                  <a:pt x="49" y="99"/>
                </a:lnTo>
                <a:lnTo>
                  <a:pt x="45" y="99"/>
                </a:lnTo>
                <a:lnTo>
                  <a:pt x="43" y="99"/>
                </a:lnTo>
                <a:lnTo>
                  <a:pt x="42" y="100"/>
                </a:lnTo>
                <a:lnTo>
                  <a:pt x="39" y="99"/>
                </a:lnTo>
                <a:lnTo>
                  <a:pt x="36" y="99"/>
                </a:lnTo>
                <a:lnTo>
                  <a:pt x="33" y="98"/>
                </a:lnTo>
                <a:lnTo>
                  <a:pt x="29" y="97"/>
                </a:lnTo>
                <a:lnTo>
                  <a:pt x="27" y="96"/>
                </a:lnTo>
                <a:lnTo>
                  <a:pt x="24" y="95"/>
                </a:lnTo>
                <a:lnTo>
                  <a:pt x="19" y="92"/>
                </a:lnTo>
                <a:lnTo>
                  <a:pt x="16" y="90"/>
                </a:lnTo>
                <a:lnTo>
                  <a:pt x="13" y="89"/>
                </a:lnTo>
                <a:lnTo>
                  <a:pt x="8" y="87"/>
                </a:lnTo>
                <a:lnTo>
                  <a:pt x="6" y="85"/>
                </a:lnTo>
                <a:lnTo>
                  <a:pt x="4" y="83"/>
                </a:lnTo>
                <a:lnTo>
                  <a:pt x="1" y="81"/>
                </a:lnTo>
                <a:lnTo>
                  <a:pt x="0" y="80"/>
                </a:lnTo>
                <a:lnTo>
                  <a:pt x="0" y="78"/>
                </a:lnTo>
                <a:lnTo>
                  <a:pt x="1" y="77"/>
                </a:lnTo>
                <a:lnTo>
                  <a:pt x="1" y="77"/>
                </a:lnTo>
                <a:lnTo>
                  <a:pt x="2" y="76"/>
                </a:lnTo>
                <a:lnTo>
                  <a:pt x="2" y="76"/>
                </a:lnTo>
                <a:lnTo>
                  <a:pt x="4" y="74"/>
                </a:lnTo>
                <a:lnTo>
                  <a:pt x="6" y="74"/>
                </a:lnTo>
                <a:lnTo>
                  <a:pt x="7" y="73"/>
                </a:lnTo>
                <a:lnTo>
                  <a:pt x="9" y="73"/>
                </a:lnTo>
                <a:lnTo>
                  <a:pt x="13" y="72"/>
                </a:lnTo>
                <a:lnTo>
                  <a:pt x="15" y="71"/>
                </a:lnTo>
                <a:lnTo>
                  <a:pt x="18" y="71"/>
                </a:lnTo>
                <a:lnTo>
                  <a:pt x="22" y="70"/>
                </a:lnTo>
                <a:lnTo>
                  <a:pt x="26" y="69"/>
                </a:lnTo>
                <a:lnTo>
                  <a:pt x="29" y="68"/>
                </a:lnTo>
                <a:lnTo>
                  <a:pt x="34" y="67"/>
                </a:lnTo>
                <a:lnTo>
                  <a:pt x="40" y="65"/>
                </a:lnTo>
                <a:lnTo>
                  <a:pt x="44" y="64"/>
                </a:lnTo>
                <a:lnTo>
                  <a:pt x="50" y="63"/>
                </a:lnTo>
                <a:lnTo>
                  <a:pt x="57" y="62"/>
                </a:lnTo>
                <a:lnTo>
                  <a:pt x="62" y="60"/>
                </a:lnTo>
                <a:lnTo>
                  <a:pt x="69" y="59"/>
                </a:lnTo>
                <a:lnTo>
                  <a:pt x="76" y="57"/>
                </a:lnTo>
                <a:lnTo>
                  <a:pt x="82" y="55"/>
                </a:lnTo>
                <a:lnTo>
                  <a:pt x="90" y="54"/>
                </a:lnTo>
                <a:lnTo>
                  <a:pt x="98" y="52"/>
                </a:lnTo>
                <a:lnTo>
                  <a:pt x="106" y="51"/>
                </a:lnTo>
                <a:lnTo>
                  <a:pt x="115" y="48"/>
                </a:lnTo>
                <a:lnTo>
                  <a:pt x="124" y="47"/>
                </a:lnTo>
                <a:lnTo>
                  <a:pt x="133" y="45"/>
                </a:lnTo>
                <a:lnTo>
                  <a:pt x="142" y="43"/>
                </a:lnTo>
                <a:lnTo>
                  <a:pt x="152" y="41"/>
                </a:lnTo>
                <a:lnTo>
                  <a:pt x="163" y="38"/>
                </a:lnTo>
                <a:lnTo>
                  <a:pt x="173" y="36"/>
                </a:lnTo>
                <a:lnTo>
                  <a:pt x="183" y="34"/>
                </a:lnTo>
                <a:lnTo>
                  <a:pt x="193" y="32"/>
                </a:lnTo>
                <a:lnTo>
                  <a:pt x="203" y="30"/>
                </a:lnTo>
                <a:lnTo>
                  <a:pt x="212" y="28"/>
                </a:lnTo>
                <a:lnTo>
                  <a:pt x="221" y="26"/>
                </a:lnTo>
                <a:lnTo>
                  <a:pt x="230" y="24"/>
                </a:lnTo>
                <a:lnTo>
                  <a:pt x="239" y="23"/>
                </a:lnTo>
                <a:lnTo>
                  <a:pt x="247" y="20"/>
                </a:lnTo>
                <a:lnTo>
                  <a:pt x="255" y="19"/>
                </a:lnTo>
                <a:lnTo>
                  <a:pt x="263" y="17"/>
                </a:lnTo>
                <a:lnTo>
                  <a:pt x="270" y="16"/>
                </a:lnTo>
                <a:lnTo>
                  <a:pt x="276" y="15"/>
                </a:lnTo>
                <a:lnTo>
                  <a:pt x="283" y="13"/>
                </a:lnTo>
                <a:lnTo>
                  <a:pt x="290" y="11"/>
                </a:lnTo>
                <a:lnTo>
                  <a:pt x="296" y="10"/>
                </a:lnTo>
                <a:lnTo>
                  <a:pt x="301" y="9"/>
                </a:lnTo>
                <a:lnTo>
                  <a:pt x="307" y="8"/>
                </a:lnTo>
                <a:lnTo>
                  <a:pt x="312" y="7"/>
                </a:lnTo>
                <a:lnTo>
                  <a:pt x="317" y="6"/>
                </a:lnTo>
                <a:lnTo>
                  <a:pt x="321" y="6"/>
                </a:lnTo>
                <a:lnTo>
                  <a:pt x="325" y="4"/>
                </a:lnTo>
                <a:lnTo>
                  <a:pt x="329" y="3"/>
                </a:lnTo>
                <a:lnTo>
                  <a:pt x="333" y="2"/>
                </a:lnTo>
                <a:lnTo>
                  <a:pt x="336" y="2"/>
                </a:lnTo>
                <a:lnTo>
                  <a:pt x="338" y="1"/>
                </a:lnTo>
                <a:lnTo>
                  <a:pt x="342" y="1"/>
                </a:lnTo>
                <a:lnTo>
                  <a:pt x="344" y="1"/>
                </a:lnTo>
                <a:lnTo>
                  <a:pt x="346" y="0"/>
                </a:lnTo>
                <a:lnTo>
                  <a:pt x="347" y="0"/>
                </a:lnTo>
                <a:lnTo>
                  <a:pt x="350" y="0"/>
                </a:lnTo>
                <a:lnTo>
                  <a:pt x="351" y="0"/>
                </a:lnTo>
                <a:lnTo>
                  <a:pt x="351" y="0"/>
                </a:lnTo>
                <a:lnTo>
                  <a:pt x="354" y="0"/>
                </a:lnTo>
                <a:lnTo>
                  <a:pt x="356" y="0"/>
                </a:lnTo>
                <a:lnTo>
                  <a:pt x="362" y="2"/>
                </a:lnTo>
                <a:lnTo>
                  <a:pt x="369" y="4"/>
                </a:lnTo>
                <a:lnTo>
                  <a:pt x="372" y="6"/>
                </a:lnTo>
                <a:lnTo>
                  <a:pt x="377" y="7"/>
                </a:lnTo>
                <a:lnTo>
                  <a:pt x="380" y="9"/>
                </a:lnTo>
                <a:lnTo>
                  <a:pt x="383" y="11"/>
                </a:lnTo>
                <a:lnTo>
                  <a:pt x="386" y="13"/>
                </a:lnTo>
                <a:lnTo>
                  <a:pt x="388" y="16"/>
                </a:lnTo>
                <a:lnTo>
                  <a:pt x="389" y="18"/>
                </a:lnTo>
                <a:lnTo>
                  <a:pt x="390" y="20"/>
                </a:lnTo>
                <a:lnTo>
                  <a:pt x="391" y="21"/>
                </a:lnTo>
                <a:lnTo>
                  <a:pt x="391" y="24"/>
                </a:lnTo>
                <a:lnTo>
                  <a:pt x="391" y="24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57"/>
          <p:cNvSpPr>
            <a:spLocks/>
          </p:cNvSpPr>
          <p:nvPr/>
        </p:nvSpPr>
        <p:spPr bwMode="auto">
          <a:xfrm>
            <a:off x="6758522" y="1446935"/>
            <a:ext cx="88704" cy="291286"/>
          </a:xfrm>
          <a:custGeom>
            <a:avLst/>
            <a:gdLst>
              <a:gd name="T0" fmla="*/ 1 w 74"/>
              <a:gd name="T1" fmla="*/ 243 h 243"/>
              <a:gd name="T2" fmla="*/ 3 w 74"/>
              <a:gd name="T3" fmla="*/ 217 h 243"/>
              <a:gd name="T4" fmla="*/ 5 w 74"/>
              <a:gd name="T5" fmla="*/ 193 h 243"/>
              <a:gd name="T6" fmla="*/ 7 w 74"/>
              <a:gd name="T7" fmla="*/ 170 h 243"/>
              <a:gd name="T8" fmla="*/ 10 w 74"/>
              <a:gd name="T9" fmla="*/ 149 h 243"/>
              <a:gd name="T10" fmla="*/ 11 w 74"/>
              <a:gd name="T11" fmla="*/ 128 h 243"/>
              <a:gd name="T12" fmla="*/ 12 w 74"/>
              <a:gd name="T13" fmla="*/ 110 h 243"/>
              <a:gd name="T14" fmla="*/ 13 w 74"/>
              <a:gd name="T15" fmla="*/ 94 h 243"/>
              <a:gd name="T16" fmla="*/ 13 w 74"/>
              <a:gd name="T17" fmla="*/ 80 h 243"/>
              <a:gd name="T18" fmla="*/ 14 w 74"/>
              <a:gd name="T19" fmla="*/ 66 h 243"/>
              <a:gd name="T20" fmla="*/ 14 w 74"/>
              <a:gd name="T21" fmla="*/ 54 h 243"/>
              <a:gd name="T22" fmla="*/ 14 w 74"/>
              <a:gd name="T23" fmla="*/ 44 h 243"/>
              <a:gd name="T24" fmla="*/ 13 w 74"/>
              <a:gd name="T25" fmla="*/ 36 h 243"/>
              <a:gd name="T26" fmla="*/ 12 w 74"/>
              <a:gd name="T27" fmla="*/ 28 h 243"/>
              <a:gd name="T28" fmla="*/ 11 w 74"/>
              <a:gd name="T29" fmla="*/ 22 h 243"/>
              <a:gd name="T30" fmla="*/ 10 w 74"/>
              <a:gd name="T31" fmla="*/ 19 h 243"/>
              <a:gd name="T32" fmla="*/ 7 w 74"/>
              <a:gd name="T33" fmla="*/ 15 h 243"/>
              <a:gd name="T34" fmla="*/ 2 w 74"/>
              <a:gd name="T35" fmla="*/ 10 h 243"/>
              <a:gd name="T36" fmla="*/ 0 w 74"/>
              <a:gd name="T37" fmla="*/ 5 h 243"/>
              <a:gd name="T38" fmla="*/ 2 w 74"/>
              <a:gd name="T39" fmla="*/ 2 h 243"/>
              <a:gd name="T40" fmla="*/ 7 w 74"/>
              <a:gd name="T41" fmla="*/ 0 h 243"/>
              <a:gd name="T42" fmla="*/ 16 w 74"/>
              <a:gd name="T43" fmla="*/ 0 h 243"/>
              <a:gd name="T44" fmla="*/ 25 w 74"/>
              <a:gd name="T45" fmla="*/ 2 h 243"/>
              <a:gd name="T46" fmla="*/ 36 w 74"/>
              <a:gd name="T47" fmla="*/ 4 h 243"/>
              <a:gd name="T48" fmla="*/ 48 w 74"/>
              <a:gd name="T49" fmla="*/ 10 h 243"/>
              <a:gd name="T50" fmla="*/ 59 w 74"/>
              <a:gd name="T51" fmla="*/ 14 h 243"/>
              <a:gd name="T52" fmla="*/ 67 w 74"/>
              <a:gd name="T53" fmla="*/ 20 h 243"/>
              <a:gd name="T54" fmla="*/ 72 w 74"/>
              <a:gd name="T55" fmla="*/ 26 h 243"/>
              <a:gd name="T56" fmla="*/ 74 w 74"/>
              <a:gd name="T57" fmla="*/ 32 h 243"/>
              <a:gd name="T58" fmla="*/ 73 w 74"/>
              <a:gd name="T59" fmla="*/ 35 h 243"/>
              <a:gd name="T60" fmla="*/ 73 w 74"/>
              <a:gd name="T61" fmla="*/ 39 h 243"/>
              <a:gd name="T62" fmla="*/ 72 w 74"/>
              <a:gd name="T63" fmla="*/ 45 h 243"/>
              <a:gd name="T64" fmla="*/ 71 w 74"/>
              <a:gd name="T65" fmla="*/ 52 h 243"/>
              <a:gd name="T66" fmla="*/ 69 w 74"/>
              <a:gd name="T67" fmla="*/ 59 h 243"/>
              <a:gd name="T68" fmla="*/ 67 w 74"/>
              <a:gd name="T69" fmla="*/ 70 h 243"/>
              <a:gd name="T70" fmla="*/ 65 w 74"/>
              <a:gd name="T71" fmla="*/ 80 h 243"/>
              <a:gd name="T72" fmla="*/ 63 w 74"/>
              <a:gd name="T73" fmla="*/ 92 h 243"/>
              <a:gd name="T74" fmla="*/ 60 w 74"/>
              <a:gd name="T75" fmla="*/ 107 h 243"/>
              <a:gd name="T76" fmla="*/ 57 w 74"/>
              <a:gd name="T77" fmla="*/ 121 h 243"/>
              <a:gd name="T78" fmla="*/ 54 w 74"/>
              <a:gd name="T79" fmla="*/ 138 h 243"/>
              <a:gd name="T80" fmla="*/ 50 w 74"/>
              <a:gd name="T81" fmla="*/ 156 h 243"/>
              <a:gd name="T82" fmla="*/ 46 w 74"/>
              <a:gd name="T83" fmla="*/ 176 h 243"/>
              <a:gd name="T84" fmla="*/ 42 w 74"/>
              <a:gd name="T85" fmla="*/ 197 h 243"/>
              <a:gd name="T86" fmla="*/ 38 w 74"/>
              <a:gd name="T87" fmla="*/ 220 h 243"/>
              <a:gd name="T88" fmla="*/ 33 w 74"/>
              <a:gd name="T89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4" h="243">
                <a:moveTo>
                  <a:pt x="33" y="243"/>
                </a:moveTo>
                <a:lnTo>
                  <a:pt x="1" y="243"/>
                </a:lnTo>
                <a:lnTo>
                  <a:pt x="2" y="230"/>
                </a:lnTo>
                <a:lnTo>
                  <a:pt x="3" y="217"/>
                </a:lnTo>
                <a:lnTo>
                  <a:pt x="4" y="205"/>
                </a:lnTo>
                <a:lnTo>
                  <a:pt x="5" y="193"/>
                </a:lnTo>
                <a:lnTo>
                  <a:pt x="6" y="181"/>
                </a:lnTo>
                <a:lnTo>
                  <a:pt x="7" y="170"/>
                </a:lnTo>
                <a:lnTo>
                  <a:pt x="9" y="159"/>
                </a:lnTo>
                <a:lnTo>
                  <a:pt x="10" y="149"/>
                </a:lnTo>
                <a:lnTo>
                  <a:pt x="10" y="138"/>
                </a:lnTo>
                <a:lnTo>
                  <a:pt x="11" y="128"/>
                </a:lnTo>
                <a:lnTo>
                  <a:pt x="11" y="119"/>
                </a:lnTo>
                <a:lnTo>
                  <a:pt x="12" y="110"/>
                </a:lnTo>
                <a:lnTo>
                  <a:pt x="12" y="102"/>
                </a:lnTo>
                <a:lnTo>
                  <a:pt x="13" y="94"/>
                </a:lnTo>
                <a:lnTo>
                  <a:pt x="13" y="86"/>
                </a:lnTo>
                <a:lnTo>
                  <a:pt x="13" y="80"/>
                </a:lnTo>
                <a:lnTo>
                  <a:pt x="14" y="73"/>
                </a:lnTo>
                <a:lnTo>
                  <a:pt x="14" y="66"/>
                </a:lnTo>
                <a:lnTo>
                  <a:pt x="14" y="59"/>
                </a:lnTo>
                <a:lnTo>
                  <a:pt x="14" y="54"/>
                </a:lnTo>
                <a:lnTo>
                  <a:pt x="14" y="49"/>
                </a:lnTo>
                <a:lnTo>
                  <a:pt x="14" y="44"/>
                </a:lnTo>
                <a:lnTo>
                  <a:pt x="13" y="39"/>
                </a:lnTo>
                <a:lnTo>
                  <a:pt x="13" y="36"/>
                </a:lnTo>
                <a:lnTo>
                  <a:pt x="13" y="31"/>
                </a:lnTo>
                <a:lnTo>
                  <a:pt x="12" y="28"/>
                </a:lnTo>
                <a:lnTo>
                  <a:pt x="12" y="26"/>
                </a:lnTo>
                <a:lnTo>
                  <a:pt x="11" y="22"/>
                </a:lnTo>
                <a:lnTo>
                  <a:pt x="11" y="20"/>
                </a:lnTo>
                <a:lnTo>
                  <a:pt x="10" y="19"/>
                </a:lnTo>
                <a:lnTo>
                  <a:pt x="9" y="17"/>
                </a:lnTo>
                <a:lnTo>
                  <a:pt x="7" y="15"/>
                </a:lnTo>
                <a:lnTo>
                  <a:pt x="4" y="12"/>
                </a:lnTo>
                <a:lnTo>
                  <a:pt x="2" y="10"/>
                </a:lnTo>
                <a:lnTo>
                  <a:pt x="1" y="6"/>
                </a:lnTo>
                <a:lnTo>
                  <a:pt x="0" y="5"/>
                </a:lnTo>
                <a:lnTo>
                  <a:pt x="0" y="3"/>
                </a:lnTo>
                <a:lnTo>
                  <a:pt x="2" y="2"/>
                </a:lnTo>
                <a:lnTo>
                  <a:pt x="4" y="1"/>
                </a:ln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21" y="1"/>
                </a:lnTo>
                <a:lnTo>
                  <a:pt x="25" y="2"/>
                </a:lnTo>
                <a:lnTo>
                  <a:pt x="30" y="3"/>
                </a:lnTo>
                <a:lnTo>
                  <a:pt x="36" y="4"/>
                </a:lnTo>
                <a:lnTo>
                  <a:pt x="41" y="6"/>
                </a:lnTo>
                <a:lnTo>
                  <a:pt x="48" y="10"/>
                </a:lnTo>
                <a:lnTo>
                  <a:pt x="54" y="12"/>
                </a:lnTo>
                <a:lnTo>
                  <a:pt x="59" y="14"/>
                </a:lnTo>
                <a:lnTo>
                  <a:pt x="64" y="17"/>
                </a:lnTo>
                <a:lnTo>
                  <a:pt x="67" y="20"/>
                </a:lnTo>
                <a:lnTo>
                  <a:pt x="71" y="22"/>
                </a:lnTo>
                <a:lnTo>
                  <a:pt x="72" y="26"/>
                </a:lnTo>
                <a:lnTo>
                  <a:pt x="73" y="29"/>
                </a:lnTo>
                <a:lnTo>
                  <a:pt x="74" y="32"/>
                </a:lnTo>
                <a:lnTo>
                  <a:pt x="73" y="33"/>
                </a:lnTo>
                <a:lnTo>
                  <a:pt x="73" y="35"/>
                </a:lnTo>
                <a:lnTo>
                  <a:pt x="73" y="37"/>
                </a:lnTo>
                <a:lnTo>
                  <a:pt x="73" y="39"/>
                </a:lnTo>
                <a:lnTo>
                  <a:pt x="73" y="41"/>
                </a:lnTo>
                <a:lnTo>
                  <a:pt x="72" y="45"/>
                </a:lnTo>
                <a:lnTo>
                  <a:pt x="72" y="48"/>
                </a:lnTo>
                <a:lnTo>
                  <a:pt x="71" y="52"/>
                </a:lnTo>
                <a:lnTo>
                  <a:pt x="69" y="55"/>
                </a:lnTo>
                <a:lnTo>
                  <a:pt x="69" y="59"/>
                </a:lnTo>
                <a:lnTo>
                  <a:pt x="68" y="64"/>
                </a:lnTo>
                <a:lnTo>
                  <a:pt x="67" y="70"/>
                </a:lnTo>
                <a:lnTo>
                  <a:pt x="66" y="74"/>
                </a:lnTo>
                <a:lnTo>
                  <a:pt x="65" y="80"/>
                </a:lnTo>
                <a:lnTo>
                  <a:pt x="64" y="86"/>
                </a:lnTo>
                <a:lnTo>
                  <a:pt x="63" y="92"/>
                </a:lnTo>
                <a:lnTo>
                  <a:pt x="62" y="99"/>
                </a:lnTo>
                <a:lnTo>
                  <a:pt x="60" y="107"/>
                </a:lnTo>
                <a:lnTo>
                  <a:pt x="58" y="114"/>
                </a:lnTo>
                <a:lnTo>
                  <a:pt x="57" y="121"/>
                </a:lnTo>
                <a:lnTo>
                  <a:pt x="55" y="130"/>
                </a:lnTo>
                <a:lnTo>
                  <a:pt x="54" y="138"/>
                </a:lnTo>
                <a:lnTo>
                  <a:pt x="51" y="147"/>
                </a:lnTo>
                <a:lnTo>
                  <a:pt x="50" y="156"/>
                </a:lnTo>
                <a:lnTo>
                  <a:pt x="48" y="167"/>
                </a:lnTo>
                <a:lnTo>
                  <a:pt x="46" y="176"/>
                </a:lnTo>
                <a:lnTo>
                  <a:pt x="45" y="187"/>
                </a:lnTo>
                <a:lnTo>
                  <a:pt x="42" y="197"/>
                </a:lnTo>
                <a:lnTo>
                  <a:pt x="40" y="208"/>
                </a:lnTo>
                <a:lnTo>
                  <a:pt x="38" y="220"/>
                </a:lnTo>
                <a:lnTo>
                  <a:pt x="36" y="231"/>
                </a:lnTo>
                <a:lnTo>
                  <a:pt x="33" y="243"/>
                </a:lnTo>
                <a:lnTo>
                  <a:pt x="33" y="243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58"/>
          <p:cNvSpPr>
            <a:spLocks/>
          </p:cNvSpPr>
          <p:nvPr/>
        </p:nvSpPr>
        <p:spPr bwMode="auto">
          <a:xfrm>
            <a:off x="6376133" y="1674690"/>
            <a:ext cx="680865" cy="127063"/>
          </a:xfrm>
          <a:custGeom>
            <a:avLst/>
            <a:gdLst>
              <a:gd name="T0" fmla="*/ 331 w 568"/>
              <a:gd name="T1" fmla="*/ 32 h 106"/>
              <a:gd name="T2" fmla="*/ 362 w 568"/>
              <a:gd name="T3" fmla="*/ 26 h 106"/>
              <a:gd name="T4" fmla="*/ 391 w 568"/>
              <a:gd name="T5" fmla="*/ 21 h 106"/>
              <a:gd name="T6" fmla="*/ 415 w 568"/>
              <a:gd name="T7" fmla="*/ 16 h 106"/>
              <a:gd name="T8" fmla="*/ 438 w 568"/>
              <a:gd name="T9" fmla="*/ 12 h 106"/>
              <a:gd name="T10" fmla="*/ 457 w 568"/>
              <a:gd name="T11" fmla="*/ 8 h 106"/>
              <a:gd name="T12" fmla="*/ 473 w 568"/>
              <a:gd name="T13" fmla="*/ 5 h 106"/>
              <a:gd name="T14" fmla="*/ 486 w 568"/>
              <a:gd name="T15" fmla="*/ 3 h 106"/>
              <a:gd name="T16" fmla="*/ 497 w 568"/>
              <a:gd name="T17" fmla="*/ 1 h 106"/>
              <a:gd name="T18" fmla="*/ 505 w 568"/>
              <a:gd name="T19" fmla="*/ 0 h 106"/>
              <a:gd name="T20" fmla="*/ 509 w 568"/>
              <a:gd name="T21" fmla="*/ 0 h 106"/>
              <a:gd name="T22" fmla="*/ 526 w 568"/>
              <a:gd name="T23" fmla="*/ 1 h 106"/>
              <a:gd name="T24" fmla="*/ 545 w 568"/>
              <a:gd name="T25" fmla="*/ 7 h 106"/>
              <a:gd name="T26" fmla="*/ 556 w 568"/>
              <a:gd name="T27" fmla="*/ 14 h 106"/>
              <a:gd name="T28" fmla="*/ 563 w 568"/>
              <a:gd name="T29" fmla="*/ 22 h 106"/>
              <a:gd name="T30" fmla="*/ 568 w 568"/>
              <a:gd name="T31" fmla="*/ 27 h 106"/>
              <a:gd name="T32" fmla="*/ 568 w 568"/>
              <a:gd name="T33" fmla="*/ 32 h 106"/>
              <a:gd name="T34" fmla="*/ 564 w 568"/>
              <a:gd name="T35" fmla="*/ 35 h 106"/>
              <a:gd name="T36" fmla="*/ 558 w 568"/>
              <a:gd name="T37" fmla="*/ 39 h 106"/>
              <a:gd name="T38" fmla="*/ 546 w 568"/>
              <a:gd name="T39" fmla="*/ 42 h 106"/>
              <a:gd name="T40" fmla="*/ 523 w 568"/>
              <a:gd name="T41" fmla="*/ 48 h 106"/>
              <a:gd name="T42" fmla="*/ 500 w 568"/>
              <a:gd name="T43" fmla="*/ 52 h 106"/>
              <a:gd name="T44" fmla="*/ 480 w 568"/>
              <a:gd name="T45" fmla="*/ 53 h 106"/>
              <a:gd name="T46" fmla="*/ 473 w 568"/>
              <a:gd name="T47" fmla="*/ 53 h 106"/>
              <a:gd name="T48" fmla="*/ 464 w 568"/>
              <a:gd name="T49" fmla="*/ 54 h 106"/>
              <a:gd name="T50" fmla="*/ 452 w 568"/>
              <a:gd name="T51" fmla="*/ 56 h 106"/>
              <a:gd name="T52" fmla="*/ 437 w 568"/>
              <a:gd name="T53" fmla="*/ 57 h 106"/>
              <a:gd name="T54" fmla="*/ 420 w 568"/>
              <a:gd name="T55" fmla="*/ 59 h 106"/>
              <a:gd name="T56" fmla="*/ 400 w 568"/>
              <a:gd name="T57" fmla="*/ 62 h 106"/>
              <a:gd name="T58" fmla="*/ 376 w 568"/>
              <a:gd name="T59" fmla="*/ 65 h 106"/>
              <a:gd name="T60" fmla="*/ 350 w 568"/>
              <a:gd name="T61" fmla="*/ 68 h 106"/>
              <a:gd name="T62" fmla="*/ 321 w 568"/>
              <a:gd name="T63" fmla="*/ 72 h 106"/>
              <a:gd name="T64" fmla="*/ 288 w 568"/>
              <a:gd name="T65" fmla="*/ 77 h 106"/>
              <a:gd name="T66" fmla="*/ 242 w 568"/>
              <a:gd name="T67" fmla="*/ 83 h 106"/>
              <a:gd name="T68" fmla="*/ 176 w 568"/>
              <a:gd name="T69" fmla="*/ 92 h 106"/>
              <a:gd name="T70" fmla="*/ 120 w 568"/>
              <a:gd name="T71" fmla="*/ 98 h 106"/>
              <a:gd name="T72" fmla="*/ 72 w 568"/>
              <a:gd name="T73" fmla="*/ 103 h 106"/>
              <a:gd name="T74" fmla="*/ 31 w 568"/>
              <a:gd name="T75" fmla="*/ 105 h 106"/>
              <a:gd name="T76" fmla="*/ 0 w 568"/>
              <a:gd name="T77" fmla="*/ 106 h 106"/>
              <a:gd name="T78" fmla="*/ 13 w 568"/>
              <a:gd name="T79" fmla="*/ 79 h 106"/>
              <a:gd name="T80" fmla="*/ 51 w 568"/>
              <a:gd name="T81" fmla="*/ 78 h 106"/>
              <a:gd name="T82" fmla="*/ 84 w 568"/>
              <a:gd name="T83" fmla="*/ 75 h 106"/>
              <a:gd name="T84" fmla="*/ 99 w 568"/>
              <a:gd name="T85" fmla="*/ 72 h 106"/>
              <a:gd name="T86" fmla="*/ 108 w 568"/>
              <a:gd name="T87" fmla="*/ 71 h 106"/>
              <a:gd name="T88" fmla="*/ 120 w 568"/>
              <a:gd name="T89" fmla="*/ 69 h 106"/>
              <a:gd name="T90" fmla="*/ 134 w 568"/>
              <a:gd name="T91" fmla="*/ 67 h 106"/>
              <a:gd name="T92" fmla="*/ 152 w 568"/>
              <a:gd name="T93" fmla="*/ 65 h 106"/>
              <a:gd name="T94" fmla="*/ 171 w 568"/>
              <a:gd name="T95" fmla="*/ 61 h 106"/>
              <a:gd name="T96" fmla="*/ 193 w 568"/>
              <a:gd name="T97" fmla="*/ 58 h 106"/>
              <a:gd name="T98" fmla="*/ 218 w 568"/>
              <a:gd name="T99" fmla="*/ 53 h 106"/>
              <a:gd name="T100" fmla="*/ 246 w 568"/>
              <a:gd name="T101" fmla="*/ 49 h 106"/>
              <a:gd name="T102" fmla="*/ 308 w 568"/>
              <a:gd name="T103" fmla="*/ 3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8" h="106">
                <a:moveTo>
                  <a:pt x="308" y="36"/>
                </a:moveTo>
                <a:lnTo>
                  <a:pt x="320" y="34"/>
                </a:lnTo>
                <a:lnTo>
                  <a:pt x="331" y="32"/>
                </a:lnTo>
                <a:lnTo>
                  <a:pt x="342" y="30"/>
                </a:lnTo>
                <a:lnTo>
                  <a:pt x="352" y="28"/>
                </a:lnTo>
                <a:lnTo>
                  <a:pt x="362" y="26"/>
                </a:lnTo>
                <a:lnTo>
                  <a:pt x="372" y="24"/>
                </a:lnTo>
                <a:lnTo>
                  <a:pt x="382" y="23"/>
                </a:lnTo>
                <a:lnTo>
                  <a:pt x="391" y="21"/>
                </a:lnTo>
                <a:lnTo>
                  <a:pt x="400" y="19"/>
                </a:lnTo>
                <a:lnTo>
                  <a:pt x="408" y="17"/>
                </a:lnTo>
                <a:lnTo>
                  <a:pt x="415" y="16"/>
                </a:lnTo>
                <a:lnTo>
                  <a:pt x="423" y="15"/>
                </a:lnTo>
                <a:lnTo>
                  <a:pt x="431" y="13"/>
                </a:lnTo>
                <a:lnTo>
                  <a:pt x="438" y="12"/>
                </a:lnTo>
                <a:lnTo>
                  <a:pt x="445" y="10"/>
                </a:lnTo>
                <a:lnTo>
                  <a:pt x="450" y="9"/>
                </a:lnTo>
                <a:lnTo>
                  <a:pt x="457" y="8"/>
                </a:lnTo>
                <a:lnTo>
                  <a:pt x="463" y="7"/>
                </a:lnTo>
                <a:lnTo>
                  <a:pt x="468" y="6"/>
                </a:lnTo>
                <a:lnTo>
                  <a:pt x="473" y="5"/>
                </a:lnTo>
                <a:lnTo>
                  <a:pt x="477" y="5"/>
                </a:lnTo>
                <a:lnTo>
                  <a:pt x="482" y="4"/>
                </a:lnTo>
                <a:lnTo>
                  <a:pt x="486" y="3"/>
                </a:lnTo>
                <a:lnTo>
                  <a:pt x="490" y="3"/>
                </a:lnTo>
                <a:lnTo>
                  <a:pt x="493" y="1"/>
                </a:lnTo>
                <a:lnTo>
                  <a:pt x="497" y="1"/>
                </a:lnTo>
                <a:lnTo>
                  <a:pt x="500" y="0"/>
                </a:lnTo>
                <a:lnTo>
                  <a:pt x="502" y="0"/>
                </a:lnTo>
                <a:lnTo>
                  <a:pt x="505" y="0"/>
                </a:lnTo>
                <a:lnTo>
                  <a:pt x="506" y="0"/>
                </a:lnTo>
                <a:lnTo>
                  <a:pt x="508" y="0"/>
                </a:lnTo>
                <a:lnTo>
                  <a:pt x="509" y="0"/>
                </a:lnTo>
                <a:lnTo>
                  <a:pt x="512" y="0"/>
                </a:lnTo>
                <a:lnTo>
                  <a:pt x="517" y="0"/>
                </a:lnTo>
                <a:lnTo>
                  <a:pt x="526" y="1"/>
                </a:lnTo>
                <a:lnTo>
                  <a:pt x="535" y="4"/>
                </a:lnTo>
                <a:lnTo>
                  <a:pt x="541" y="5"/>
                </a:lnTo>
                <a:lnTo>
                  <a:pt x="545" y="7"/>
                </a:lnTo>
                <a:lnTo>
                  <a:pt x="550" y="9"/>
                </a:lnTo>
                <a:lnTo>
                  <a:pt x="553" y="12"/>
                </a:lnTo>
                <a:lnTo>
                  <a:pt x="556" y="14"/>
                </a:lnTo>
                <a:lnTo>
                  <a:pt x="559" y="16"/>
                </a:lnTo>
                <a:lnTo>
                  <a:pt x="562" y="19"/>
                </a:lnTo>
                <a:lnTo>
                  <a:pt x="563" y="22"/>
                </a:lnTo>
                <a:lnTo>
                  <a:pt x="565" y="24"/>
                </a:lnTo>
                <a:lnTo>
                  <a:pt x="568" y="26"/>
                </a:lnTo>
                <a:lnTo>
                  <a:pt x="568" y="27"/>
                </a:lnTo>
                <a:lnTo>
                  <a:pt x="568" y="28"/>
                </a:lnTo>
                <a:lnTo>
                  <a:pt x="568" y="31"/>
                </a:lnTo>
                <a:lnTo>
                  <a:pt x="568" y="32"/>
                </a:lnTo>
                <a:lnTo>
                  <a:pt x="567" y="33"/>
                </a:lnTo>
                <a:lnTo>
                  <a:pt x="565" y="34"/>
                </a:lnTo>
                <a:lnTo>
                  <a:pt x="564" y="35"/>
                </a:lnTo>
                <a:lnTo>
                  <a:pt x="562" y="36"/>
                </a:lnTo>
                <a:lnTo>
                  <a:pt x="560" y="38"/>
                </a:lnTo>
                <a:lnTo>
                  <a:pt x="558" y="39"/>
                </a:lnTo>
                <a:lnTo>
                  <a:pt x="555" y="39"/>
                </a:lnTo>
                <a:lnTo>
                  <a:pt x="552" y="40"/>
                </a:lnTo>
                <a:lnTo>
                  <a:pt x="546" y="42"/>
                </a:lnTo>
                <a:lnTo>
                  <a:pt x="538" y="43"/>
                </a:lnTo>
                <a:lnTo>
                  <a:pt x="530" y="45"/>
                </a:lnTo>
                <a:lnTo>
                  <a:pt x="523" y="48"/>
                </a:lnTo>
                <a:lnTo>
                  <a:pt x="515" y="49"/>
                </a:lnTo>
                <a:lnTo>
                  <a:pt x="508" y="51"/>
                </a:lnTo>
                <a:lnTo>
                  <a:pt x="500" y="52"/>
                </a:lnTo>
                <a:lnTo>
                  <a:pt x="493" y="52"/>
                </a:lnTo>
                <a:lnTo>
                  <a:pt x="486" y="53"/>
                </a:lnTo>
                <a:lnTo>
                  <a:pt x="480" y="53"/>
                </a:lnTo>
                <a:lnTo>
                  <a:pt x="477" y="53"/>
                </a:lnTo>
                <a:lnTo>
                  <a:pt x="475" y="53"/>
                </a:lnTo>
                <a:lnTo>
                  <a:pt x="473" y="53"/>
                </a:lnTo>
                <a:lnTo>
                  <a:pt x="471" y="53"/>
                </a:lnTo>
                <a:lnTo>
                  <a:pt x="467" y="53"/>
                </a:lnTo>
                <a:lnTo>
                  <a:pt x="464" y="54"/>
                </a:lnTo>
                <a:lnTo>
                  <a:pt x="461" y="54"/>
                </a:lnTo>
                <a:lnTo>
                  <a:pt x="456" y="54"/>
                </a:lnTo>
                <a:lnTo>
                  <a:pt x="452" y="56"/>
                </a:lnTo>
                <a:lnTo>
                  <a:pt x="447" y="56"/>
                </a:lnTo>
                <a:lnTo>
                  <a:pt x="443" y="57"/>
                </a:lnTo>
                <a:lnTo>
                  <a:pt x="437" y="57"/>
                </a:lnTo>
                <a:lnTo>
                  <a:pt x="431" y="58"/>
                </a:lnTo>
                <a:lnTo>
                  <a:pt x="426" y="59"/>
                </a:lnTo>
                <a:lnTo>
                  <a:pt x="420" y="59"/>
                </a:lnTo>
                <a:lnTo>
                  <a:pt x="413" y="60"/>
                </a:lnTo>
                <a:lnTo>
                  <a:pt x="406" y="61"/>
                </a:lnTo>
                <a:lnTo>
                  <a:pt x="400" y="62"/>
                </a:lnTo>
                <a:lnTo>
                  <a:pt x="392" y="63"/>
                </a:lnTo>
                <a:lnTo>
                  <a:pt x="384" y="63"/>
                </a:lnTo>
                <a:lnTo>
                  <a:pt x="376" y="65"/>
                </a:lnTo>
                <a:lnTo>
                  <a:pt x="367" y="66"/>
                </a:lnTo>
                <a:lnTo>
                  <a:pt x="359" y="67"/>
                </a:lnTo>
                <a:lnTo>
                  <a:pt x="350" y="68"/>
                </a:lnTo>
                <a:lnTo>
                  <a:pt x="340" y="70"/>
                </a:lnTo>
                <a:lnTo>
                  <a:pt x="331" y="71"/>
                </a:lnTo>
                <a:lnTo>
                  <a:pt x="321" y="72"/>
                </a:lnTo>
                <a:lnTo>
                  <a:pt x="310" y="74"/>
                </a:lnTo>
                <a:lnTo>
                  <a:pt x="299" y="75"/>
                </a:lnTo>
                <a:lnTo>
                  <a:pt x="288" y="77"/>
                </a:lnTo>
                <a:lnTo>
                  <a:pt x="277" y="78"/>
                </a:lnTo>
                <a:lnTo>
                  <a:pt x="266" y="80"/>
                </a:lnTo>
                <a:lnTo>
                  <a:pt x="242" y="83"/>
                </a:lnTo>
                <a:lnTo>
                  <a:pt x="219" y="86"/>
                </a:lnTo>
                <a:lnTo>
                  <a:pt x="198" y="88"/>
                </a:lnTo>
                <a:lnTo>
                  <a:pt x="176" y="92"/>
                </a:lnTo>
                <a:lnTo>
                  <a:pt x="157" y="94"/>
                </a:lnTo>
                <a:lnTo>
                  <a:pt x="138" y="96"/>
                </a:lnTo>
                <a:lnTo>
                  <a:pt x="120" y="98"/>
                </a:lnTo>
                <a:lnTo>
                  <a:pt x="103" y="100"/>
                </a:lnTo>
                <a:lnTo>
                  <a:pt x="87" y="102"/>
                </a:lnTo>
                <a:lnTo>
                  <a:pt x="72" y="103"/>
                </a:lnTo>
                <a:lnTo>
                  <a:pt x="57" y="104"/>
                </a:lnTo>
                <a:lnTo>
                  <a:pt x="45" y="105"/>
                </a:lnTo>
                <a:lnTo>
                  <a:pt x="31" y="105"/>
                </a:lnTo>
                <a:lnTo>
                  <a:pt x="20" y="106"/>
                </a:lnTo>
                <a:lnTo>
                  <a:pt x="9" y="106"/>
                </a:lnTo>
                <a:lnTo>
                  <a:pt x="0" y="106"/>
                </a:lnTo>
                <a:lnTo>
                  <a:pt x="0" y="93"/>
                </a:lnTo>
                <a:lnTo>
                  <a:pt x="0" y="80"/>
                </a:lnTo>
                <a:lnTo>
                  <a:pt x="13" y="79"/>
                </a:lnTo>
                <a:lnTo>
                  <a:pt x="27" y="79"/>
                </a:lnTo>
                <a:lnTo>
                  <a:pt x="40" y="78"/>
                </a:lnTo>
                <a:lnTo>
                  <a:pt x="51" y="78"/>
                </a:lnTo>
                <a:lnTo>
                  <a:pt x="63" y="77"/>
                </a:lnTo>
                <a:lnTo>
                  <a:pt x="74" y="76"/>
                </a:lnTo>
                <a:lnTo>
                  <a:pt x="84" y="75"/>
                </a:lnTo>
                <a:lnTo>
                  <a:pt x="94" y="74"/>
                </a:lnTo>
                <a:lnTo>
                  <a:pt x="95" y="72"/>
                </a:lnTo>
                <a:lnTo>
                  <a:pt x="99" y="72"/>
                </a:lnTo>
                <a:lnTo>
                  <a:pt x="101" y="72"/>
                </a:lnTo>
                <a:lnTo>
                  <a:pt x="104" y="71"/>
                </a:lnTo>
                <a:lnTo>
                  <a:pt x="108" y="71"/>
                </a:lnTo>
                <a:lnTo>
                  <a:pt x="111" y="70"/>
                </a:lnTo>
                <a:lnTo>
                  <a:pt x="116" y="70"/>
                </a:lnTo>
                <a:lnTo>
                  <a:pt x="120" y="69"/>
                </a:lnTo>
                <a:lnTo>
                  <a:pt x="125" y="69"/>
                </a:lnTo>
                <a:lnTo>
                  <a:pt x="129" y="68"/>
                </a:lnTo>
                <a:lnTo>
                  <a:pt x="134" y="67"/>
                </a:lnTo>
                <a:lnTo>
                  <a:pt x="139" y="67"/>
                </a:lnTo>
                <a:lnTo>
                  <a:pt x="145" y="66"/>
                </a:lnTo>
                <a:lnTo>
                  <a:pt x="152" y="65"/>
                </a:lnTo>
                <a:lnTo>
                  <a:pt x="157" y="63"/>
                </a:lnTo>
                <a:lnTo>
                  <a:pt x="164" y="62"/>
                </a:lnTo>
                <a:lnTo>
                  <a:pt x="171" y="61"/>
                </a:lnTo>
                <a:lnTo>
                  <a:pt x="179" y="60"/>
                </a:lnTo>
                <a:lnTo>
                  <a:pt x="186" y="59"/>
                </a:lnTo>
                <a:lnTo>
                  <a:pt x="193" y="58"/>
                </a:lnTo>
                <a:lnTo>
                  <a:pt x="201" y="57"/>
                </a:lnTo>
                <a:lnTo>
                  <a:pt x="210" y="54"/>
                </a:lnTo>
                <a:lnTo>
                  <a:pt x="218" y="53"/>
                </a:lnTo>
                <a:lnTo>
                  <a:pt x="227" y="52"/>
                </a:lnTo>
                <a:lnTo>
                  <a:pt x="236" y="50"/>
                </a:lnTo>
                <a:lnTo>
                  <a:pt x="246" y="49"/>
                </a:lnTo>
                <a:lnTo>
                  <a:pt x="266" y="44"/>
                </a:lnTo>
                <a:lnTo>
                  <a:pt x="287" y="41"/>
                </a:lnTo>
                <a:lnTo>
                  <a:pt x="308" y="36"/>
                </a:lnTo>
                <a:lnTo>
                  <a:pt x="308" y="36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59"/>
          <p:cNvSpPr>
            <a:spLocks/>
          </p:cNvSpPr>
          <p:nvPr/>
        </p:nvSpPr>
        <p:spPr bwMode="auto">
          <a:xfrm>
            <a:off x="6482819" y="1770586"/>
            <a:ext cx="258920" cy="405163"/>
          </a:xfrm>
          <a:custGeom>
            <a:avLst/>
            <a:gdLst>
              <a:gd name="T0" fmla="*/ 130 w 216"/>
              <a:gd name="T1" fmla="*/ 262 h 338"/>
              <a:gd name="T2" fmla="*/ 109 w 216"/>
              <a:gd name="T3" fmla="*/ 277 h 338"/>
              <a:gd name="T4" fmla="*/ 91 w 216"/>
              <a:gd name="T5" fmla="*/ 290 h 338"/>
              <a:gd name="T6" fmla="*/ 77 w 216"/>
              <a:gd name="T7" fmla="*/ 303 h 338"/>
              <a:gd name="T8" fmla="*/ 67 w 216"/>
              <a:gd name="T9" fmla="*/ 312 h 338"/>
              <a:gd name="T10" fmla="*/ 59 w 216"/>
              <a:gd name="T11" fmla="*/ 322 h 338"/>
              <a:gd name="T12" fmla="*/ 49 w 216"/>
              <a:gd name="T13" fmla="*/ 333 h 338"/>
              <a:gd name="T14" fmla="*/ 42 w 216"/>
              <a:gd name="T15" fmla="*/ 338 h 338"/>
              <a:gd name="T16" fmla="*/ 36 w 216"/>
              <a:gd name="T17" fmla="*/ 337 h 338"/>
              <a:gd name="T18" fmla="*/ 27 w 216"/>
              <a:gd name="T19" fmla="*/ 330 h 338"/>
              <a:gd name="T20" fmla="*/ 15 w 216"/>
              <a:gd name="T21" fmla="*/ 317 h 338"/>
              <a:gd name="T22" fmla="*/ 5 w 216"/>
              <a:gd name="T23" fmla="*/ 302 h 338"/>
              <a:gd name="T24" fmla="*/ 1 w 216"/>
              <a:gd name="T25" fmla="*/ 290 h 338"/>
              <a:gd name="T26" fmla="*/ 2 w 216"/>
              <a:gd name="T27" fmla="*/ 280 h 338"/>
              <a:gd name="T28" fmla="*/ 6 w 216"/>
              <a:gd name="T29" fmla="*/ 269 h 338"/>
              <a:gd name="T30" fmla="*/ 15 w 216"/>
              <a:gd name="T31" fmla="*/ 253 h 338"/>
              <a:gd name="T32" fmla="*/ 21 w 216"/>
              <a:gd name="T33" fmla="*/ 244 h 338"/>
              <a:gd name="T34" fmla="*/ 24 w 216"/>
              <a:gd name="T35" fmla="*/ 235 h 338"/>
              <a:gd name="T36" fmla="*/ 27 w 216"/>
              <a:gd name="T37" fmla="*/ 224 h 338"/>
              <a:gd name="T38" fmla="*/ 29 w 216"/>
              <a:gd name="T39" fmla="*/ 208 h 338"/>
              <a:gd name="T40" fmla="*/ 31 w 216"/>
              <a:gd name="T41" fmla="*/ 190 h 338"/>
              <a:gd name="T42" fmla="*/ 33 w 216"/>
              <a:gd name="T43" fmla="*/ 169 h 338"/>
              <a:gd name="T44" fmla="*/ 35 w 216"/>
              <a:gd name="T45" fmla="*/ 144 h 338"/>
              <a:gd name="T46" fmla="*/ 36 w 216"/>
              <a:gd name="T47" fmla="*/ 115 h 338"/>
              <a:gd name="T48" fmla="*/ 37 w 216"/>
              <a:gd name="T49" fmla="*/ 84 h 338"/>
              <a:gd name="T50" fmla="*/ 37 w 216"/>
              <a:gd name="T51" fmla="*/ 49 h 338"/>
              <a:gd name="T52" fmla="*/ 38 w 216"/>
              <a:gd name="T53" fmla="*/ 11 h 338"/>
              <a:gd name="T54" fmla="*/ 85 w 216"/>
              <a:gd name="T55" fmla="*/ 6 h 338"/>
              <a:gd name="T56" fmla="*/ 84 w 216"/>
              <a:gd name="T57" fmla="*/ 25 h 338"/>
              <a:gd name="T58" fmla="*/ 84 w 216"/>
              <a:gd name="T59" fmla="*/ 48 h 338"/>
              <a:gd name="T60" fmla="*/ 84 w 216"/>
              <a:gd name="T61" fmla="*/ 74 h 338"/>
              <a:gd name="T62" fmla="*/ 83 w 216"/>
              <a:gd name="T63" fmla="*/ 103 h 338"/>
              <a:gd name="T64" fmla="*/ 81 w 216"/>
              <a:gd name="T65" fmla="*/ 137 h 338"/>
              <a:gd name="T66" fmla="*/ 80 w 216"/>
              <a:gd name="T67" fmla="*/ 170 h 338"/>
              <a:gd name="T68" fmla="*/ 78 w 216"/>
              <a:gd name="T69" fmla="*/ 194 h 338"/>
              <a:gd name="T70" fmla="*/ 78 w 216"/>
              <a:gd name="T71" fmla="*/ 214 h 338"/>
              <a:gd name="T72" fmla="*/ 80 w 216"/>
              <a:gd name="T73" fmla="*/ 226 h 338"/>
              <a:gd name="T74" fmla="*/ 81 w 216"/>
              <a:gd name="T75" fmla="*/ 233 h 338"/>
              <a:gd name="T76" fmla="*/ 83 w 216"/>
              <a:gd name="T77" fmla="*/ 235 h 338"/>
              <a:gd name="T78" fmla="*/ 90 w 216"/>
              <a:gd name="T79" fmla="*/ 234 h 338"/>
              <a:gd name="T80" fmla="*/ 101 w 216"/>
              <a:gd name="T81" fmla="*/ 232 h 338"/>
              <a:gd name="T82" fmla="*/ 116 w 216"/>
              <a:gd name="T83" fmla="*/ 227 h 338"/>
              <a:gd name="T84" fmla="*/ 135 w 216"/>
              <a:gd name="T85" fmla="*/ 219 h 338"/>
              <a:gd name="T86" fmla="*/ 157 w 216"/>
              <a:gd name="T87" fmla="*/ 211 h 338"/>
              <a:gd name="T88" fmla="*/ 177 w 216"/>
              <a:gd name="T89" fmla="*/ 203 h 338"/>
              <a:gd name="T90" fmla="*/ 192 w 216"/>
              <a:gd name="T91" fmla="*/ 198 h 338"/>
              <a:gd name="T92" fmla="*/ 205 w 216"/>
              <a:gd name="T93" fmla="*/ 194 h 338"/>
              <a:gd name="T94" fmla="*/ 211 w 216"/>
              <a:gd name="T95" fmla="*/ 193 h 338"/>
              <a:gd name="T96" fmla="*/ 216 w 216"/>
              <a:gd name="T97" fmla="*/ 194 h 338"/>
              <a:gd name="T98" fmla="*/ 215 w 216"/>
              <a:gd name="T99" fmla="*/ 199 h 338"/>
              <a:gd name="T100" fmla="*/ 208 w 216"/>
              <a:gd name="T101" fmla="*/ 207 h 338"/>
              <a:gd name="T102" fmla="*/ 196 w 216"/>
              <a:gd name="T103" fmla="*/ 217 h 338"/>
              <a:gd name="T104" fmla="*/ 178 w 216"/>
              <a:gd name="T105" fmla="*/ 229 h 338"/>
              <a:gd name="T106" fmla="*/ 155 w 216"/>
              <a:gd name="T107" fmla="*/ 245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6" h="338">
                <a:moveTo>
                  <a:pt x="147" y="251"/>
                </a:moveTo>
                <a:lnTo>
                  <a:pt x="138" y="257"/>
                </a:lnTo>
                <a:lnTo>
                  <a:pt x="130" y="262"/>
                </a:lnTo>
                <a:lnTo>
                  <a:pt x="122" y="267"/>
                </a:lnTo>
                <a:lnTo>
                  <a:pt x="116" y="272"/>
                </a:lnTo>
                <a:lnTo>
                  <a:pt x="109" y="277"/>
                </a:lnTo>
                <a:lnTo>
                  <a:pt x="102" y="281"/>
                </a:lnTo>
                <a:lnTo>
                  <a:pt x="97" y="286"/>
                </a:lnTo>
                <a:lnTo>
                  <a:pt x="91" y="290"/>
                </a:lnTo>
                <a:lnTo>
                  <a:pt x="86" y="295"/>
                </a:lnTo>
                <a:lnTo>
                  <a:pt x="82" y="298"/>
                </a:lnTo>
                <a:lnTo>
                  <a:pt x="77" y="303"/>
                </a:lnTo>
                <a:lnTo>
                  <a:pt x="74" y="306"/>
                </a:lnTo>
                <a:lnTo>
                  <a:pt x="71" y="310"/>
                </a:lnTo>
                <a:lnTo>
                  <a:pt x="67" y="312"/>
                </a:lnTo>
                <a:lnTo>
                  <a:pt x="65" y="315"/>
                </a:lnTo>
                <a:lnTo>
                  <a:pt x="63" y="317"/>
                </a:lnTo>
                <a:lnTo>
                  <a:pt x="59" y="322"/>
                </a:lnTo>
                <a:lnTo>
                  <a:pt x="56" y="326"/>
                </a:lnTo>
                <a:lnTo>
                  <a:pt x="53" y="330"/>
                </a:lnTo>
                <a:lnTo>
                  <a:pt x="49" y="333"/>
                </a:lnTo>
                <a:lnTo>
                  <a:pt x="47" y="335"/>
                </a:lnTo>
                <a:lnTo>
                  <a:pt x="45" y="337"/>
                </a:lnTo>
                <a:lnTo>
                  <a:pt x="42" y="338"/>
                </a:lnTo>
                <a:lnTo>
                  <a:pt x="41" y="338"/>
                </a:lnTo>
                <a:lnTo>
                  <a:pt x="38" y="338"/>
                </a:lnTo>
                <a:lnTo>
                  <a:pt x="36" y="337"/>
                </a:lnTo>
                <a:lnTo>
                  <a:pt x="32" y="335"/>
                </a:lnTo>
                <a:lnTo>
                  <a:pt x="30" y="333"/>
                </a:lnTo>
                <a:lnTo>
                  <a:pt x="27" y="330"/>
                </a:lnTo>
                <a:lnTo>
                  <a:pt x="23" y="326"/>
                </a:lnTo>
                <a:lnTo>
                  <a:pt x="20" y="322"/>
                </a:lnTo>
                <a:lnTo>
                  <a:pt x="15" y="317"/>
                </a:lnTo>
                <a:lnTo>
                  <a:pt x="12" y="312"/>
                </a:lnTo>
                <a:lnTo>
                  <a:pt x="9" y="306"/>
                </a:lnTo>
                <a:lnTo>
                  <a:pt x="5" y="302"/>
                </a:lnTo>
                <a:lnTo>
                  <a:pt x="3" y="297"/>
                </a:lnTo>
                <a:lnTo>
                  <a:pt x="1" y="294"/>
                </a:lnTo>
                <a:lnTo>
                  <a:pt x="1" y="290"/>
                </a:lnTo>
                <a:lnTo>
                  <a:pt x="0" y="287"/>
                </a:lnTo>
                <a:lnTo>
                  <a:pt x="1" y="285"/>
                </a:lnTo>
                <a:lnTo>
                  <a:pt x="2" y="280"/>
                </a:lnTo>
                <a:lnTo>
                  <a:pt x="2" y="277"/>
                </a:lnTo>
                <a:lnTo>
                  <a:pt x="4" y="272"/>
                </a:lnTo>
                <a:lnTo>
                  <a:pt x="6" y="269"/>
                </a:lnTo>
                <a:lnTo>
                  <a:pt x="9" y="263"/>
                </a:lnTo>
                <a:lnTo>
                  <a:pt x="12" y="259"/>
                </a:lnTo>
                <a:lnTo>
                  <a:pt x="15" y="253"/>
                </a:lnTo>
                <a:lnTo>
                  <a:pt x="20" y="247"/>
                </a:lnTo>
                <a:lnTo>
                  <a:pt x="20" y="245"/>
                </a:lnTo>
                <a:lnTo>
                  <a:pt x="21" y="244"/>
                </a:lnTo>
                <a:lnTo>
                  <a:pt x="22" y="241"/>
                </a:lnTo>
                <a:lnTo>
                  <a:pt x="23" y="238"/>
                </a:lnTo>
                <a:lnTo>
                  <a:pt x="24" y="235"/>
                </a:lnTo>
                <a:lnTo>
                  <a:pt x="25" y="232"/>
                </a:lnTo>
                <a:lnTo>
                  <a:pt x="25" y="228"/>
                </a:lnTo>
                <a:lnTo>
                  <a:pt x="27" y="224"/>
                </a:lnTo>
                <a:lnTo>
                  <a:pt x="28" y="219"/>
                </a:lnTo>
                <a:lnTo>
                  <a:pt x="28" y="214"/>
                </a:lnTo>
                <a:lnTo>
                  <a:pt x="29" y="208"/>
                </a:lnTo>
                <a:lnTo>
                  <a:pt x="30" y="202"/>
                </a:lnTo>
                <a:lnTo>
                  <a:pt x="30" y="197"/>
                </a:lnTo>
                <a:lnTo>
                  <a:pt x="31" y="190"/>
                </a:lnTo>
                <a:lnTo>
                  <a:pt x="32" y="183"/>
                </a:lnTo>
                <a:lnTo>
                  <a:pt x="32" y="176"/>
                </a:lnTo>
                <a:lnTo>
                  <a:pt x="33" y="169"/>
                </a:lnTo>
                <a:lnTo>
                  <a:pt x="33" y="161"/>
                </a:lnTo>
                <a:lnTo>
                  <a:pt x="35" y="153"/>
                </a:lnTo>
                <a:lnTo>
                  <a:pt x="35" y="144"/>
                </a:lnTo>
                <a:lnTo>
                  <a:pt x="35" y="135"/>
                </a:lnTo>
                <a:lnTo>
                  <a:pt x="36" y="126"/>
                </a:lnTo>
                <a:lnTo>
                  <a:pt x="36" y="115"/>
                </a:lnTo>
                <a:lnTo>
                  <a:pt x="36" y="105"/>
                </a:lnTo>
                <a:lnTo>
                  <a:pt x="37" y="95"/>
                </a:lnTo>
                <a:lnTo>
                  <a:pt x="37" y="84"/>
                </a:lnTo>
                <a:lnTo>
                  <a:pt x="37" y="73"/>
                </a:lnTo>
                <a:lnTo>
                  <a:pt x="37" y="61"/>
                </a:lnTo>
                <a:lnTo>
                  <a:pt x="37" y="49"/>
                </a:lnTo>
                <a:lnTo>
                  <a:pt x="37" y="36"/>
                </a:lnTo>
                <a:lnTo>
                  <a:pt x="38" y="23"/>
                </a:lnTo>
                <a:lnTo>
                  <a:pt x="38" y="11"/>
                </a:lnTo>
                <a:lnTo>
                  <a:pt x="62" y="5"/>
                </a:lnTo>
                <a:lnTo>
                  <a:pt x="85" y="0"/>
                </a:lnTo>
                <a:lnTo>
                  <a:pt x="85" y="6"/>
                </a:lnTo>
                <a:lnTo>
                  <a:pt x="85" y="12"/>
                </a:lnTo>
                <a:lnTo>
                  <a:pt x="84" y="18"/>
                </a:lnTo>
                <a:lnTo>
                  <a:pt x="84" y="25"/>
                </a:lnTo>
                <a:lnTo>
                  <a:pt x="84" y="32"/>
                </a:lnTo>
                <a:lnTo>
                  <a:pt x="84" y="40"/>
                </a:lnTo>
                <a:lnTo>
                  <a:pt x="84" y="48"/>
                </a:lnTo>
                <a:lnTo>
                  <a:pt x="84" y="56"/>
                </a:lnTo>
                <a:lnTo>
                  <a:pt x="84" y="65"/>
                </a:lnTo>
                <a:lnTo>
                  <a:pt x="84" y="74"/>
                </a:lnTo>
                <a:lnTo>
                  <a:pt x="83" y="83"/>
                </a:lnTo>
                <a:lnTo>
                  <a:pt x="83" y="93"/>
                </a:lnTo>
                <a:lnTo>
                  <a:pt x="83" y="103"/>
                </a:lnTo>
                <a:lnTo>
                  <a:pt x="82" y="114"/>
                </a:lnTo>
                <a:lnTo>
                  <a:pt x="82" y="126"/>
                </a:lnTo>
                <a:lnTo>
                  <a:pt x="81" y="137"/>
                </a:lnTo>
                <a:lnTo>
                  <a:pt x="81" y="148"/>
                </a:lnTo>
                <a:lnTo>
                  <a:pt x="80" y="159"/>
                </a:lnTo>
                <a:lnTo>
                  <a:pt x="80" y="170"/>
                </a:lnTo>
                <a:lnTo>
                  <a:pt x="80" y="179"/>
                </a:lnTo>
                <a:lnTo>
                  <a:pt x="78" y="187"/>
                </a:lnTo>
                <a:lnTo>
                  <a:pt x="78" y="194"/>
                </a:lnTo>
                <a:lnTo>
                  <a:pt x="78" y="202"/>
                </a:lnTo>
                <a:lnTo>
                  <a:pt x="78" y="208"/>
                </a:lnTo>
                <a:lnTo>
                  <a:pt x="78" y="214"/>
                </a:lnTo>
                <a:lnTo>
                  <a:pt x="78" y="218"/>
                </a:lnTo>
                <a:lnTo>
                  <a:pt x="78" y="223"/>
                </a:lnTo>
                <a:lnTo>
                  <a:pt x="80" y="226"/>
                </a:lnTo>
                <a:lnTo>
                  <a:pt x="80" y="229"/>
                </a:lnTo>
                <a:lnTo>
                  <a:pt x="80" y="232"/>
                </a:lnTo>
                <a:lnTo>
                  <a:pt x="81" y="233"/>
                </a:lnTo>
                <a:lnTo>
                  <a:pt x="81" y="234"/>
                </a:lnTo>
                <a:lnTo>
                  <a:pt x="82" y="235"/>
                </a:lnTo>
                <a:lnTo>
                  <a:pt x="83" y="235"/>
                </a:lnTo>
                <a:lnTo>
                  <a:pt x="85" y="235"/>
                </a:lnTo>
                <a:lnTo>
                  <a:pt x="87" y="235"/>
                </a:lnTo>
                <a:lnTo>
                  <a:pt x="90" y="234"/>
                </a:lnTo>
                <a:lnTo>
                  <a:pt x="93" y="234"/>
                </a:lnTo>
                <a:lnTo>
                  <a:pt x="97" y="233"/>
                </a:lnTo>
                <a:lnTo>
                  <a:pt x="101" y="232"/>
                </a:lnTo>
                <a:lnTo>
                  <a:pt x="106" y="231"/>
                </a:lnTo>
                <a:lnTo>
                  <a:pt x="110" y="228"/>
                </a:lnTo>
                <a:lnTo>
                  <a:pt x="116" y="227"/>
                </a:lnTo>
                <a:lnTo>
                  <a:pt x="121" y="225"/>
                </a:lnTo>
                <a:lnTo>
                  <a:pt x="128" y="223"/>
                </a:lnTo>
                <a:lnTo>
                  <a:pt x="135" y="219"/>
                </a:lnTo>
                <a:lnTo>
                  <a:pt x="143" y="217"/>
                </a:lnTo>
                <a:lnTo>
                  <a:pt x="151" y="214"/>
                </a:lnTo>
                <a:lnTo>
                  <a:pt x="157" y="211"/>
                </a:lnTo>
                <a:lnTo>
                  <a:pt x="164" y="208"/>
                </a:lnTo>
                <a:lnTo>
                  <a:pt x="171" y="206"/>
                </a:lnTo>
                <a:lnTo>
                  <a:pt x="177" y="203"/>
                </a:lnTo>
                <a:lnTo>
                  <a:pt x="182" y="201"/>
                </a:lnTo>
                <a:lnTo>
                  <a:pt x="188" y="199"/>
                </a:lnTo>
                <a:lnTo>
                  <a:pt x="192" y="198"/>
                </a:lnTo>
                <a:lnTo>
                  <a:pt x="197" y="197"/>
                </a:lnTo>
                <a:lnTo>
                  <a:pt x="200" y="196"/>
                </a:lnTo>
                <a:lnTo>
                  <a:pt x="205" y="194"/>
                </a:lnTo>
                <a:lnTo>
                  <a:pt x="207" y="193"/>
                </a:lnTo>
                <a:lnTo>
                  <a:pt x="210" y="193"/>
                </a:lnTo>
                <a:lnTo>
                  <a:pt x="211" y="193"/>
                </a:lnTo>
                <a:lnTo>
                  <a:pt x="214" y="193"/>
                </a:lnTo>
                <a:lnTo>
                  <a:pt x="215" y="193"/>
                </a:lnTo>
                <a:lnTo>
                  <a:pt x="216" y="194"/>
                </a:lnTo>
                <a:lnTo>
                  <a:pt x="216" y="196"/>
                </a:lnTo>
                <a:lnTo>
                  <a:pt x="216" y="197"/>
                </a:lnTo>
                <a:lnTo>
                  <a:pt x="215" y="199"/>
                </a:lnTo>
                <a:lnTo>
                  <a:pt x="214" y="201"/>
                </a:lnTo>
                <a:lnTo>
                  <a:pt x="210" y="203"/>
                </a:lnTo>
                <a:lnTo>
                  <a:pt x="208" y="207"/>
                </a:lnTo>
                <a:lnTo>
                  <a:pt x="205" y="210"/>
                </a:lnTo>
                <a:lnTo>
                  <a:pt x="200" y="214"/>
                </a:lnTo>
                <a:lnTo>
                  <a:pt x="196" y="217"/>
                </a:lnTo>
                <a:lnTo>
                  <a:pt x="190" y="222"/>
                </a:lnTo>
                <a:lnTo>
                  <a:pt x="184" y="225"/>
                </a:lnTo>
                <a:lnTo>
                  <a:pt x="178" y="229"/>
                </a:lnTo>
                <a:lnTo>
                  <a:pt x="171" y="235"/>
                </a:lnTo>
                <a:lnTo>
                  <a:pt x="163" y="240"/>
                </a:lnTo>
                <a:lnTo>
                  <a:pt x="155" y="245"/>
                </a:lnTo>
                <a:lnTo>
                  <a:pt x="147" y="251"/>
                </a:lnTo>
                <a:lnTo>
                  <a:pt x="147" y="251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60"/>
          <p:cNvSpPr>
            <a:spLocks/>
          </p:cNvSpPr>
          <p:nvPr/>
        </p:nvSpPr>
        <p:spPr bwMode="auto">
          <a:xfrm>
            <a:off x="6611080" y="1770586"/>
            <a:ext cx="641308" cy="322452"/>
          </a:xfrm>
          <a:custGeom>
            <a:avLst/>
            <a:gdLst>
              <a:gd name="T0" fmla="*/ 481 w 535"/>
              <a:gd name="T1" fmla="*/ 257 h 269"/>
              <a:gd name="T2" fmla="*/ 460 w 535"/>
              <a:gd name="T3" fmla="*/ 261 h 269"/>
              <a:gd name="T4" fmla="*/ 437 w 535"/>
              <a:gd name="T5" fmla="*/ 263 h 269"/>
              <a:gd name="T6" fmla="*/ 400 w 535"/>
              <a:gd name="T7" fmla="*/ 268 h 269"/>
              <a:gd name="T8" fmla="*/ 377 w 535"/>
              <a:gd name="T9" fmla="*/ 269 h 269"/>
              <a:gd name="T10" fmla="*/ 357 w 535"/>
              <a:gd name="T11" fmla="*/ 269 h 269"/>
              <a:gd name="T12" fmla="*/ 339 w 535"/>
              <a:gd name="T13" fmla="*/ 267 h 269"/>
              <a:gd name="T14" fmla="*/ 324 w 535"/>
              <a:gd name="T15" fmla="*/ 264 h 269"/>
              <a:gd name="T16" fmla="*/ 320 w 535"/>
              <a:gd name="T17" fmla="*/ 262 h 269"/>
              <a:gd name="T18" fmla="*/ 313 w 535"/>
              <a:gd name="T19" fmla="*/ 259 h 269"/>
              <a:gd name="T20" fmla="*/ 304 w 535"/>
              <a:gd name="T21" fmla="*/ 253 h 269"/>
              <a:gd name="T22" fmla="*/ 293 w 535"/>
              <a:gd name="T23" fmla="*/ 245 h 269"/>
              <a:gd name="T24" fmla="*/ 280 w 535"/>
              <a:gd name="T25" fmla="*/ 236 h 269"/>
              <a:gd name="T26" fmla="*/ 265 w 535"/>
              <a:gd name="T27" fmla="*/ 225 h 269"/>
              <a:gd name="T28" fmla="*/ 248 w 535"/>
              <a:gd name="T29" fmla="*/ 211 h 269"/>
              <a:gd name="T30" fmla="*/ 228 w 535"/>
              <a:gd name="T31" fmla="*/ 196 h 269"/>
              <a:gd name="T32" fmla="*/ 207 w 535"/>
              <a:gd name="T33" fmla="*/ 178 h 269"/>
              <a:gd name="T34" fmla="*/ 183 w 535"/>
              <a:gd name="T35" fmla="*/ 158 h 269"/>
              <a:gd name="T36" fmla="*/ 157 w 535"/>
              <a:gd name="T37" fmla="*/ 137 h 269"/>
              <a:gd name="T38" fmla="*/ 130 w 535"/>
              <a:gd name="T39" fmla="*/ 113 h 269"/>
              <a:gd name="T40" fmla="*/ 100 w 535"/>
              <a:gd name="T41" fmla="*/ 88 h 269"/>
              <a:gd name="T42" fmla="*/ 68 w 535"/>
              <a:gd name="T43" fmla="*/ 60 h 269"/>
              <a:gd name="T44" fmla="*/ 36 w 535"/>
              <a:gd name="T45" fmla="*/ 31 h 269"/>
              <a:gd name="T46" fmla="*/ 0 w 535"/>
              <a:gd name="T47" fmla="*/ 0 h 269"/>
              <a:gd name="T48" fmla="*/ 40 w 535"/>
              <a:gd name="T49" fmla="*/ 0 h 269"/>
              <a:gd name="T50" fmla="*/ 73 w 535"/>
              <a:gd name="T51" fmla="*/ 25 h 269"/>
              <a:gd name="T52" fmla="*/ 104 w 535"/>
              <a:gd name="T53" fmla="*/ 49 h 269"/>
              <a:gd name="T54" fmla="*/ 134 w 535"/>
              <a:gd name="T55" fmla="*/ 70 h 269"/>
              <a:gd name="T56" fmla="*/ 162 w 535"/>
              <a:gd name="T57" fmla="*/ 90 h 269"/>
              <a:gd name="T58" fmla="*/ 189 w 535"/>
              <a:gd name="T59" fmla="*/ 108 h 269"/>
              <a:gd name="T60" fmla="*/ 214 w 535"/>
              <a:gd name="T61" fmla="*/ 122 h 269"/>
              <a:gd name="T62" fmla="*/ 238 w 535"/>
              <a:gd name="T63" fmla="*/ 136 h 269"/>
              <a:gd name="T64" fmla="*/ 259 w 535"/>
              <a:gd name="T65" fmla="*/ 147 h 269"/>
              <a:gd name="T66" fmla="*/ 298 w 535"/>
              <a:gd name="T67" fmla="*/ 166 h 269"/>
              <a:gd name="T68" fmla="*/ 340 w 535"/>
              <a:gd name="T69" fmla="*/ 182 h 269"/>
              <a:gd name="T70" fmla="*/ 386 w 535"/>
              <a:gd name="T71" fmla="*/ 196 h 269"/>
              <a:gd name="T72" fmla="*/ 437 w 535"/>
              <a:gd name="T73" fmla="*/ 208 h 269"/>
              <a:gd name="T74" fmla="*/ 460 w 535"/>
              <a:gd name="T75" fmla="*/ 213 h 269"/>
              <a:gd name="T76" fmla="*/ 480 w 535"/>
              <a:gd name="T77" fmla="*/ 217 h 269"/>
              <a:gd name="T78" fmla="*/ 497 w 535"/>
              <a:gd name="T79" fmla="*/ 222 h 269"/>
              <a:gd name="T80" fmla="*/ 510 w 535"/>
              <a:gd name="T81" fmla="*/ 225 h 269"/>
              <a:gd name="T82" fmla="*/ 522 w 535"/>
              <a:gd name="T83" fmla="*/ 228 h 269"/>
              <a:gd name="T84" fmla="*/ 529 w 535"/>
              <a:gd name="T85" fmla="*/ 231 h 269"/>
              <a:gd name="T86" fmla="*/ 534 w 535"/>
              <a:gd name="T87" fmla="*/ 233 h 269"/>
              <a:gd name="T88" fmla="*/ 535 w 535"/>
              <a:gd name="T89" fmla="*/ 234 h 269"/>
              <a:gd name="T90" fmla="*/ 534 w 535"/>
              <a:gd name="T91" fmla="*/ 236 h 269"/>
              <a:gd name="T92" fmla="*/ 533 w 535"/>
              <a:gd name="T93" fmla="*/ 238 h 269"/>
              <a:gd name="T94" fmla="*/ 529 w 535"/>
              <a:gd name="T95" fmla="*/ 242 h 269"/>
              <a:gd name="T96" fmla="*/ 524 w 535"/>
              <a:gd name="T97" fmla="*/ 244 h 269"/>
              <a:gd name="T98" fmla="*/ 518 w 535"/>
              <a:gd name="T99" fmla="*/ 246 h 269"/>
              <a:gd name="T100" fmla="*/ 510 w 535"/>
              <a:gd name="T101" fmla="*/ 249 h 269"/>
              <a:gd name="T102" fmla="*/ 501 w 535"/>
              <a:gd name="T103" fmla="*/ 252 h 269"/>
              <a:gd name="T104" fmla="*/ 491 w 535"/>
              <a:gd name="T105" fmla="*/ 25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35" h="269">
                <a:moveTo>
                  <a:pt x="491" y="254"/>
                </a:moveTo>
                <a:lnTo>
                  <a:pt x="481" y="257"/>
                </a:lnTo>
                <a:lnTo>
                  <a:pt x="471" y="259"/>
                </a:lnTo>
                <a:lnTo>
                  <a:pt x="460" y="261"/>
                </a:lnTo>
                <a:lnTo>
                  <a:pt x="448" y="262"/>
                </a:lnTo>
                <a:lnTo>
                  <a:pt x="437" y="263"/>
                </a:lnTo>
                <a:lnTo>
                  <a:pt x="425" y="266"/>
                </a:lnTo>
                <a:lnTo>
                  <a:pt x="400" y="268"/>
                </a:lnTo>
                <a:lnTo>
                  <a:pt x="389" y="269"/>
                </a:lnTo>
                <a:lnTo>
                  <a:pt x="377" y="269"/>
                </a:lnTo>
                <a:lnTo>
                  <a:pt x="366" y="269"/>
                </a:lnTo>
                <a:lnTo>
                  <a:pt x="357" y="269"/>
                </a:lnTo>
                <a:lnTo>
                  <a:pt x="347" y="268"/>
                </a:lnTo>
                <a:lnTo>
                  <a:pt x="339" y="267"/>
                </a:lnTo>
                <a:lnTo>
                  <a:pt x="331" y="266"/>
                </a:lnTo>
                <a:lnTo>
                  <a:pt x="324" y="264"/>
                </a:lnTo>
                <a:lnTo>
                  <a:pt x="322" y="263"/>
                </a:lnTo>
                <a:lnTo>
                  <a:pt x="320" y="262"/>
                </a:lnTo>
                <a:lnTo>
                  <a:pt x="316" y="261"/>
                </a:lnTo>
                <a:lnTo>
                  <a:pt x="313" y="259"/>
                </a:lnTo>
                <a:lnTo>
                  <a:pt x="309" y="257"/>
                </a:lnTo>
                <a:lnTo>
                  <a:pt x="304" y="253"/>
                </a:lnTo>
                <a:lnTo>
                  <a:pt x="298" y="250"/>
                </a:lnTo>
                <a:lnTo>
                  <a:pt x="293" y="245"/>
                </a:lnTo>
                <a:lnTo>
                  <a:pt x="287" y="241"/>
                </a:lnTo>
                <a:lnTo>
                  <a:pt x="280" y="236"/>
                </a:lnTo>
                <a:lnTo>
                  <a:pt x="272" y="231"/>
                </a:lnTo>
                <a:lnTo>
                  <a:pt x="265" y="225"/>
                </a:lnTo>
                <a:lnTo>
                  <a:pt x="257" y="218"/>
                </a:lnTo>
                <a:lnTo>
                  <a:pt x="248" y="211"/>
                </a:lnTo>
                <a:lnTo>
                  <a:pt x="238" y="203"/>
                </a:lnTo>
                <a:lnTo>
                  <a:pt x="228" y="196"/>
                </a:lnTo>
                <a:lnTo>
                  <a:pt x="217" y="187"/>
                </a:lnTo>
                <a:lnTo>
                  <a:pt x="207" y="178"/>
                </a:lnTo>
                <a:lnTo>
                  <a:pt x="195" y="169"/>
                </a:lnTo>
                <a:lnTo>
                  <a:pt x="183" y="158"/>
                </a:lnTo>
                <a:lnTo>
                  <a:pt x="171" y="148"/>
                </a:lnTo>
                <a:lnTo>
                  <a:pt x="157" y="137"/>
                </a:lnTo>
                <a:lnTo>
                  <a:pt x="144" y="126"/>
                </a:lnTo>
                <a:lnTo>
                  <a:pt x="130" y="113"/>
                </a:lnTo>
                <a:lnTo>
                  <a:pt x="116" y="101"/>
                </a:lnTo>
                <a:lnTo>
                  <a:pt x="100" y="88"/>
                </a:lnTo>
                <a:lnTo>
                  <a:pt x="85" y="75"/>
                </a:lnTo>
                <a:lnTo>
                  <a:pt x="68" y="60"/>
                </a:lnTo>
                <a:lnTo>
                  <a:pt x="53" y="47"/>
                </a:lnTo>
                <a:lnTo>
                  <a:pt x="36" y="31"/>
                </a:lnTo>
                <a:lnTo>
                  <a:pt x="18" y="16"/>
                </a:lnTo>
                <a:lnTo>
                  <a:pt x="0" y="0"/>
                </a:lnTo>
                <a:lnTo>
                  <a:pt x="20" y="0"/>
                </a:lnTo>
                <a:lnTo>
                  <a:pt x="40" y="0"/>
                </a:lnTo>
                <a:lnTo>
                  <a:pt x="56" y="13"/>
                </a:lnTo>
                <a:lnTo>
                  <a:pt x="73" y="25"/>
                </a:lnTo>
                <a:lnTo>
                  <a:pt x="89" y="38"/>
                </a:lnTo>
                <a:lnTo>
                  <a:pt x="104" y="49"/>
                </a:lnTo>
                <a:lnTo>
                  <a:pt x="119" y="60"/>
                </a:lnTo>
                <a:lnTo>
                  <a:pt x="134" y="70"/>
                </a:lnTo>
                <a:lnTo>
                  <a:pt x="148" y="80"/>
                </a:lnTo>
                <a:lnTo>
                  <a:pt x="162" y="90"/>
                </a:lnTo>
                <a:lnTo>
                  <a:pt x="176" y="99"/>
                </a:lnTo>
                <a:lnTo>
                  <a:pt x="189" y="108"/>
                </a:lnTo>
                <a:lnTo>
                  <a:pt x="201" y="115"/>
                </a:lnTo>
                <a:lnTo>
                  <a:pt x="214" y="122"/>
                </a:lnTo>
                <a:lnTo>
                  <a:pt x="225" y="129"/>
                </a:lnTo>
                <a:lnTo>
                  <a:pt x="238" y="136"/>
                </a:lnTo>
                <a:lnTo>
                  <a:pt x="248" y="141"/>
                </a:lnTo>
                <a:lnTo>
                  <a:pt x="259" y="147"/>
                </a:lnTo>
                <a:lnTo>
                  <a:pt x="278" y="157"/>
                </a:lnTo>
                <a:lnTo>
                  <a:pt x="298" y="166"/>
                </a:lnTo>
                <a:lnTo>
                  <a:pt x="319" y="174"/>
                </a:lnTo>
                <a:lnTo>
                  <a:pt x="340" y="182"/>
                </a:lnTo>
                <a:lnTo>
                  <a:pt x="364" y="190"/>
                </a:lnTo>
                <a:lnTo>
                  <a:pt x="386" y="196"/>
                </a:lnTo>
                <a:lnTo>
                  <a:pt x="411" y="202"/>
                </a:lnTo>
                <a:lnTo>
                  <a:pt x="437" y="208"/>
                </a:lnTo>
                <a:lnTo>
                  <a:pt x="448" y="210"/>
                </a:lnTo>
                <a:lnTo>
                  <a:pt x="460" y="213"/>
                </a:lnTo>
                <a:lnTo>
                  <a:pt x="470" y="215"/>
                </a:lnTo>
                <a:lnTo>
                  <a:pt x="480" y="217"/>
                </a:lnTo>
                <a:lnTo>
                  <a:pt x="489" y="219"/>
                </a:lnTo>
                <a:lnTo>
                  <a:pt x="497" y="222"/>
                </a:lnTo>
                <a:lnTo>
                  <a:pt x="504" y="223"/>
                </a:lnTo>
                <a:lnTo>
                  <a:pt x="510" y="225"/>
                </a:lnTo>
                <a:lnTo>
                  <a:pt x="516" y="226"/>
                </a:lnTo>
                <a:lnTo>
                  <a:pt x="522" y="228"/>
                </a:lnTo>
                <a:lnTo>
                  <a:pt x="525" y="229"/>
                </a:lnTo>
                <a:lnTo>
                  <a:pt x="529" y="231"/>
                </a:lnTo>
                <a:lnTo>
                  <a:pt x="532" y="232"/>
                </a:lnTo>
                <a:lnTo>
                  <a:pt x="534" y="233"/>
                </a:lnTo>
                <a:lnTo>
                  <a:pt x="535" y="233"/>
                </a:lnTo>
                <a:lnTo>
                  <a:pt x="535" y="234"/>
                </a:lnTo>
                <a:lnTo>
                  <a:pt x="535" y="235"/>
                </a:lnTo>
                <a:lnTo>
                  <a:pt x="534" y="236"/>
                </a:lnTo>
                <a:lnTo>
                  <a:pt x="534" y="237"/>
                </a:lnTo>
                <a:lnTo>
                  <a:pt x="533" y="238"/>
                </a:lnTo>
                <a:lnTo>
                  <a:pt x="531" y="241"/>
                </a:lnTo>
                <a:lnTo>
                  <a:pt x="529" y="242"/>
                </a:lnTo>
                <a:lnTo>
                  <a:pt x="527" y="243"/>
                </a:lnTo>
                <a:lnTo>
                  <a:pt x="524" y="244"/>
                </a:lnTo>
                <a:lnTo>
                  <a:pt x="522" y="245"/>
                </a:lnTo>
                <a:lnTo>
                  <a:pt x="518" y="246"/>
                </a:lnTo>
                <a:lnTo>
                  <a:pt x="515" y="247"/>
                </a:lnTo>
                <a:lnTo>
                  <a:pt x="510" y="249"/>
                </a:lnTo>
                <a:lnTo>
                  <a:pt x="506" y="251"/>
                </a:lnTo>
                <a:lnTo>
                  <a:pt x="501" y="252"/>
                </a:lnTo>
                <a:lnTo>
                  <a:pt x="497" y="253"/>
                </a:lnTo>
                <a:lnTo>
                  <a:pt x="491" y="254"/>
                </a:lnTo>
                <a:lnTo>
                  <a:pt x="491" y="254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61"/>
          <p:cNvSpPr>
            <a:spLocks/>
          </p:cNvSpPr>
          <p:nvPr/>
        </p:nvSpPr>
        <p:spPr bwMode="auto">
          <a:xfrm>
            <a:off x="6444460" y="1379808"/>
            <a:ext cx="429137" cy="89903"/>
          </a:xfrm>
          <a:custGeom>
            <a:avLst/>
            <a:gdLst>
              <a:gd name="T0" fmla="*/ 304 w 358"/>
              <a:gd name="T1" fmla="*/ 35 h 75"/>
              <a:gd name="T2" fmla="*/ 293 w 358"/>
              <a:gd name="T3" fmla="*/ 38 h 75"/>
              <a:gd name="T4" fmla="*/ 281 w 358"/>
              <a:gd name="T5" fmla="*/ 39 h 75"/>
              <a:gd name="T6" fmla="*/ 265 w 358"/>
              <a:gd name="T7" fmla="*/ 41 h 75"/>
              <a:gd name="T8" fmla="*/ 248 w 358"/>
              <a:gd name="T9" fmla="*/ 44 h 75"/>
              <a:gd name="T10" fmla="*/ 229 w 358"/>
              <a:gd name="T11" fmla="*/ 47 h 75"/>
              <a:gd name="T12" fmla="*/ 207 w 358"/>
              <a:gd name="T13" fmla="*/ 50 h 75"/>
              <a:gd name="T14" fmla="*/ 184 w 358"/>
              <a:gd name="T15" fmla="*/ 53 h 75"/>
              <a:gd name="T16" fmla="*/ 159 w 358"/>
              <a:gd name="T17" fmla="*/ 58 h 75"/>
              <a:gd name="T18" fmla="*/ 134 w 358"/>
              <a:gd name="T19" fmla="*/ 62 h 75"/>
              <a:gd name="T20" fmla="*/ 110 w 358"/>
              <a:gd name="T21" fmla="*/ 66 h 75"/>
              <a:gd name="T22" fmla="*/ 78 w 358"/>
              <a:gd name="T23" fmla="*/ 70 h 75"/>
              <a:gd name="T24" fmla="*/ 37 w 358"/>
              <a:gd name="T25" fmla="*/ 74 h 75"/>
              <a:gd name="T26" fmla="*/ 0 w 358"/>
              <a:gd name="T27" fmla="*/ 75 h 75"/>
              <a:gd name="T28" fmla="*/ 0 w 358"/>
              <a:gd name="T29" fmla="*/ 52 h 75"/>
              <a:gd name="T30" fmla="*/ 11 w 358"/>
              <a:gd name="T31" fmla="*/ 51 h 75"/>
              <a:gd name="T32" fmla="*/ 27 w 358"/>
              <a:gd name="T33" fmla="*/ 50 h 75"/>
              <a:gd name="T34" fmla="*/ 45 w 358"/>
              <a:gd name="T35" fmla="*/ 48 h 75"/>
              <a:gd name="T36" fmla="*/ 68 w 358"/>
              <a:gd name="T37" fmla="*/ 44 h 75"/>
              <a:gd name="T38" fmla="*/ 94 w 358"/>
              <a:gd name="T39" fmla="*/ 40 h 75"/>
              <a:gd name="T40" fmla="*/ 122 w 358"/>
              <a:gd name="T41" fmla="*/ 35 h 75"/>
              <a:gd name="T42" fmla="*/ 154 w 358"/>
              <a:gd name="T43" fmla="*/ 29 h 75"/>
              <a:gd name="T44" fmla="*/ 189 w 358"/>
              <a:gd name="T45" fmla="*/ 22 h 75"/>
              <a:gd name="T46" fmla="*/ 224 w 358"/>
              <a:gd name="T47" fmla="*/ 15 h 75"/>
              <a:gd name="T48" fmla="*/ 255 w 358"/>
              <a:gd name="T49" fmla="*/ 9 h 75"/>
              <a:gd name="T50" fmla="*/ 282 w 358"/>
              <a:gd name="T51" fmla="*/ 5 h 75"/>
              <a:gd name="T52" fmla="*/ 304 w 358"/>
              <a:gd name="T53" fmla="*/ 1 h 75"/>
              <a:gd name="T54" fmla="*/ 322 w 358"/>
              <a:gd name="T55" fmla="*/ 0 h 75"/>
              <a:gd name="T56" fmla="*/ 336 w 358"/>
              <a:gd name="T57" fmla="*/ 0 h 75"/>
              <a:gd name="T58" fmla="*/ 345 w 358"/>
              <a:gd name="T59" fmla="*/ 1 h 75"/>
              <a:gd name="T60" fmla="*/ 349 w 358"/>
              <a:gd name="T61" fmla="*/ 5 h 75"/>
              <a:gd name="T62" fmla="*/ 354 w 358"/>
              <a:gd name="T63" fmla="*/ 12 h 75"/>
              <a:gd name="T64" fmla="*/ 357 w 358"/>
              <a:gd name="T65" fmla="*/ 17 h 75"/>
              <a:gd name="T66" fmla="*/ 358 w 358"/>
              <a:gd name="T67" fmla="*/ 22 h 75"/>
              <a:gd name="T68" fmla="*/ 357 w 358"/>
              <a:gd name="T69" fmla="*/ 25 h 75"/>
              <a:gd name="T70" fmla="*/ 355 w 358"/>
              <a:gd name="T71" fmla="*/ 26 h 75"/>
              <a:gd name="T72" fmla="*/ 352 w 358"/>
              <a:gd name="T73" fmla="*/ 27 h 75"/>
              <a:gd name="T74" fmla="*/ 347 w 358"/>
              <a:gd name="T75" fmla="*/ 29 h 75"/>
              <a:gd name="T76" fmla="*/ 342 w 358"/>
              <a:gd name="T77" fmla="*/ 30 h 75"/>
              <a:gd name="T78" fmla="*/ 328 w 358"/>
              <a:gd name="T79" fmla="*/ 33 h 75"/>
              <a:gd name="T80" fmla="*/ 310 w 358"/>
              <a:gd name="T81" fmla="*/ 3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8" h="75">
                <a:moveTo>
                  <a:pt x="310" y="35"/>
                </a:moveTo>
                <a:lnTo>
                  <a:pt x="304" y="35"/>
                </a:lnTo>
                <a:lnTo>
                  <a:pt x="300" y="36"/>
                </a:lnTo>
                <a:lnTo>
                  <a:pt x="293" y="38"/>
                </a:lnTo>
                <a:lnTo>
                  <a:pt x="287" y="39"/>
                </a:lnTo>
                <a:lnTo>
                  <a:pt x="281" y="39"/>
                </a:lnTo>
                <a:lnTo>
                  <a:pt x="273" y="40"/>
                </a:lnTo>
                <a:lnTo>
                  <a:pt x="265" y="41"/>
                </a:lnTo>
                <a:lnTo>
                  <a:pt x="257" y="42"/>
                </a:lnTo>
                <a:lnTo>
                  <a:pt x="248" y="44"/>
                </a:lnTo>
                <a:lnTo>
                  <a:pt x="239" y="45"/>
                </a:lnTo>
                <a:lnTo>
                  <a:pt x="229" y="47"/>
                </a:lnTo>
                <a:lnTo>
                  <a:pt x="219" y="48"/>
                </a:lnTo>
                <a:lnTo>
                  <a:pt x="207" y="50"/>
                </a:lnTo>
                <a:lnTo>
                  <a:pt x="196" y="51"/>
                </a:lnTo>
                <a:lnTo>
                  <a:pt x="184" y="53"/>
                </a:lnTo>
                <a:lnTo>
                  <a:pt x="171" y="56"/>
                </a:lnTo>
                <a:lnTo>
                  <a:pt x="159" y="58"/>
                </a:lnTo>
                <a:lnTo>
                  <a:pt x="147" y="60"/>
                </a:lnTo>
                <a:lnTo>
                  <a:pt x="134" y="62"/>
                </a:lnTo>
                <a:lnTo>
                  <a:pt x="122" y="64"/>
                </a:lnTo>
                <a:lnTo>
                  <a:pt x="110" y="66"/>
                </a:lnTo>
                <a:lnTo>
                  <a:pt x="99" y="67"/>
                </a:lnTo>
                <a:lnTo>
                  <a:pt x="78" y="70"/>
                </a:lnTo>
                <a:lnTo>
                  <a:pt x="57" y="73"/>
                </a:lnTo>
                <a:lnTo>
                  <a:pt x="37" y="74"/>
                </a:lnTo>
                <a:lnTo>
                  <a:pt x="18" y="75"/>
                </a:lnTo>
                <a:lnTo>
                  <a:pt x="0" y="75"/>
                </a:lnTo>
                <a:lnTo>
                  <a:pt x="0" y="64"/>
                </a:lnTo>
                <a:lnTo>
                  <a:pt x="0" y="52"/>
                </a:lnTo>
                <a:lnTo>
                  <a:pt x="6" y="51"/>
                </a:lnTo>
                <a:lnTo>
                  <a:pt x="11" y="51"/>
                </a:lnTo>
                <a:lnTo>
                  <a:pt x="19" y="51"/>
                </a:lnTo>
                <a:lnTo>
                  <a:pt x="27" y="50"/>
                </a:lnTo>
                <a:lnTo>
                  <a:pt x="36" y="49"/>
                </a:lnTo>
                <a:lnTo>
                  <a:pt x="45" y="48"/>
                </a:lnTo>
                <a:lnTo>
                  <a:pt x="56" y="47"/>
                </a:lnTo>
                <a:lnTo>
                  <a:pt x="68" y="44"/>
                </a:lnTo>
                <a:lnTo>
                  <a:pt x="80" y="42"/>
                </a:lnTo>
                <a:lnTo>
                  <a:pt x="94" y="40"/>
                </a:lnTo>
                <a:lnTo>
                  <a:pt x="107" y="38"/>
                </a:lnTo>
                <a:lnTo>
                  <a:pt x="122" y="35"/>
                </a:lnTo>
                <a:lnTo>
                  <a:pt x="138" y="32"/>
                </a:lnTo>
                <a:lnTo>
                  <a:pt x="154" y="29"/>
                </a:lnTo>
                <a:lnTo>
                  <a:pt x="171" y="25"/>
                </a:lnTo>
                <a:lnTo>
                  <a:pt x="189" y="22"/>
                </a:lnTo>
                <a:lnTo>
                  <a:pt x="207" y="18"/>
                </a:lnTo>
                <a:lnTo>
                  <a:pt x="224" y="15"/>
                </a:lnTo>
                <a:lnTo>
                  <a:pt x="240" y="12"/>
                </a:lnTo>
                <a:lnTo>
                  <a:pt x="255" y="9"/>
                </a:lnTo>
                <a:lnTo>
                  <a:pt x="268" y="7"/>
                </a:lnTo>
                <a:lnTo>
                  <a:pt x="282" y="5"/>
                </a:lnTo>
                <a:lnTo>
                  <a:pt x="293" y="3"/>
                </a:lnTo>
                <a:lnTo>
                  <a:pt x="304" y="1"/>
                </a:lnTo>
                <a:lnTo>
                  <a:pt x="313" y="0"/>
                </a:lnTo>
                <a:lnTo>
                  <a:pt x="322" y="0"/>
                </a:lnTo>
                <a:lnTo>
                  <a:pt x="329" y="0"/>
                </a:lnTo>
                <a:lnTo>
                  <a:pt x="336" y="0"/>
                </a:lnTo>
                <a:lnTo>
                  <a:pt x="340" y="0"/>
                </a:lnTo>
                <a:lnTo>
                  <a:pt x="345" y="1"/>
                </a:lnTo>
                <a:lnTo>
                  <a:pt x="348" y="4"/>
                </a:lnTo>
                <a:lnTo>
                  <a:pt x="349" y="5"/>
                </a:lnTo>
                <a:lnTo>
                  <a:pt x="353" y="8"/>
                </a:lnTo>
                <a:lnTo>
                  <a:pt x="354" y="12"/>
                </a:lnTo>
                <a:lnTo>
                  <a:pt x="356" y="15"/>
                </a:lnTo>
                <a:lnTo>
                  <a:pt x="357" y="17"/>
                </a:lnTo>
                <a:lnTo>
                  <a:pt x="358" y="19"/>
                </a:lnTo>
                <a:lnTo>
                  <a:pt x="358" y="22"/>
                </a:lnTo>
                <a:lnTo>
                  <a:pt x="358" y="24"/>
                </a:lnTo>
                <a:lnTo>
                  <a:pt x="357" y="25"/>
                </a:lnTo>
                <a:lnTo>
                  <a:pt x="356" y="25"/>
                </a:lnTo>
                <a:lnTo>
                  <a:pt x="355" y="26"/>
                </a:lnTo>
                <a:lnTo>
                  <a:pt x="354" y="26"/>
                </a:lnTo>
                <a:lnTo>
                  <a:pt x="352" y="27"/>
                </a:lnTo>
                <a:lnTo>
                  <a:pt x="349" y="29"/>
                </a:lnTo>
                <a:lnTo>
                  <a:pt x="347" y="29"/>
                </a:lnTo>
                <a:lnTo>
                  <a:pt x="345" y="30"/>
                </a:lnTo>
                <a:lnTo>
                  <a:pt x="342" y="30"/>
                </a:lnTo>
                <a:lnTo>
                  <a:pt x="335" y="31"/>
                </a:lnTo>
                <a:lnTo>
                  <a:pt x="328" y="33"/>
                </a:lnTo>
                <a:lnTo>
                  <a:pt x="319" y="34"/>
                </a:lnTo>
                <a:lnTo>
                  <a:pt x="310" y="35"/>
                </a:lnTo>
                <a:lnTo>
                  <a:pt x="310" y="35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62"/>
          <p:cNvSpPr>
            <a:spLocks/>
          </p:cNvSpPr>
          <p:nvPr/>
        </p:nvSpPr>
        <p:spPr bwMode="auto">
          <a:xfrm>
            <a:off x="6784891" y="1758599"/>
            <a:ext cx="214569" cy="133057"/>
          </a:xfrm>
          <a:custGeom>
            <a:avLst/>
            <a:gdLst>
              <a:gd name="T0" fmla="*/ 3 w 179"/>
              <a:gd name="T1" fmla="*/ 104 h 111"/>
              <a:gd name="T2" fmla="*/ 11 w 179"/>
              <a:gd name="T3" fmla="*/ 90 h 111"/>
              <a:gd name="T4" fmla="*/ 32 w 179"/>
              <a:gd name="T5" fmla="*/ 79 h 111"/>
              <a:gd name="T6" fmla="*/ 50 w 179"/>
              <a:gd name="T7" fmla="*/ 69 h 111"/>
              <a:gd name="T8" fmla="*/ 65 w 179"/>
              <a:gd name="T9" fmla="*/ 60 h 111"/>
              <a:gd name="T10" fmla="*/ 79 w 179"/>
              <a:gd name="T11" fmla="*/ 52 h 111"/>
              <a:gd name="T12" fmla="*/ 89 w 179"/>
              <a:gd name="T13" fmla="*/ 45 h 111"/>
              <a:gd name="T14" fmla="*/ 97 w 179"/>
              <a:gd name="T15" fmla="*/ 40 h 111"/>
              <a:gd name="T16" fmla="*/ 104 w 179"/>
              <a:gd name="T17" fmla="*/ 35 h 111"/>
              <a:gd name="T18" fmla="*/ 109 w 179"/>
              <a:gd name="T19" fmla="*/ 31 h 111"/>
              <a:gd name="T20" fmla="*/ 115 w 179"/>
              <a:gd name="T21" fmla="*/ 25 h 111"/>
              <a:gd name="T22" fmla="*/ 118 w 179"/>
              <a:gd name="T23" fmla="*/ 19 h 111"/>
              <a:gd name="T24" fmla="*/ 121 w 179"/>
              <a:gd name="T25" fmla="*/ 14 h 111"/>
              <a:gd name="T26" fmla="*/ 121 w 179"/>
              <a:gd name="T27" fmla="*/ 7 h 111"/>
              <a:gd name="T28" fmla="*/ 122 w 179"/>
              <a:gd name="T29" fmla="*/ 4 h 111"/>
              <a:gd name="T30" fmla="*/ 125 w 179"/>
              <a:gd name="T31" fmla="*/ 1 h 111"/>
              <a:gd name="T32" fmla="*/ 129 w 179"/>
              <a:gd name="T33" fmla="*/ 0 h 111"/>
              <a:gd name="T34" fmla="*/ 134 w 179"/>
              <a:gd name="T35" fmla="*/ 0 h 111"/>
              <a:gd name="T36" fmla="*/ 141 w 179"/>
              <a:gd name="T37" fmla="*/ 2 h 111"/>
              <a:gd name="T38" fmla="*/ 149 w 179"/>
              <a:gd name="T39" fmla="*/ 7 h 111"/>
              <a:gd name="T40" fmla="*/ 157 w 179"/>
              <a:gd name="T41" fmla="*/ 13 h 111"/>
              <a:gd name="T42" fmla="*/ 165 w 179"/>
              <a:gd name="T43" fmla="*/ 21 h 111"/>
              <a:gd name="T44" fmla="*/ 171 w 179"/>
              <a:gd name="T45" fmla="*/ 27 h 111"/>
              <a:gd name="T46" fmla="*/ 176 w 179"/>
              <a:gd name="T47" fmla="*/ 34 h 111"/>
              <a:gd name="T48" fmla="*/ 178 w 179"/>
              <a:gd name="T49" fmla="*/ 41 h 111"/>
              <a:gd name="T50" fmla="*/ 178 w 179"/>
              <a:gd name="T51" fmla="*/ 46 h 111"/>
              <a:gd name="T52" fmla="*/ 174 w 179"/>
              <a:gd name="T53" fmla="*/ 51 h 111"/>
              <a:gd name="T54" fmla="*/ 166 w 179"/>
              <a:gd name="T55" fmla="*/ 57 h 111"/>
              <a:gd name="T56" fmla="*/ 153 w 179"/>
              <a:gd name="T57" fmla="*/ 63 h 111"/>
              <a:gd name="T58" fmla="*/ 142 w 179"/>
              <a:gd name="T59" fmla="*/ 69 h 111"/>
              <a:gd name="T60" fmla="*/ 131 w 179"/>
              <a:gd name="T61" fmla="*/ 74 h 111"/>
              <a:gd name="T62" fmla="*/ 118 w 179"/>
              <a:gd name="T63" fmla="*/ 78 h 111"/>
              <a:gd name="T64" fmla="*/ 103 w 179"/>
              <a:gd name="T65" fmla="*/ 84 h 111"/>
              <a:gd name="T66" fmla="*/ 86 w 179"/>
              <a:gd name="T67" fmla="*/ 89 h 111"/>
              <a:gd name="T68" fmla="*/ 65 w 179"/>
              <a:gd name="T69" fmla="*/ 95 h 111"/>
              <a:gd name="T70" fmla="*/ 44 w 179"/>
              <a:gd name="T71" fmla="*/ 101 h 111"/>
              <a:gd name="T72" fmla="*/ 20 w 179"/>
              <a:gd name="T73" fmla="*/ 107 h 111"/>
              <a:gd name="T74" fmla="*/ 8 w 179"/>
              <a:gd name="T75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9" h="111">
                <a:moveTo>
                  <a:pt x="8" y="111"/>
                </a:moveTo>
                <a:lnTo>
                  <a:pt x="3" y="104"/>
                </a:lnTo>
                <a:lnTo>
                  <a:pt x="0" y="97"/>
                </a:lnTo>
                <a:lnTo>
                  <a:pt x="11" y="90"/>
                </a:lnTo>
                <a:lnTo>
                  <a:pt x="23" y="85"/>
                </a:lnTo>
                <a:lnTo>
                  <a:pt x="32" y="79"/>
                </a:lnTo>
                <a:lnTo>
                  <a:pt x="42" y="74"/>
                </a:lnTo>
                <a:lnTo>
                  <a:pt x="50" y="69"/>
                </a:lnTo>
                <a:lnTo>
                  <a:pt x="58" y="65"/>
                </a:lnTo>
                <a:lnTo>
                  <a:pt x="65" y="60"/>
                </a:lnTo>
                <a:lnTo>
                  <a:pt x="72" y="57"/>
                </a:lnTo>
                <a:lnTo>
                  <a:pt x="79" y="52"/>
                </a:lnTo>
                <a:lnTo>
                  <a:pt x="85" y="49"/>
                </a:lnTo>
                <a:lnTo>
                  <a:pt x="89" y="45"/>
                </a:lnTo>
                <a:lnTo>
                  <a:pt x="94" y="43"/>
                </a:lnTo>
                <a:lnTo>
                  <a:pt x="97" y="40"/>
                </a:lnTo>
                <a:lnTo>
                  <a:pt x="100" y="37"/>
                </a:lnTo>
                <a:lnTo>
                  <a:pt x="104" y="35"/>
                </a:lnTo>
                <a:lnTo>
                  <a:pt x="106" y="33"/>
                </a:lnTo>
                <a:lnTo>
                  <a:pt x="109" y="31"/>
                </a:lnTo>
                <a:lnTo>
                  <a:pt x="113" y="28"/>
                </a:lnTo>
                <a:lnTo>
                  <a:pt x="115" y="25"/>
                </a:lnTo>
                <a:lnTo>
                  <a:pt x="117" y="23"/>
                </a:lnTo>
                <a:lnTo>
                  <a:pt x="118" y="19"/>
                </a:lnTo>
                <a:lnTo>
                  <a:pt x="120" y="17"/>
                </a:lnTo>
                <a:lnTo>
                  <a:pt x="121" y="14"/>
                </a:lnTo>
                <a:lnTo>
                  <a:pt x="121" y="10"/>
                </a:lnTo>
                <a:lnTo>
                  <a:pt x="121" y="7"/>
                </a:lnTo>
                <a:lnTo>
                  <a:pt x="121" y="6"/>
                </a:lnTo>
                <a:lnTo>
                  <a:pt x="122" y="4"/>
                </a:lnTo>
                <a:lnTo>
                  <a:pt x="123" y="2"/>
                </a:lnTo>
                <a:lnTo>
                  <a:pt x="125" y="1"/>
                </a:lnTo>
                <a:lnTo>
                  <a:pt x="126" y="0"/>
                </a:lnTo>
                <a:lnTo>
                  <a:pt x="129" y="0"/>
                </a:lnTo>
                <a:lnTo>
                  <a:pt x="132" y="0"/>
                </a:lnTo>
                <a:lnTo>
                  <a:pt x="134" y="0"/>
                </a:lnTo>
                <a:lnTo>
                  <a:pt x="138" y="1"/>
                </a:lnTo>
                <a:lnTo>
                  <a:pt x="141" y="2"/>
                </a:lnTo>
                <a:lnTo>
                  <a:pt x="144" y="5"/>
                </a:lnTo>
                <a:lnTo>
                  <a:pt x="149" y="7"/>
                </a:lnTo>
                <a:lnTo>
                  <a:pt x="152" y="9"/>
                </a:lnTo>
                <a:lnTo>
                  <a:pt x="157" y="13"/>
                </a:lnTo>
                <a:lnTo>
                  <a:pt x="161" y="17"/>
                </a:lnTo>
                <a:lnTo>
                  <a:pt x="165" y="21"/>
                </a:lnTo>
                <a:lnTo>
                  <a:pt x="168" y="24"/>
                </a:lnTo>
                <a:lnTo>
                  <a:pt x="171" y="27"/>
                </a:lnTo>
                <a:lnTo>
                  <a:pt x="174" y="32"/>
                </a:lnTo>
                <a:lnTo>
                  <a:pt x="176" y="34"/>
                </a:lnTo>
                <a:lnTo>
                  <a:pt x="177" y="37"/>
                </a:lnTo>
                <a:lnTo>
                  <a:pt x="178" y="41"/>
                </a:lnTo>
                <a:lnTo>
                  <a:pt x="179" y="43"/>
                </a:lnTo>
                <a:lnTo>
                  <a:pt x="178" y="46"/>
                </a:lnTo>
                <a:lnTo>
                  <a:pt x="177" y="49"/>
                </a:lnTo>
                <a:lnTo>
                  <a:pt x="174" y="51"/>
                </a:lnTo>
                <a:lnTo>
                  <a:pt x="170" y="54"/>
                </a:lnTo>
                <a:lnTo>
                  <a:pt x="166" y="57"/>
                </a:lnTo>
                <a:lnTo>
                  <a:pt x="160" y="60"/>
                </a:lnTo>
                <a:lnTo>
                  <a:pt x="153" y="63"/>
                </a:lnTo>
                <a:lnTo>
                  <a:pt x="147" y="67"/>
                </a:lnTo>
                <a:lnTo>
                  <a:pt x="142" y="69"/>
                </a:lnTo>
                <a:lnTo>
                  <a:pt x="136" y="71"/>
                </a:lnTo>
                <a:lnTo>
                  <a:pt x="131" y="74"/>
                </a:lnTo>
                <a:lnTo>
                  <a:pt x="125" y="76"/>
                </a:lnTo>
                <a:lnTo>
                  <a:pt x="118" y="78"/>
                </a:lnTo>
                <a:lnTo>
                  <a:pt x="111" y="80"/>
                </a:lnTo>
                <a:lnTo>
                  <a:pt x="103" y="84"/>
                </a:lnTo>
                <a:lnTo>
                  <a:pt x="95" y="86"/>
                </a:lnTo>
                <a:lnTo>
                  <a:pt x="86" y="89"/>
                </a:lnTo>
                <a:lnTo>
                  <a:pt x="76" y="92"/>
                </a:lnTo>
                <a:lnTo>
                  <a:pt x="65" y="95"/>
                </a:lnTo>
                <a:lnTo>
                  <a:pt x="55" y="97"/>
                </a:lnTo>
                <a:lnTo>
                  <a:pt x="44" y="101"/>
                </a:lnTo>
                <a:lnTo>
                  <a:pt x="33" y="104"/>
                </a:lnTo>
                <a:lnTo>
                  <a:pt x="20" y="107"/>
                </a:lnTo>
                <a:lnTo>
                  <a:pt x="8" y="111"/>
                </a:lnTo>
                <a:lnTo>
                  <a:pt x="8" y="111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63"/>
          <p:cNvSpPr>
            <a:spLocks/>
          </p:cNvSpPr>
          <p:nvPr/>
        </p:nvSpPr>
        <p:spPr bwMode="auto">
          <a:xfrm>
            <a:off x="7339890" y="1558415"/>
            <a:ext cx="952971" cy="139050"/>
          </a:xfrm>
          <a:custGeom>
            <a:avLst/>
            <a:gdLst>
              <a:gd name="T0" fmla="*/ 766 w 795"/>
              <a:gd name="T1" fmla="*/ 63 h 116"/>
              <a:gd name="T2" fmla="*/ 747 w 795"/>
              <a:gd name="T3" fmla="*/ 62 h 116"/>
              <a:gd name="T4" fmla="*/ 721 w 795"/>
              <a:gd name="T5" fmla="*/ 60 h 116"/>
              <a:gd name="T6" fmla="*/ 694 w 795"/>
              <a:gd name="T7" fmla="*/ 60 h 116"/>
              <a:gd name="T8" fmla="*/ 670 w 795"/>
              <a:gd name="T9" fmla="*/ 60 h 116"/>
              <a:gd name="T10" fmla="*/ 649 w 795"/>
              <a:gd name="T11" fmla="*/ 60 h 116"/>
              <a:gd name="T12" fmla="*/ 621 w 795"/>
              <a:gd name="T13" fmla="*/ 60 h 116"/>
              <a:gd name="T14" fmla="*/ 606 w 795"/>
              <a:gd name="T15" fmla="*/ 60 h 116"/>
              <a:gd name="T16" fmla="*/ 587 w 795"/>
              <a:gd name="T17" fmla="*/ 60 h 116"/>
              <a:gd name="T18" fmla="*/ 556 w 795"/>
              <a:gd name="T19" fmla="*/ 61 h 116"/>
              <a:gd name="T20" fmla="*/ 508 w 795"/>
              <a:gd name="T21" fmla="*/ 65 h 116"/>
              <a:gd name="T22" fmla="*/ 454 w 795"/>
              <a:gd name="T23" fmla="*/ 69 h 116"/>
              <a:gd name="T24" fmla="*/ 412 w 795"/>
              <a:gd name="T25" fmla="*/ 72 h 116"/>
              <a:gd name="T26" fmla="*/ 377 w 795"/>
              <a:gd name="T27" fmla="*/ 77 h 116"/>
              <a:gd name="T28" fmla="*/ 339 w 795"/>
              <a:gd name="T29" fmla="*/ 81 h 116"/>
              <a:gd name="T30" fmla="*/ 296 w 795"/>
              <a:gd name="T31" fmla="*/ 87 h 116"/>
              <a:gd name="T32" fmla="*/ 251 w 795"/>
              <a:gd name="T33" fmla="*/ 93 h 116"/>
              <a:gd name="T34" fmla="*/ 202 w 795"/>
              <a:gd name="T35" fmla="*/ 100 h 116"/>
              <a:gd name="T36" fmla="*/ 160 w 795"/>
              <a:gd name="T37" fmla="*/ 105 h 116"/>
              <a:gd name="T38" fmla="*/ 127 w 795"/>
              <a:gd name="T39" fmla="*/ 111 h 116"/>
              <a:gd name="T40" fmla="*/ 101 w 795"/>
              <a:gd name="T41" fmla="*/ 114 h 116"/>
              <a:gd name="T42" fmla="*/ 83 w 795"/>
              <a:gd name="T43" fmla="*/ 116 h 116"/>
              <a:gd name="T44" fmla="*/ 73 w 795"/>
              <a:gd name="T45" fmla="*/ 116 h 116"/>
              <a:gd name="T46" fmla="*/ 59 w 795"/>
              <a:gd name="T47" fmla="*/ 115 h 116"/>
              <a:gd name="T48" fmla="*/ 42 w 795"/>
              <a:gd name="T49" fmla="*/ 110 h 116"/>
              <a:gd name="T50" fmla="*/ 23 w 795"/>
              <a:gd name="T51" fmla="*/ 100 h 116"/>
              <a:gd name="T52" fmla="*/ 7 w 795"/>
              <a:gd name="T53" fmla="*/ 91 h 116"/>
              <a:gd name="T54" fmla="*/ 0 w 795"/>
              <a:gd name="T55" fmla="*/ 85 h 116"/>
              <a:gd name="T56" fmla="*/ 1 w 795"/>
              <a:gd name="T57" fmla="*/ 81 h 116"/>
              <a:gd name="T58" fmla="*/ 12 w 795"/>
              <a:gd name="T59" fmla="*/ 80 h 116"/>
              <a:gd name="T60" fmla="*/ 30 w 795"/>
              <a:gd name="T61" fmla="*/ 80 h 116"/>
              <a:gd name="T62" fmla="*/ 36 w 795"/>
              <a:gd name="T63" fmla="*/ 79 h 116"/>
              <a:gd name="T64" fmla="*/ 49 w 795"/>
              <a:gd name="T65" fmla="*/ 78 h 116"/>
              <a:gd name="T66" fmla="*/ 65 w 795"/>
              <a:gd name="T67" fmla="*/ 77 h 116"/>
              <a:gd name="T68" fmla="*/ 86 w 795"/>
              <a:gd name="T69" fmla="*/ 75 h 116"/>
              <a:gd name="T70" fmla="*/ 112 w 795"/>
              <a:gd name="T71" fmla="*/ 71 h 116"/>
              <a:gd name="T72" fmla="*/ 142 w 795"/>
              <a:gd name="T73" fmla="*/ 68 h 116"/>
              <a:gd name="T74" fmla="*/ 176 w 795"/>
              <a:gd name="T75" fmla="*/ 62 h 116"/>
              <a:gd name="T76" fmla="*/ 216 w 795"/>
              <a:gd name="T77" fmla="*/ 58 h 116"/>
              <a:gd name="T78" fmla="*/ 260 w 795"/>
              <a:gd name="T79" fmla="*/ 51 h 116"/>
              <a:gd name="T80" fmla="*/ 308 w 795"/>
              <a:gd name="T81" fmla="*/ 44 h 116"/>
              <a:gd name="T82" fmla="*/ 360 w 795"/>
              <a:gd name="T83" fmla="*/ 37 h 116"/>
              <a:gd name="T84" fmla="*/ 408 w 795"/>
              <a:gd name="T85" fmla="*/ 31 h 116"/>
              <a:gd name="T86" fmla="*/ 454 w 795"/>
              <a:gd name="T87" fmla="*/ 24 h 116"/>
              <a:gd name="T88" fmla="*/ 494 w 795"/>
              <a:gd name="T89" fmla="*/ 18 h 116"/>
              <a:gd name="T90" fmla="*/ 530 w 795"/>
              <a:gd name="T91" fmla="*/ 14 h 116"/>
              <a:gd name="T92" fmla="*/ 563 w 795"/>
              <a:gd name="T93" fmla="*/ 9 h 116"/>
              <a:gd name="T94" fmla="*/ 591 w 795"/>
              <a:gd name="T95" fmla="*/ 6 h 116"/>
              <a:gd name="T96" fmla="*/ 616 w 795"/>
              <a:gd name="T97" fmla="*/ 4 h 116"/>
              <a:gd name="T98" fmla="*/ 636 w 795"/>
              <a:gd name="T99" fmla="*/ 1 h 116"/>
              <a:gd name="T100" fmla="*/ 652 w 795"/>
              <a:gd name="T101" fmla="*/ 0 h 116"/>
              <a:gd name="T102" fmla="*/ 663 w 795"/>
              <a:gd name="T103" fmla="*/ 0 h 116"/>
              <a:gd name="T104" fmla="*/ 688 w 795"/>
              <a:gd name="T105" fmla="*/ 0 h 116"/>
              <a:gd name="T106" fmla="*/ 721 w 795"/>
              <a:gd name="T107" fmla="*/ 5 h 116"/>
              <a:gd name="T108" fmla="*/ 750 w 795"/>
              <a:gd name="T109" fmla="*/ 13 h 116"/>
              <a:gd name="T110" fmla="*/ 775 w 795"/>
              <a:gd name="T111" fmla="*/ 24 h 116"/>
              <a:gd name="T112" fmla="*/ 789 w 795"/>
              <a:gd name="T113" fmla="*/ 35 h 116"/>
              <a:gd name="T114" fmla="*/ 795 w 795"/>
              <a:gd name="T115" fmla="*/ 47 h 116"/>
              <a:gd name="T116" fmla="*/ 792 w 795"/>
              <a:gd name="T117" fmla="*/ 56 h 116"/>
              <a:gd name="T118" fmla="*/ 780 w 795"/>
              <a:gd name="T119" fmla="*/ 6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5" h="116">
                <a:moveTo>
                  <a:pt x="776" y="63"/>
                </a:moveTo>
                <a:lnTo>
                  <a:pt x="771" y="63"/>
                </a:lnTo>
                <a:lnTo>
                  <a:pt x="766" y="63"/>
                </a:lnTo>
                <a:lnTo>
                  <a:pt x="760" y="63"/>
                </a:lnTo>
                <a:lnTo>
                  <a:pt x="753" y="62"/>
                </a:lnTo>
                <a:lnTo>
                  <a:pt x="747" y="62"/>
                </a:lnTo>
                <a:lnTo>
                  <a:pt x="739" y="62"/>
                </a:lnTo>
                <a:lnTo>
                  <a:pt x="730" y="61"/>
                </a:lnTo>
                <a:lnTo>
                  <a:pt x="721" y="60"/>
                </a:lnTo>
                <a:lnTo>
                  <a:pt x="712" y="60"/>
                </a:lnTo>
                <a:lnTo>
                  <a:pt x="703" y="60"/>
                </a:lnTo>
                <a:lnTo>
                  <a:pt x="694" y="60"/>
                </a:lnTo>
                <a:lnTo>
                  <a:pt x="686" y="60"/>
                </a:lnTo>
                <a:lnTo>
                  <a:pt x="678" y="60"/>
                </a:lnTo>
                <a:lnTo>
                  <a:pt x="670" y="60"/>
                </a:lnTo>
                <a:lnTo>
                  <a:pt x="662" y="60"/>
                </a:lnTo>
                <a:lnTo>
                  <a:pt x="655" y="60"/>
                </a:lnTo>
                <a:lnTo>
                  <a:pt x="649" y="60"/>
                </a:lnTo>
                <a:lnTo>
                  <a:pt x="641" y="60"/>
                </a:lnTo>
                <a:lnTo>
                  <a:pt x="632" y="60"/>
                </a:lnTo>
                <a:lnTo>
                  <a:pt x="621" y="60"/>
                </a:lnTo>
                <a:lnTo>
                  <a:pt x="617" y="60"/>
                </a:lnTo>
                <a:lnTo>
                  <a:pt x="611" y="60"/>
                </a:lnTo>
                <a:lnTo>
                  <a:pt x="606" y="60"/>
                </a:lnTo>
                <a:lnTo>
                  <a:pt x="599" y="60"/>
                </a:lnTo>
                <a:lnTo>
                  <a:pt x="593" y="60"/>
                </a:lnTo>
                <a:lnTo>
                  <a:pt x="587" y="60"/>
                </a:lnTo>
                <a:lnTo>
                  <a:pt x="579" y="60"/>
                </a:lnTo>
                <a:lnTo>
                  <a:pt x="572" y="60"/>
                </a:lnTo>
                <a:lnTo>
                  <a:pt x="556" y="61"/>
                </a:lnTo>
                <a:lnTo>
                  <a:pt x="540" y="62"/>
                </a:lnTo>
                <a:lnTo>
                  <a:pt x="525" y="63"/>
                </a:lnTo>
                <a:lnTo>
                  <a:pt x="508" y="65"/>
                </a:lnTo>
                <a:lnTo>
                  <a:pt x="491" y="66"/>
                </a:lnTo>
                <a:lnTo>
                  <a:pt x="473" y="68"/>
                </a:lnTo>
                <a:lnTo>
                  <a:pt x="454" y="69"/>
                </a:lnTo>
                <a:lnTo>
                  <a:pt x="433" y="70"/>
                </a:lnTo>
                <a:lnTo>
                  <a:pt x="423" y="71"/>
                </a:lnTo>
                <a:lnTo>
                  <a:pt x="412" y="72"/>
                </a:lnTo>
                <a:lnTo>
                  <a:pt x="401" y="74"/>
                </a:lnTo>
                <a:lnTo>
                  <a:pt x="389" y="76"/>
                </a:lnTo>
                <a:lnTo>
                  <a:pt x="377" y="77"/>
                </a:lnTo>
                <a:lnTo>
                  <a:pt x="364" y="78"/>
                </a:lnTo>
                <a:lnTo>
                  <a:pt x="351" y="80"/>
                </a:lnTo>
                <a:lnTo>
                  <a:pt x="339" y="81"/>
                </a:lnTo>
                <a:lnTo>
                  <a:pt x="325" y="84"/>
                </a:lnTo>
                <a:lnTo>
                  <a:pt x="310" y="86"/>
                </a:lnTo>
                <a:lnTo>
                  <a:pt x="296" y="87"/>
                </a:lnTo>
                <a:lnTo>
                  <a:pt x="281" y="89"/>
                </a:lnTo>
                <a:lnTo>
                  <a:pt x="266" y="91"/>
                </a:lnTo>
                <a:lnTo>
                  <a:pt x="251" y="93"/>
                </a:lnTo>
                <a:lnTo>
                  <a:pt x="235" y="95"/>
                </a:lnTo>
                <a:lnTo>
                  <a:pt x="219" y="97"/>
                </a:lnTo>
                <a:lnTo>
                  <a:pt x="202" y="100"/>
                </a:lnTo>
                <a:lnTo>
                  <a:pt x="187" y="102"/>
                </a:lnTo>
                <a:lnTo>
                  <a:pt x="174" y="104"/>
                </a:lnTo>
                <a:lnTo>
                  <a:pt x="160" y="105"/>
                </a:lnTo>
                <a:lnTo>
                  <a:pt x="148" y="107"/>
                </a:lnTo>
                <a:lnTo>
                  <a:pt x="137" y="109"/>
                </a:lnTo>
                <a:lnTo>
                  <a:pt x="127" y="111"/>
                </a:lnTo>
                <a:lnTo>
                  <a:pt x="116" y="112"/>
                </a:lnTo>
                <a:lnTo>
                  <a:pt x="109" y="113"/>
                </a:lnTo>
                <a:lnTo>
                  <a:pt x="101" y="114"/>
                </a:lnTo>
                <a:lnTo>
                  <a:pt x="94" y="115"/>
                </a:lnTo>
                <a:lnTo>
                  <a:pt x="88" y="115"/>
                </a:lnTo>
                <a:lnTo>
                  <a:pt x="83" y="116"/>
                </a:lnTo>
                <a:lnTo>
                  <a:pt x="78" y="116"/>
                </a:lnTo>
                <a:lnTo>
                  <a:pt x="75" y="116"/>
                </a:lnTo>
                <a:lnTo>
                  <a:pt x="73" y="116"/>
                </a:lnTo>
                <a:lnTo>
                  <a:pt x="68" y="116"/>
                </a:lnTo>
                <a:lnTo>
                  <a:pt x="63" y="116"/>
                </a:lnTo>
                <a:lnTo>
                  <a:pt x="59" y="115"/>
                </a:lnTo>
                <a:lnTo>
                  <a:pt x="53" y="114"/>
                </a:lnTo>
                <a:lnTo>
                  <a:pt x="48" y="112"/>
                </a:lnTo>
                <a:lnTo>
                  <a:pt x="42" y="110"/>
                </a:lnTo>
                <a:lnTo>
                  <a:pt x="35" y="107"/>
                </a:lnTo>
                <a:lnTo>
                  <a:pt x="30" y="104"/>
                </a:lnTo>
                <a:lnTo>
                  <a:pt x="23" y="100"/>
                </a:lnTo>
                <a:lnTo>
                  <a:pt x="17" y="96"/>
                </a:lnTo>
                <a:lnTo>
                  <a:pt x="12" y="94"/>
                </a:lnTo>
                <a:lnTo>
                  <a:pt x="7" y="91"/>
                </a:lnTo>
                <a:lnTo>
                  <a:pt x="4" y="88"/>
                </a:lnTo>
                <a:lnTo>
                  <a:pt x="1" y="86"/>
                </a:lnTo>
                <a:lnTo>
                  <a:pt x="0" y="85"/>
                </a:lnTo>
                <a:lnTo>
                  <a:pt x="0" y="84"/>
                </a:lnTo>
                <a:lnTo>
                  <a:pt x="0" y="83"/>
                </a:lnTo>
                <a:lnTo>
                  <a:pt x="1" y="81"/>
                </a:lnTo>
                <a:lnTo>
                  <a:pt x="4" y="80"/>
                </a:lnTo>
                <a:lnTo>
                  <a:pt x="7" y="80"/>
                </a:lnTo>
                <a:lnTo>
                  <a:pt x="12" y="80"/>
                </a:lnTo>
                <a:lnTo>
                  <a:pt x="17" y="80"/>
                </a:lnTo>
                <a:lnTo>
                  <a:pt x="23" y="80"/>
                </a:lnTo>
                <a:lnTo>
                  <a:pt x="30" y="80"/>
                </a:lnTo>
                <a:lnTo>
                  <a:pt x="31" y="79"/>
                </a:lnTo>
                <a:lnTo>
                  <a:pt x="33" y="79"/>
                </a:lnTo>
                <a:lnTo>
                  <a:pt x="36" y="79"/>
                </a:lnTo>
                <a:lnTo>
                  <a:pt x="40" y="79"/>
                </a:lnTo>
                <a:lnTo>
                  <a:pt x="44" y="79"/>
                </a:lnTo>
                <a:lnTo>
                  <a:pt x="49" y="78"/>
                </a:lnTo>
                <a:lnTo>
                  <a:pt x="53" y="78"/>
                </a:lnTo>
                <a:lnTo>
                  <a:pt x="59" y="77"/>
                </a:lnTo>
                <a:lnTo>
                  <a:pt x="65" y="77"/>
                </a:lnTo>
                <a:lnTo>
                  <a:pt x="71" y="76"/>
                </a:lnTo>
                <a:lnTo>
                  <a:pt x="78" y="75"/>
                </a:lnTo>
                <a:lnTo>
                  <a:pt x="86" y="75"/>
                </a:lnTo>
                <a:lnTo>
                  <a:pt x="94" y="74"/>
                </a:lnTo>
                <a:lnTo>
                  <a:pt x="103" y="72"/>
                </a:lnTo>
                <a:lnTo>
                  <a:pt x="112" y="71"/>
                </a:lnTo>
                <a:lnTo>
                  <a:pt x="121" y="70"/>
                </a:lnTo>
                <a:lnTo>
                  <a:pt x="131" y="69"/>
                </a:lnTo>
                <a:lnTo>
                  <a:pt x="142" y="68"/>
                </a:lnTo>
                <a:lnTo>
                  <a:pt x="154" y="66"/>
                </a:lnTo>
                <a:lnTo>
                  <a:pt x="165" y="65"/>
                </a:lnTo>
                <a:lnTo>
                  <a:pt x="176" y="62"/>
                </a:lnTo>
                <a:lnTo>
                  <a:pt x="190" y="61"/>
                </a:lnTo>
                <a:lnTo>
                  <a:pt x="202" y="59"/>
                </a:lnTo>
                <a:lnTo>
                  <a:pt x="216" y="58"/>
                </a:lnTo>
                <a:lnTo>
                  <a:pt x="230" y="56"/>
                </a:lnTo>
                <a:lnTo>
                  <a:pt x="245" y="53"/>
                </a:lnTo>
                <a:lnTo>
                  <a:pt x="260" y="51"/>
                </a:lnTo>
                <a:lnTo>
                  <a:pt x="275" y="50"/>
                </a:lnTo>
                <a:lnTo>
                  <a:pt x="291" y="47"/>
                </a:lnTo>
                <a:lnTo>
                  <a:pt x="308" y="44"/>
                </a:lnTo>
                <a:lnTo>
                  <a:pt x="325" y="42"/>
                </a:lnTo>
                <a:lnTo>
                  <a:pt x="342" y="40"/>
                </a:lnTo>
                <a:lnTo>
                  <a:pt x="360" y="37"/>
                </a:lnTo>
                <a:lnTo>
                  <a:pt x="376" y="35"/>
                </a:lnTo>
                <a:lnTo>
                  <a:pt x="393" y="33"/>
                </a:lnTo>
                <a:lnTo>
                  <a:pt x="408" y="31"/>
                </a:lnTo>
                <a:lnTo>
                  <a:pt x="424" y="28"/>
                </a:lnTo>
                <a:lnTo>
                  <a:pt x="439" y="26"/>
                </a:lnTo>
                <a:lnTo>
                  <a:pt x="454" y="24"/>
                </a:lnTo>
                <a:lnTo>
                  <a:pt x="467" y="22"/>
                </a:lnTo>
                <a:lnTo>
                  <a:pt x="481" y="21"/>
                </a:lnTo>
                <a:lnTo>
                  <a:pt x="494" y="18"/>
                </a:lnTo>
                <a:lnTo>
                  <a:pt x="506" y="17"/>
                </a:lnTo>
                <a:lnTo>
                  <a:pt x="519" y="15"/>
                </a:lnTo>
                <a:lnTo>
                  <a:pt x="530" y="14"/>
                </a:lnTo>
                <a:lnTo>
                  <a:pt x="541" y="13"/>
                </a:lnTo>
                <a:lnTo>
                  <a:pt x="553" y="10"/>
                </a:lnTo>
                <a:lnTo>
                  <a:pt x="563" y="9"/>
                </a:lnTo>
                <a:lnTo>
                  <a:pt x="573" y="8"/>
                </a:lnTo>
                <a:lnTo>
                  <a:pt x="582" y="7"/>
                </a:lnTo>
                <a:lnTo>
                  <a:pt x="591" y="6"/>
                </a:lnTo>
                <a:lnTo>
                  <a:pt x="600" y="5"/>
                </a:lnTo>
                <a:lnTo>
                  <a:pt x="608" y="5"/>
                </a:lnTo>
                <a:lnTo>
                  <a:pt x="616" y="4"/>
                </a:lnTo>
                <a:lnTo>
                  <a:pt x="623" y="3"/>
                </a:lnTo>
                <a:lnTo>
                  <a:pt x="629" y="3"/>
                </a:lnTo>
                <a:lnTo>
                  <a:pt x="636" y="1"/>
                </a:lnTo>
                <a:lnTo>
                  <a:pt x="642" y="1"/>
                </a:lnTo>
                <a:lnTo>
                  <a:pt x="646" y="0"/>
                </a:lnTo>
                <a:lnTo>
                  <a:pt x="652" y="0"/>
                </a:lnTo>
                <a:lnTo>
                  <a:pt x="656" y="0"/>
                </a:lnTo>
                <a:lnTo>
                  <a:pt x="660" y="0"/>
                </a:lnTo>
                <a:lnTo>
                  <a:pt x="663" y="0"/>
                </a:lnTo>
                <a:lnTo>
                  <a:pt x="667" y="0"/>
                </a:lnTo>
                <a:lnTo>
                  <a:pt x="678" y="0"/>
                </a:lnTo>
                <a:lnTo>
                  <a:pt x="688" y="0"/>
                </a:lnTo>
                <a:lnTo>
                  <a:pt x="699" y="1"/>
                </a:lnTo>
                <a:lnTo>
                  <a:pt x="709" y="3"/>
                </a:lnTo>
                <a:lnTo>
                  <a:pt x="721" y="5"/>
                </a:lnTo>
                <a:lnTo>
                  <a:pt x="731" y="7"/>
                </a:lnTo>
                <a:lnTo>
                  <a:pt x="741" y="9"/>
                </a:lnTo>
                <a:lnTo>
                  <a:pt x="750" y="13"/>
                </a:lnTo>
                <a:lnTo>
                  <a:pt x="759" y="17"/>
                </a:lnTo>
                <a:lnTo>
                  <a:pt x="767" y="21"/>
                </a:lnTo>
                <a:lnTo>
                  <a:pt x="775" y="24"/>
                </a:lnTo>
                <a:lnTo>
                  <a:pt x="780" y="28"/>
                </a:lnTo>
                <a:lnTo>
                  <a:pt x="785" y="32"/>
                </a:lnTo>
                <a:lnTo>
                  <a:pt x="789" y="35"/>
                </a:lnTo>
                <a:lnTo>
                  <a:pt x="792" y="40"/>
                </a:lnTo>
                <a:lnTo>
                  <a:pt x="794" y="43"/>
                </a:lnTo>
                <a:lnTo>
                  <a:pt x="795" y="47"/>
                </a:lnTo>
                <a:lnTo>
                  <a:pt x="795" y="50"/>
                </a:lnTo>
                <a:lnTo>
                  <a:pt x="794" y="53"/>
                </a:lnTo>
                <a:lnTo>
                  <a:pt x="792" y="56"/>
                </a:lnTo>
                <a:lnTo>
                  <a:pt x="788" y="58"/>
                </a:lnTo>
                <a:lnTo>
                  <a:pt x="785" y="60"/>
                </a:lnTo>
                <a:lnTo>
                  <a:pt x="780" y="62"/>
                </a:lnTo>
                <a:lnTo>
                  <a:pt x="776" y="63"/>
                </a:lnTo>
                <a:lnTo>
                  <a:pt x="776" y="63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64"/>
          <p:cNvSpPr>
            <a:spLocks/>
          </p:cNvSpPr>
          <p:nvPr/>
        </p:nvSpPr>
        <p:spPr bwMode="auto">
          <a:xfrm>
            <a:off x="7592817" y="1334258"/>
            <a:ext cx="467495" cy="106685"/>
          </a:xfrm>
          <a:custGeom>
            <a:avLst/>
            <a:gdLst>
              <a:gd name="T0" fmla="*/ 116 w 390"/>
              <a:gd name="T1" fmla="*/ 86 h 89"/>
              <a:gd name="T2" fmla="*/ 104 w 390"/>
              <a:gd name="T3" fmla="*/ 87 h 89"/>
              <a:gd name="T4" fmla="*/ 91 w 390"/>
              <a:gd name="T5" fmla="*/ 88 h 89"/>
              <a:gd name="T6" fmla="*/ 80 w 390"/>
              <a:gd name="T7" fmla="*/ 89 h 89"/>
              <a:gd name="T8" fmla="*/ 71 w 390"/>
              <a:gd name="T9" fmla="*/ 89 h 89"/>
              <a:gd name="T10" fmla="*/ 62 w 390"/>
              <a:gd name="T11" fmla="*/ 88 h 89"/>
              <a:gd name="T12" fmla="*/ 57 w 390"/>
              <a:gd name="T13" fmla="*/ 88 h 89"/>
              <a:gd name="T14" fmla="*/ 51 w 390"/>
              <a:gd name="T15" fmla="*/ 87 h 89"/>
              <a:gd name="T16" fmla="*/ 41 w 390"/>
              <a:gd name="T17" fmla="*/ 83 h 89"/>
              <a:gd name="T18" fmla="*/ 23 w 390"/>
              <a:gd name="T19" fmla="*/ 78 h 89"/>
              <a:gd name="T20" fmla="*/ 15 w 390"/>
              <a:gd name="T21" fmla="*/ 73 h 89"/>
              <a:gd name="T22" fmla="*/ 8 w 390"/>
              <a:gd name="T23" fmla="*/ 69 h 89"/>
              <a:gd name="T24" fmla="*/ 4 w 390"/>
              <a:gd name="T25" fmla="*/ 65 h 89"/>
              <a:gd name="T26" fmla="*/ 1 w 390"/>
              <a:gd name="T27" fmla="*/ 62 h 89"/>
              <a:gd name="T28" fmla="*/ 0 w 390"/>
              <a:gd name="T29" fmla="*/ 60 h 89"/>
              <a:gd name="T30" fmla="*/ 1 w 390"/>
              <a:gd name="T31" fmla="*/ 57 h 89"/>
              <a:gd name="T32" fmla="*/ 4 w 390"/>
              <a:gd name="T33" fmla="*/ 56 h 89"/>
              <a:gd name="T34" fmla="*/ 8 w 390"/>
              <a:gd name="T35" fmla="*/ 55 h 89"/>
              <a:gd name="T36" fmla="*/ 15 w 390"/>
              <a:gd name="T37" fmla="*/ 53 h 89"/>
              <a:gd name="T38" fmla="*/ 20 w 390"/>
              <a:gd name="T39" fmla="*/ 53 h 89"/>
              <a:gd name="T40" fmla="*/ 31 w 390"/>
              <a:gd name="T41" fmla="*/ 51 h 89"/>
              <a:gd name="T42" fmla="*/ 44 w 390"/>
              <a:gd name="T43" fmla="*/ 48 h 89"/>
              <a:gd name="T44" fmla="*/ 61 w 390"/>
              <a:gd name="T45" fmla="*/ 46 h 89"/>
              <a:gd name="T46" fmla="*/ 82 w 390"/>
              <a:gd name="T47" fmla="*/ 42 h 89"/>
              <a:gd name="T48" fmla="*/ 108 w 390"/>
              <a:gd name="T49" fmla="*/ 37 h 89"/>
              <a:gd name="T50" fmla="*/ 138 w 390"/>
              <a:gd name="T51" fmla="*/ 33 h 89"/>
              <a:gd name="T52" fmla="*/ 171 w 390"/>
              <a:gd name="T53" fmla="*/ 26 h 89"/>
              <a:gd name="T54" fmla="*/ 203 w 390"/>
              <a:gd name="T55" fmla="*/ 20 h 89"/>
              <a:gd name="T56" fmla="*/ 232 w 390"/>
              <a:gd name="T57" fmla="*/ 15 h 89"/>
              <a:gd name="T58" fmla="*/ 256 w 390"/>
              <a:gd name="T59" fmla="*/ 10 h 89"/>
              <a:gd name="T60" fmla="*/ 277 w 390"/>
              <a:gd name="T61" fmla="*/ 7 h 89"/>
              <a:gd name="T62" fmla="*/ 294 w 390"/>
              <a:gd name="T63" fmla="*/ 3 h 89"/>
              <a:gd name="T64" fmla="*/ 307 w 390"/>
              <a:gd name="T65" fmla="*/ 1 h 89"/>
              <a:gd name="T66" fmla="*/ 316 w 390"/>
              <a:gd name="T67" fmla="*/ 0 h 89"/>
              <a:gd name="T68" fmla="*/ 320 w 390"/>
              <a:gd name="T69" fmla="*/ 0 h 89"/>
              <a:gd name="T70" fmla="*/ 327 w 390"/>
              <a:gd name="T71" fmla="*/ 0 h 89"/>
              <a:gd name="T72" fmla="*/ 336 w 390"/>
              <a:gd name="T73" fmla="*/ 1 h 89"/>
              <a:gd name="T74" fmla="*/ 347 w 390"/>
              <a:gd name="T75" fmla="*/ 3 h 89"/>
              <a:gd name="T76" fmla="*/ 361 w 390"/>
              <a:gd name="T77" fmla="*/ 7 h 89"/>
              <a:gd name="T78" fmla="*/ 373 w 390"/>
              <a:gd name="T79" fmla="*/ 11 h 89"/>
              <a:gd name="T80" fmla="*/ 382 w 390"/>
              <a:gd name="T81" fmla="*/ 17 h 89"/>
              <a:gd name="T82" fmla="*/ 388 w 390"/>
              <a:gd name="T83" fmla="*/ 23 h 89"/>
              <a:gd name="T84" fmla="*/ 390 w 390"/>
              <a:gd name="T85" fmla="*/ 29 h 89"/>
              <a:gd name="T86" fmla="*/ 388 w 390"/>
              <a:gd name="T87" fmla="*/ 33 h 89"/>
              <a:gd name="T88" fmla="*/ 383 w 390"/>
              <a:gd name="T89" fmla="*/ 36 h 89"/>
              <a:gd name="T90" fmla="*/ 377 w 390"/>
              <a:gd name="T91" fmla="*/ 39 h 89"/>
              <a:gd name="T92" fmla="*/ 365 w 390"/>
              <a:gd name="T93" fmla="*/ 43 h 89"/>
              <a:gd name="T94" fmla="*/ 352 w 390"/>
              <a:gd name="T95" fmla="*/ 46 h 89"/>
              <a:gd name="T96" fmla="*/ 336 w 390"/>
              <a:gd name="T97" fmla="*/ 50 h 89"/>
              <a:gd name="T98" fmla="*/ 317 w 390"/>
              <a:gd name="T99" fmla="*/ 53 h 89"/>
              <a:gd name="T100" fmla="*/ 295 w 390"/>
              <a:gd name="T101" fmla="*/ 56 h 89"/>
              <a:gd name="T102" fmla="*/ 248 w 390"/>
              <a:gd name="T103" fmla="*/ 63 h 89"/>
              <a:gd name="T104" fmla="*/ 205 w 390"/>
              <a:gd name="T105" fmla="*/ 70 h 89"/>
              <a:gd name="T106" fmla="*/ 166 w 390"/>
              <a:gd name="T107" fmla="*/ 76 h 89"/>
              <a:gd name="T108" fmla="*/ 131 w 390"/>
              <a:gd name="T109" fmla="*/ 8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0" h="89">
                <a:moveTo>
                  <a:pt x="131" y="83"/>
                </a:moveTo>
                <a:lnTo>
                  <a:pt x="116" y="86"/>
                </a:lnTo>
                <a:lnTo>
                  <a:pt x="109" y="87"/>
                </a:lnTo>
                <a:lnTo>
                  <a:pt x="104" y="87"/>
                </a:lnTo>
                <a:lnTo>
                  <a:pt x="97" y="88"/>
                </a:lnTo>
                <a:lnTo>
                  <a:pt x="91" y="88"/>
                </a:lnTo>
                <a:lnTo>
                  <a:pt x="86" y="88"/>
                </a:lnTo>
                <a:lnTo>
                  <a:pt x="80" y="89"/>
                </a:lnTo>
                <a:lnTo>
                  <a:pt x="76" y="89"/>
                </a:lnTo>
                <a:lnTo>
                  <a:pt x="71" y="89"/>
                </a:lnTo>
                <a:lnTo>
                  <a:pt x="67" y="88"/>
                </a:lnTo>
                <a:lnTo>
                  <a:pt x="62" y="88"/>
                </a:lnTo>
                <a:lnTo>
                  <a:pt x="59" y="88"/>
                </a:lnTo>
                <a:lnTo>
                  <a:pt x="57" y="88"/>
                </a:lnTo>
                <a:lnTo>
                  <a:pt x="53" y="87"/>
                </a:lnTo>
                <a:lnTo>
                  <a:pt x="51" y="87"/>
                </a:lnTo>
                <a:lnTo>
                  <a:pt x="46" y="85"/>
                </a:lnTo>
                <a:lnTo>
                  <a:pt x="41" y="83"/>
                </a:lnTo>
                <a:lnTo>
                  <a:pt x="32" y="81"/>
                </a:lnTo>
                <a:lnTo>
                  <a:pt x="23" y="78"/>
                </a:lnTo>
                <a:lnTo>
                  <a:pt x="19" y="76"/>
                </a:lnTo>
                <a:lnTo>
                  <a:pt x="15" y="73"/>
                </a:lnTo>
                <a:lnTo>
                  <a:pt x="11" y="71"/>
                </a:lnTo>
                <a:lnTo>
                  <a:pt x="8" y="69"/>
                </a:lnTo>
                <a:lnTo>
                  <a:pt x="6" y="67"/>
                </a:lnTo>
                <a:lnTo>
                  <a:pt x="4" y="65"/>
                </a:lnTo>
                <a:lnTo>
                  <a:pt x="2" y="63"/>
                </a:lnTo>
                <a:lnTo>
                  <a:pt x="1" y="62"/>
                </a:lnTo>
                <a:lnTo>
                  <a:pt x="0" y="61"/>
                </a:lnTo>
                <a:lnTo>
                  <a:pt x="0" y="60"/>
                </a:lnTo>
                <a:lnTo>
                  <a:pt x="0" y="59"/>
                </a:lnTo>
                <a:lnTo>
                  <a:pt x="1" y="57"/>
                </a:lnTo>
                <a:lnTo>
                  <a:pt x="2" y="56"/>
                </a:lnTo>
                <a:lnTo>
                  <a:pt x="4" y="56"/>
                </a:lnTo>
                <a:lnTo>
                  <a:pt x="6" y="55"/>
                </a:lnTo>
                <a:lnTo>
                  <a:pt x="8" y="55"/>
                </a:lnTo>
                <a:lnTo>
                  <a:pt x="11" y="54"/>
                </a:lnTo>
                <a:lnTo>
                  <a:pt x="15" y="53"/>
                </a:lnTo>
                <a:lnTo>
                  <a:pt x="17" y="53"/>
                </a:lnTo>
                <a:lnTo>
                  <a:pt x="20" y="53"/>
                </a:lnTo>
                <a:lnTo>
                  <a:pt x="25" y="52"/>
                </a:lnTo>
                <a:lnTo>
                  <a:pt x="31" y="51"/>
                </a:lnTo>
                <a:lnTo>
                  <a:pt x="36" y="51"/>
                </a:lnTo>
                <a:lnTo>
                  <a:pt x="44" y="48"/>
                </a:lnTo>
                <a:lnTo>
                  <a:pt x="52" y="47"/>
                </a:lnTo>
                <a:lnTo>
                  <a:pt x="61" y="46"/>
                </a:lnTo>
                <a:lnTo>
                  <a:pt x="72" y="44"/>
                </a:lnTo>
                <a:lnTo>
                  <a:pt x="82" y="42"/>
                </a:lnTo>
                <a:lnTo>
                  <a:pt x="95" y="39"/>
                </a:lnTo>
                <a:lnTo>
                  <a:pt x="108" y="37"/>
                </a:lnTo>
                <a:lnTo>
                  <a:pt x="123" y="35"/>
                </a:lnTo>
                <a:lnTo>
                  <a:pt x="138" y="33"/>
                </a:lnTo>
                <a:lnTo>
                  <a:pt x="153" y="29"/>
                </a:lnTo>
                <a:lnTo>
                  <a:pt x="171" y="26"/>
                </a:lnTo>
                <a:lnTo>
                  <a:pt x="187" y="23"/>
                </a:lnTo>
                <a:lnTo>
                  <a:pt x="203" y="20"/>
                </a:lnTo>
                <a:lnTo>
                  <a:pt x="218" y="17"/>
                </a:lnTo>
                <a:lnTo>
                  <a:pt x="232" y="15"/>
                </a:lnTo>
                <a:lnTo>
                  <a:pt x="245" y="12"/>
                </a:lnTo>
                <a:lnTo>
                  <a:pt x="256" y="10"/>
                </a:lnTo>
                <a:lnTo>
                  <a:pt x="267" y="8"/>
                </a:lnTo>
                <a:lnTo>
                  <a:pt x="277" y="7"/>
                </a:lnTo>
                <a:lnTo>
                  <a:pt x="286" y="4"/>
                </a:lnTo>
                <a:lnTo>
                  <a:pt x="294" y="3"/>
                </a:lnTo>
                <a:lnTo>
                  <a:pt x="301" y="2"/>
                </a:lnTo>
                <a:lnTo>
                  <a:pt x="307" y="1"/>
                </a:lnTo>
                <a:lnTo>
                  <a:pt x="312" y="0"/>
                </a:lnTo>
                <a:lnTo>
                  <a:pt x="316" y="0"/>
                </a:lnTo>
                <a:lnTo>
                  <a:pt x="319" y="0"/>
                </a:lnTo>
                <a:lnTo>
                  <a:pt x="320" y="0"/>
                </a:lnTo>
                <a:lnTo>
                  <a:pt x="324" y="0"/>
                </a:lnTo>
                <a:lnTo>
                  <a:pt x="327" y="0"/>
                </a:lnTo>
                <a:lnTo>
                  <a:pt x="332" y="1"/>
                </a:lnTo>
                <a:lnTo>
                  <a:pt x="336" y="1"/>
                </a:lnTo>
                <a:lnTo>
                  <a:pt x="342" y="2"/>
                </a:lnTo>
                <a:lnTo>
                  <a:pt x="347" y="3"/>
                </a:lnTo>
                <a:lnTo>
                  <a:pt x="354" y="4"/>
                </a:lnTo>
                <a:lnTo>
                  <a:pt x="361" y="7"/>
                </a:lnTo>
                <a:lnTo>
                  <a:pt x="368" y="9"/>
                </a:lnTo>
                <a:lnTo>
                  <a:pt x="373" y="11"/>
                </a:lnTo>
                <a:lnTo>
                  <a:pt x="378" y="13"/>
                </a:lnTo>
                <a:lnTo>
                  <a:pt x="382" y="17"/>
                </a:lnTo>
                <a:lnTo>
                  <a:pt x="386" y="19"/>
                </a:lnTo>
                <a:lnTo>
                  <a:pt x="388" y="23"/>
                </a:lnTo>
                <a:lnTo>
                  <a:pt x="389" y="26"/>
                </a:lnTo>
                <a:lnTo>
                  <a:pt x="390" y="29"/>
                </a:lnTo>
                <a:lnTo>
                  <a:pt x="389" y="32"/>
                </a:lnTo>
                <a:lnTo>
                  <a:pt x="388" y="33"/>
                </a:lnTo>
                <a:lnTo>
                  <a:pt x="387" y="35"/>
                </a:lnTo>
                <a:lnTo>
                  <a:pt x="383" y="36"/>
                </a:lnTo>
                <a:lnTo>
                  <a:pt x="380" y="38"/>
                </a:lnTo>
                <a:lnTo>
                  <a:pt x="377" y="39"/>
                </a:lnTo>
                <a:lnTo>
                  <a:pt x="371" y="42"/>
                </a:lnTo>
                <a:lnTo>
                  <a:pt x="365" y="43"/>
                </a:lnTo>
                <a:lnTo>
                  <a:pt x="360" y="44"/>
                </a:lnTo>
                <a:lnTo>
                  <a:pt x="352" y="46"/>
                </a:lnTo>
                <a:lnTo>
                  <a:pt x="345" y="47"/>
                </a:lnTo>
                <a:lnTo>
                  <a:pt x="336" y="50"/>
                </a:lnTo>
                <a:lnTo>
                  <a:pt x="327" y="51"/>
                </a:lnTo>
                <a:lnTo>
                  <a:pt x="317" y="53"/>
                </a:lnTo>
                <a:lnTo>
                  <a:pt x="307" y="54"/>
                </a:lnTo>
                <a:lnTo>
                  <a:pt x="295" y="56"/>
                </a:lnTo>
                <a:lnTo>
                  <a:pt x="271" y="60"/>
                </a:lnTo>
                <a:lnTo>
                  <a:pt x="248" y="63"/>
                </a:lnTo>
                <a:lnTo>
                  <a:pt x="226" y="67"/>
                </a:lnTo>
                <a:lnTo>
                  <a:pt x="205" y="70"/>
                </a:lnTo>
                <a:lnTo>
                  <a:pt x="185" y="73"/>
                </a:lnTo>
                <a:lnTo>
                  <a:pt x="166" y="76"/>
                </a:lnTo>
                <a:lnTo>
                  <a:pt x="148" y="79"/>
                </a:lnTo>
                <a:lnTo>
                  <a:pt x="131" y="83"/>
                </a:lnTo>
                <a:lnTo>
                  <a:pt x="131" y="83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65"/>
          <p:cNvSpPr>
            <a:spLocks/>
          </p:cNvSpPr>
          <p:nvPr/>
        </p:nvSpPr>
        <p:spPr bwMode="auto">
          <a:xfrm>
            <a:off x="7667137" y="1630339"/>
            <a:ext cx="204979" cy="477085"/>
          </a:xfrm>
          <a:custGeom>
            <a:avLst/>
            <a:gdLst>
              <a:gd name="T0" fmla="*/ 82 w 171"/>
              <a:gd name="T1" fmla="*/ 359 h 398"/>
              <a:gd name="T2" fmla="*/ 76 w 171"/>
              <a:gd name="T3" fmla="*/ 350 h 398"/>
              <a:gd name="T4" fmla="*/ 67 w 171"/>
              <a:gd name="T5" fmla="*/ 340 h 398"/>
              <a:gd name="T6" fmla="*/ 55 w 171"/>
              <a:gd name="T7" fmla="*/ 331 h 398"/>
              <a:gd name="T8" fmla="*/ 41 w 171"/>
              <a:gd name="T9" fmla="*/ 322 h 398"/>
              <a:gd name="T10" fmla="*/ 25 w 171"/>
              <a:gd name="T11" fmla="*/ 314 h 398"/>
              <a:gd name="T12" fmla="*/ 14 w 171"/>
              <a:gd name="T13" fmla="*/ 308 h 398"/>
              <a:gd name="T14" fmla="*/ 6 w 171"/>
              <a:gd name="T15" fmla="*/ 302 h 398"/>
              <a:gd name="T16" fmla="*/ 1 w 171"/>
              <a:gd name="T17" fmla="*/ 298 h 398"/>
              <a:gd name="T18" fmla="*/ 0 w 171"/>
              <a:gd name="T19" fmla="*/ 295 h 398"/>
              <a:gd name="T20" fmla="*/ 1 w 171"/>
              <a:gd name="T21" fmla="*/ 293 h 398"/>
              <a:gd name="T22" fmla="*/ 5 w 171"/>
              <a:gd name="T23" fmla="*/ 292 h 398"/>
              <a:gd name="T24" fmla="*/ 11 w 171"/>
              <a:gd name="T25" fmla="*/ 292 h 398"/>
              <a:gd name="T26" fmla="*/ 22 w 171"/>
              <a:gd name="T27" fmla="*/ 292 h 398"/>
              <a:gd name="T28" fmla="*/ 36 w 171"/>
              <a:gd name="T29" fmla="*/ 293 h 398"/>
              <a:gd name="T30" fmla="*/ 53 w 171"/>
              <a:gd name="T31" fmla="*/ 295 h 398"/>
              <a:gd name="T32" fmla="*/ 69 w 171"/>
              <a:gd name="T33" fmla="*/ 296 h 398"/>
              <a:gd name="T34" fmla="*/ 82 w 171"/>
              <a:gd name="T35" fmla="*/ 296 h 398"/>
              <a:gd name="T36" fmla="*/ 93 w 171"/>
              <a:gd name="T37" fmla="*/ 295 h 398"/>
              <a:gd name="T38" fmla="*/ 100 w 171"/>
              <a:gd name="T39" fmla="*/ 292 h 398"/>
              <a:gd name="T40" fmla="*/ 106 w 171"/>
              <a:gd name="T41" fmla="*/ 286 h 398"/>
              <a:gd name="T42" fmla="*/ 108 w 171"/>
              <a:gd name="T43" fmla="*/ 278 h 398"/>
              <a:gd name="T44" fmla="*/ 111 w 171"/>
              <a:gd name="T45" fmla="*/ 263 h 398"/>
              <a:gd name="T46" fmla="*/ 112 w 171"/>
              <a:gd name="T47" fmla="*/ 244 h 398"/>
              <a:gd name="T48" fmla="*/ 113 w 171"/>
              <a:gd name="T49" fmla="*/ 218 h 398"/>
              <a:gd name="T50" fmla="*/ 113 w 171"/>
              <a:gd name="T51" fmla="*/ 187 h 398"/>
              <a:gd name="T52" fmla="*/ 113 w 171"/>
              <a:gd name="T53" fmla="*/ 157 h 398"/>
              <a:gd name="T54" fmla="*/ 112 w 171"/>
              <a:gd name="T55" fmla="*/ 129 h 398"/>
              <a:gd name="T56" fmla="*/ 111 w 171"/>
              <a:gd name="T57" fmla="*/ 104 h 398"/>
              <a:gd name="T58" fmla="*/ 108 w 171"/>
              <a:gd name="T59" fmla="*/ 82 h 398"/>
              <a:gd name="T60" fmla="*/ 106 w 171"/>
              <a:gd name="T61" fmla="*/ 62 h 398"/>
              <a:gd name="T62" fmla="*/ 103 w 171"/>
              <a:gd name="T63" fmla="*/ 38 h 398"/>
              <a:gd name="T64" fmla="*/ 99 w 171"/>
              <a:gd name="T65" fmla="*/ 17 h 398"/>
              <a:gd name="T66" fmla="*/ 98 w 171"/>
              <a:gd name="T67" fmla="*/ 3 h 398"/>
              <a:gd name="T68" fmla="*/ 102 w 171"/>
              <a:gd name="T69" fmla="*/ 0 h 398"/>
              <a:gd name="T70" fmla="*/ 107 w 171"/>
              <a:gd name="T71" fmla="*/ 0 h 398"/>
              <a:gd name="T72" fmla="*/ 115 w 171"/>
              <a:gd name="T73" fmla="*/ 2 h 398"/>
              <a:gd name="T74" fmla="*/ 126 w 171"/>
              <a:gd name="T75" fmla="*/ 7 h 398"/>
              <a:gd name="T76" fmla="*/ 142 w 171"/>
              <a:gd name="T77" fmla="*/ 15 h 398"/>
              <a:gd name="T78" fmla="*/ 160 w 171"/>
              <a:gd name="T79" fmla="*/ 27 h 398"/>
              <a:gd name="T80" fmla="*/ 169 w 171"/>
              <a:gd name="T81" fmla="*/ 35 h 398"/>
              <a:gd name="T82" fmla="*/ 171 w 171"/>
              <a:gd name="T83" fmla="*/ 42 h 398"/>
              <a:gd name="T84" fmla="*/ 169 w 171"/>
              <a:gd name="T85" fmla="*/ 60 h 398"/>
              <a:gd name="T86" fmla="*/ 166 w 171"/>
              <a:gd name="T87" fmla="*/ 69 h 398"/>
              <a:gd name="T88" fmla="*/ 165 w 171"/>
              <a:gd name="T89" fmla="*/ 81 h 398"/>
              <a:gd name="T90" fmla="*/ 165 w 171"/>
              <a:gd name="T91" fmla="*/ 100 h 398"/>
              <a:gd name="T92" fmla="*/ 165 w 171"/>
              <a:gd name="T93" fmla="*/ 124 h 398"/>
              <a:gd name="T94" fmla="*/ 166 w 171"/>
              <a:gd name="T95" fmla="*/ 155 h 398"/>
              <a:gd name="T96" fmla="*/ 168 w 171"/>
              <a:gd name="T97" fmla="*/ 190 h 398"/>
              <a:gd name="T98" fmla="*/ 169 w 171"/>
              <a:gd name="T99" fmla="*/ 223 h 398"/>
              <a:gd name="T100" fmla="*/ 169 w 171"/>
              <a:gd name="T101" fmla="*/ 253 h 398"/>
              <a:gd name="T102" fmla="*/ 168 w 171"/>
              <a:gd name="T103" fmla="*/ 279 h 398"/>
              <a:gd name="T104" fmla="*/ 166 w 171"/>
              <a:gd name="T105" fmla="*/ 299 h 398"/>
              <a:gd name="T106" fmla="*/ 164 w 171"/>
              <a:gd name="T107" fmla="*/ 315 h 398"/>
              <a:gd name="T108" fmla="*/ 157 w 171"/>
              <a:gd name="T109" fmla="*/ 340 h 398"/>
              <a:gd name="T110" fmla="*/ 147 w 171"/>
              <a:gd name="T111" fmla="*/ 361 h 398"/>
              <a:gd name="T112" fmla="*/ 133 w 171"/>
              <a:gd name="T113" fmla="*/ 380 h 398"/>
              <a:gd name="T114" fmla="*/ 120 w 171"/>
              <a:gd name="T115" fmla="*/ 393 h 398"/>
              <a:gd name="T116" fmla="*/ 108 w 171"/>
              <a:gd name="T117" fmla="*/ 397 h 398"/>
              <a:gd name="T118" fmla="*/ 100 w 171"/>
              <a:gd name="T119" fmla="*/ 396 h 398"/>
              <a:gd name="T120" fmla="*/ 93 w 171"/>
              <a:gd name="T121" fmla="*/ 387 h 398"/>
              <a:gd name="T122" fmla="*/ 88 w 171"/>
              <a:gd name="T123" fmla="*/ 371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1" h="398">
                <a:moveTo>
                  <a:pt x="88" y="371"/>
                </a:moveTo>
                <a:lnTo>
                  <a:pt x="86" y="364"/>
                </a:lnTo>
                <a:lnTo>
                  <a:pt x="82" y="359"/>
                </a:lnTo>
                <a:lnTo>
                  <a:pt x="81" y="355"/>
                </a:lnTo>
                <a:lnTo>
                  <a:pt x="79" y="352"/>
                </a:lnTo>
                <a:lnTo>
                  <a:pt x="76" y="350"/>
                </a:lnTo>
                <a:lnTo>
                  <a:pt x="73" y="346"/>
                </a:lnTo>
                <a:lnTo>
                  <a:pt x="70" y="343"/>
                </a:lnTo>
                <a:lnTo>
                  <a:pt x="67" y="340"/>
                </a:lnTo>
                <a:lnTo>
                  <a:pt x="63" y="336"/>
                </a:lnTo>
                <a:lnTo>
                  <a:pt x="59" y="334"/>
                </a:lnTo>
                <a:lnTo>
                  <a:pt x="55" y="331"/>
                </a:lnTo>
                <a:lnTo>
                  <a:pt x="51" y="327"/>
                </a:lnTo>
                <a:lnTo>
                  <a:pt x="45" y="324"/>
                </a:lnTo>
                <a:lnTo>
                  <a:pt x="41" y="322"/>
                </a:lnTo>
                <a:lnTo>
                  <a:pt x="35" y="318"/>
                </a:lnTo>
                <a:lnTo>
                  <a:pt x="29" y="316"/>
                </a:lnTo>
                <a:lnTo>
                  <a:pt x="25" y="314"/>
                </a:lnTo>
                <a:lnTo>
                  <a:pt x="22" y="311"/>
                </a:lnTo>
                <a:lnTo>
                  <a:pt x="17" y="309"/>
                </a:lnTo>
                <a:lnTo>
                  <a:pt x="14" y="308"/>
                </a:lnTo>
                <a:lnTo>
                  <a:pt x="10" y="306"/>
                </a:lnTo>
                <a:lnTo>
                  <a:pt x="8" y="304"/>
                </a:lnTo>
                <a:lnTo>
                  <a:pt x="6" y="302"/>
                </a:lnTo>
                <a:lnTo>
                  <a:pt x="4" y="300"/>
                </a:lnTo>
                <a:lnTo>
                  <a:pt x="2" y="299"/>
                </a:lnTo>
                <a:lnTo>
                  <a:pt x="1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1" y="293"/>
                </a:lnTo>
                <a:lnTo>
                  <a:pt x="1" y="292"/>
                </a:lnTo>
                <a:lnTo>
                  <a:pt x="2" y="292"/>
                </a:lnTo>
                <a:lnTo>
                  <a:pt x="5" y="292"/>
                </a:lnTo>
                <a:lnTo>
                  <a:pt x="7" y="292"/>
                </a:lnTo>
                <a:lnTo>
                  <a:pt x="9" y="292"/>
                </a:lnTo>
                <a:lnTo>
                  <a:pt x="11" y="292"/>
                </a:lnTo>
                <a:lnTo>
                  <a:pt x="15" y="292"/>
                </a:lnTo>
                <a:lnTo>
                  <a:pt x="18" y="292"/>
                </a:lnTo>
                <a:lnTo>
                  <a:pt x="22" y="292"/>
                </a:lnTo>
                <a:lnTo>
                  <a:pt x="26" y="292"/>
                </a:lnTo>
                <a:lnTo>
                  <a:pt x="31" y="292"/>
                </a:lnTo>
                <a:lnTo>
                  <a:pt x="36" y="293"/>
                </a:lnTo>
                <a:lnTo>
                  <a:pt x="42" y="293"/>
                </a:lnTo>
                <a:lnTo>
                  <a:pt x="47" y="295"/>
                </a:lnTo>
                <a:lnTo>
                  <a:pt x="53" y="295"/>
                </a:lnTo>
                <a:lnTo>
                  <a:pt x="59" y="296"/>
                </a:lnTo>
                <a:lnTo>
                  <a:pt x="64" y="296"/>
                </a:lnTo>
                <a:lnTo>
                  <a:pt x="69" y="296"/>
                </a:lnTo>
                <a:lnTo>
                  <a:pt x="73" y="297"/>
                </a:lnTo>
                <a:lnTo>
                  <a:pt x="78" y="297"/>
                </a:lnTo>
                <a:lnTo>
                  <a:pt x="82" y="296"/>
                </a:lnTo>
                <a:lnTo>
                  <a:pt x="86" y="296"/>
                </a:lnTo>
                <a:lnTo>
                  <a:pt x="89" y="296"/>
                </a:lnTo>
                <a:lnTo>
                  <a:pt x="93" y="295"/>
                </a:lnTo>
                <a:lnTo>
                  <a:pt x="96" y="295"/>
                </a:lnTo>
                <a:lnTo>
                  <a:pt x="98" y="293"/>
                </a:lnTo>
                <a:lnTo>
                  <a:pt x="100" y="292"/>
                </a:lnTo>
                <a:lnTo>
                  <a:pt x="103" y="291"/>
                </a:lnTo>
                <a:lnTo>
                  <a:pt x="106" y="288"/>
                </a:lnTo>
                <a:lnTo>
                  <a:pt x="106" y="286"/>
                </a:lnTo>
                <a:lnTo>
                  <a:pt x="107" y="283"/>
                </a:lnTo>
                <a:lnTo>
                  <a:pt x="107" y="281"/>
                </a:lnTo>
                <a:lnTo>
                  <a:pt x="108" y="278"/>
                </a:lnTo>
                <a:lnTo>
                  <a:pt x="108" y="273"/>
                </a:lnTo>
                <a:lnTo>
                  <a:pt x="109" y="269"/>
                </a:lnTo>
                <a:lnTo>
                  <a:pt x="111" y="263"/>
                </a:lnTo>
                <a:lnTo>
                  <a:pt x="111" y="257"/>
                </a:lnTo>
                <a:lnTo>
                  <a:pt x="111" y="251"/>
                </a:lnTo>
                <a:lnTo>
                  <a:pt x="112" y="244"/>
                </a:lnTo>
                <a:lnTo>
                  <a:pt x="112" y="236"/>
                </a:lnTo>
                <a:lnTo>
                  <a:pt x="112" y="227"/>
                </a:lnTo>
                <a:lnTo>
                  <a:pt x="113" y="218"/>
                </a:lnTo>
                <a:lnTo>
                  <a:pt x="113" y="209"/>
                </a:lnTo>
                <a:lnTo>
                  <a:pt x="113" y="199"/>
                </a:lnTo>
                <a:lnTo>
                  <a:pt x="113" y="187"/>
                </a:lnTo>
                <a:lnTo>
                  <a:pt x="113" y="176"/>
                </a:lnTo>
                <a:lnTo>
                  <a:pt x="113" y="166"/>
                </a:lnTo>
                <a:lnTo>
                  <a:pt x="113" y="157"/>
                </a:lnTo>
                <a:lnTo>
                  <a:pt x="112" y="147"/>
                </a:lnTo>
                <a:lnTo>
                  <a:pt x="112" y="138"/>
                </a:lnTo>
                <a:lnTo>
                  <a:pt x="112" y="129"/>
                </a:lnTo>
                <a:lnTo>
                  <a:pt x="111" y="121"/>
                </a:lnTo>
                <a:lnTo>
                  <a:pt x="111" y="112"/>
                </a:lnTo>
                <a:lnTo>
                  <a:pt x="111" y="104"/>
                </a:lnTo>
                <a:lnTo>
                  <a:pt x="109" y="96"/>
                </a:lnTo>
                <a:lnTo>
                  <a:pt x="108" y="89"/>
                </a:lnTo>
                <a:lnTo>
                  <a:pt x="108" y="82"/>
                </a:lnTo>
                <a:lnTo>
                  <a:pt x="107" y="76"/>
                </a:lnTo>
                <a:lnTo>
                  <a:pt x="107" y="69"/>
                </a:lnTo>
                <a:lnTo>
                  <a:pt x="106" y="62"/>
                </a:lnTo>
                <a:lnTo>
                  <a:pt x="106" y="56"/>
                </a:lnTo>
                <a:lnTo>
                  <a:pt x="104" y="47"/>
                </a:lnTo>
                <a:lnTo>
                  <a:pt x="103" y="38"/>
                </a:lnTo>
                <a:lnTo>
                  <a:pt x="102" y="31"/>
                </a:lnTo>
                <a:lnTo>
                  <a:pt x="100" y="24"/>
                </a:lnTo>
                <a:lnTo>
                  <a:pt x="99" y="17"/>
                </a:lnTo>
                <a:lnTo>
                  <a:pt x="99" y="12"/>
                </a:lnTo>
                <a:lnTo>
                  <a:pt x="98" y="7"/>
                </a:lnTo>
                <a:lnTo>
                  <a:pt x="98" y="3"/>
                </a:lnTo>
                <a:lnTo>
                  <a:pt x="98" y="1"/>
                </a:lnTo>
                <a:lnTo>
                  <a:pt x="100" y="0"/>
                </a:lnTo>
                <a:lnTo>
                  <a:pt x="102" y="0"/>
                </a:lnTo>
                <a:lnTo>
                  <a:pt x="103" y="0"/>
                </a:lnTo>
                <a:lnTo>
                  <a:pt x="105" y="0"/>
                </a:lnTo>
                <a:lnTo>
                  <a:pt x="107" y="0"/>
                </a:lnTo>
                <a:lnTo>
                  <a:pt x="109" y="1"/>
                </a:lnTo>
                <a:lnTo>
                  <a:pt x="112" y="1"/>
                </a:lnTo>
                <a:lnTo>
                  <a:pt x="115" y="2"/>
                </a:lnTo>
                <a:lnTo>
                  <a:pt x="119" y="3"/>
                </a:lnTo>
                <a:lnTo>
                  <a:pt x="122" y="5"/>
                </a:lnTo>
                <a:lnTo>
                  <a:pt x="126" y="7"/>
                </a:lnTo>
                <a:lnTo>
                  <a:pt x="130" y="8"/>
                </a:lnTo>
                <a:lnTo>
                  <a:pt x="135" y="10"/>
                </a:lnTo>
                <a:lnTo>
                  <a:pt x="142" y="15"/>
                </a:lnTo>
                <a:lnTo>
                  <a:pt x="149" y="19"/>
                </a:lnTo>
                <a:lnTo>
                  <a:pt x="155" y="24"/>
                </a:lnTo>
                <a:lnTo>
                  <a:pt x="160" y="27"/>
                </a:lnTo>
                <a:lnTo>
                  <a:pt x="164" y="31"/>
                </a:lnTo>
                <a:lnTo>
                  <a:pt x="167" y="33"/>
                </a:lnTo>
                <a:lnTo>
                  <a:pt x="169" y="35"/>
                </a:lnTo>
                <a:lnTo>
                  <a:pt x="171" y="37"/>
                </a:lnTo>
                <a:lnTo>
                  <a:pt x="171" y="40"/>
                </a:lnTo>
                <a:lnTo>
                  <a:pt x="171" y="42"/>
                </a:lnTo>
                <a:lnTo>
                  <a:pt x="170" y="49"/>
                </a:lnTo>
                <a:lnTo>
                  <a:pt x="169" y="56"/>
                </a:lnTo>
                <a:lnTo>
                  <a:pt x="169" y="60"/>
                </a:lnTo>
                <a:lnTo>
                  <a:pt x="168" y="63"/>
                </a:lnTo>
                <a:lnTo>
                  <a:pt x="167" y="65"/>
                </a:lnTo>
                <a:lnTo>
                  <a:pt x="166" y="69"/>
                </a:lnTo>
                <a:lnTo>
                  <a:pt x="166" y="72"/>
                </a:lnTo>
                <a:lnTo>
                  <a:pt x="166" y="77"/>
                </a:lnTo>
                <a:lnTo>
                  <a:pt x="165" y="81"/>
                </a:lnTo>
                <a:lnTo>
                  <a:pt x="165" y="87"/>
                </a:lnTo>
                <a:lnTo>
                  <a:pt x="165" y="94"/>
                </a:lnTo>
                <a:lnTo>
                  <a:pt x="165" y="100"/>
                </a:lnTo>
                <a:lnTo>
                  <a:pt x="165" y="108"/>
                </a:lnTo>
                <a:lnTo>
                  <a:pt x="165" y="116"/>
                </a:lnTo>
                <a:lnTo>
                  <a:pt x="165" y="124"/>
                </a:lnTo>
                <a:lnTo>
                  <a:pt x="166" y="134"/>
                </a:lnTo>
                <a:lnTo>
                  <a:pt x="166" y="144"/>
                </a:lnTo>
                <a:lnTo>
                  <a:pt x="166" y="155"/>
                </a:lnTo>
                <a:lnTo>
                  <a:pt x="167" y="166"/>
                </a:lnTo>
                <a:lnTo>
                  <a:pt x="168" y="177"/>
                </a:lnTo>
                <a:lnTo>
                  <a:pt x="168" y="190"/>
                </a:lnTo>
                <a:lnTo>
                  <a:pt x="168" y="201"/>
                </a:lnTo>
                <a:lnTo>
                  <a:pt x="169" y="212"/>
                </a:lnTo>
                <a:lnTo>
                  <a:pt x="169" y="223"/>
                </a:lnTo>
                <a:lnTo>
                  <a:pt x="169" y="234"/>
                </a:lnTo>
                <a:lnTo>
                  <a:pt x="169" y="244"/>
                </a:lnTo>
                <a:lnTo>
                  <a:pt x="169" y="253"/>
                </a:lnTo>
                <a:lnTo>
                  <a:pt x="168" y="262"/>
                </a:lnTo>
                <a:lnTo>
                  <a:pt x="168" y="271"/>
                </a:lnTo>
                <a:lnTo>
                  <a:pt x="168" y="279"/>
                </a:lnTo>
                <a:lnTo>
                  <a:pt x="167" y="286"/>
                </a:lnTo>
                <a:lnTo>
                  <a:pt x="167" y="292"/>
                </a:lnTo>
                <a:lnTo>
                  <a:pt x="166" y="299"/>
                </a:lnTo>
                <a:lnTo>
                  <a:pt x="165" y="305"/>
                </a:lnTo>
                <a:lnTo>
                  <a:pt x="165" y="309"/>
                </a:lnTo>
                <a:lnTo>
                  <a:pt x="164" y="315"/>
                </a:lnTo>
                <a:lnTo>
                  <a:pt x="162" y="323"/>
                </a:lnTo>
                <a:lnTo>
                  <a:pt x="160" y="332"/>
                </a:lnTo>
                <a:lnTo>
                  <a:pt x="157" y="340"/>
                </a:lnTo>
                <a:lnTo>
                  <a:pt x="153" y="346"/>
                </a:lnTo>
                <a:lnTo>
                  <a:pt x="150" y="354"/>
                </a:lnTo>
                <a:lnTo>
                  <a:pt x="147" y="361"/>
                </a:lnTo>
                <a:lnTo>
                  <a:pt x="142" y="368"/>
                </a:lnTo>
                <a:lnTo>
                  <a:pt x="139" y="375"/>
                </a:lnTo>
                <a:lnTo>
                  <a:pt x="133" y="380"/>
                </a:lnTo>
                <a:lnTo>
                  <a:pt x="129" y="385"/>
                </a:lnTo>
                <a:lnTo>
                  <a:pt x="124" y="389"/>
                </a:lnTo>
                <a:lnTo>
                  <a:pt x="120" y="393"/>
                </a:lnTo>
                <a:lnTo>
                  <a:pt x="115" y="395"/>
                </a:lnTo>
                <a:lnTo>
                  <a:pt x="112" y="396"/>
                </a:lnTo>
                <a:lnTo>
                  <a:pt x="108" y="397"/>
                </a:lnTo>
                <a:lnTo>
                  <a:pt x="106" y="398"/>
                </a:lnTo>
                <a:lnTo>
                  <a:pt x="103" y="397"/>
                </a:lnTo>
                <a:lnTo>
                  <a:pt x="100" y="396"/>
                </a:lnTo>
                <a:lnTo>
                  <a:pt x="97" y="394"/>
                </a:lnTo>
                <a:lnTo>
                  <a:pt x="95" y="390"/>
                </a:lnTo>
                <a:lnTo>
                  <a:pt x="93" y="387"/>
                </a:lnTo>
                <a:lnTo>
                  <a:pt x="90" y="383"/>
                </a:lnTo>
                <a:lnTo>
                  <a:pt x="89" y="377"/>
                </a:lnTo>
                <a:lnTo>
                  <a:pt x="88" y="371"/>
                </a:lnTo>
                <a:lnTo>
                  <a:pt x="88" y="371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66"/>
          <p:cNvSpPr>
            <a:spLocks/>
          </p:cNvSpPr>
          <p:nvPr/>
        </p:nvSpPr>
        <p:spPr bwMode="auto">
          <a:xfrm>
            <a:off x="7976405" y="1758600"/>
            <a:ext cx="222959" cy="186998"/>
          </a:xfrm>
          <a:custGeom>
            <a:avLst/>
            <a:gdLst>
              <a:gd name="T0" fmla="*/ 106 w 186"/>
              <a:gd name="T1" fmla="*/ 33 h 156"/>
              <a:gd name="T2" fmla="*/ 120 w 186"/>
              <a:gd name="T3" fmla="*/ 40 h 156"/>
              <a:gd name="T4" fmla="*/ 131 w 186"/>
              <a:gd name="T5" fmla="*/ 46 h 156"/>
              <a:gd name="T6" fmla="*/ 141 w 186"/>
              <a:gd name="T7" fmla="*/ 52 h 156"/>
              <a:gd name="T8" fmla="*/ 150 w 186"/>
              <a:gd name="T9" fmla="*/ 59 h 156"/>
              <a:gd name="T10" fmla="*/ 158 w 186"/>
              <a:gd name="T11" fmla="*/ 66 h 156"/>
              <a:gd name="T12" fmla="*/ 165 w 186"/>
              <a:gd name="T13" fmla="*/ 72 h 156"/>
              <a:gd name="T14" fmla="*/ 172 w 186"/>
              <a:gd name="T15" fmla="*/ 84 h 156"/>
              <a:gd name="T16" fmla="*/ 178 w 186"/>
              <a:gd name="T17" fmla="*/ 100 h 156"/>
              <a:gd name="T18" fmla="*/ 183 w 186"/>
              <a:gd name="T19" fmla="*/ 114 h 156"/>
              <a:gd name="T20" fmla="*/ 185 w 186"/>
              <a:gd name="T21" fmla="*/ 124 h 156"/>
              <a:gd name="T22" fmla="*/ 186 w 186"/>
              <a:gd name="T23" fmla="*/ 133 h 156"/>
              <a:gd name="T24" fmla="*/ 186 w 186"/>
              <a:gd name="T25" fmla="*/ 140 h 156"/>
              <a:gd name="T26" fmla="*/ 186 w 186"/>
              <a:gd name="T27" fmla="*/ 146 h 156"/>
              <a:gd name="T28" fmla="*/ 185 w 186"/>
              <a:gd name="T29" fmla="*/ 150 h 156"/>
              <a:gd name="T30" fmla="*/ 183 w 186"/>
              <a:gd name="T31" fmla="*/ 154 h 156"/>
              <a:gd name="T32" fmla="*/ 178 w 186"/>
              <a:gd name="T33" fmla="*/ 156 h 156"/>
              <a:gd name="T34" fmla="*/ 173 w 186"/>
              <a:gd name="T35" fmla="*/ 156 h 156"/>
              <a:gd name="T36" fmla="*/ 164 w 186"/>
              <a:gd name="T37" fmla="*/ 153 h 156"/>
              <a:gd name="T38" fmla="*/ 154 w 186"/>
              <a:gd name="T39" fmla="*/ 147 h 156"/>
              <a:gd name="T40" fmla="*/ 146 w 186"/>
              <a:gd name="T41" fmla="*/ 141 h 156"/>
              <a:gd name="T42" fmla="*/ 133 w 186"/>
              <a:gd name="T43" fmla="*/ 132 h 156"/>
              <a:gd name="T44" fmla="*/ 119 w 186"/>
              <a:gd name="T45" fmla="*/ 120 h 156"/>
              <a:gd name="T46" fmla="*/ 102 w 186"/>
              <a:gd name="T47" fmla="*/ 104 h 156"/>
              <a:gd name="T48" fmla="*/ 80 w 186"/>
              <a:gd name="T49" fmla="*/ 84 h 156"/>
              <a:gd name="T50" fmla="*/ 57 w 186"/>
              <a:gd name="T51" fmla="*/ 60 h 156"/>
              <a:gd name="T52" fmla="*/ 31 w 186"/>
              <a:gd name="T53" fmla="*/ 32 h 156"/>
              <a:gd name="T54" fmla="*/ 0 w 186"/>
              <a:gd name="T55" fmla="*/ 0 h 156"/>
              <a:gd name="T56" fmla="*/ 23 w 186"/>
              <a:gd name="T57" fmla="*/ 4 h 156"/>
              <a:gd name="T58" fmla="*/ 48 w 186"/>
              <a:gd name="T59" fmla="*/ 10 h 156"/>
              <a:gd name="T60" fmla="*/ 72 w 186"/>
              <a:gd name="T61" fmla="*/ 18 h 156"/>
              <a:gd name="T62" fmla="*/ 99 w 186"/>
              <a:gd name="T63" fmla="*/ 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6" h="156">
                <a:moveTo>
                  <a:pt x="99" y="31"/>
                </a:moveTo>
                <a:lnTo>
                  <a:pt x="106" y="33"/>
                </a:lnTo>
                <a:lnTo>
                  <a:pt x="113" y="36"/>
                </a:lnTo>
                <a:lnTo>
                  <a:pt x="120" y="40"/>
                </a:lnTo>
                <a:lnTo>
                  <a:pt x="125" y="43"/>
                </a:lnTo>
                <a:lnTo>
                  <a:pt x="131" y="46"/>
                </a:lnTo>
                <a:lnTo>
                  <a:pt x="137" y="49"/>
                </a:lnTo>
                <a:lnTo>
                  <a:pt x="141" y="52"/>
                </a:lnTo>
                <a:lnTo>
                  <a:pt x="147" y="56"/>
                </a:lnTo>
                <a:lnTo>
                  <a:pt x="150" y="59"/>
                </a:lnTo>
                <a:lnTo>
                  <a:pt x="155" y="62"/>
                </a:lnTo>
                <a:lnTo>
                  <a:pt x="158" y="66"/>
                </a:lnTo>
                <a:lnTo>
                  <a:pt x="161" y="69"/>
                </a:lnTo>
                <a:lnTo>
                  <a:pt x="165" y="72"/>
                </a:lnTo>
                <a:lnTo>
                  <a:pt x="167" y="76"/>
                </a:lnTo>
                <a:lnTo>
                  <a:pt x="172" y="84"/>
                </a:lnTo>
                <a:lnTo>
                  <a:pt x="176" y="92"/>
                </a:lnTo>
                <a:lnTo>
                  <a:pt x="178" y="100"/>
                </a:lnTo>
                <a:lnTo>
                  <a:pt x="181" y="107"/>
                </a:lnTo>
                <a:lnTo>
                  <a:pt x="183" y="114"/>
                </a:lnTo>
                <a:lnTo>
                  <a:pt x="184" y="120"/>
                </a:lnTo>
                <a:lnTo>
                  <a:pt x="185" y="124"/>
                </a:lnTo>
                <a:lnTo>
                  <a:pt x="186" y="130"/>
                </a:lnTo>
                <a:lnTo>
                  <a:pt x="186" y="133"/>
                </a:lnTo>
                <a:lnTo>
                  <a:pt x="186" y="137"/>
                </a:lnTo>
                <a:lnTo>
                  <a:pt x="186" y="140"/>
                </a:lnTo>
                <a:lnTo>
                  <a:pt x="186" y="144"/>
                </a:lnTo>
                <a:lnTo>
                  <a:pt x="186" y="146"/>
                </a:lnTo>
                <a:lnTo>
                  <a:pt x="185" y="148"/>
                </a:lnTo>
                <a:lnTo>
                  <a:pt x="185" y="150"/>
                </a:lnTo>
                <a:lnTo>
                  <a:pt x="184" y="153"/>
                </a:lnTo>
                <a:lnTo>
                  <a:pt x="183" y="154"/>
                </a:lnTo>
                <a:lnTo>
                  <a:pt x="181" y="155"/>
                </a:lnTo>
                <a:lnTo>
                  <a:pt x="178" y="156"/>
                </a:lnTo>
                <a:lnTo>
                  <a:pt x="176" y="156"/>
                </a:lnTo>
                <a:lnTo>
                  <a:pt x="173" y="156"/>
                </a:lnTo>
                <a:lnTo>
                  <a:pt x="168" y="155"/>
                </a:lnTo>
                <a:lnTo>
                  <a:pt x="164" y="153"/>
                </a:lnTo>
                <a:lnTo>
                  <a:pt x="159" y="150"/>
                </a:lnTo>
                <a:lnTo>
                  <a:pt x="154" y="147"/>
                </a:lnTo>
                <a:lnTo>
                  <a:pt x="150" y="145"/>
                </a:lnTo>
                <a:lnTo>
                  <a:pt x="146" y="141"/>
                </a:lnTo>
                <a:lnTo>
                  <a:pt x="140" y="138"/>
                </a:lnTo>
                <a:lnTo>
                  <a:pt x="133" y="132"/>
                </a:lnTo>
                <a:lnTo>
                  <a:pt x="127" y="127"/>
                </a:lnTo>
                <a:lnTo>
                  <a:pt x="119" y="120"/>
                </a:lnTo>
                <a:lnTo>
                  <a:pt x="111" y="112"/>
                </a:lnTo>
                <a:lnTo>
                  <a:pt x="102" y="104"/>
                </a:lnTo>
                <a:lnTo>
                  <a:pt x="92" y="94"/>
                </a:lnTo>
                <a:lnTo>
                  <a:pt x="80" y="84"/>
                </a:lnTo>
                <a:lnTo>
                  <a:pt x="69" y="72"/>
                </a:lnTo>
                <a:lnTo>
                  <a:pt x="57" y="60"/>
                </a:lnTo>
                <a:lnTo>
                  <a:pt x="44" y="46"/>
                </a:lnTo>
                <a:lnTo>
                  <a:pt x="31" y="32"/>
                </a:lnTo>
                <a:lnTo>
                  <a:pt x="16" y="16"/>
                </a:lnTo>
                <a:lnTo>
                  <a:pt x="0" y="0"/>
                </a:lnTo>
                <a:lnTo>
                  <a:pt x="12" y="1"/>
                </a:lnTo>
                <a:lnTo>
                  <a:pt x="23" y="4"/>
                </a:lnTo>
                <a:lnTo>
                  <a:pt x="35" y="7"/>
                </a:lnTo>
                <a:lnTo>
                  <a:pt x="48" y="10"/>
                </a:lnTo>
                <a:lnTo>
                  <a:pt x="60" y="14"/>
                </a:lnTo>
                <a:lnTo>
                  <a:pt x="72" y="18"/>
                </a:lnTo>
                <a:lnTo>
                  <a:pt x="86" y="24"/>
                </a:lnTo>
                <a:lnTo>
                  <a:pt x="99" y="31"/>
                </a:lnTo>
                <a:lnTo>
                  <a:pt x="99" y="31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67"/>
          <p:cNvSpPr>
            <a:spLocks/>
          </p:cNvSpPr>
          <p:nvPr/>
        </p:nvSpPr>
        <p:spPr bwMode="auto">
          <a:xfrm>
            <a:off x="7465743" y="1750211"/>
            <a:ext cx="118672" cy="237344"/>
          </a:xfrm>
          <a:custGeom>
            <a:avLst/>
            <a:gdLst>
              <a:gd name="T0" fmla="*/ 62 w 99"/>
              <a:gd name="T1" fmla="*/ 160 h 198"/>
              <a:gd name="T2" fmla="*/ 57 w 99"/>
              <a:gd name="T3" fmla="*/ 170 h 198"/>
              <a:gd name="T4" fmla="*/ 50 w 99"/>
              <a:gd name="T5" fmla="*/ 179 h 198"/>
              <a:gd name="T6" fmla="*/ 44 w 99"/>
              <a:gd name="T7" fmla="*/ 186 h 198"/>
              <a:gd name="T8" fmla="*/ 40 w 99"/>
              <a:gd name="T9" fmla="*/ 191 h 198"/>
              <a:gd name="T10" fmla="*/ 35 w 99"/>
              <a:gd name="T11" fmla="*/ 196 h 198"/>
              <a:gd name="T12" fmla="*/ 31 w 99"/>
              <a:gd name="T13" fmla="*/ 198 h 198"/>
              <a:gd name="T14" fmla="*/ 27 w 99"/>
              <a:gd name="T15" fmla="*/ 198 h 198"/>
              <a:gd name="T16" fmla="*/ 23 w 99"/>
              <a:gd name="T17" fmla="*/ 197 h 198"/>
              <a:gd name="T18" fmla="*/ 18 w 99"/>
              <a:gd name="T19" fmla="*/ 193 h 198"/>
              <a:gd name="T20" fmla="*/ 14 w 99"/>
              <a:gd name="T21" fmla="*/ 187 h 198"/>
              <a:gd name="T22" fmla="*/ 9 w 99"/>
              <a:gd name="T23" fmla="*/ 176 h 198"/>
              <a:gd name="T24" fmla="*/ 7 w 99"/>
              <a:gd name="T25" fmla="*/ 165 h 198"/>
              <a:gd name="T26" fmla="*/ 4 w 99"/>
              <a:gd name="T27" fmla="*/ 155 h 198"/>
              <a:gd name="T28" fmla="*/ 1 w 99"/>
              <a:gd name="T29" fmla="*/ 146 h 198"/>
              <a:gd name="T30" fmla="*/ 0 w 99"/>
              <a:gd name="T31" fmla="*/ 140 h 198"/>
              <a:gd name="T32" fmla="*/ 1 w 99"/>
              <a:gd name="T33" fmla="*/ 136 h 198"/>
              <a:gd name="T34" fmla="*/ 4 w 99"/>
              <a:gd name="T35" fmla="*/ 131 h 198"/>
              <a:gd name="T36" fmla="*/ 9 w 99"/>
              <a:gd name="T37" fmla="*/ 123 h 198"/>
              <a:gd name="T38" fmla="*/ 17 w 99"/>
              <a:gd name="T39" fmla="*/ 113 h 198"/>
              <a:gd name="T40" fmla="*/ 25 w 99"/>
              <a:gd name="T41" fmla="*/ 104 h 198"/>
              <a:gd name="T42" fmla="*/ 30 w 99"/>
              <a:gd name="T43" fmla="*/ 96 h 198"/>
              <a:gd name="T44" fmla="*/ 35 w 99"/>
              <a:gd name="T45" fmla="*/ 86 h 198"/>
              <a:gd name="T46" fmla="*/ 41 w 99"/>
              <a:gd name="T47" fmla="*/ 75 h 198"/>
              <a:gd name="T48" fmla="*/ 48 w 99"/>
              <a:gd name="T49" fmla="*/ 63 h 198"/>
              <a:gd name="T50" fmla="*/ 55 w 99"/>
              <a:gd name="T51" fmla="*/ 47 h 198"/>
              <a:gd name="T52" fmla="*/ 63 w 99"/>
              <a:gd name="T53" fmla="*/ 30 h 198"/>
              <a:gd name="T54" fmla="*/ 72 w 99"/>
              <a:gd name="T55" fmla="*/ 11 h 198"/>
              <a:gd name="T56" fmla="*/ 82 w 99"/>
              <a:gd name="T57" fmla="*/ 7 h 198"/>
              <a:gd name="T58" fmla="*/ 90 w 99"/>
              <a:gd name="T59" fmla="*/ 22 h 198"/>
              <a:gd name="T60" fmla="*/ 96 w 99"/>
              <a:gd name="T61" fmla="*/ 38 h 198"/>
              <a:gd name="T62" fmla="*/ 98 w 99"/>
              <a:gd name="T63" fmla="*/ 55 h 198"/>
              <a:gd name="T64" fmla="*/ 98 w 99"/>
              <a:gd name="T65" fmla="*/ 74 h 198"/>
              <a:gd name="T66" fmla="*/ 94 w 99"/>
              <a:gd name="T67" fmla="*/ 95 h 198"/>
              <a:gd name="T68" fmla="*/ 86 w 99"/>
              <a:gd name="T69" fmla="*/ 118 h 198"/>
              <a:gd name="T70" fmla="*/ 73 w 99"/>
              <a:gd name="T71" fmla="*/ 141 h 198"/>
              <a:gd name="T72" fmla="*/ 66 w 99"/>
              <a:gd name="T73" fmla="*/ 154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" h="198">
                <a:moveTo>
                  <a:pt x="66" y="154"/>
                </a:moveTo>
                <a:lnTo>
                  <a:pt x="62" y="160"/>
                </a:lnTo>
                <a:lnTo>
                  <a:pt x="59" y="165"/>
                </a:lnTo>
                <a:lnTo>
                  <a:pt x="57" y="170"/>
                </a:lnTo>
                <a:lnTo>
                  <a:pt x="53" y="174"/>
                </a:lnTo>
                <a:lnTo>
                  <a:pt x="50" y="179"/>
                </a:lnTo>
                <a:lnTo>
                  <a:pt x="48" y="182"/>
                </a:lnTo>
                <a:lnTo>
                  <a:pt x="44" y="186"/>
                </a:lnTo>
                <a:lnTo>
                  <a:pt x="42" y="189"/>
                </a:lnTo>
                <a:lnTo>
                  <a:pt x="40" y="191"/>
                </a:lnTo>
                <a:lnTo>
                  <a:pt x="37" y="193"/>
                </a:lnTo>
                <a:lnTo>
                  <a:pt x="35" y="196"/>
                </a:lnTo>
                <a:lnTo>
                  <a:pt x="33" y="197"/>
                </a:lnTo>
                <a:lnTo>
                  <a:pt x="31" y="198"/>
                </a:lnTo>
                <a:lnTo>
                  <a:pt x="30" y="198"/>
                </a:lnTo>
                <a:lnTo>
                  <a:pt x="27" y="198"/>
                </a:lnTo>
                <a:lnTo>
                  <a:pt x="26" y="198"/>
                </a:lnTo>
                <a:lnTo>
                  <a:pt x="23" y="197"/>
                </a:lnTo>
                <a:lnTo>
                  <a:pt x="20" y="196"/>
                </a:lnTo>
                <a:lnTo>
                  <a:pt x="18" y="193"/>
                </a:lnTo>
                <a:lnTo>
                  <a:pt x="16" y="190"/>
                </a:lnTo>
                <a:lnTo>
                  <a:pt x="14" y="187"/>
                </a:lnTo>
                <a:lnTo>
                  <a:pt x="11" y="182"/>
                </a:lnTo>
                <a:lnTo>
                  <a:pt x="9" y="176"/>
                </a:lnTo>
                <a:lnTo>
                  <a:pt x="8" y="171"/>
                </a:lnTo>
                <a:lnTo>
                  <a:pt x="7" y="165"/>
                </a:lnTo>
                <a:lnTo>
                  <a:pt x="5" y="160"/>
                </a:lnTo>
                <a:lnTo>
                  <a:pt x="4" y="155"/>
                </a:lnTo>
                <a:lnTo>
                  <a:pt x="2" y="151"/>
                </a:lnTo>
                <a:lnTo>
                  <a:pt x="1" y="146"/>
                </a:lnTo>
                <a:lnTo>
                  <a:pt x="1" y="143"/>
                </a:lnTo>
                <a:lnTo>
                  <a:pt x="0" y="140"/>
                </a:lnTo>
                <a:lnTo>
                  <a:pt x="0" y="137"/>
                </a:lnTo>
                <a:lnTo>
                  <a:pt x="1" y="136"/>
                </a:lnTo>
                <a:lnTo>
                  <a:pt x="1" y="134"/>
                </a:lnTo>
                <a:lnTo>
                  <a:pt x="4" y="131"/>
                </a:lnTo>
                <a:lnTo>
                  <a:pt x="6" y="128"/>
                </a:lnTo>
                <a:lnTo>
                  <a:pt x="9" y="123"/>
                </a:lnTo>
                <a:lnTo>
                  <a:pt x="13" y="119"/>
                </a:lnTo>
                <a:lnTo>
                  <a:pt x="17" y="113"/>
                </a:lnTo>
                <a:lnTo>
                  <a:pt x="23" y="108"/>
                </a:lnTo>
                <a:lnTo>
                  <a:pt x="25" y="104"/>
                </a:lnTo>
                <a:lnTo>
                  <a:pt x="27" y="100"/>
                </a:lnTo>
                <a:lnTo>
                  <a:pt x="30" y="96"/>
                </a:lnTo>
                <a:lnTo>
                  <a:pt x="32" y="92"/>
                </a:lnTo>
                <a:lnTo>
                  <a:pt x="35" y="86"/>
                </a:lnTo>
                <a:lnTo>
                  <a:pt x="37" y="81"/>
                </a:lnTo>
                <a:lnTo>
                  <a:pt x="41" y="75"/>
                </a:lnTo>
                <a:lnTo>
                  <a:pt x="44" y="69"/>
                </a:lnTo>
                <a:lnTo>
                  <a:pt x="48" y="63"/>
                </a:lnTo>
                <a:lnTo>
                  <a:pt x="51" y="55"/>
                </a:lnTo>
                <a:lnTo>
                  <a:pt x="55" y="47"/>
                </a:lnTo>
                <a:lnTo>
                  <a:pt x="59" y="39"/>
                </a:lnTo>
                <a:lnTo>
                  <a:pt x="63" y="30"/>
                </a:lnTo>
                <a:lnTo>
                  <a:pt x="68" y="21"/>
                </a:lnTo>
                <a:lnTo>
                  <a:pt x="72" y="11"/>
                </a:lnTo>
                <a:lnTo>
                  <a:pt x="77" y="0"/>
                </a:lnTo>
                <a:lnTo>
                  <a:pt x="82" y="7"/>
                </a:lnTo>
                <a:lnTo>
                  <a:pt x="87" y="14"/>
                </a:lnTo>
                <a:lnTo>
                  <a:pt x="90" y="22"/>
                </a:lnTo>
                <a:lnTo>
                  <a:pt x="94" y="30"/>
                </a:lnTo>
                <a:lnTo>
                  <a:pt x="96" y="38"/>
                </a:lnTo>
                <a:lnTo>
                  <a:pt x="97" y="47"/>
                </a:lnTo>
                <a:lnTo>
                  <a:pt x="98" y="55"/>
                </a:lnTo>
                <a:lnTo>
                  <a:pt x="99" y="64"/>
                </a:lnTo>
                <a:lnTo>
                  <a:pt x="98" y="74"/>
                </a:lnTo>
                <a:lnTo>
                  <a:pt x="97" y="84"/>
                </a:lnTo>
                <a:lnTo>
                  <a:pt x="94" y="95"/>
                </a:lnTo>
                <a:lnTo>
                  <a:pt x="90" y="107"/>
                </a:lnTo>
                <a:lnTo>
                  <a:pt x="86" y="118"/>
                </a:lnTo>
                <a:lnTo>
                  <a:pt x="80" y="129"/>
                </a:lnTo>
                <a:lnTo>
                  <a:pt x="73" y="141"/>
                </a:lnTo>
                <a:lnTo>
                  <a:pt x="66" y="154"/>
                </a:lnTo>
                <a:lnTo>
                  <a:pt x="66" y="154"/>
                </a:lnTo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9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1131590"/>
            <a:ext cx="8060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latin typeface="宋体" pitchFamily="2" charset="-122"/>
                <a:ea typeface="宋体" pitchFamily="2" charset="-122"/>
                <a:sym typeface="+mn-ea"/>
              </a:rPr>
              <a:t>小组推荐组员讲故事，并说说推荐理由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03648" y="1131590"/>
            <a:ext cx="64459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>
                <a:latin typeface="宋体" pitchFamily="2" charset="-122"/>
                <a:ea typeface="宋体" pitchFamily="2" charset="-122"/>
                <a:sym typeface="+mn-ea"/>
              </a:rPr>
              <a:t>有请小组代表讲故事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9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99792" y="1203598"/>
            <a:ext cx="3663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>
                <a:latin typeface="宋体" pitchFamily="2" charset="-122"/>
                <a:ea typeface="宋体" pitchFamily="2" charset="-122"/>
                <a:sym typeface="+mn-ea"/>
              </a:rPr>
              <a:t>组里讲故事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47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11560" y="1203598"/>
            <a:ext cx="7839698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回顾自己讲述中的优点与不足，回家把故事讲给家人听，请他们评一评。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3425" y="2777490"/>
            <a:ext cx="2400300" cy="1869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520" y="520334"/>
            <a:ext cx="797141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>
              <a:lnSpc>
                <a:spcPct val="12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根据提示，猜猜他是哪位历史人物？</a:t>
            </a:r>
          </a:p>
        </p:txBody>
      </p:sp>
      <p:sp>
        <p:nvSpPr>
          <p:cNvPr id="6" name="流程图: 可选过程 5"/>
          <p:cNvSpPr/>
          <p:nvPr/>
        </p:nvSpPr>
        <p:spPr>
          <a:xfrm>
            <a:off x="755650" y="1203598"/>
            <a:ext cx="3718679" cy="136815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羽扇纶巾、船、箭、江面</a:t>
            </a:r>
          </a:p>
        </p:txBody>
      </p:sp>
      <p:sp>
        <p:nvSpPr>
          <p:cNvPr id="7" name="流程图: 可选过程 6"/>
          <p:cNvSpPr/>
          <p:nvPr/>
        </p:nvSpPr>
        <p:spPr>
          <a:xfrm>
            <a:off x="5563804" y="1203598"/>
            <a:ext cx="2998599" cy="136815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粽子、离骚、汩罗江、爱国诗人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b="11892"/>
          <a:stretch/>
        </p:blipFill>
        <p:spPr>
          <a:xfrm>
            <a:off x="1521087" y="2948726"/>
            <a:ext cx="2138680" cy="1760701"/>
          </a:xfrm>
          <a:prstGeom prst="round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12276"/>
          <a:stretch>
            <a:fillRect/>
          </a:stretch>
        </p:blipFill>
        <p:spPr>
          <a:xfrm>
            <a:off x="6228184" y="2850721"/>
            <a:ext cx="1994746" cy="1824922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860425" y="930275"/>
            <a:ext cx="5022215" cy="363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最近我们接触了不少历史人物故事，精心治邺的西门豹、不取道旁李的王戎、凿壁偷光的匡衡等，这些故事生动有趣，给人智慧和启迪，历经千百年仍然广为流传。我知道，课外大家也读了很多这样的故事，今天我们举行一个班级故事会，来讲讲那些历史人物故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100" y="1568450"/>
            <a:ext cx="2776220" cy="2359025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4"/>
          <p:cNvSpPr txBox="1"/>
          <p:nvPr/>
        </p:nvSpPr>
        <p:spPr>
          <a:xfrm>
            <a:off x="382489" y="602122"/>
            <a:ext cx="233875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口语交际</a:t>
            </a:r>
          </a:p>
        </p:txBody>
      </p:sp>
      <p:sp>
        <p:nvSpPr>
          <p:cNvPr id="4" name="矩形 3"/>
          <p:cNvSpPr/>
          <p:nvPr/>
        </p:nvSpPr>
        <p:spPr>
          <a:xfrm>
            <a:off x="2401023" y="1957662"/>
            <a:ext cx="445008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bliqueBottomLeft"/>
              <a:lightRig rig="threePt" dir="t"/>
            </a:scene3d>
            <a:sp3d extrusionH="387350">
              <a:extrusionClr>
                <a:srgbClr val="175BCB"/>
              </a:extrusionClr>
            </a:sp3d>
          </a:bodyPr>
          <a:lstStyle/>
          <a:p>
            <a:pPr algn="ctr"/>
            <a:r>
              <a:rPr lang="zh-CN" altLang="en-US" sz="4800" b="1">
                <a:blipFill>
                  <a:blip r:embed="rId3"/>
                  <a:tile tx="0" ty="0" sx="82000" sy="63000" flip="none" algn="br"/>
                </a:blip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</a:rPr>
              <a:t>讲历史人物故事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7" y="3943806"/>
            <a:ext cx="9055318" cy="96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流程图: 决策 4"/>
          <p:cNvSpPr/>
          <p:nvPr/>
        </p:nvSpPr>
        <p:spPr>
          <a:xfrm>
            <a:off x="2303505" y="2842276"/>
            <a:ext cx="685907" cy="458700"/>
          </a:xfrm>
          <a:prstGeom prst="flowChartDecision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流程图: 决策 5"/>
          <p:cNvSpPr/>
          <p:nvPr/>
        </p:nvSpPr>
        <p:spPr>
          <a:xfrm>
            <a:off x="1337310" y="1224915"/>
            <a:ext cx="6423660" cy="2295525"/>
          </a:xfrm>
          <a:prstGeom prst="flowChartDecision">
            <a:avLst/>
          </a:prstGeom>
          <a:grpFill/>
          <a:ln>
            <a:solidFill>
              <a:srgbClr val="0000FF"/>
            </a:solidFill>
            <a:prstDash val="sysDash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-2540" y="105410"/>
            <a:ext cx="5366628" cy="276999"/>
            <a:chOff x="-43001" y="136086"/>
            <a:chExt cx="4176534" cy="276999"/>
          </a:xfrm>
          <a:solidFill>
            <a:schemeClr val="bg1"/>
          </a:solidFill>
        </p:grpSpPr>
        <p:sp>
          <p:nvSpPr>
            <p:cNvPr id="3" name="矩形 2"/>
            <p:cNvSpPr/>
            <p:nvPr/>
          </p:nvSpPr>
          <p:spPr>
            <a:xfrm flipH="1">
              <a:off x="-36512" y="159581"/>
              <a:ext cx="4170045" cy="252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文本框 1"/>
            <p:cNvSpPr txBox="1"/>
            <p:nvPr/>
          </p:nvSpPr>
          <p:spPr>
            <a:xfrm>
              <a:off x="-43001" y="136086"/>
              <a:ext cx="220506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kumimoji="1" lang="zh-CN" altLang="en-US" sz="120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rPr>
                <a:t>语文  四年级  上册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603809"/>
            <a:ext cx="816419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读读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口语交际</a:t>
            </a:r>
            <a:r>
              <a:rPr lang="en-US" altLang="zh-CN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的要求，看看此次口语交际我们可以用哪些方法讲好这个故事？要注意些什么？</a:t>
            </a:r>
          </a:p>
        </p:txBody>
      </p:sp>
      <p:sp>
        <p:nvSpPr>
          <p:cNvPr id="5" name="五边形 4"/>
          <p:cNvSpPr/>
          <p:nvPr/>
        </p:nvSpPr>
        <p:spPr>
          <a:xfrm>
            <a:off x="401112" y="1950392"/>
            <a:ext cx="664210" cy="37084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" name="五边形 5"/>
          <p:cNvSpPr/>
          <p:nvPr/>
        </p:nvSpPr>
        <p:spPr>
          <a:xfrm>
            <a:off x="401112" y="2729537"/>
            <a:ext cx="664210" cy="38354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" name="圆角矩形 6"/>
          <p:cNvSpPr/>
          <p:nvPr/>
        </p:nvSpPr>
        <p:spPr>
          <a:xfrm>
            <a:off x="1259632" y="1933882"/>
            <a:ext cx="7385050" cy="504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在卡片上用关键词记录容易遗忘的信息，便于有顺讲述、重点突出。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259632" y="2669212"/>
            <a:ext cx="5866130" cy="504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估计听众可能疑惑的地方，做好补充说明的准备。</a:t>
            </a:r>
          </a:p>
        </p:txBody>
      </p:sp>
      <p:sp>
        <p:nvSpPr>
          <p:cNvPr id="2" name="剪去单角的矩形 1"/>
          <p:cNvSpPr/>
          <p:nvPr/>
        </p:nvSpPr>
        <p:spPr>
          <a:xfrm>
            <a:off x="971600" y="3575483"/>
            <a:ext cx="7444115" cy="1037153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zh-CN" altLang="en-US" sz="28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请你根据上面的要求，梳理自己准备的资料，准备讲故事吧。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91680" y="2643758"/>
            <a:ext cx="1728192" cy="93610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视频一</a:t>
            </a:r>
          </a:p>
        </p:txBody>
      </p:sp>
      <p:sp>
        <p:nvSpPr>
          <p:cNvPr id="3" name="矩形 2"/>
          <p:cNvSpPr/>
          <p:nvPr/>
        </p:nvSpPr>
        <p:spPr>
          <a:xfrm>
            <a:off x="5364088" y="2643758"/>
            <a:ext cx="1728192" cy="93610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视频二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43808" y="843558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孟母三迁</a:t>
            </a:r>
          </a:p>
        </p:txBody>
      </p:sp>
    </p:spTree>
    <p:extLst>
      <p:ext uri="{BB962C8B-B14F-4D97-AF65-F5344CB8AC3E}">
        <p14:creationId xmlns:p14="http://schemas.microsoft.com/office/powerpoint/2010/main" val="20154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539552" y="524510"/>
            <a:ext cx="745001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    让我们一起来交流讨论：讲历史人物故事，你有什么好的建议呢？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6349" y="1923678"/>
            <a:ext cx="7183221" cy="288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indent="0" algn="l" defTabSz="685800" fontAlgn="auto">
              <a:lnSpc>
                <a:spcPct val="120000"/>
              </a:lnSpc>
            </a:pPr>
            <a:r>
              <a:rPr lang="zh-CN" altLang="en-US" sz="2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 （</a:t>
            </a:r>
            <a:r>
              <a:rPr lang="en-US" altLang="zh-CN" sz="2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）要清楚、完整。</a:t>
            </a:r>
          </a:p>
          <a:p>
            <a:pPr indent="0" algn="l" defTabSz="685800" fontAlgn="auto">
              <a:lnSpc>
                <a:spcPct val="120000"/>
              </a:lnSpc>
            </a:pPr>
            <a:r>
              <a:rPr lang="zh-CN" altLang="en-US" sz="2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 （</a:t>
            </a:r>
            <a:r>
              <a:rPr lang="en-US" altLang="zh-CN" sz="2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）语气和语速要恰当，要随情节发展和人物性格恰当变化。</a:t>
            </a:r>
          </a:p>
          <a:p>
            <a:pPr indent="0" algn="l" defTabSz="685800" fontAlgn="auto">
              <a:lnSpc>
                <a:spcPct val="120000"/>
              </a:lnSpc>
            </a:pPr>
            <a:r>
              <a:rPr lang="zh-CN" altLang="en-US" sz="2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 （</a:t>
            </a:r>
            <a:r>
              <a:rPr lang="en-US" altLang="zh-CN" sz="2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）通过神情变化表现故事中人物的喜、怒、哀、乐。</a:t>
            </a:r>
          </a:p>
          <a:p>
            <a:pPr indent="0" algn="l" defTabSz="685800" fontAlgn="auto">
              <a:lnSpc>
                <a:spcPct val="120000"/>
              </a:lnSpc>
            </a:pPr>
            <a:r>
              <a:rPr lang="zh-CN" altLang="en-US" sz="2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 （</a:t>
            </a:r>
            <a:r>
              <a:rPr lang="en-US" altLang="zh-CN" sz="2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）加上动作传递故事中的信息。</a:t>
            </a:r>
          </a:p>
          <a:p>
            <a:pPr indent="0" algn="l" defTabSz="685800" fontAlgn="auto">
              <a:lnSpc>
                <a:spcPct val="120000"/>
              </a:lnSpc>
            </a:pPr>
            <a:r>
              <a:rPr lang="zh-CN" altLang="en-US" sz="22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  ……</a:t>
            </a:r>
            <a:endParaRPr lang="zh-CN" altLang="en-US" sz="22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403648" y="1923678"/>
            <a:ext cx="6087442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342900" indent="-342900" algn="l" defTabSz="6858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认真倾听，关注讲述者各方面的表现。</a:t>
            </a:r>
          </a:p>
          <a:p>
            <a:pPr marL="342900" indent="-342900" algn="l" defTabSz="6858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提出自己不明白的地方。</a:t>
            </a:r>
          </a:p>
          <a:p>
            <a:pPr marL="342900" indent="-342900" algn="l" defTabSz="6858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……</a:t>
            </a:r>
          </a:p>
        </p:txBody>
      </p:sp>
      <p:sp>
        <p:nvSpPr>
          <p:cNvPr id="2" name="矩形 1"/>
          <p:cNvSpPr/>
          <p:nvPr/>
        </p:nvSpPr>
        <p:spPr>
          <a:xfrm>
            <a:off x="1429908" y="699542"/>
            <a:ext cx="56553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150000"/>
              </a:lnSpc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  <a:cs typeface="楷体" panose="02010609060101010101" charset="-122"/>
                <a:sym typeface="+mn-ea"/>
              </a:rPr>
              <a:t>一起来总结听故事的注意事项吧！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962660" y="1900277"/>
            <a:ext cx="2976880" cy="2399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2000" b="1" dirty="0">
                <a:latin typeface="宋体" pitchFamily="2" charset="-122"/>
                <a:ea typeface="宋体" pitchFamily="2" charset="-122"/>
                <a:cs typeface="楷体" panose="02010609060101010101" charset="-122"/>
              </a:rPr>
              <a:t>讲故事：</a:t>
            </a:r>
          </a:p>
          <a:p>
            <a:pPr indent="0" algn="l" fontAlgn="auto">
              <a:lnSpc>
                <a:spcPct val="150000"/>
              </a:lnSpc>
            </a:pPr>
            <a:endParaRPr lang="zh-CN" altLang="en-US" sz="2000" b="1" dirty="0">
              <a:latin typeface="宋体" pitchFamily="2" charset="-122"/>
              <a:ea typeface="宋体" pitchFamily="2" charset="-122"/>
              <a:cs typeface="楷体" panose="02010609060101010101" charset="-122"/>
            </a:endParaRPr>
          </a:p>
          <a:p>
            <a:pPr indent="0" algn="l" fontAlgn="auto">
              <a:lnSpc>
                <a:spcPct val="150000"/>
              </a:lnSpc>
            </a:pPr>
            <a:endParaRPr lang="zh-CN" altLang="en-US" sz="2000" b="1" dirty="0">
              <a:latin typeface="宋体" pitchFamily="2" charset="-122"/>
              <a:ea typeface="宋体" pitchFamily="2" charset="-122"/>
              <a:cs typeface="楷体" panose="02010609060101010101" charset="-122"/>
            </a:endParaRPr>
          </a:p>
          <a:p>
            <a:pPr indent="0" algn="l" fontAlgn="auto">
              <a:lnSpc>
                <a:spcPct val="150000"/>
              </a:lnSpc>
            </a:pPr>
            <a:endParaRPr lang="zh-CN" altLang="en-US" sz="2000" b="1" dirty="0">
              <a:latin typeface="宋体" pitchFamily="2" charset="-122"/>
              <a:ea typeface="宋体" pitchFamily="2" charset="-122"/>
              <a:cs typeface="楷体" panose="02010609060101010101" charset="-122"/>
            </a:endParaRPr>
          </a:p>
          <a:p>
            <a:pPr indent="0" algn="l" fontAlgn="auto">
              <a:lnSpc>
                <a:spcPct val="150000"/>
              </a:lnSpc>
            </a:pPr>
            <a:endParaRPr lang="zh-CN" altLang="en-US" sz="2000" b="1" dirty="0">
              <a:latin typeface="宋体" pitchFamily="2" charset="-122"/>
              <a:ea typeface="宋体" pitchFamily="2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18381" y="1900277"/>
            <a:ext cx="3065988" cy="2399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0" algn="l" defTabSz="685800" fontAlgn="auto">
              <a:lnSpc>
                <a:spcPct val="150000"/>
              </a:lnSpc>
            </a:pPr>
            <a:r>
              <a:rPr lang="zh-CN" altLang="en-US" sz="2000" b="1">
                <a:latin typeface="宋体" pitchFamily="2" charset="-122"/>
                <a:ea typeface="宋体" pitchFamily="2" charset="-122"/>
              </a:rPr>
              <a:t>听故事：</a:t>
            </a:r>
          </a:p>
          <a:p>
            <a:pPr indent="0" algn="l" defTabSz="685800" fontAlgn="auto">
              <a:lnSpc>
                <a:spcPct val="150000"/>
              </a:lnSpc>
            </a:pPr>
            <a:endParaRPr lang="zh-CN" altLang="en-US" sz="2000" b="1">
              <a:latin typeface="宋体" pitchFamily="2" charset="-122"/>
              <a:ea typeface="宋体" pitchFamily="2" charset="-122"/>
            </a:endParaRPr>
          </a:p>
          <a:p>
            <a:pPr indent="0" algn="l" defTabSz="685800" fontAlgn="auto">
              <a:lnSpc>
                <a:spcPct val="150000"/>
              </a:lnSpc>
            </a:pPr>
            <a:endParaRPr lang="zh-CN" altLang="en-US" sz="2000" b="1">
              <a:latin typeface="宋体" pitchFamily="2" charset="-122"/>
              <a:ea typeface="宋体" pitchFamily="2" charset="-122"/>
            </a:endParaRPr>
          </a:p>
          <a:p>
            <a:pPr indent="0" algn="l" defTabSz="685800" fontAlgn="auto">
              <a:lnSpc>
                <a:spcPct val="150000"/>
              </a:lnSpc>
            </a:pPr>
            <a:endParaRPr lang="zh-CN" altLang="en-US" sz="2000" b="1">
              <a:latin typeface="宋体" pitchFamily="2" charset="-122"/>
              <a:ea typeface="宋体" pitchFamily="2" charset="-122"/>
            </a:endParaRPr>
          </a:p>
          <a:p>
            <a:pPr indent="0" algn="l" defTabSz="685800" fontAlgn="auto">
              <a:lnSpc>
                <a:spcPct val="150000"/>
              </a:lnSpc>
            </a:pPr>
            <a:endParaRPr lang="zh-CN" altLang="en-US" sz="20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9632" y="626745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你能制作点赞卡，夸夸谁讲得好吗？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bldLvl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PresentationFormat>全屏显示(16:9)</PresentationFormat>
  <Paragraphs>46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Times New Roman</vt:lpstr>
      <vt:lpstr>Arial</vt:lpstr>
      <vt:lpstr>造字工房悦黑演示版常规体</vt:lpstr>
      <vt:lpstr>华文楷体</vt:lpstr>
      <vt:lpstr>宋体</vt:lpstr>
      <vt:lpstr>Calibri</vt:lpstr>
      <vt:lpstr>楷体</vt:lpstr>
      <vt:lpstr>黑体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2017-03-17T02:28:00Z</dcterms:created>
  <dcterms:modified xsi:type="dcterms:W3CDTF">2022-08-09T02:12:18Z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