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4" r:id="rId4"/>
    <p:sldMasterId id="2147483686" r:id="rId5"/>
    <p:sldMasterId id="2147483698" r:id="rId6"/>
    <p:sldMasterId id="2147483710" r:id="rId7"/>
    <p:sldMasterId id="2147483722" r:id="rId8"/>
    <p:sldMasterId id="2147483734" r:id="rId9"/>
    <p:sldMasterId id="2147483746" r:id="rId10"/>
  </p:sldMasterIdLst>
  <p:notesMasterIdLst>
    <p:notesMasterId r:id="rId24"/>
  </p:notesMasterIdLst>
  <p:sldIdLst>
    <p:sldId id="304" r:id="rId11"/>
    <p:sldId id="343" r:id="rId12"/>
    <p:sldId id="342" r:id="rId13"/>
    <p:sldId id="305" r:id="rId14"/>
    <p:sldId id="359" r:id="rId15"/>
    <p:sldId id="324" r:id="rId16"/>
    <p:sldId id="336" r:id="rId17"/>
    <p:sldId id="353" r:id="rId18"/>
    <p:sldId id="330" r:id="rId19"/>
    <p:sldId id="322" r:id="rId20"/>
    <p:sldId id="313" r:id="rId21"/>
    <p:sldId id="320" r:id="rId22"/>
    <p:sldId id="319" r:id="rId23"/>
  </p:sldIdLst>
  <p:sldSz cx="9144000" cy="6858000" type="screen4x3"/>
  <p:notesSz cx="6858000" cy="9144000"/>
  <p:custDataLst>
    <p:tags r:id="rId2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0AF2C"/>
    <a:srgbClr val="DE0000"/>
    <a:srgbClr val="E97117"/>
    <a:srgbClr val="E6931A"/>
    <a:srgbClr val="E85730"/>
    <a:srgbClr val="FF0000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2843"/>
  </p:normalViewPr>
  <p:slideViewPr>
    <p:cSldViewPr snapToObjects="1" showGuides="1">
      <p:cViewPr>
        <p:scale>
          <a:sx n="60" d="100"/>
          <a:sy n="60" d="100"/>
        </p:scale>
        <p:origin x="-1086" y="-174"/>
      </p:cViewPr>
      <p:guideLst>
        <p:guide orient="horz" pos="2160"/>
        <p:guide pos="284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8" Type="http://schemas.openxmlformats.org/officeDocument/2006/relationships/tags" Target="tags/tag4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13.xml"/><Relationship Id="rId22" Type="http://schemas.openxmlformats.org/officeDocument/2006/relationships/slide" Target="slides/slide12.xml"/><Relationship Id="rId21" Type="http://schemas.openxmlformats.org/officeDocument/2006/relationships/slide" Target="slides/slide11.xml"/><Relationship Id="rId20" Type="http://schemas.openxmlformats.org/officeDocument/2006/relationships/slide" Target="slides/slide10.xml"/><Relationship Id="rId2" Type="http://schemas.openxmlformats.org/officeDocument/2006/relationships/theme" Target="theme/theme1.xml"/><Relationship Id="rId19" Type="http://schemas.openxmlformats.org/officeDocument/2006/relationships/slide" Target="slides/slide9.xml"/><Relationship Id="rId18" Type="http://schemas.openxmlformats.org/officeDocument/2006/relationships/slide" Target="slides/slide8.xml"/><Relationship Id="rId17" Type="http://schemas.openxmlformats.org/officeDocument/2006/relationships/slide" Target="slides/slide7.xml"/><Relationship Id="rId16" Type="http://schemas.openxmlformats.org/officeDocument/2006/relationships/slide" Target="slides/slide6.xml"/><Relationship Id="rId15" Type="http://schemas.openxmlformats.org/officeDocument/2006/relationships/slide" Target="slides/slide5.xml"/><Relationship Id="rId14" Type="http://schemas.openxmlformats.org/officeDocument/2006/relationships/slide" Target="slides/slide4.xml"/><Relationship Id="rId13" Type="http://schemas.openxmlformats.org/officeDocument/2006/relationships/slide" Target="slides/slide3.xml"/><Relationship Id="rId12" Type="http://schemas.openxmlformats.org/officeDocument/2006/relationships/slide" Target="slides/slide2.xml"/><Relationship Id="rId11" Type="http://schemas.openxmlformats.org/officeDocument/2006/relationships/slide" Target="slides/slide1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9458" name="Rectangle 2"/>
          <p:cNvSpPr/>
          <p:nvPr>
            <p:ph type="sldImg" idx="2"/>
          </p:nvPr>
        </p:nvSpPr>
        <p:spPr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1267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8163" y="4387850"/>
            <a:ext cx="5780088" cy="395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13" y="0"/>
            <a:ext cx="2416175" cy="2647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AutoShape 8"/>
          <p:cNvSpPr>
            <a:spLocks noChangeArrowheads="1"/>
          </p:cNvSpPr>
          <p:nvPr/>
        </p:nvSpPr>
        <p:spPr bwMode="auto">
          <a:xfrm>
            <a:off x="8448675" y="1797050"/>
            <a:ext cx="300038" cy="301625"/>
          </a:xfrm>
          <a:prstGeom prst="octagon">
            <a:avLst>
              <a:gd name="adj" fmla="val 29287"/>
            </a:avLst>
          </a:prstGeom>
          <a:solidFill>
            <a:srgbClr val="FFCC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AutoShape 9"/>
          <p:cNvSpPr>
            <a:spLocks noChangeArrowheads="1"/>
          </p:cNvSpPr>
          <p:nvPr/>
        </p:nvSpPr>
        <p:spPr bwMode="auto">
          <a:xfrm>
            <a:off x="8004175" y="1514475"/>
            <a:ext cx="430213" cy="431800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AutoShape 10"/>
          <p:cNvSpPr>
            <a:spLocks noChangeArrowheads="1"/>
          </p:cNvSpPr>
          <p:nvPr/>
        </p:nvSpPr>
        <p:spPr bwMode="auto">
          <a:xfrm>
            <a:off x="620713" y="314960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99CC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AutoShape 11"/>
          <p:cNvSpPr>
            <a:spLocks noChangeArrowheads="1"/>
          </p:cNvSpPr>
          <p:nvPr/>
        </p:nvSpPr>
        <p:spPr bwMode="auto">
          <a:xfrm>
            <a:off x="323850" y="2852738"/>
            <a:ext cx="296863" cy="296863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AutoShape 12"/>
          <p:cNvSpPr>
            <a:spLocks noChangeArrowheads="1"/>
          </p:cNvSpPr>
          <p:nvPr/>
        </p:nvSpPr>
        <p:spPr bwMode="auto">
          <a:xfrm>
            <a:off x="220663" y="361950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CC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AutoShape 13"/>
          <p:cNvSpPr>
            <a:spLocks noChangeArrowheads="1"/>
          </p:cNvSpPr>
          <p:nvPr/>
        </p:nvSpPr>
        <p:spPr bwMode="auto">
          <a:xfrm>
            <a:off x="8080375" y="112395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99CC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249" name="Picture 14" descr="未命名3"/>
          <p:cNvPicPr>
            <a:picLocks noChangeAspect="1"/>
          </p:cNvPicPr>
          <p:nvPr userDrawn="1"/>
        </p:nvPicPr>
        <p:blipFill>
          <a:blip r:embed="rId3"/>
          <a:srcRect l="2507" r="1715"/>
          <a:stretch>
            <a:fillRect/>
          </a:stretch>
        </p:blipFill>
        <p:spPr>
          <a:xfrm>
            <a:off x="-26987" y="5127625"/>
            <a:ext cx="461645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0" name="Picture 15" descr="未命名3"/>
          <p:cNvPicPr>
            <a:picLocks noChangeAspect="1"/>
          </p:cNvPicPr>
          <p:nvPr userDrawn="1"/>
        </p:nvPicPr>
        <p:blipFill>
          <a:blip r:embed="rId4"/>
          <a:srcRect l="1640"/>
          <a:stretch>
            <a:fillRect/>
          </a:stretch>
        </p:blipFill>
        <p:spPr>
          <a:xfrm>
            <a:off x="4572000" y="5127625"/>
            <a:ext cx="4608513" cy="1830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0" indent="0" algn="ctr">
              <a:buFontTx/>
              <a:buNone/>
              <a:defRPr/>
            </a:lvl1pPr>
          </a:lstStyle>
          <a:p>
            <a:r>
              <a:rPr lang="zh-CN"/>
              <a:t>单击此处编辑母版副标题样式</a:t>
            </a:r>
            <a:endParaRPr lang="zh-CN"/>
          </a:p>
        </p:txBody>
      </p:sp>
      <p:sp>
        <p:nvSpPr>
          <p:cNvPr id="25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4" Type="http://schemas.openxmlformats.org/officeDocument/2006/relationships/theme" Target="../theme/theme3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4" Type="http://schemas.openxmlformats.org/officeDocument/2006/relationships/theme" Target="../theme/theme4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6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5.xml"/><Relationship Id="rId8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2.xml"/><Relationship Id="rId5" Type="http://schemas.openxmlformats.org/officeDocument/2006/relationships/slideLayout" Target="../slideLayouts/slideLayout51.xml"/><Relationship Id="rId4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4" Type="http://schemas.openxmlformats.org/officeDocument/2006/relationships/theme" Target="../theme/theme5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56.xml"/><Relationship Id="rId1" Type="http://schemas.openxmlformats.org/officeDocument/2006/relationships/slideLayout" Target="../slideLayouts/slideLayout47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6.xml"/><Relationship Id="rId8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1.xml"/><Relationship Id="rId3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9.xml"/><Relationship Id="rId14" Type="http://schemas.openxmlformats.org/officeDocument/2006/relationships/theme" Target="../theme/theme6.xml"/><Relationship Id="rId13" Type="http://schemas.openxmlformats.org/officeDocument/2006/relationships/image" Target="../media/image5.pn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7.xml"/><Relationship Id="rId1" Type="http://schemas.openxmlformats.org/officeDocument/2006/relationships/slideLayout" Target="../slideLayouts/slideLayout58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7.xml"/><Relationship Id="rId8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5.xml"/><Relationship Id="rId6" Type="http://schemas.openxmlformats.org/officeDocument/2006/relationships/slideLayout" Target="../slideLayouts/slideLayout74.xml"/><Relationship Id="rId5" Type="http://schemas.openxmlformats.org/officeDocument/2006/relationships/slideLayout" Target="../slideLayouts/slideLayout73.xml"/><Relationship Id="rId4" Type="http://schemas.openxmlformats.org/officeDocument/2006/relationships/slideLayout" Target="../slideLayouts/slideLayout72.xml"/><Relationship Id="rId3" Type="http://schemas.openxmlformats.org/officeDocument/2006/relationships/slideLayout" Target="../slideLayouts/slideLayout71.xml"/><Relationship Id="rId2" Type="http://schemas.openxmlformats.org/officeDocument/2006/relationships/slideLayout" Target="../slideLayouts/slideLayout70.xml"/><Relationship Id="rId15" Type="http://schemas.openxmlformats.org/officeDocument/2006/relationships/theme" Target="../theme/theme7.xml"/><Relationship Id="rId14" Type="http://schemas.openxmlformats.org/officeDocument/2006/relationships/image" Target="../media/image5.png"/><Relationship Id="rId13" Type="http://schemas.openxmlformats.org/officeDocument/2006/relationships/image" Target="../media/image1.jpeg"/><Relationship Id="rId12" Type="http://schemas.openxmlformats.org/officeDocument/2006/relationships/image" Target="../media/image6.png"/><Relationship Id="rId11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78.xml"/><Relationship Id="rId1" Type="http://schemas.openxmlformats.org/officeDocument/2006/relationships/slideLayout" Target="../slideLayouts/slideLayout69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8.xml"/><Relationship Id="rId8" Type="http://schemas.openxmlformats.org/officeDocument/2006/relationships/slideLayout" Target="../slideLayouts/slideLayout87.xml"/><Relationship Id="rId7" Type="http://schemas.openxmlformats.org/officeDocument/2006/relationships/slideLayout" Target="../slideLayouts/slideLayout86.xml"/><Relationship Id="rId6" Type="http://schemas.openxmlformats.org/officeDocument/2006/relationships/slideLayout" Target="../slideLayouts/slideLayout85.xml"/><Relationship Id="rId5" Type="http://schemas.openxmlformats.org/officeDocument/2006/relationships/slideLayout" Target="../slideLayouts/slideLayout84.xml"/><Relationship Id="rId4" Type="http://schemas.openxmlformats.org/officeDocument/2006/relationships/slideLayout" Target="../slideLayouts/slideLayout83.xml"/><Relationship Id="rId3" Type="http://schemas.openxmlformats.org/officeDocument/2006/relationships/slideLayout" Target="../slideLayouts/slideLayout82.xml"/><Relationship Id="rId2" Type="http://schemas.openxmlformats.org/officeDocument/2006/relationships/slideLayout" Target="../slideLayouts/slideLayout81.xml"/><Relationship Id="rId14" Type="http://schemas.openxmlformats.org/officeDocument/2006/relationships/theme" Target="../theme/theme8.xml"/><Relationship Id="rId13" Type="http://schemas.openxmlformats.org/officeDocument/2006/relationships/image" Target="../media/image5.png"/><Relationship Id="rId12" Type="http://schemas.openxmlformats.org/officeDocument/2006/relationships/image" Target="../media/image6.png"/><Relationship Id="rId11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89.xml"/><Relationship Id="rId1" Type="http://schemas.openxmlformats.org/officeDocument/2006/relationships/slideLayout" Target="../slideLayouts/slideLayout80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9.xml"/><Relationship Id="rId8" Type="http://schemas.openxmlformats.org/officeDocument/2006/relationships/slideLayout" Target="../slideLayouts/slideLayout98.xml"/><Relationship Id="rId7" Type="http://schemas.openxmlformats.org/officeDocument/2006/relationships/slideLayout" Target="../slideLayouts/slideLayout97.xml"/><Relationship Id="rId6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5.xml"/><Relationship Id="rId4" Type="http://schemas.openxmlformats.org/officeDocument/2006/relationships/slideLayout" Target="../slideLayouts/slideLayout94.xml"/><Relationship Id="rId3" Type="http://schemas.openxmlformats.org/officeDocument/2006/relationships/slideLayout" Target="../slideLayouts/slideLayout93.xml"/><Relationship Id="rId2" Type="http://schemas.openxmlformats.org/officeDocument/2006/relationships/slideLayout" Target="../slideLayouts/slideLayout92.xml"/><Relationship Id="rId13" Type="http://schemas.openxmlformats.org/officeDocument/2006/relationships/theme" Target="../theme/theme9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01.xml"/><Relationship Id="rId10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9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1056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8" name="Oval 4"/>
            <p:cNvSpPr>
              <a:spLocks noChangeArrowheads="1"/>
            </p:cNvSpPr>
            <p:nvPr/>
          </p:nvSpPr>
          <p:spPr bwMode="auto">
            <a:xfrm rot="2076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27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1054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31" name="Oval 7"/>
            <p:cNvSpPr>
              <a:spLocks noChangeArrowheads="1"/>
            </p:cNvSpPr>
            <p:nvPr/>
          </p:nvSpPr>
          <p:spPr bwMode="auto">
            <a:xfrm rot="2076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029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1050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35" name="Oval 11"/>
            <p:cNvSpPr>
              <a:spLocks noChangeArrowheads="1"/>
            </p:cNvSpPr>
            <p:nvPr/>
          </p:nvSpPr>
          <p:spPr bwMode="auto">
            <a:xfrm>
              <a:off x="-18" y="23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6" name="Oval 12"/>
            <p:cNvSpPr>
              <a:spLocks noChangeArrowheads="1"/>
            </p:cNvSpPr>
            <p:nvPr/>
          </p:nvSpPr>
          <p:spPr bwMode="auto">
            <a:xfrm>
              <a:off x="2589" y="18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7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38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9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041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2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3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4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5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6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7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8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9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1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2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53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Rectangle 30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5" name="Oval 31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Oval 32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7" name="Oval 33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Group 2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2051" name="Oval 3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2" name="Oval 4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3" name="Oval 5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4" name="Oval 6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5" name="Oval 7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6" name="Oval 8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7" name="Oval 9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8" name="Oval 10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9" name="Oval 11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0" name="Oval 12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1" name="Oval 13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2" name="Oval 14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3074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3117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0" name="Oval 4"/>
            <p:cNvSpPr>
              <a:spLocks noChangeArrowheads="1"/>
            </p:cNvSpPr>
            <p:nvPr/>
          </p:nvSpPr>
          <p:spPr bwMode="auto">
            <a:xfrm rot="2076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075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3115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3" name="Oval 7"/>
            <p:cNvSpPr>
              <a:spLocks noChangeArrowheads="1"/>
            </p:cNvSpPr>
            <p:nvPr/>
          </p:nvSpPr>
          <p:spPr bwMode="auto">
            <a:xfrm rot="2076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4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077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3111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7" name="Oval 11"/>
            <p:cNvSpPr>
              <a:spLocks noChangeArrowheads="1"/>
            </p:cNvSpPr>
            <p:nvPr/>
          </p:nvSpPr>
          <p:spPr bwMode="auto">
            <a:xfrm>
              <a:off x="-18" y="23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08" name="Oval 12"/>
            <p:cNvSpPr>
              <a:spLocks noChangeArrowheads="1"/>
            </p:cNvSpPr>
            <p:nvPr/>
          </p:nvSpPr>
          <p:spPr bwMode="auto">
            <a:xfrm>
              <a:off x="2589" y="18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09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10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1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080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4113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4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5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6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7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8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9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0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1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2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3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4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25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6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7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8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9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30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31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32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33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34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35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92" name="Picture 40" descr="3"/>
          <p:cNvPicPr>
            <a:picLocks noChangeAspect="1"/>
          </p:cNvPicPr>
          <p:nvPr userDrawn="1"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588" r="77829" b="63399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37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sp>
        <p:nvSpPr>
          <p:cNvPr id="4138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39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40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41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42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4098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4141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4" name="Oval 4"/>
            <p:cNvSpPr>
              <a:spLocks noChangeArrowheads="1"/>
            </p:cNvSpPr>
            <p:nvPr/>
          </p:nvSpPr>
          <p:spPr bwMode="auto">
            <a:xfrm rot="2076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99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4139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7" name="Oval 7"/>
            <p:cNvSpPr>
              <a:spLocks noChangeArrowheads="1"/>
            </p:cNvSpPr>
            <p:nvPr/>
          </p:nvSpPr>
          <p:spPr bwMode="auto">
            <a:xfrm rot="2076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8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101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4135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31" name="Oval 11"/>
            <p:cNvSpPr>
              <a:spLocks noChangeArrowheads="1"/>
            </p:cNvSpPr>
            <p:nvPr/>
          </p:nvSpPr>
          <p:spPr bwMode="auto">
            <a:xfrm>
              <a:off x="-18" y="23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32" name="Oval 12"/>
            <p:cNvSpPr>
              <a:spLocks noChangeArrowheads="1"/>
            </p:cNvSpPr>
            <p:nvPr/>
          </p:nvSpPr>
          <p:spPr bwMode="auto">
            <a:xfrm>
              <a:off x="2589" y="18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33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34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5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104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5137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38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39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0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1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2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3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4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5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6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7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8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49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0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1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2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3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4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5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6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7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8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59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116" name="Picture 40" descr="3"/>
          <p:cNvPicPr>
            <a:picLocks noChangeAspect="1"/>
          </p:cNvPicPr>
          <p:nvPr userDrawn="1"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588" r="77829" b="63399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61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sp>
        <p:nvSpPr>
          <p:cNvPr id="5162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63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64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65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66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5122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5165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48" name="Oval 4"/>
            <p:cNvSpPr>
              <a:spLocks noChangeArrowheads="1"/>
            </p:cNvSpPr>
            <p:nvPr/>
          </p:nvSpPr>
          <p:spPr bwMode="auto">
            <a:xfrm rot="2076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123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5163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1" name="Oval 7"/>
            <p:cNvSpPr>
              <a:spLocks noChangeArrowheads="1"/>
            </p:cNvSpPr>
            <p:nvPr/>
          </p:nvSpPr>
          <p:spPr bwMode="auto">
            <a:xfrm rot="2076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52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125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5159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5" name="Oval 11"/>
            <p:cNvSpPr>
              <a:spLocks noChangeArrowheads="1"/>
            </p:cNvSpPr>
            <p:nvPr/>
          </p:nvSpPr>
          <p:spPr bwMode="auto">
            <a:xfrm>
              <a:off x="-18" y="23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56" name="Oval 12"/>
            <p:cNvSpPr>
              <a:spLocks noChangeArrowheads="1"/>
            </p:cNvSpPr>
            <p:nvPr/>
          </p:nvSpPr>
          <p:spPr bwMode="auto">
            <a:xfrm>
              <a:off x="2589" y="18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57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58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9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128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6161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2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3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4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5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6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7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8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69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0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1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2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73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4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5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6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7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8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9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80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81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82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83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40" name="Picture 40" descr="3"/>
          <p:cNvPicPr>
            <a:picLocks noChangeAspect="1"/>
          </p:cNvPicPr>
          <p:nvPr userDrawn="1"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588" r="77829" b="63399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85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sp>
        <p:nvSpPr>
          <p:cNvPr id="6186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87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88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89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90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6146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6189" name="Picture 3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2" name="Oval 4"/>
            <p:cNvSpPr>
              <a:spLocks noChangeArrowheads="1"/>
            </p:cNvSpPr>
            <p:nvPr/>
          </p:nvSpPr>
          <p:spPr bwMode="auto">
            <a:xfrm rot="2076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147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6187" name="Picture 6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5" name="Oval 7"/>
            <p:cNvSpPr>
              <a:spLocks noChangeArrowheads="1"/>
            </p:cNvSpPr>
            <p:nvPr/>
          </p:nvSpPr>
          <p:spPr bwMode="auto">
            <a:xfrm rot="2076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6" name="Line 8"/>
          <p:cNvSpPr>
            <a:spLocks noChangeShapeType="1"/>
          </p:cNvSpPr>
          <p:nvPr/>
        </p:nvSpPr>
        <p:spPr bwMode="auto">
          <a:xfrm>
            <a:off x="1619250" y="188913"/>
            <a:ext cx="0" cy="890588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149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6183" name="Picture 10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179" name="Oval 11"/>
            <p:cNvSpPr>
              <a:spLocks noChangeArrowheads="1"/>
            </p:cNvSpPr>
            <p:nvPr/>
          </p:nvSpPr>
          <p:spPr bwMode="auto">
            <a:xfrm>
              <a:off x="-18" y="23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0" name="Oval 12"/>
            <p:cNvSpPr>
              <a:spLocks noChangeArrowheads="1"/>
            </p:cNvSpPr>
            <p:nvPr/>
          </p:nvSpPr>
          <p:spPr bwMode="auto">
            <a:xfrm>
              <a:off x="2589" y="18"/>
              <a:ext cx="1703" cy="794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1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82" name="Line 14"/>
          <p:cNvSpPr>
            <a:spLocks noChangeShapeType="1"/>
          </p:cNvSpPr>
          <p:nvPr/>
        </p:nvSpPr>
        <p:spPr bwMode="auto">
          <a:xfrm>
            <a:off x="6299200" y="284163"/>
            <a:ext cx="1588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83" name="Line 15"/>
          <p:cNvSpPr>
            <a:spLocks noChangeShapeType="1"/>
          </p:cNvSpPr>
          <p:nvPr/>
        </p:nvSpPr>
        <p:spPr bwMode="auto">
          <a:xfrm>
            <a:off x="7305675" y="260350"/>
            <a:ext cx="1588" cy="8191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152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7185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6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7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8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9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0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1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2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3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4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5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6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97" name="Line 29"/>
          <p:cNvSpPr>
            <a:spLocks noChangeShapeType="1"/>
          </p:cNvSpPr>
          <p:nvPr/>
        </p:nvSpPr>
        <p:spPr bwMode="auto">
          <a:xfrm>
            <a:off x="3781425" y="260350"/>
            <a:ext cx="0" cy="43180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98" name="Line 30"/>
          <p:cNvSpPr>
            <a:spLocks noChangeShapeType="1"/>
          </p:cNvSpPr>
          <p:nvPr/>
        </p:nvSpPr>
        <p:spPr bwMode="auto">
          <a:xfrm>
            <a:off x="1327150" y="3227388"/>
            <a:ext cx="1588" cy="2289175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99" name="Line 31"/>
          <p:cNvSpPr>
            <a:spLocks noChangeShapeType="1"/>
          </p:cNvSpPr>
          <p:nvPr/>
        </p:nvSpPr>
        <p:spPr bwMode="auto">
          <a:xfrm>
            <a:off x="587375" y="3222625"/>
            <a:ext cx="1588" cy="2508250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0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1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2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3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4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ltic Garamond the 2nd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5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6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07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64" name="Picture 40" descr="3"/>
          <p:cNvPicPr>
            <a:picLocks noChangeAspect="1"/>
          </p:cNvPicPr>
          <p:nvPr userDrawn="1"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588" r="77829" b="63399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209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sp>
        <p:nvSpPr>
          <p:cNvPr id="7210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11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12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13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14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7170" name="Group 2"/>
          <p:cNvGrpSpPr/>
          <p:nvPr/>
        </p:nvGrpSpPr>
        <p:grpSpPr>
          <a:xfrm>
            <a:off x="1476375" y="693738"/>
            <a:ext cx="6796088" cy="1943100"/>
            <a:chOff x="0" y="0"/>
            <a:chExt cx="10702" cy="3060"/>
          </a:xfrm>
        </p:grpSpPr>
        <p:pic>
          <p:nvPicPr>
            <p:cNvPr id="7212" name="Picture 3" descr="3-2"/>
            <p:cNvPicPr>
              <a:picLocks noChangeAspect="1"/>
            </p:cNvPicPr>
            <p:nvPr userDrawn="1"/>
          </p:nvPicPr>
          <p:blipFill>
            <a:blip r:embed="rId12"/>
            <a:srcRect l="17415" t="9470" r="8928" b="64217"/>
            <a:stretch>
              <a:fillRect/>
            </a:stretch>
          </p:blipFill>
          <p:spPr>
            <a:xfrm>
              <a:off x="0" y="0"/>
              <a:ext cx="10702" cy="30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6" name="Rectangle 4"/>
            <p:cNvSpPr>
              <a:spLocks noChangeArrowheads="1"/>
            </p:cNvSpPr>
            <p:nvPr/>
          </p:nvSpPr>
          <p:spPr bwMode="auto">
            <a:xfrm>
              <a:off x="1587" y="905"/>
              <a:ext cx="3175" cy="795"/>
            </a:xfrm>
            <a:prstGeom prst="rect">
              <a:avLst/>
            </a:prstGeom>
            <a:solidFill>
              <a:schemeClr val="bg1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-101600" y="-19050"/>
            <a:ext cx="6905625" cy="207963"/>
          </a:xfrm>
          <a:prstGeom prst="rect">
            <a:avLst/>
          </a:prstGeom>
          <a:solidFill>
            <a:srgbClr val="FFA61B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2633663" y="2366963"/>
            <a:ext cx="5106988" cy="36671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73" name="Group 7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7208" name="Picture 8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6388" t="11485" r="29807" b="44258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01" name="Oval 9"/>
            <p:cNvSpPr>
              <a:spLocks noChangeArrowheads="1"/>
            </p:cNvSpPr>
            <p:nvPr/>
          </p:nvSpPr>
          <p:spPr bwMode="auto">
            <a:xfrm>
              <a:off x="0" y="0"/>
              <a:ext cx="1360" cy="1020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2" name="Oval 10"/>
            <p:cNvSpPr>
              <a:spLocks noChangeArrowheads="1"/>
            </p:cNvSpPr>
            <p:nvPr/>
          </p:nvSpPr>
          <p:spPr bwMode="auto">
            <a:xfrm>
              <a:off x="795" y="200"/>
              <a:ext cx="1360" cy="510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3" name="Oval 11"/>
            <p:cNvSpPr>
              <a:spLocks noChangeArrowheads="1"/>
            </p:cNvSpPr>
            <p:nvPr/>
          </p:nvSpPr>
          <p:spPr bwMode="auto">
            <a:xfrm>
              <a:off x="2799" y="200"/>
              <a:ext cx="1360" cy="1020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204" name="Oval 12"/>
          <p:cNvSpPr>
            <a:spLocks noChangeArrowheads="1"/>
          </p:cNvSpPr>
          <p:nvPr/>
        </p:nvSpPr>
        <p:spPr bwMode="auto">
          <a:xfrm>
            <a:off x="7127875" y="3597275"/>
            <a:ext cx="863600" cy="647700"/>
          </a:xfrm>
          <a:prstGeom prst="ellipse">
            <a:avLst/>
          </a:prstGeom>
          <a:solidFill>
            <a:schemeClr val="bg1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2411413" y="1123950"/>
            <a:ext cx="2468563" cy="63976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子页２题目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3802063" y="5114925"/>
            <a:ext cx="944563" cy="396875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77" name="Group 15"/>
          <p:cNvGrpSpPr/>
          <p:nvPr/>
        </p:nvGrpSpPr>
        <p:grpSpPr>
          <a:xfrm>
            <a:off x="-101600" y="1268413"/>
            <a:ext cx="2297113" cy="4868862"/>
            <a:chOff x="0" y="0"/>
            <a:chExt cx="3626" cy="7667"/>
          </a:xfrm>
        </p:grpSpPr>
        <p:sp>
          <p:nvSpPr>
            <p:cNvPr id="8208" name="Line 16"/>
            <p:cNvSpPr>
              <a:spLocks noChangeShapeType="1"/>
            </p:cNvSpPr>
            <p:nvPr/>
          </p:nvSpPr>
          <p:spPr bwMode="auto">
            <a:xfrm>
              <a:off x="2260" y="2690"/>
              <a:ext cx="0" cy="3605"/>
            </a:xfrm>
            <a:prstGeom prst="line">
              <a:avLst/>
            </a:prstGeom>
            <a:noFill/>
            <a:ln w="38100" cap="flat" cmpd="sng">
              <a:solidFill>
                <a:schemeClr val="bg2"/>
              </a:solidFill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9" name="Line 17"/>
            <p:cNvSpPr>
              <a:spLocks noChangeShapeType="1"/>
            </p:cNvSpPr>
            <p:nvPr/>
          </p:nvSpPr>
          <p:spPr bwMode="auto">
            <a:xfrm>
              <a:off x="1095" y="2680"/>
              <a:ext cx="0" cy="3952"/>
            </a:xfrm>
            <a:prstGeom prst="line">
              <a:avLst/>
            </a:prstGeom>
            <a:noFill/>
            <a:ln w="38100" cap="flat" cmpd="sng">
              <a:solidFill>
                <a:schemeClr val="bg2"/>
              </a:solidFill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0" name="AutoShape 18"/>
            <p:cNvSpPr>
              <a:spLocks noChangeArrowheads="1"/>
            </p:cNvSpPr>
            <p:nvPr/>
          </p:nvSpPr>
          <p:spPr bwMode="auto">
            <a:xfrm>
              <a:off x="679" y="311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1" name="AutoShape 19"/>
            <p:cNvSpPr>
              <a:spLocks noChangeArrowheads="1"/>
            </p:cNvSpPr>
            <p:nvPr/>
          </p:nvSpPr>
          <p:spPr bwMode="auto">
            <a:xfrm>
              <a:off x="338" y="418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2" name="AutoShape 20"/>
            <p:cNvSpPr>
              <a:spLocks noChangeArrowheads="1"/>
            </p:cNvSpPr>
            <p:nvPr/>
          </p:nvSpPr>
          <p:spPr bwMode="auto">
            <a:xfrm>
              <a:off x="679" y="5202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3" name="AutoShape 21"/>
            <p:cNvSpPr>
              <a:spLocks noChangeArrowheads="1"/>
            </p:cNvSpPr>
            <p:nvPr/>
          </p:nvSpPr>
          <p:spPr bwMode="auto">
            <a:xfrm>
              <a:off x="679" y="629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4" name="AutoShape 22"/>
            <p:cNvSpPr>
              <a:spLocks noChangeArrowheads="1"/>
            </p:cNvSpPr>
            <p:nvPr/>
          </p:nvSpPr>
          <p:spPr bwMode="auto">
            <a:xfrm>
              <a:off x="273" y="691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7202" name="Picture 23" descr="3"/>
            <p:cNvPicPr>
              <a:picLocks noChangeAspect="1"/>
            </p:cNvPicPr>
            <p:nvPr userDrawn="1"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15588" r="77829" b="63399"/>
            <a:stretch>
              <a:fillRect/>
            </a:stretch>
          </p:blipFill>
          <p:spPr>
            <a:xfrm>
              <a:off x="0" y="0"/>
              <a:ext cx="3626" cy="27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16" name="Text Box 24"/>
            <p:cNvSpPr txBox="1">
              <a:spLocks noChangeArrowheads="1"/>
            </p:cNvSpPr>
            <p:nvPr/>
          </p:nvSpPr>
          <p:spPr bwMode="auto">
            <a:xfrm>
              <a:off x="1020" y="3175"/>
              <a:ext cx="1488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ltic Garamond the 2nd" charset="0"/>
                  <a:ea typeface="宋体" panose="02010600030101010101" pitchFamily="2" charset="-122"/>
                  <a:cs typeface="+mn-cs"/>
                </a:rPr>
                <a:t>子页１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7" name="Text Box 25"/>
            <p:cNvSpPr txBox="1">
              <a:spLocks noChangeArrowheads="1"/>
            </p:cNvSpPr>
            <p:nvPr/>
          </p:nvSpPr>
          <p:spPr bwMode="auto">
            <a:xfrm>
              <a:off x="935" y="4295"/>
              <a:ext cx="1220" cy="81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子页２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8" name="Text Box 26"/>
            <p:cNvSpPr txBox="1">
              <a:spLocks noChangeArrowheads="1"/>
            </p:cNvSpPr>
            <p:nvPr/>
          </p:nvSpPr>
          <p:spPr bwMode="auto">
            <a:xfrm>
              <a:off x="1055" y="5217"/>
              <a:ext cx="2343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子页３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9" name="Text Box 27"/>
            <p:cNvSpPr txBox="1">
              <a:spLocks noChangeArrowheads="1"/>
            </p:cNvSpPr>
            <p:nvPr/>
          </p:nvSpPr>
          <p:spPr bwMode="auto">
            <a:xfrm>
              <a:off x="935" y="6917"/>
              <a:ext cx="1088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主页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0" name="Text Box 28"/>
            <p:cNvSpPr txBox="1">
              <a:spLocks noChangeArrowheads="1"/>
            </p:cNvSpPr>
            <p:nvPr/>
          </p:nvSpPr>
          <p:spPr bwMode="auto">
            <a:xfrm>
              <a:off x="1095" y="6292"/>
              <a:ext cx="1488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子页４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221" name="Rectangle 29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22" name="Oval 30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23" name="Oval 31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24" name="Oval 32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82" name="Group 33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8226" name="Oval 34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7" name="Oval 35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8" name="Oval 36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9" name="Oval 37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0" name="Oval 38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1" name="Oval 39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2" name="Oval 40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3" name="Oval 41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4" name="Oval 42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5" name="Oval 43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6" name="Oval 44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37" name="Oval 45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194" name="Group 2"/>
          <p:cNvGrpSpPr/>
          <p:nvPr/>
        </p:nvGrpSpPr>
        <p:grpSpPr>
          <a:xfrm>
            <a:off x="1476375" y="693738"/>
            <a:ext cx="6796088" cy="1943100"/>
            <a:chOff x="0" y="0"/>
            <a:chExt cx="10702" cy="3060"/>
          </a:xfrm>
        </p:grpSpPr>
        <p:pic>
          <p:nvPicPr>
            <p:cNvPr id="8227" name="Picture 3" descr="3-2"/>
            <p:cNvPicPr>
              <a:picLocks noChangeAspect="1"/>
            </p:cNvPicPr>
            <p:nvPr userDrawn="1"/>
          </p:nvPicPr>
          <p:blipFill>
            <a:blip r:embed="rId12"/>
            <a:srcRect l="17415" t="9470" r="8928" b="64217"/>
            <a:stretch>
              <a:fillRect/>
            </a:stretch>
          </p:blipFill>
          <p:spPr>
            <a:xfrm>
              <a:off x="0" y="0"/>
              <a:ext cx="10702" cy="30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0" name="Rectangle 4"/>
            <p:cNvSpPr>
              <a:spLocks noChangeArrowheads="1"/>
            </p:cNvSpPr>
            <p:nvPr/>
          </p:nvSpPr>
          <p:spPr bwMode="auto">
            <a:xfrm>
              <a:off x="1587" y="905"/>
              <a:ext cx="3175" cy="795"/>
            </a:xfrm>
            <a:prstGeom prst="rect">
              <a:avLst/>
            </a:prstGeom>
            <a:solidFill>
              <a:schemeClr val="bg1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2411413" y="1123950"/>
            <a:ext cx="2468563" cy="639763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子页３题目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grpSp>
        <p:nvGrpSpPr>
          <p:cNvPr id="8196" name="Group 6"/>
          <p:cNvGrpSpPr/>
          <p:nvPr/>
        </p:nvGrpSpPr>
        <p:grpSpPr>
          <a:xfrm>
            <a:off x="-101600" y="1268413"/>
            <a:ext cx="2297113" cy="4868862"/>
            <a:chOff x="0" y="0"/>
            <a:chExt cx="3626" cy="7667"/>
          </a:xfrm>
        </p:grpSpPr>
        <p:sp>
          <p:nvSpPr>
            <p:cNvPr id="9223" name="Line 7"/>
            <p:cNvSpPr>
              <a:spLocks noChangeShapeType="1"/>
            </p:cNvSpPr>
            <p:nvPr/>
          </p:nvSpPr>
          <p:spPr bwMode="auto">
            <a:xfrm>
              <a:off x="2260" y="2690"/>
              <a:ext cx="0" cy="3605"/>
            </a:xfrm>
            <a:prstGeom prst="line">
              <a:avLst/>
            </a:prstGeom>
            <a:noFill/>
            <a:ln w="38100" cap="flat" cmpd="sng">
              <a:solidFill>
                <a:schemeClr val="bg2"/>
              </a:solidFill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4" name="Line 8"/>
            <p:cNvSpPr>
              <a:spLocks noChangeShapeType="1"/>
            </p:cNvSpPr>
            <p:nvPr/>
          </p:nvSpPr>
          <p:spPr bwMode="auto">
            <a:xfrm>
              <a:off x="1095" y="2680"/>
              <a:ext cx="0" cy="3952"/>
            </a:xfrm>
            <a:prstGeom prst="line">
              <a:avLst/>
            </a:prstGeom>
            <a:noFill/>
            <a:ln w="38100" cap="flat" cmpd="sng">
              <a:solidFill>
                <a:schemeClr val="bg2"/>
              </a:solidFill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5" name="AutoShape 9"/>
            <p:cNvSpPr>
              <a:spLocks noChangeArrowheads="1"/>
            </p:cNvSpPr>
            <p:nvPr/>
          </p:nvSpPr>
          <p:spPr bwMode="auto">
            <a:xfrm>
              <a:off x="679" y="311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6" name="AutoShape 10"/>
            <p:cNvSpPr>
              <a:spLocks noChangeArrowheads="1"/>
            </p:cNvSpPr>
            <p:nvPr/>
          </p:nvSpPr>
          <p:spPr bwMode="auto">
            <a:xfrm>
              <a:off x="338" y="418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7" name="AutoShape 11"/>
            <p:cNvSpPr>
              <a:spLocks noChangeArrowheads="1"/>
            </p:cNvSpPr>
            <p:nvPr/>
          </p:nvSpPr>
          <p:spPr bwMode="auto">
            <a:xfrm>
              <a:off x="679" y="5202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8" name="AutoShape 12"/>
            <p:cNvSpPr>
              <a:spLocks noChangeArrowheads="1"/>
            </p:cNvSpPr>
            <p:nvPr/>
          </p:nvSpPr>
          <p:spPr bwMode="auto">
            <a:xfrm>
              <a:off x="679" y="629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9" name="AutoShape 13"/>
            <p:cNvSpPr>
              <a:spLocks noChangeArrowheads="1"/>
            </p:cNvSpPr>
            <p:nvPr/>
          </p:nvSpPr>
          <p:spPr bwMode="auto">
            <a:xfrm>
              <a:off x="273" y="691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 w="9525" cap="flat" cmpd="sng">
              <a:noFill/>
              <a:miter lim="800000"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8221" name="Picture 14" descr="3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15588" r="77829" b="63399"/>
            <a:stretch>
              <a:fillRect/>
            </a:stretch>
          </p:blipFill>
          <p:spPr>
            <a:xfrm>
              <a:off x="0" y="0"/>
              <a:ext cx="3626" cy="27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31" name="Text Box 15"/>
            <p:cNvSpPr txBox="1">
              <a:spLocks noChangeArrowheads="1"/>
            </p:cNvSpPr>
            <p:nvPr/>
          </p:nvSpPr>
          <p:spPr bwMode="auto">
            <a:xfrm>
              <a:off x="1020" y="3175"/>
              <a:ext cx="1488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ltic Garamond the 2nd" charset="0"/>
                  <a:ea typeface="宋体" panose="02010600030101010101" pitchFamily="2" charset="-122"/>
                  <a:cs typeface="+mn-cs"/>
                </a:rPr>
                <a:t>子页１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2" name="Text Box 16"/>
            <p:cNvSpPr txBox="1">
              <a:spLocks noChangeArrowheads="1"/>
            </p:cNvSpPr>
            <p:nvPr/>
          </p:nvSpPr>
          <p:spPr bwMode="auto">
            <a:xfrm>
              <a:off x="935" y="4295"/>
              <a:ext cx="1220" cy="81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子页２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3" name="Text Box 17"/>
            <p:cNvSpPr txBox="1">
              <a:spLocks noChangeArrowheads="1"/>
            </p:cNvSpPr>
            <p:nvPr/>
          </p:nvSpPr>
          <p:spPr bwMode="auto">
            <a:xfrm>
              <a:off x="1055" y="5217"/>
              <a:ext cx="2343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子页３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4" name="Text Box 18"/>
            <p:cNvSpPr txBox="1">
              <a:spLocks noChangeArrowheads="1"/>
            </p:cNvSpPr>
            <p:nvPr/>
          </p:nvSpPr>
          <p:spPr bwMode="auto">
            <a:xfrm>
              <a:off x="935" y="6917"/>
              <a:ext cx="1088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主页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5" name="Text Box 19"/>
            <p:cNvSpPr txBox="1">
              <a:spLocks noChangeArrowheads="1"/>
            </p:cNvSpPr>
            <p:nvPr/>
          </p:nvSpPr>
          <p:spPr bwMode="auto">
            <a:xfrm>
              <a:off x="1095" y="6292"/>
              <a:ext cx="1488" cy="625"/>
            </a:xfrm>
            <a:prstGeom prst="rect">
              <a:avLst/>
            </a:prstGeom>
            <a:noFill/>
            <a:ln w="9525" cap="flat" cmpd="sng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子页４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36" name="Rectangle 20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37" name="Oval 21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38" name="Oval 22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39" name="Oval 23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 w="9525" cap="flat" cmpd="sng">
            <a:noFill/>
            <a:round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201" name="Group 24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9241" name="Oval 25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2" name="Oval 26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3" name="Oval 27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4" name="Oval 28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5" name="Oval 29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6" name="Oval 30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7" name="Oval 31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8" name="Oval 32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9" name="Oval 33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50" name="Oval 34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51" name="Oval 35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52" name="Oval 36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42" name="Line 2"/>
          <p:cNvSpPr>
            <a:spLocks noChangeShapeType="1"/>
          </p:cNvSpPr>
          <p:nvPr/>
        </p:nvSpPr>
        <p:spPr bwMode="auto">
          <a:xfrm>
            <a:off x="1906588" y="260350"/>
            <a:ext cx="0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43" name="AutoShape 3"/>
          <p:cNvSpPr>
            <a:spLocks noChangeArrowheads="1"/>
          </p:cNvSpPr>
          <p:nvPr/>
        </p:nvSpPr>
        <p:spPr bwMode="auto">
          <a:xfrm rot="16200000">
            <a:off x="4075113" y="1847850"/>
            <a:ext cx="1004888" cy="9209088"/>
          </a:xfrm>
          <a:prstGeom prst="flowChartDelay">
            <a:avLst/>
          </a:prstGeom>
          <a:solidFill>
            <a:srgbClr val="FF9900"/>
          </a:solidFill>
          <a:ln w="9525" cap="flat" cmpd="sng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220" name="Group 4"/>
          <p:cNvGrpSpPr/>
          <p:nvPr/>
        </p:nvGrpSpPr>
        <p:grpSpPr>
          <a:xfrm rot="-1200000">
            <a:off x="684213" y="549275"/>
            <a:ext cx="2732087" cy="990600"/>
            <a:chOff x="0" y="0"/>
            <a:chExt cx="4304" cy="1561"/>
          </a:xfrm>
        </p:grpSpPr>
        <p:pic>
          <p:nvPicPr>
            <p:cNvPr id="9242" name="Picture 5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6" name="Oval 6"/>
            <p:cNvSpPr>
              <a:spLocks noChangeArrowheads="1"/>
            </p:cNvSpPr>
            <p:nvPr/>
          </p:nvSpPr>
          <p:spPr bwMode="auto">
            <a:xfrm>
              <a:off x="0" y="24"/>
              <a:ext cx="1703" cy="7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47" name="Oval 7"/>
            <p:cNvSpPr>
              <a:spLocks noChangeArrowheads="1"/>
            </p:cNvSpPr>
            <p:nvPr/>
          </p:nvSpPr>
          <p:spPr bwMode="auto">
            <a:xfrm>
              <a:off x="2600" y="15"/>
              <a:ext cx="1703" cy="7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48" name="Oval 8"/>
            <p:cNvSpPr>
              <a:spLocks noChangeArrowheads="1"/>
            </p:cNvSpPr>
            <p:nvPr/>
          </p:nvSpPr>
          <p:spPr bwMode="auto">
            <a:xfrm rot="3660000">
              <a:off x="495" y="228"/>
              <a:ext cx="1048" cy="593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49" name="Line 9"/>
          <p:cNvSpPr>
            <a:spLocks noChangeShapeType="1"/>
          </p:cNvSpPr>
          <p:nvPr/>
        </p:nvSpPr>
        <p:spPr bwMode="auto">
          <a:xfrm>
            <a:off x="1116013" y="669925"/>
            <a:ext cx="1588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222" name="Group 10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0251" name="Oval 11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2" name="Oval 12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3" name="Oval 13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4" name="Oval 14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5" name="Oval 15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6" name="Oval 16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7" name="Oval 17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8" name="Oval 18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59" name="Oval 19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60" name="Oval 20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61" name="Oval 21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62" name="Oval 22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223" name="Group 23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9226" name="Picture 24" descr="header_bg"/>
            <p:cNvPicPr>
              <a:picLocks noChangeAspect="1"/>
            </p:cNvPicPr>
            <p:nvPr userDrawn="1"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6388" t="11485" r="29807" b="44258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65" name="Oval 25"/>
            <p:cNvSpPr>
              <a:spLocks noChangeArrowheads="1"/>
            </p:cNvSpPr>
            <p:nvPr/>
          </p:nvSpPr>
          <p:spPr bwMode="auto">
            <a:xfrm>
              <a:off x="0" y="0"/>
              <a:ext cx="1360" cy="1020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66" name="Oval 26"/>
            <p:cNvSpPr>
              <a:spLocks noChangeArrowheads="1"/>
            </p:cNvSpPr>
            <p:nvPr/>
          </p:nvSpPr>
          <p:spPr bwMode="auto">
            <a:xfrm>
              <a:off x="795" y="200"/>
              <a:ext cx="1360" cy="510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67" name="Oval 27"/>
            <p:cNvSpPr>
              <a:spLocks noChangeArrowheads="1"/>
            </p:cNvSpPr>
            <p:nvPr/>
          </p:nvSpPr>
          <p:spPr bwMode="auto">
            <a:xfrm>
              <a:off x="2799" y="200"/>
              <a:ext cx="1360" cy="1020"/>
            </a:xfrm>
            <a:prstGeom prst="ellipse">
              <a:avLst/>
            </a:prstGeom>
            <a:solidFill>
              <a:schemeClr val="bg1"/>
            </a:solidFill>
            <a:ln w="9525" cap="flat" cmpd="sng">
              <a:noFill/>
              <a:round/>
            </a:ln>
            <a:effectLst/>
          </p:spPr>
          <p:txBody>
            <a:bodyPr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68" name="Line 28"/>
          <p:cNvSpPr>
            <a:spLocks noChangeShapeType="1"/>
          </p:cNvSpPr>
          <p:nvPr/>
        </p:nvSpPr>
        <p:spPr bwMode="auto">
          <a:xfrm>
            <a:off x="6804025" y="188913"/>
            <a:ext cx="0" cy="817563"/>
          </a:xfrm>
          <a:prstGeom prst="line">
            <a:avLst/>
          </a:prstGeom>
          <a:noFill/>
          <a:ln w="38100" cap="flat" cmpd="sng">
            <a:solidFill>
              <a:schemeClr val="bg2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69" name="Text Box 29"/>
          <p:cNvSpPr txBox="1">
            <a:spLocks noChangeArrowheads="1"/>
          </p:cNvSpPr>
          <p:nvPr/>
        </p:nvSpPr>
        <p:spPr bwMode="auto">
          <a:xfrm>
            <a:off x="684213" y="3228975"/>
            <a:ext cx="7947025" cy="3016250"/>
          </a:xfrm>
          <a:prstGeom prst="rect">
            <a:avLst/>
          </a:prstGeom>
          <a:noFill/>
          <a:ln w="9525" cap="flat" cmpd="sng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FF9B05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T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H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FF99FF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A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N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K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 Y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FFCC00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O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U</a:t>
            </a:r>
            <a:endParaRPr kumimoji="0" lang="zh-CN" altLang="en-US" sz="96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rban Jungle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4.png"/><Relationship Id="rId1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35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.xml"/><Relationship Id="rId8" Type="http://schemas.openxmlformats.org/officeDocument/2006/relationships/image" Target="../media/image15.png"/><Relationship Id="rId7" Type="http://schemas.openxmlformats.org/officeDocument/2006/relationships/image" Target="../media/image14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3" Type="http://schemas.openxmlformats.org/officeDocument/2006/relationships/slideLayout" Target="../slideLayouts/slideLayout13.xml"/><Relationship Id="rId12" Type="http://schemas.openxmlformats.org/officeDocument/2006/relationships/image" Target="../media/image18.png"/><Relationship Id="rId11" Type="http://schemas.openxmlformats.org/officeDocument/2006/relationships/image" Target="../media/image17.png"/><Relationship Id="rId10" Type="http://schemas.openxmlformats.org/officeDocument/2006/relationships/image" Target="../media/image16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image" Target="../media/image15.png"/><Relationship Id="rId7" Type="http://schemas.openxmlformats.org/officeDocument/2006/relationships/image" Target="../media/image14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5" Type="http://schemas.openxmlformats.org/officeDocument/2006/relationships/slideLayout" Target="../slideLayouts/slideLayout13.xml"/><Relationship Id="rId14" Type="http://schemas.openxmlformats.org/officeDocument/2006/relationships/image" Target="../media/image22.png"/><Relationship Id="rId13" Type="http://schemas.openxmlformats.org/officeDocument/2006/relationships/image" Target="../media/image21.png"/><Relationship Id="rId12" Type="http://schemas.openxmlformats.org/officeDocument/2006/relationships/image" Target="../media/image20.png"/><Relationship Id="rId11" Type="http://schemas.openxmlformats.org/officeDocument/2006/relationships/image" Target="../media/image19.png"/><Relationship Id="rId10" Type="http://schemas.openxmlformats.org/officeDocument/2006/relationships/image" Target="../media/image1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tags" Target="../tags/tag2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tags" Target="../tags/tag3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9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907540" y="2060575"/>
            <a:ext cx="663448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800">
                <a:latin typeface="+mj-ea"/>
                <a:ea typeface="+mj-ea"/>
              </a:rPr>
              <a:t>      </a:t>
            </a:r>
            <a:r>
              <a:rPr lang="zh-CN" altLang="en-US" sz="2800">
                <a:latin typeface="+mj-ea"/>
                <a:ea typeface="+mj-ea"/>
              </a:rPr>
              <a:t>数学书放在桌子的左上角</a:t>
            </a:r>
            <a:r>
              <a:rPr lang="en-US" altLang="zh-CN" sz="2800">
                <a:latin typeface="+mj-ea"/>
                <a:ea typeface="+mj-ea"/>
              </a:rPr>
              <a:t>   </a:t>
            </a:r>
            <a:endParaRPr lang="en-US" altLang="zh-CN" sz="280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+mj-ea"/>
                <a:ea typeface="+mj-ea"/>
              </a:rPr>
              <a:t>      </a:t>
            </a:r>
            <a:r>
              <a:rPr lang="zh-CN" altLang="en-US" sz="2800">
                <a:latin typeface="+mj-ea"/>
                <a:ea typeface="+mj-ea"/>
              </a:rPr>
              <a:t>学具盒放在数学书的上面</a:t>
            </a:r>
            <a:endParaRPr lang="zh-CN" altLang="en-US" sz="280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1" name="图片 4" descr="24.png"/>
          <p:cNvPicPr>
            <a:picLocks noChangeAspect="1"/>
          </p:cNvPicPr>
          <p:nvPr/>
        </p:nvPicPr>
        <p:blipFill>
          <a:blip r:embed="rId1"/>
          <a:srcRect l="4498"/>
          <a:stretch>
            <a:fillRect/>
          </a:stretch>
        </p:blipFill>
        <p:spPr>
          <a:xfrm>
            <a:off x="398463" y="1785938"/>
            <a:ext cx="8531225" cy="5540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3" descr="34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1563" y="554038"/>
            <a:ext cx="1928812" cy="874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571472" y="1571612"/>
            <a:ext cx="1872000" cy="777061"/>
          </a:xfrm>
          <a:prstGeom prst="frame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找朋友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pic>
        <p:nvPicPr>
          <p:cNvPr id="14342" name="图片 20" descr="2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3" y="2347913"/>
            <a:ext cx="8697912" cy="373062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23" name="直接连接符 22"/>
          <p:cNvCxnSpPr/>
          <p:nvPr/>
        </p:nvCxnSpPr>
        <p:spPr>
          <a:xfrm>
            <a:off x="1071563" y="4357688"/>
            <a:ext cx="714375" cy="571500"/>
          </a:xfrm>
          <a:prstGeom prst="line">
            <a:avLst/>
          </a:prstGeom>
          <a:ln w="38100">
            <a:solidFill>
              <a:srgbClr val="DE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286000" y="4000500"/>
            <a:ext cx="4843463" cy="928688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3571875" y="4000500"/>
            <a:ext cx="3557588" cy="928688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rot="5400000">
            <a:off x="4965700" y="4337050"/>
            <a:ext cx="928688" cy="1588"/>
          </a:xfrm>
          <a:prstGeom prst="line">
            <a:avLst/>
          </a:prstGeom>
          <a:ln w="38100">
            <a:solidFill>
              <a:srgbClr val="F0AF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rot="10800000" flipV="1">
            <a:off x="4000500" y="3873500"/>
            <a:ext cx="2286000" cy="1055688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rot="10800000" flipV="1">
            <a:off x="2443163" y="4000500"/>
            <a:ext cx="4686300" cy="928688"/>
          </a:xfrm>
          <a:prstGeom prst="line">
            <a:avLst/>
          </a:prstGeom>
          <a:ln w="38100">
            <a:solidFill>
              <a:srgbClr val="DE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3" descr="34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1563" y="554038"/>
            <a:ext cx="1928812" cy="874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571472" y="1571612"/>
            <a:ext cx="1872000" cy="777061"/>
          </a:xfrm>
          <a:prstGeom prst="frame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填一填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pic>
        <p:nvPicPr>
          <p:cNvPr id="15366" name="图片 10" descr="2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3" y="2428875"/>
            <a:ext cx="8753475" cy="3552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TextBox 11"/>
          <p:cNvSpPr txBox="1"/>
          <p:nvPr/>
        </p:nvSpPr>
        <p:spPr>
          <a:xfrm>
            <a:off x="6834188" y="2809875"/>
            <a:ext cx="500062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dirty="0">
                <a:solidFill>
                  <a:srgbClr val="7030A0"/>
                </a:solidFill>
                <a:latin typeface="Arial" panose="020B0604020202020204" pitchFamily="34" charset="0"/>
              </a:rPr>
              <a:t>3</a:t>
            </a:r>
            <a:endParaRPr lang="zh-CN" altLang="en-US" sz="4400" dirty="0">
              <a:solidFill>
                <a:srgbClr val="7030A0"/>
              </a:solidFill>
              <a:latin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43713" y="3484563"/>
            <a:ext cx="500062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dirty="0">
                <a:solidFill>
                  <a:srgbClr val="7030A0"/>
                </a:solidFill>
                <a:latin typeface="Arial" panose="020B0604020202020204" pitchFamily="34" charset="0"/>
              </a:rPr>
              <a:t>1</a:t>
            </a:r>
            <a:endParaRPr lang="zh-CN" altLang="en-US" sz="4400" dirty="0">
              <a:solidFill>
                <a:srgbClr val="7030A0"/>
              </a:solidFill>
              <a:latin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34188" y="4143375"/>
            <a:ext cx="500062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dirty="0">
                <a:solidFill>
                  <a:srgbClr val="7030A0"/>
                </a:solidFill>
                <a:latin typeface="Arial" panose="020B0604020202020204" pitchFamily="34" charset="0"/>
              </a:rPr>
              <a:t>2</a:t>
            </a:r>
            <a:endParaRPr lang="zh-CN" altLang="en-US" sz="4400" dirty="0">
              <a:solidFill>
                <a:srgbClr val="7030A0"/>
              </a:solidFill>
              <a:latin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27838" y="4818063"/>
            <a:ext cx="500062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dirty="0">
                <a:solidFill>
                  <a:srgbClr val="7030A0"/>
                </a:solidFill>
                <a:latin typeface="Arial" panose="020B0604020202020204" pitchFamily="34" charset="0"/>
              </a:rPr>
              <a:t>1</a:t>
            </a:r>
            <a:endParaRPr lang="zh-CN" altLang="en-US" sz="4400" dirty="0">
              <a:solidFill>
                <a:srgbClr val="7030A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Line 2"/>
          <p:cNvSpPr/>
          <p:nvPr/>
        </p:nvSpPr>
        <p:spPr>
          <a:xfrm>
            <a:off x="1906588" y="260350"/>
            <a:ext cx="0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8435" name="AutoShape 3"/>
          <p:cNvSpPr/>
          <p:nvPr/>
        </p:nvSpPr>
        <p:spPr>
          <a:xfrm rot="-5400000">
            <a:off x="4075113" y="1847850"/>
            <a:ext cx="1004887" cy="9209088"/>
          </a:xfrm>
          <a:prstGeom prst="flowChartDelay">
            <a:avLst/>
          </a:prstGeom>
          <a:solidFill>
            <a:srgbClr val="FF9900"/>
          </a:solidFill>
          <a:ln w="9525">
            <a:noFill/>
          </a:ln>
        </p:spPr>
        <p:txBody>
          <a:bodyPr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18436" name="Group 4"/>
          <p:cNvGrpSpPr/>
          <p:nvPr/>
        </p:nvGrpSpPr>
        <p:grpSpPr>
          <a:xfrm rot="-1200000">
            <a:off x="684213" y="549275"/>
            <a:ext cx="2732087" cy="990600"/>
            <a:chOff x="0" y="0"/>
            <a:chExt cx="4304" cy="1561"/>
          </a:xfrm>
        </p:grpSpPr>
        <p:pic>
          <p:nvPicPr>
            <p:cNvPr id="18458" name="Picture 5" descr="header_b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59" name="Oval 6"/>
            <p:cNvSpPr/>
            <p:nvPr/>
          </p:nvSpPr>
          <p:spPr>
            <a:xfrm>
              <a:off x="0" y="27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8460" name="Oval 7"/>
            <p:cNvSpPr/>
            <p:nvPr/>
          </p:nvSpPr>
          <p:spPr>
            <a:xfrm>
              <a:off x="2602" y="27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8461" name="Oval 8"/>
            <p:cNvSpPr/>
            <p:nvPr/>
          </p:nvSpPr>
          <p:spPr>
            <a:xfrm rot="3660000">
              <a:off x="494" y="227"/>
              <a:ext cx="1049" cy="5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8437" name="Line 9"/>
          <p:cNvSpPr/>
          <p:nvPr/>
        </p:nvSpPr>
        <p:spPr>
          <a:xfrm>
            <a:off x="1116013" y="669925"/>
            <a:ext cx="1587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8438" name="Group 10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8446" name="Oval 11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8447" name="Oval 12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8448" name="Oval 13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8449" name="Oval 14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8450" name="Oval 15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8451" name="Oval 16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8452" name="Oval 17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8453" name="Oval 18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8454" name="Oval 19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8455" name="Oval 20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8456" name="Oval 21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8457" name="Oval 22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8439" name="Group 23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18442" name="Picture 24" descr="header_b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6388" t="11485" r="29807" b="44258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3" name="Oval 25"/>
            <p:cNvSpPr/>
            <p:nvPr/>
          </p:nvSpPr>
          <p:spPr>
            <a:xfrm>
              <a:off x="0" y="0"/>
              <a:ext cx="1361" cy="102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8444" name="Oval 26"/>
            <p:cNvSpPr/>
            <p:nvPr/>
          </p:nvSpPr>
          <p:spPr>
            <a:xfrm>
              <a:off x="795" y="200"/>
              <a:ext cx="1361" cy="51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8445" name="Oval 27"/>
            <p:cNvSpPr/>
            <p:nvPr/>
          </p:nvSpPr>
          <p:spPr>
            <a:xfrm>
              <a:off x="2799" y="200"/>
              <a:ext cx="1361" cy="102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8440" name="Line 28"/>
          <p:cNvSpPr/>
          <p:nvPr/>
        </p:nvSpPr>
        <p:spPr>
          <a:xfrm>
            <a:off x="6804025" y="188913"/>
            <a:ext cx="0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18441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4963" y="2366963"/>
            <a:ext cx="5819775" cy="2400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 Box 4"/>
          <p:cNvSpPr txBox="1"/>
          <p:nvPr/>
        </p:nvSpPr>
        <p:spPr>
          <a:xfrm>
            <a:off x="2236788" y="692150"/>
            <a:ext cx="6335712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北师大版 一年级上册 第六单元 认识图形</a:t>
            </a:r>
            <a:endParaRPr lang="zh-CN" altLang="en-US" sz="2400" b="1" dirty="0">
              <a:solidFill>
                <a:srgbClr val="008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267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3188" y="2857500"/>
            <a:ext cx="4286250" cy="13795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2" descr="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313" y="1979613"/>
            <a:ext cx="1071562" cy="1082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图片 3" descr="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3288" y="1554163"/>
            <a:ext cx="2224087" cy="8524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图片 4" descr="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0013" y="3062288"/>
            <a:ext cx="803275" cy="1503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3" name="图片 5" descr="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6063" y="3078163"/>
            <a:ext cx="714375" cy="1247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4" name="图片 6" descr="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21163" y="3062288"/>
            <a:ext cx="1552575" cy="1171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5" name="图片 7" descr="6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27613" y="1554163"/>
            <a:ext cx="387350" cy="1123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6" name="图片 8" descr="7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43625" y="1563688"/>
            <a:ext cx="1125538" cy="1114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7" name="图片 9" descr="8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27825" y="3078163"/>
            <a:ext cx="966788" cy="925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8" name="图片 11" descr="10.png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7516495" y="1791335"/>
            <a:ext cx="1394460" cy="8870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9" name="图片 12" descr="11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072438" y="3794125"/>
            <a:ext cx="585787" cy="531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 descr="12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65125" y="5068888"/>
            <a:ext cx="8062913" cy="503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" name="TextBox 36"/>
          <p:cNvSpPr txBox="1"/>
          <p:nvPr/>
        </p:nvSpPr>
        <p:spPr>
          <a:xfrm>
            <a:off x="635000" y="1643063"/>
            <a:ext cx="15716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长方体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571875" y="1611313"/>
            <a:ext cx="15716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正方体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641975" y="1384300"/>
            <a:ext cx="15716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圆柱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437438" y="1558925"/>
            <a:ext cx="15716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球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41" name="图片 40" descr="14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5925" y="2214563"/>
            <a:ext cx="1739900" cy="1089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2" name="图片 41" descr="1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1575" y="2214563"/>
            <a:ext cx="1146175" cy="1125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" name="图片 42" descr="1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1975" y="1857375"/>
            <a:ext cx="1023938" cy="1423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" name="图片 43" descr="1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6688" y="2441575"/>
            <a:ext cx="871537" cy="727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" name="图片 15" descr="1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313" y="1354138"/>
            <a:ext cx="1071562" cy="1081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 descr="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3288" y="928688"/>
            <a:ext cx="2224087" cy="850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19" descr="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0013" y="2435225"/>
            <a:ext cx="803275" cy="15033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图片 20" descr="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6063" y="2451100"/>
            <a:ext cx="714375" cy="12493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图片 21" descr="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21163" y="2435225"/>
            <a:ext cx="1552575" cy="1173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图片 22" descr="6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27613" y="928688"/>
            <a:ext cx="387350" cy="1123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" name="图片 24" descr="7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43625" y="938213"/>
            <a:ext cx="1125538" cy="1114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图片 25" descr="8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27825" y="2451100"/>
            <a:ext cx="966788" cy="927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" name="图片 26" descr="10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70775" y="1164590"/>
            <a:ext cx="1530350" cy="10642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" name="图片 27" descr="11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072438" y="3168650"/>
            <a:ext cx="585787" cy="531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" name="椭圆 28"/>
          <p:cNvSpPr/>
          <p:nvPr/>
        </p:nvSpPr>
        <p:spPr>
          <a:xfrm>
            <a:off x="0" y="4143375"/>
            <a:ext cx="3000375" cy="2286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3463925" y="3938588"/>
            <a:ext cx="1512888" cy="228600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072063" y="3286125"/>
            <a:ext cx="1944688" cy="3095625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7358063" y="3714750"/>
            <a:ext cx="1511300" cy="2124075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35000" y="1643063"/>
            <a:ext cx="15716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长方体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571875" y="1611313"/>
            <a:ext cx="15716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正方体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641975" y="1384300"/>
            <a:ext cx="15716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圆柱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437438" y="1558925"/>
            <a:ext cx="15716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球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41" name="图片 40" descr="14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15925" y="2214563"/>
            <a:ext cx="1739900" cy="1089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2" name="图片 41" descr="15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711575" y="2214563"/>
            <a:ext cx="1146175" cy="1125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" name="图片 42" descr="16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641975" y="1857375"/>
            <a:ext cx="1023938" cy="1423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" name="图片 43" descr="17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786688" y="2441575"/>
            <a:ext cx="871537" cy="727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7037E-6 L -0.22153 0.50209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00" y="25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7.40741E-7 L -0.46459 0.38495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200" y="19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3.7037E-7 L -0.67275 0.55833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600" y="27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22222E-6 -8.14815E-6 L -0.27569 0.45995 " pathEditMode="relative" ptsTypes="AA">
                                      <p:cBhvr>
                                        <p:cTn id="7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5.55112E-17 L -0.32291 0.40046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00" y="2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07407E-6 L 0.46476 0.14352 " pathEditMode="relative" ptsTypes="AA">
                                      <p:cBhvr>
                                        <p:cTn id="8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3.7037E-7 L 0.29931 0.38495 " pathEditMode="relative" ptsTypes="AA">
                                      <p:cBhvr>
                                        <p:cTn id="8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8 0.0007 L 0.16232 0.48218 " pathEditMode="relative" rAng="0" ptsTypes="AA">
                                      <p:cBhvr>
                                        <p:cTn id="9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00" y="24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07407E-6 L 0.79601 0.37801 " pathEditMode="relative" ptsTypes="AA">
                                      <p:cBhvr>
                                        <p:cTn id="9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4.44444E-6 L -2.77778E-7 0.29745 " pathEditMode="relative" ptsTypes="AA">
                                      <p:cBhvr>
                                        <p:cTn id="10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29" grpId="0" bldLvl="0" animBg="1"/>
      <p:bldP spid="30" grpId="0" bldLvl="0" animBg="1"/>
      <p:bldP spid="31" grpId="0" bldLvl="0" animBg="1"/>
      <p:bldP spid="32" grpId="0" bldLvl="0" animBg="1"/>
      <p:bldP spid="37" grpId="0"/>
      <p:bldP spid="38" grpId="0"/>
      <p:bldP spid="39" grpId="0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750" y="1165860"/>
            <a:ext cx="8229600" cy="4525963"/>
          </a:xfrm>
        </p:spPr>
        <p:txBody>
          <a:bodyPr/>
          <a:p>
            <a:pPr marL="0" indent="0">
              <a:buNone/>
            </a:pPr>
            <a:endParaRPr lang="zh-CN" altLang="en-US">
              <a:latin typeface="新宋体" panose="02010609030101010101" charset="-122"/>
              <a:ea typeface="新宋体" panose="02010609030101010101" charset="-122"/>
            </a:endParaRPr>
          </a:p>
          <a:p>
            <a:pPr marL="0" indent="0">
              <a:buNone/>
            </a:pPr>
            <a:endParaRPr lang="zh-CN" altLang="en-US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91335" y="1468755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331595" y="2781300"/>
            <a:ext cx="670687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800">
                <a:latin typeface="微软雅黑 Light" panose="020B0502040204020203" charset="-122"/>
                <a:ea typeface="微软雅黑 Light" panose="020B0502040204020203" charset="-122"/>
              </a:rPr>
              <a:t>     </a:t>
            </a:r>
            <a:r>
              <a:rPr lang="zh-CN" altLang="en-US" sz="2800">
                <a:latin typeface="微软雅黑 Light" panose="020B0502040204020203" charset="-122"/>
                <a:ea typeface="微软雅黑 Light" panose="020B0502040204020203" charset="-122"/>
              </a:rPr>
              <a:t>用长方体、正方体、圆柱、球各一个搭一个城堡，看谁搭的又稳</a:t>
            </a:r>
            <a:r>
              <a:rPr lang="zh-CN" altLang="en-US" sz="2800">
                <a:latin typeface="微软雅黑 Light" panose="020B0502040204020203" charset="-122"/>
                <a:ea typeface="微软雅黑 Light" panose="020B0502040204020203" charset="-122"/>
              </a:rPr>
              <a:t>又高，和你的同桌比一比哦！</a:t>
            </a:r>
            <a:endParaRPr lang="zh-CN" altLang="en-US" sz="2800">
              <a:latin typeface="微软雅黑 Light" panose="020B0502040204020203" charset="-122"/>
              <a:ea typeface="微软雅黑 Light" panose="020B0502040204020203" charset="-122"/>
            </a:endParaRPr>
          </a:p>
        </p:txBody>
      </p:sp>
      <p:sp>
        <p:nvSpPr>
          <p:cNvPr id="7" name="云形 6"/>
          <p:cNvSpPr/>
          <p:nvPr/>
        </p:nvSpPr>
        <p:spPr>
          <a:xfrm>
            <a:off x="683260" y="1341120"/>
            <a:ext cx="2839085" cy="1080135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>
                <a:solidFill>
                  <a:schemeClr val="tx1"/>
                </a:solidFill>
                <a:latin typeface="Sitka Small" panose="02000505000000020004" charset="0"/>
                <a:sym typeface="+mn-ea"/>
              </a:rPr>
              <a:t>小小工程师</a:t>
            </a:r>
            <a:endParaRPr lang="zh-CN" altLang="en-US" sz="2400">
              <a:solidFill>
                <a:schemeClr val="tx1"/>
              </a:solidFill>
              <a:latin typeface="Sitka Small" panose="02000505000000020004" charset="0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582456907296241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14476" t="9301" r="23500" b="22446"/>
          <a:stretch>
            <a:fillRect/>
          </a:stretch>
        </p:blipFill>
        <p:spPr>
          <a:xfrm>
            <a:off x="0" y="1903730"/>
            <a:ext cx="2647315" cy="3884295"/>
          </a:xfrm>
          <a:prstGeom prst="rect">
            <a:avLst/>
          </a:prstGeom>
        </p:spPr>
      </p:pic>
      <p:pic>
        <p:nvPicPr>
          <p:cNvPr id="7" name="图片 6" descr="888478925295759386"/>
          <p:cNvPicPr>
            <a:picLocks noChangeAspect="1"/>
          </p:cNvPicPr>
          <p:nvPr/>
        </p:nvPicPr>
        <p:blipFill>
          <a:blip r:embed="rId3"/>
          <a:srcRect l="17821" t="11148" r="16414" b="10102"/>
          <a:stretch>
            <a:fillRect/>
          </a:stretch>
        </p:blipFill>
        <p:spPr>
          <a:xfrm>
            <a:off x="2339340" y="1917065"/>
            <a:ext cx="2592705" cy="3858260"/>
          </a:xfrm>
          <a:prstGeom prst="rect">
            <a:avLst/>
          </a:prstGeom>
        </p:spPr>
      </p:pic>
      <p:sp>
        <p:nvSpPr>
          <p:cNvPr id="8" name="云形 7"/>
          <p:cNvSpPr/>
          <p:nvPr/>
        </p:nvSpPr>
        <p:spPr>
          <a:xfrm>
            <a:off x="611505" y="764540"/>
            <a:ext cx="2839085" cy="1080135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>
                <a:solidFill>
                  <a:schemeClr val="tx1"/>
                </a:solidFill>
                <a:latin typeface="Sitka Small" panose="02000505000000020004" charset="0"/>
                <a:sym typeface="+mn-ea"/>
              </a:rPr>
              <a:t>小小工程师</a:t>
            </a:r>
            <a:endParaRPr lang="zh-CN" altLang="en-US" sz="2400">
              <a:solidFill>
                <a:schemeClr val="tx1"/>
              </a:solidFill>
              <a:latin typeface="Sitka Small" panose="02000505000000020004" charset="0"/>
              <a:sym typeface="+mn-ea"/>
            </a:endParaRPr>
          </a:p>
        </p:txBody>
      </p:sp>
      <p:pic>
        <p:nvPicPr>
          <p:cNvPr id="3" name="图片 2" descr="485223164248884107"/>
          <p:cNvPicPr>
            <a:picLocks noChangeAspect="1"/>
          </p:cNvPicPr>
          <p:nvPr/>
        </p:nvPicPr>
        <p:blipFill>
          <a:blip r:embed="rId4"/>
          <a:srcRect l="23411" t="5898" r="15007" b="21657"/>
          <a:stretch>
            <a:fillRect/>
          </a:stretch>
        </p:blipFill>
        <p:spPr>
          <a:xfrm>
            <a:off x="6668770" y="1923415"/>
            <a:ext cx="2475230" cy="3882390"/>
          </a:xfrm>
          <a:prstGeom prst="rect">
            <a:avLst/>
          </a:prstGeom>
        </p:spPr>
      </p:pic>
      <p:pic>
        <p:nvPicPr>
          <p:cNvPr id="9" name="图片 8" descr="456430340950117324"/>
          <p:cNvPicPr>
            <a:picLocks noChangeAspect="1"/>
          </p:cNvPicPr>
          <p:nvPr/>
        </p:nvPicPr>
        <p:blipFill>
          <a:blip r:embed="rId5"/>
          <a:srcRect l="17836" t="11074" r="23345" b="23770"/>
          <a:stretch>
            <a:fillRect/>
          </a:stretch>
        </p:blipFill>
        <p:spPr>
          <a:xfrm>
            <a:off x="4356100" y="1906270"/>
            <a:ext cx="2640965" cy="3899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8E606E204DEB90160E61FD7785D9B725"/>
          <p:cNvPicPr>
            <a:picLocks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39975" y="621030"/>
            <a:ext cx="4310380" cy="5746750"/>
          </a:xfrm>
          <a:prstGeom prst="rect">
            <a:avLst/>
          </a:prstGeom>
        </p:spPr>
      </p:pic>
      <p:pic>
        <p:nvPicPr>
          <p:cNvPr id="5" name="图片 4" descr="311675B75C5E9D3514DDDF53972B9CE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9975" y="692785"/>
            <a:ext cx="4349750" cy="5692775"/>
          </a:xfrm>
          <a:prstGeom prst="rect">
            <a:avLst/>
          </a:prstGeom>
        </p:spPr>
      </p:pic>
      <p:pic>
        <p:nvPicPr>
          <p:cNvPr id="7" name="图片 6" descr="90EA940B9A6AC8DF2AEE1D874EBB747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39975" y="621030"/>
            <a:ext cx="4349115" cy="5777865"/>
          </a:xfrm>
          <a:prstGeom prst="rect">
            <a:avLst/>
          </a:prstGeom>
        </p:spPr>
      </p:pic>
      <p:pic>
        <p:nvPicPr>
          <p:cNvPr id="8" name="图片 7" descr="73613CFD1F85F6B7803B9FB0DEAA73CD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16480" y="633730"/>
            <a:ext cx="4358005" cy="5811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750" y="1165860"/>
            <a:ext cx="8229600" cy="4525963"/>
          </a:xfrm>
        </p:spPr>
        <p:txBody>
          <a:bodyPr/>
          <a:p>
            <a:pPr marL="0" indent="0">
              <a:buNone/>
            </a:pPr>
            <a:endParaRPr lang="zh-CN" altLang="en-US">
              <a:latin typeface="新宋体" panose="02010609030101010101" charset="-122"/>
              <a:ea typeface="新宋体" panose="02010609030101010101" charset="-122"/>
            </a:endParaRPr>
          </a:p>
          <a:p>
            <a:pPr marL="0" indent="0">
              <a:buNone/>
            </a:pPr>
            <a:endParaRPr lang="zh-CN" altLang="en-US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91335" y="1468755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2" name="云形 1"/>
          <p:cNvSpPr/>
          <p:nvPr/>
        </p:nvSpPr>
        <p:spPr>
          <a:xfrm>
            <a:off x="539750" y="1165860"/>
            <a:ext cx="2520315" cy="89535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>
                <a:solidFill>
                  <a:schemeClr val="tx1"/>
                </a:solidFill>
              </a:rPr>
              <a:t>猜一猜</a:t>
            </a:r>
            <a:endParaRPr lang="zh-CN" altLang="en-US" sz="2400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44625" y="2221230"/>
            <a:ext cx="42989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/>
              <a:t>圆圆鼓鼓小淘气，滚来滚去不费力</a:t>
            </a:r>
            <a:endParaRPr lang="zh-CN" altLang="en-US" sz="2000"/>
          </a:p>
        </p:txBody>
      </p:sp>
      <p:pic>
        <p:nvPicPr>
          <p:cNvPr id="44" name="图片 43" descr="1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2135" y="2061210"/>
            <a:ext cx="640715" cy="5346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1475105" y="3075940"/>
            <a:ext cx="45161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/>
              <a:t>正正方方六张脸，平平滑滑一个样</a:t>
            </a:r>
            <a:endParaRPr lang="zh-CN" altLang="en-US" sz="2000"/>
          </a:p>
        </p:txBody>
      </p:sp>
      <p:pic>
        <p:nvPicPr>
          <p:cNvPr id="42" name="图片 41" descr="1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2135" y="2925445"/>
            <a:ext cx="600710" cy="5899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1475105" y="3933190"/>
            <a:ext cx="41109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/>
              <a:t>上下圆圆一样大，放倒一推就滚动</a:t>
            </a:r>
            <a:endParaRPr lang="zh-CN" altLang="en-US" sz="2000"/>
          </a:p>
        </p:txBody>
      </p:sp>
      <p:pic>
        <p:nvPicPr>
          <p:cNvPr id="43" name="图片 42" descr="1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5315" y="3820795"/>
            <a:ext cx="514350" cy="7162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1487805" y="4824730"/>
            <a:ext cx="41122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/>
              <a:t>长长方方六张脸，相对两面一个</a:t>
            </a:r>
            <a:r>
              <a:rPr lang="zh-CN" altLang="en-US" sz="2000"/>
              <a:t>样</a:t>
            </a:r>
            <a:endParaRPr lang="zh-CN" altLang="en-US" sz="2000"/>
          </a:p>
        </p:txBody>
      </p:sp>
      <p:pic>
        <p:nvPicPr>
          <p:cNvPr id="41" name="图片 40" descr="1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7200" y="4678045"/>
            <a:ext cx="871220" cy="5454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1850,&quot;width&quot;:2057.499212598425}"/>
</p:tagLst>
</file>

<file path=ppt/tags/tag2.xml><?xml version="1.0" encoding="utf-8"?>
<p:tagLst xmlns:p="http://schemas.openxmlformats.org/presentationml/2006/main">
  <p:tag name="KSO_WM_UNIT_PLACING_PICTURE_USER_VIEWPORT" val="{&quot;height&quot;:10800,&quot;width&quot;:8103}"/>
</p:tagLst>
</file>

<file path=ppt/tags/tag3.xml><?xml version="1.0" encoding="utf-8"?>
<p:tagLst xmlns:p="http://schemas.openxmlformats.org/presentationml/2006/main">
  <p:tag name="KSO_WM_UNIT_PLACING_PICTURE_USER_VIEWPORT" val="{&quot;height&quot;:7128,&quot;width&quot;:5346}"/>
</p:tagLst>
</file>

<file path=ppt/tags/tag4.xml><?xml version="1.0" encoding="utf-8"?>
<p:tagLst xmlns:p="http://schemas.openxmlformats.org/presentationml/2006/main">
  <p:tag name="COMMONDATA" val="eyJoZGlkIjoiNTZlOTY4NWEwZjE2Y2RkMDM1Mjg2MjAwY2QwM2Q3NDgifQ=="/>
  <p:tag name="KSO_WPP_MARK_KEY" val="890e7893-6b80-4019-a0cd-00d7672a7efd"/>
</p:tagLst>
</file>

<file path=ppt/theme/theme1.xml><?xml version="1.0" encoding="utf-8"?>
<a:theme xmlns:a="http://schemas.openxmlformats.org/drawingml/2006/main" name="自定义设计方案_2">
  <a:themeElements>
    <a:clrScheme name="自定义设计方案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_2">
  <a:themeElements>
    <a:clrScheme name="自定义设计方案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_6">
  <a:themeElements>
    <a:clrScheme name="自定义设计方案_6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6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_7">
  <a:themeElements>
    <a:clrScheme name="自定义设计方案_7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7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7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自定义设计方案_8">
  <a:themeElements>
    <a:clrScheme name="自定义设计方案_8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8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8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自定义设计方案_3">
  <a:themeElements>
    <a:clrScheme name="自定义设计方案_3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3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自定义设计方案_4">
  <a:themeElements>
    <a:clrScheme name="自定义设计方案_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4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自定义设计方案_5">
  <a:themeElements>
    <a:clrScheme name="自定义设计方案_5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5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_5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206</Words>
  <Application>WPS 演示</Application>
  <PresentationFormat>全屏显示(4:3)</PresentationFormat>
  <Paragraphs>53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13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Celtic Garamond the 2nd</vt:lpstr>
      <vt:lpstr>Segoe Print</vt:lpstr>
      <vt:lpstr>Gulim</vt:lpstr>
      <vt:lpstr>Urban Jungle</vt:lpstr>
      <vt:lpstr>黑体</vt:lpstr>
      <vt:lpstr>楷体_GB2312</vt:lpstr>
      <vt:lpstr>新宋体</vt:lpstr>
      <vt:lpstr>微软雅黑 Light</vt:lpstr>
      <vt:lpstr>Sitka Small</vt:lpstr>
      <vt:lpstr>Arial Unicode MS</vt:lpstr>
      <vt:lpstr>Malgun Gothic</vt:lpstr>
      <vt:lpstr>自定义设计方案_2</vt:lpstr>
      <vt:lpstr>默认设计模板</vt:lpstr>
      <vt:lpstr>1_自定义设计方案_2</vt:lpstr>
      <vt:lpstr>自定义设计方案_6</vt:lpstr>
      <vt:lpstr>自定义设计方案_7</vt:lpstr>
      <vt:lpstr>自定义设计方案_8</vt:lpstr>
      <vt:lpstr>自定义设计方案_3</vt:lpstr>
      <vt:lpstr>自定义设计方案_4</vt:lpstr>
      <vt:lpstr>自定义设计方案_5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apple</cp:lastModifiedBy>
  <cp:revision>121</cp:revision>
  <dcterms:created xsi:type="dcterms:W3CDTF">2012-09-21T09:22:00Z</dcterms:created>
  <dcterms:modified xsi:type="dcterms:W3CDTF">2022-12-19T12:10:15Z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668381B95DF34B799F3E38AFCA98B508</vt:lpwstr>
  </property>
</Properties>
</file>