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png" ContentType="image/png"/>
  <Default Extension="wmf" ContentType="image/x-w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34"/>
  </p:notesMasterIdLst>
  <p:sldIdLst>
    <p:sldId id="256" r:id="rId11"/>
    <p:sldId id="382" r:id="rId12"/>
    <p:sldId id="337" r:id="rId13"/>
    <p:sldId id="339" r:id="rId14"/>
    <p:sldId id="336" r:id="rId15"/>
    <p:sldId id="340" r:id="rId16"/>
    <p:sldId id="365" r:id="rId17"/>
    <p:sldId id="341" r:id="rId18"/>
    <p:sldId id="345" r:id="rId19"/>
    <p:sldId id="343" r:id="rId20"/>
    <p:sldId id="344" r:id="rId21"/>
    <p:sldId id="366" r:id="rId22"/>
    <p:sldId id="367" r:id="rId23"/>
    <p:sldId id="353" r:id="rId24"/>
    <p:sldId id="349" r:id="rId25"/>
    <p:sldId id="347" r:id="rId26"/>
    <p:sldId id="368" r:id="rId27"/>
    <p:sldId id="317" r:id="rId28"/>
    <p:sldId id="318" r:id="rId29"/>
    <p:sldId id="325" r:id="rId30"/>
    <p:sldId id="319" r:id="rId31"/>
    <p:sldId id="320" r:id="rId32"/>
    <p:sldId id="355" r:id="rId33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6DCA2"/>
    <a:srgbClr val="1B9B15"/>
    <a:srgbClr val="008000"/>
    <a:srgbClr val="FF0000"/>
    <a:srgbClr val="F0AF2C"/>
    <a:srgbClr val="E97117"/>
    <a:srgbClr val="E69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87" d="100"/>
          <a:sy n="87" d="100"/>
        </p:scale>
        <p:origin x="1494" y="240"/>
      </p:cViewPr>
      <p:guideLst>
        <p:guide orient="horz" pos="2194"/>
        <p:guide pos="29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8" Type="http://schemas.openxmlformats.org/officeDocument/2006/relationships/tags" Target="tags/tag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9700" y="0"/>
            <a:ext cx="2097088" cy="206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2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3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5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3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5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7.png"/><Relationship Id="rId2" Type="http://schemas.openxmlformats.org/officeDocument/2006/relationships/image" Target="../media/image26.wmf"/><Relationship Id="rId1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.xml"/><Relationship Id="rId2" Type="http://schemas.openxmlformats.org/officeDocument/2006/relationships/image" Target="../media/image28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0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五年级上册 第五单元 分数的意义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71" name="图片 122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6585" y="2019300"/>
            <a:ext cx="5903913" cy="166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My PicturesIMG_20160927_141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1087120"/>
            <a:ext cx="9114790" cy="509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y PicturesIMG_20160927_1412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141730"/>
            <a:ext cx="9029700" cy="508127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y PicturesIMG_20160926_1950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390" y="1177925"/>
            <a:ext cx="8740775" cy="491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y PicturesIMG_20160926_2009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660" y="942340"/>
            <a:ext cx="8931910" cy="502602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0160926_2010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" y="1059180"/>
            <a:ext cx="8917940" cy="518985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20160927_1413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00" y="-8255"/>
            <a:ext cx="3741420" cy="664845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My PicturesIMG_20160926_2009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847090"/>
            <a:ext cx="9189085" cy="517080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y PicturesIMG_20160926_1950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195" y="136525"/>
            <a:ext cx="5091430" cy="3397250"/>
          </a:xfrm>
          <a:prstGeom prst="rect">
            <a:avLst/>
          </a:prstGeom>
        </p:spPr>
      </p:pic>
      <p:pic>
        <p:nvPicPr>
          <p:cNvPr id="3" name="图片 2" descr="My PicturesIMG_20160927_141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35" y="136525"/>
            <a:ext cx="4309110" cy="3397250"/>
          </a:xfrm>
          <a:prstGeom prst="rect">
            <a:avLst/>
          </a:prstGeom>
        </p:spPr>
      </p:pic>
      <p:pic>
        <p:nvPicPr>
          <p:cNvPr id="4" name="图片 3" descr="My PicturesIMG_20160927_141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195" y="3533775"/>
            <a:ext cx="5525770" cy="3324225"/>
          </a:xfrm>
          <a:prstGeom prst="rect">
            <a:avLst/>
          </a:prstGeom>
        </p:spPr>
      </p:pic>
      <p:pic>
        <p:nvPicPr>
          <p:cNvPr id="6" name="图片 5" descr="My PicturesIMG_20160926_1952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5235" y="3533775"/>
            <a:ext cx="4363720" cy="33242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5150" y="770890"/>
            <a:ext cx="2973070" cy="8229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4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画一画</a:t>
            </a:r>
            <a:endParaRPr lang="zh-CN" altLang="en-US" sz="48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图片 5" descr="office6\wpsassist\cache\A000220150318N20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6940" y="278130"/>
            <a:ext cx="1644015" cy="1315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17295" y="2097405"/>
            <a:ext cx="6055360" cy="15544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一个图形的      是这样的          ，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你能画出这个图形吗？</a:t>
            </a:r>
            <a:endParaRPr lang="zh-CN" altLang="en-US" sz="3200"/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79470" y="1415415"/>
          <a:ext cx="533400" cy="1383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2" imgW="152400" imgH="393700" progId="Equation.KSEE3">
                  <p:embed/>
                </p:oleObj>
              </mc:Choice>
              <mc:Fallback>
                <p:oleObj name="" r:id="rId2" imgW="152400" imgH="3937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79470" y="1415415"/>
                        <a:ext cx="533400" cy="138303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圆角矩形 12"/>
          <p:cNvSpPr/>
          <p:nvPr/>
        </p:nvSpPr>
        <p:spPr>
          <a:xfrm>
            <a:off x="5798820" y="2097405"/>
            <a:ext cx="408940" cy="46863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6207760" y="2097405"/>
            <a:ext cx="408940" cy="46863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4997450" y="2193290"/>
            <a:ext cx="955675" cy="39439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4" name="椭圆 23"/>
          <p:cNvSpPr/>
          <p:nvPr/>
        </p:nvSpPr>
        <p:spPr>
          <a:xfrm>
            <a:off x="3284855" y="2169160"/>
            <a:ext cx="711835" cy="38252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4338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277620" y="1539240"/>
            <a:ext cx="287655" cy="431800"/>
          </a:xfrm>
          <a:prstGeom prst="ellipse">
            <a:avLst/>
          </a:prstGeom>
          <a:gradFill flip="none"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79575" y="1452880"/>
            <a:ext cx="23164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拿出每盒糖的</a:t>
            </a:r>
            <a:endParaRPr lang="zh-CN" altLang="en-US" sz="2800"/>
          </a:p>
        </p:txBody>
      </p:sp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156075" y="1053465"/>
          <a:ext cx="476250" cy="1229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1" imgW="152400" imgH="393700" progId="Equation.KSEE3">
                  <p:embed/>
                </p:oleObj>
              </mc:Choice>
              <mc:Fallback>
                <p:oleObj name="" r:id="rId1" imgW="1524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56075" y="1053465"/>
                        <a:ext cx="476250" cy="122999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127760" y="510540"/>
            <a:ext cx="2019300" cy="8229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4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拿一拿</a:t>
            </a:r>
            <a:endParaRPr lang="zh-CN" altLang="en-US" sz="48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图片 2" descr="office6\wpsassist\cache\A000320150525A84P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5435" y="102235"/>
            <a:ext cx="1136650" cy="1911985"/>
          </a:xfrm>
          <a:prstGeom prst="rect">
            <a:avLst/>
          </a:prstGeom>
        </p:spPr>
      </p:pic>
      <p:sp>
        <p:nvSpPr>
          <p:cNvPr id="7" name="立方体 6"/>
          <p:cNvSpPr/>
          <p:nvPr/>
        </p:nvSpPr>
        <p:spPr>
          <a:xfrm>
            <a:off x="2376170" y="2283460"/>
            <a:ext cx="619125" cy="8001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FF0000"/>
                </a:solidFill>
              </a:rPr>
              <a:t>1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9" name="立方体 8"/>
          <p:cNvSpPr/>
          <p:nvPr/>
        </p:nvSpPr>
        <p:spPr>
          <a:xfrm>
            <a:off x="2376170" y="3342640"/>
            <a:ext cx="619125" cy="8001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FF0000"/>
                </a:solidFill>
              </a:rPr>
              <a:t>2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0" name="立方体 9"/>
          <p:cNvSpPr/>
          <p:nvPr/>
        </p:nvSpPr>
        <p:spPr>
          <a:xfrm>
            <a:off x="2376170" y="4368800"/>
            <a:ext cx="619125" cy="8001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FF0000"/>
                </a:solidFill>
              </a:rPr>
              <a:t>3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53050" y="2500630"/>
            <a:ext cx="4876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3</a:t>
            </a:r>
            <a:endParaRPr lang="en-US" altLang="zh-CN" sz="2800"/>
          </a:p>
        </p:txBody>
      </p:sp>
      <p:sp>
        <p:nvSpPr>
          <p:cNvPr id="14" name="文本框 13"/>
          <p:cNvSpPr txBox="1"/>
          <p:nvPr/>
        </p:nvSpPr>
        <p:spPr>
          <a:xfrm>
            <a:off x="5353050" y="3342640"/>
            <a:ext cx="4876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2</a:t>
            </a:r>
            <a:endParaRPr lang="en-US" altLang="zh-CN" sz="2800"/>
          </a:p>
        </p:txBody>
      </p:sp>
      <p:sp>
        <p:nvSpPr>
          <p:cNvPr id="15" name="文本框 14"/>
          <p:cNvSpPr txBox="1"/>
          <p:nvPr/>
        </p:nvSpPr>
        <p:spPr>
          <a:xfrm>
            <a:off x="5345430" y="4368800"/>
            <a:ext cx="4953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3</a:t>
            </a:r>
            <a:endParaRPr lang="en-US" altLang="zh-CN" sz="2800"/>
          </a:p>
        </p:txBody>
      </p:sp>
      <p:sp>
        <p:nvSpPr>
          <p:cNvPr id="16" name="立方体 15"/>
          <p:cNvSpPr/>
          <p:nvPr/>
        </p:nvSpPr>
        <p:spPr>
          <a:xfrm>
            <a:off x="2376170" y="5337175"/>
            <a:ext cx="619125" cy="8001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FF0000"/>
                </a:solidFill>
              </a:rPr>
              <a:t>4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53050" y="5337175"/>
            <a:ext cx="6000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4</a:t>
            </a:r>
            <a:endParaRPr lang="en-US" altLang="zh-CN" sz="2800"/>
          </a:p>
        </p:txBody>
      </p:sp>
      <p:sp>
        <p:nvSpPr>
          <p:cNvPr id="20" name="文本框 19"/>
          <p:cNvSpPr txBox="1"/>
          <p:nvPr/>
        </p:nvSpPr>
        <p:spPr>
          <a:xfrm>
            <a:off x="3411220" y="2500630"/>
            <a:ext cx="43561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6</a:t>
            </a:r>
            <a:endParaRPr lang="en-US" altLang="zh-CN" sz="2800"/>
          </a:p>
        </p:txBody>
      </p:sp>
      <p:sp>
        <p:nvSpPr>
          <p:cNvPr id="21" name="文本框 20"/>
          <p:cNvSpPr txBox="1"/>
          <p:nvPr/>
        </p:nvSpPr>
        <p:spPr>
          <a:xfrm>
            <a:off x="3423285" y="3483610"/>
            <a:ext cx="5080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4</a:t>
            </a:r>
            <a:endParaRPr lang="en-US" altLang="zh-CN" sz="2800"/>
          </a:p>
        </p:txBody>
      </p:sp>
      <p:sp>
        <p:nvSpPr>
          <p:cNvPr id="22" name="文本框 21"/>
          <p:cNvSpPr txBox="1"/>
          <p:nvPr/>
        </p:nvSpPr>
        <p:spPr>
          <a:xfrm>
            <a:off x="3423285" y="4368800"/>
            <a:ext cx="43561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6</a:t>
            </a:r>
            <a:endParaRPr lang="en-US" altLang="zh-CN" sz="2800"/>
          </a:p>
        </p:txBody>
      </p:sp>
      <p:sp>
        <p:nvSpPr>
          <p:cNvPr id="23" name="文本框 22"/>
          <p:cNvSpPr txBox="1"/>
          <p:nvPr/>
        </p:nvSpPr>
        <p:spPr>
          <a:xfrm flipV="1">
            <a:off x="3284855" y="5337175"/>
            <a:ext cx="5619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8</a:t>
            </a:r>
            <a:endParaRPr lang="en-US" altLang="zh-CN" sz="2800"/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2627630" y="2821305"/>
            <a:ext cx="50165" cy="1974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3996690" y="2738120"/>
            <a:ext cx="996315" cy="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3931285" y="3742690"/>
            <a:ext cx="996315" cy="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4023360" y="4627880"/>
            <a:ext cx="996315" cy="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3996690" y="5596255"/>
            <a:ext cx="996315" cy="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4" grpId="0" bldLvl="0" animBg="1"/>
      <p:bldP spid="13" grpId="0"/>
      <p:bldP spid="15" grpId="0"/>
      <p:bldP spid="17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br>
              <a:rPr lang="zh-CN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</a:br>
            <a:br>
              <a:rPr lang="zh-CN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</a:br>
            <a:br>
              <a:rPr lang="zh-CN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</a:br>
            <a:r>
              <a:rPr lang="zh-CN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猜谜语</a:t>
            </a:r>
            <a:endParaRPr lang="zh-CN" altLang="zh-CN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一分为二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            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495800" y="3232150"/>
          <a:ext cx="483235" cy="1248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1" imgW="152400" imgH="393700" progId="Equation.KSEE3">
                  <p:embed/>
                </p:oleObj>
              </mc:Choice>
              <mc:Fallback>
                <p:oleObj name="" r:id="rId1" imgW="1524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5800" y="3232150"/>
                        <a:ext cx="483235" cy="124841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Line 2"/>
          <p:cNvSpPr/>
          <p:nvPr/>
        </p:nvSpPr>
        <p:spPr>
          <a:xfrm>
            <a:off x="2572941" y="1052513"/>
            <a:ext cx="0" cy="61317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eaLnBrk="0" hangingPunct="0"/>
            <a:endParaRPr lang="zh-CN" altLang="en-US"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0723" name="Group 4"/>
          <p:cNvGrpSpPr/>
          <p:nvPr/>
        </p:nvGrpSpPr>
        <p:grpSpPr>
          <a:xfrm rot="-1200000">
            <a:off x="1656160" y="1269206"/>
            <a:ext cx="2049065" cy="742950"/>
            <a:chOff x="0" y="0"/>
            <a:chExt cx="4304" cy="1561"/>
          </a:xfrm>
        </p:grpSpPr>
        <p:pic>
          <p:nvPicPr>
            <p:cNvPr id="30724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5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eaLnBrk="0" hangingPunct="0"/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6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eaLnBrk="0" hangingPunct="0"/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7" name="Oval 8"/>
            <p:cNvSpPr/>
            <p:nvPr/>
          </p:nvSpPr>
          <p:spPr>
            <a:xfrm rot="3660000">
              <a:off x="468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eaLnBrk="0" hangingPunct="0"/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728" name="Line 9"/>
          <p:cNvSpPr/>
          <p:nvPr/>
        </p:nvSpPr>
        <p:spPr>
          <a:xfrm>
            <a:off x="1980010" y="1359694"/>
            <a:ext cx="1190" cy="61317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eaLnBrk="0" hangingPunct="0"/>
            <a:endParaRPr lang="zh-CN" altLang="en-US"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0742" name="Group 23"/>
          <p:cNvGrpSpPr/>
          <p:nvPr/>
        </p:nvGrpSpPr>
        <p:grpSpPr>
          <a:xfrm>
            <a:off x="5473304" y="1219200"/>
            <a:ext cx="1980009" cy="1413272"/>
            <a:chOff x="0" y="0"/>
            <a:chExt cx="4159" cy="2967"/>
          </a:xfrm>
        </p:grpSpPr>
        <p:pic>
          <p:nvPicPr>
            <p:cNvPr id="30743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4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eaLnBrk="0" hangingPunct="0"/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45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eaLnBrk="0" hangingPunct="0"/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46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eaLnBrk="0" hangingPunct="0"/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747" name="Line 28"/>
          <p:cNvSpPr/>
          <p:nvPr/>
        </p:nvSpPr>
        <p:spPr>
          <a:xfrm>
            <a:off x="6246019" y="998935"/>
            <a:ext cx="0" cy="61317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eaLnBrk="0" hangingPunct="0"/>
            <a:endParaRPr lang="zh-CN" altLang="en-US"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48" name="Picture 29" descr="QQ图片201509291548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950" y="5159375"/>
            <a:ext cx="1357313" cy="13084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9" name="AutoShape 30"/>
          <p:cNvSpPr/>
          <p:nvPr/>
        </p:nvSpPr>
        <p:spPr>
          <a:xfrm flipV="1">
            <a:off x="1812925" y="1800225"/>
            <a:ext cx="6813550" cy="2917190"/>
          </a:xfrm>
          <a:prstGeom prst="cloudCallout">
            <a:avLst>
              <a:gd name="adj1" fmla="val -36264"/>
              <a:gd name="adj2" fmla="val -70977"/>
            </a:avLst>
          </a:prstGeom>
          <a:solidFill>
            <a:srgbClr val="FDA1F6"/>
          </a:solidFill>
          <a:ln w="9525" cap="flat" cmpd="sng">
            <a:solidFill>
              <a:srgbClr val="A3ECFC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10800000" wrap="none" anchor="ctr"/>
          <a:lstStyle/>
          <a:p>
            <a:pPr lvl="0" algn="ctr" eaLnBrk="0" hangingPunct="0"/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   通过这节课学习，你有什么收获？</a:t>
            </a:r>
            <a:endParaRPr lang="zh-CN" altLang="en-US" sz="33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9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20713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00188"/>
            <a:ext cx="8401050" cy="385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3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20713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2"/>
          <p:cNvPicPr>
            <a:picLocks noChangeAspect="1"/>
          </p:cNvPicPr>
          <p:nvPr/>
        </p:nvPicPr>
        <p:blipFill>
          <a:blip r:embed="rId2"/>
          <a:srcRect t="13654"/>
          <a:stretch>
            <a:fillRect/>
          </a:stretch>
        </p:blipFill>
        <p:spPr>
          <a:xfrm>
            <a:off x="171450" y="2349500"/>
            <a:ext cx="8801100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TextBox 8"/>
          <p:cNvSpPr txBox="1"/>
          <p:nvPr/>
        </p:nvSpPr>
        <p:spPr>
          <a:xfrm>
            <a:off x="523875" y="1743075"/>
            <a:ext cx="47879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圈一圈，填一填，再说一说。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9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946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19482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83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4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5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946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9470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4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5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6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7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8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9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0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1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46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19466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7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矩形 2"/>
          <p:cNvSpPr/>
          <p:nvPr/>
        </p:nvSpPr>
        <p:spPr>
          <a:xfrm>
            <a:off x="2969895" y="2366645"/>
            <a:ext cx="2426970" cy="25298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800" b="1">
                <a:ln w="25400">
                  <a:gradFill>
                    <a:gsLst>
                      <a:gs pos="31000">
                        <a:srgbClr val="6D6E85"/>
                      </a:gs>
                      <a:gs pos="66000">
                        <a:srgbClr val="A2C6FF"/>
                      </a:gs>
                      <a:gs pos="45000">
                        <a:srgbClr val="97B8F2"/>
                      </a:gs>
                      <a:gs pos="11000">
                        <a:srgbClr val="ED7D31">
                          <a:lumMod val="20000"/>
                          <a:lumOff val="80000"/>
                        </a:srgbClr>
                      </a:gs>
                      <a:gs pos="100000">
                        <a:srgbClr val="7E6760"/>
                      </a:gs>
                      <a:gs pos="91000">
                        <a:schemeClr val="bg1">
                          <a:lumMod val="50000"/>
                        </a:schemeClr>
                      </a:gs>
                      <a:gs pos="56000">
                        <a:srgbClr val="455C85"/>
                      </a:gs>
                      <a:gs pos="81000">
                        <a:srgbClr val="F8D8CF"/>
                      </a:gs>
                    </a:gsLst>
                  </a:gradFill>
                </a:ln>
                <a:blipFill>
                  <a:blip r:embed="rId2"/>
                  <a:tile sx="100000" sy="100000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谢谢</a:t>
            </a:r>
            <a:endParaRPr lang="zh-CN" altLang="en-US" sz="8800" b="1">
              <a:ln w="25400">
                <a:gradFill>
                  <a:gsLst>
                    <a:gs pos="31000">
                      <a:srgbClr val="6D6E85"/>
                    </a:gs>
                    <a:gs pos="66000">
                      <a:srgbClr val="A2C6FF"/>
                    </a:gs>
                    <a:gs pos="45000">
                      <a:srgbClr val="97B8F2"/>
                    </a:gs>
                    <a:gs pos="11000">
                      <a:srgbClr val="ED7D31">
                        <a:lumMod val="20000"/>
                        <a:lumOff val="80000"/>
                      </a:srgbClr>
                    </a:gs>
                    <a:gs pos="100000">
                      <a:srgbClr val="7E6760"/>
                    </a:gs>
                    <a:gs pos="91000">
                      <a:schemeClr val="bg1">
                        <a:lumMod val="50000"/>
                      </a:schemeClr>
                    </a:gs>
                    <a:gs pos="56000">
                      <a:srgbClr val="455C85"/>
                    </a:gs>
                    <a:gs pos="81000">
                      <a:srgbClr val="F8D8CF"/>
                    </a:gs>
                  </a:gsLst>
                </a:gradFill>
              </a:ln>
              <a:blipFill>
                <a:blip r:embed="rId2"/>
                <a:tile sx="100000" sy="100000"/>
              </a:blip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zh-CN" altLang="en-US" sz="7200" b="1">
              <a:ln w="25400">
                <a:gradFill>
                  <a:gsLst>
                    <a:gs pos="31000">
                      <a:srgbClr val="6D6E85"/>
                    </a:gs>
                    <a:gs pos="66000">
                      <a:srgbClr val="A2C6FF"/>
                    </a:gs>
                    <a:gs pos="45000">
                      <a:srgbClr val="97B8F2"/>
                    </a:gs>
                    <a:gs pos="11000">
                      <a:srgbClr val="ED7D31">
                        <a:lumMod val="20000"/>
                        <a:lumOff val="80000"/>
                      </a:srgbClr>
                    </a:gs>
                    <a:gs pos="100000">
                      <a:srgbClr val="7E6760"/>
                    </a:gs>
                    <a:gs pos="91000">
                      <a:schemeClr val="bg1">
                        <a:lumMod val="50000"/>
                      </a:schemeClr>
                    </a:gs>
                    <a:gs pos="56000">
                      <a:srgbClr val="455C85"/>
                    </a:gs>
                    <a:gs pos="81000">
                      <a:srgbClr val="F8D8CF"/>
                    </a:gs>
                  </a:gsLst>
                </a:gradFill>
              </a:ln>
              <a:blipFill>
                <a:blip r:embed="rId2"/>
                <a:tile sx="100000" sy="100000"/>
              </a:blip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My PicturesIMG_20160926_1952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7470" y="595630"/>
            <a:ext cx="9299575" cy="523303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2" name="铃声 - 轻松欢快浪漫轻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68344" y="479715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My PicturesIMG_20160926_2004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7390" y="47625"/>
            <a:ext cx="4624705" cy="636397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My PicturesIMG_20160927_140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4415" y="-260985"/>
            <a:ext cx="3903980" cy="6938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y PicturesIMG_20160926_1953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977900"/>
            <a:ext cx="9156700" cy="515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y PicturesIMG_20160926_2008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" y="1014095"/>
            <a:ext cx="9156065" cy="515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My PicturesIMG_20160926_200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80" y="1250315"/>
            <a:ext cx="8791575" cy="494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My PicturesIMG_20160927_1412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" y="996315"/>
            <a:ext cx="8771255" cy="49358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117"/>
</p:tagLst>
</file>

<file path=ppt/tags/tag2.xml><?xml version="1.0" encoding="utf-8"?>
<p:tagLst xmlns:p="http://schemas.openxmlformats.org/presentationml/2006/main">
  <p:tag name="KSO_WPP_MARK_KEY" val="90bf00b1-bab8-450b-91a2-8fd2d03d5149"/>
  <p:tag name="COMMONDATA" val="eyJoZGlkIjoiYmY0MjBhYzFmNmIzMWFiNThlYTExYzczMzI2ZDlmNjAifQ=="/>
</p:tagLst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WPS 演示</Application>
  <PresentationFormat>全屏显示(4:3)</PresentationFormat>
  <Paragraphs>51</Paragraphs>
  <Slides>23</Slides>
  <Notes>0</Notes>
  <HiddenSlides>1</HiddenSlides>
  <MMClips>1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9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Celtic Garamond the 2nd</vt:lpstr>
      <vt:lpstr>Garamond</vt:lpstr>
      <vt:lpstr>Gulim</vt:lpstr>
      <vt:lpstr>Urban Jungle</vt:lpstr>
      <vt:lpstr>Segoe Print</vt:lpstr>
      <vt:lpstr>黑体</vt:lpstr>
      <vt:lpstr>Arial Unicode MS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Equation.KSEE3</vt:lpstr>
      <vt:lpstr>Equation.KSEE3</vt:lpstr>
      <vt:lpstr>Equation.KSEE3</vt:lpstr>
      <vt:lpstr>PowerPoint 演示文稿</vt:lpstr>
      <vt:lpstr>   猜谜语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琳</cp:lastModifiedBy>
  <cp:revision>317</cp:revision>
  <dcterms:created xsi:type="dcterms:W3CDTF">2012-09-21T09:22:00Z</dcterms:created>
  <dcterms:modified xsi:type="dcterms:W3CDTF">2022-11-09T03:41:22Z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39FE12D3FACE4C60B7C8409F197503F0</vt:lpwstr>
  </property>
</Properties>
</file>