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14"/>
  </p:notesMasterIdLst>
  <p:sldIdLst>
    <p:sldId id="353" r:id="rId3"/>
    <p:sldId id="396" r:id="rId4"/>
    <p:sldId id="364" r:id="rId5"/>
    <p:sldId id="402" r:id="rId6"/>
    <p:sldId id="358" r:id="rId7"/>
    <p:sldId id="403" r:id="rId8"/>
    <p:sldId id="404" r:id="rId9"/>
    <p:sldId id="405" r:id="rId10"/>
    <p:sldId id="401" r:id="rId11"/>
    <p:sldId id="347" r:id="rId12"/>
    <p:sldId id="376" r:id="rId13"/>
  </p:sldIdLst>
  <p:sldSz cx="12192000" cy="6858000"/>
  <p:notesSz cx="6858000" cy="9144000"/>
  <p:custDataLst>
    <p:tags r:id="rId1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6509"/>
    <a:srgbClr val="6EB047"/>
    <a:srgbClr val="EBC694"/>
    <a:srgbClr val="5A94AC"/>
    <a:srgbClr val="274C5D"/>
    <a:srgbClr val="83434A"/>
    <a:srgbClr val="3FB393"/>
    <a:srgbClr val="7D5346"/>
    <a:srgbClr val="E47632"/>
    <a:srgbClr val="D898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06" autoAdjust="0"/>
    <p:restoredTop sz="93871" autoAdjust="0"/>
  </p:normalViewPr>
  <p:slideViewPr>
    <p:cSldViewPr snapToGrid="0">
      <p:cViewPr varScale="1">
        <p:scale>
          <a:sx n="64" d="100"/>
          <a:sy n="64" d="100"/>
        </p:scale>
        <p:origin x="104" y="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38D556-27B9-4E74-8AD5-D0F6BB0A7C33}" type="datetimeFigureOut">
              <a:rPr lang="zh-CN" altLang="en-US" smtClean="0"/>
              <a:t>2022/10/30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BA3BC0-4B8A-453D-B965-8968036FA1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BA3BC0-4B8A-453D-B965-8968036FA181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BA3BC0-4B8A-453D-B965-8968036FA18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BA3BC0-4B8A-453D-B965-8968036FA181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99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21771"/>
            <a:ext cx="12192000" cy="6858000"/>
          </a:xfrm>
          <a:prstGeom prst="rect">
            <a:avLst/>
          </a:prstGeom>
          <a:solidFill>
            <a:srgbClr val="FFFF99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59" y="207642"/>
            <a:ext cx="736768" cy="825688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1153886" y="42043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b="1">
                <a:latin typeface="汉仪帅线体简" panose="00020600040101010101" pitchFamily="18" charset="-122"/>
                <a:ea typeface="汉仪帅线体简" panose="00020600040101010101" pitchFamily="18" charset="-122"/>
              </a:rPr>
              <a:t>输入你的标题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21771"/>
            <a:ext cx="12192000" cy="6858000"/>
          </a:xfrm>
          <a:prstGeom prst="rect">
            <a:avLst/>
          </a:prstGeom>
          <a:solidFill>
            <a:srgbClr val="FFFF99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09" y="212272"/>
            <a:ext cx="604520" cy="935568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1153886" y="42043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b="1">
                <a:latin typeface="汉仪帅线体简" panose="00020600040101010101" pitchFamily="18" charset="-122"/>
                <a:ea typeface="汉仪帅线体简" panose="00020600040101010101" pitchFamily="18" charset="-122"/>
              </a:rPr>
              <a:t>输入你的标题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21771"/>
            <a:ext cx="12192000" cy="6858000"/>
          </a:xfrm>
          <a:prstGeom prst="rect">
            <a:avLst/>
          </a:prstGeom>
          <a:solidFill>
            <a:srgbClr val="FFFF99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43" y="187464"/>
            <a:ext cx="609600" cy="964018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153886" y="42043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b="1">
                <a:latin typeface="汉仪帅线体简" panose="00020600040101010101" pitchFamily="18" charset="-122"/>
                <a:ea typeface="汉仪帅线体简" panose="00020600040101010101" pitchFamily="18" charset="-122"/>
              </a:rPr>
              <a:t>输入你的标题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99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15" y="193622"/>
            <a:ext cx="642256" cy="992574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153886" y="42043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000" b="1">
                <a:latin typeface="汉仪帅线体简" panose="00020600040101010101" pitchFamily="18" charset="-122"/>
                <a:ea typeface="汉仪帅线体简" panose="00020600040101010101" pitchFamily="18" charset="-122"/>
              </a:rPr>
              <a:t>输入你的标题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 algn="l" eaLnBrk="1" hangingPunct="1">
              <a:defRPr lang="zh-CN" altLang="en-US">
                <a:latin typeface="Arial" panose="020B0604020202020204" pitchFamily="34" charset="0"/>
                <a:ea typeface="宋体" panose="02010600030101010101" pitchFamily="2" charset="-122"/>
              </a:defRPr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/>
            <a:endParaRPr lang="zh-CN" altLang="en-US" sz="140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 algn="l" eaLnBrk="1" hangingPunct="1">
              <a:defRPr lang="zh-CN" altLang="en-US">
                <a:latin typeface="Arial" panose="020B0604020202020204" pitchFamily="34" charset="0"/>
                <a:ea typeface="宋体" panose="02010600030101010101" pitchFamily="2" charset="-122"/>
              </a:defRPr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ctr"/>
            <a:endParaRPr lang="zh-CN" altLang="en-US" sz="140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 algn="l" eaLnBrk="1" hangingPunct="1">
              <a:defRPr lang="zh-CN" altLang="en-US">
                <a:latin typeface="Arial" panose="020B0604020202020204" pitchFamily="34" charset="0"/>
                <a:ea typeface="宋体" panose="02010600030101010101" pitchFamily="2" charset="-122"/>
              </a:defRPr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0" algn="r"/>
            <a:fld id="{AF35E012-A0F2-440E-93A7-4A08D2E9437C}" type="slidenum">
              <a:rPr lang="zh-CN" altLang="en-US" sz="1400"/>
              <a:t>‹#›</a:t>
            </a:fld>
            <a:endParaRPr lang="zh-CN" altLang="en-US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ransition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6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3" t="22962" r="50390" b="21927"/>
          <a:stretch>
            <a:fillRect/>
          </a:stretch>
        </p:blipFill>
        <p:spPr>
          <a:xfrm>
            <a:off x="3494761" y="3407545"/>
            <a:ext cx="1724989" cy="22348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06" t="22962" r="30485" b="21927"/>
          <a:stretch>
            <a:fillRect/>
          </a:stretch>
        </p:blipFill>
        <p:spPr>
          <a:xfrm>
            <a:off x="5536503" y="3877928"/>
            <a:ext cx="1500179" cy="22675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62" t="22962" b="21927"/>
          <a:stretch>
            <a:fillRect/>
          </a:stretch>
        </p:blipFill>
        <p:spPr>
          <a:xfrm>
            <a:off x="7390355" y="3809485"/>
            <a:ext cx="2363917" cy="238406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7776" y="3993924"/>
            <a:ext cx="1296700" cy="209355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4352544"/>
            <a:ext cx="12192000" cy="2505456"/>
            <a:chOff x="-91440" y="4352544"/>
            <a:chExt cx="12283440" cy="2505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>
              <a:fillRect/>
            </a:stretch>
          </p:blipFill>
          <p:spPr>
            <a:xfrm flipH="1">
              <a:off x="-91440" y="4352544"/>
              <a:ext cx="4185322" cy="250545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>
              <a:fillRect/>
            </a:stretch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7041" flipH="1">
            <a:off x="9606170" y="111983"/>
            <a:ext cx="2731607" cy="89663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3582" flipH="1">
            <a:off x="8953676" y="-140597"/>
            <a:ext cx="3350047" cy="105728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863269" y="1107031"/>
            <a:ext cx="9940542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zh-CN" altLang="en-US" sz="5400" b="1" i="0" dirty="0">
                <a:solidFill>
                  <a:srgbClr val="666666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稻草</a:t>
            </a:r>
            <a:r>
              <a:rPr lang="zh-CN" altLang="en-US" sz="5400" b="1" i="0" dirty="0" smtClean="0">
                <a:solidFill>
                  <a:srgbClr val="666666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en-US" altLang="zh-CN" sz="5400" b="1" i="0" dirty="0" smtClean="0">
              <a:solidFill>
                <a:srgbClr val="666666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base"/>
            <a:r>
              <a:rPr lang="en-US" altLang="zh-CN" sz="5400" b="1" dirty="0" smtClean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——</a:t>
            </a:r>
            <a:r>
              <a:rPr lang="zh-CN" altLang="en-US" sz="5400" b="1" dirty="0" smtClean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整书阅读汇报课</a:t>
            </a:r>
            <a:endParaRPr lang="en-US" altLang="zh-CN" sz="5400" b="1" i="0" dirty="0">
              <a:solidFill>
                <a:srgbClr val="666666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151196" y="539687"/>
            <a:ext cx="7185554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spc="45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成都棠湖外国语附属小学</a:t>
            </a:r>
            <a:endParaRPr lang="zh-CN" altLang="en-US" sz="2000" spc="45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75" y="0"/>
            <a:ext cx="1584289" cy="1584289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045907" y="3306871"/>
            <a:ext cx="3892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棠外附小  徐文洁</a:t>
            </a:r>
            <a:endParaRPr lang="zh-CN" altLang="en-US" sz="36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9114" y="1726031"/>
            <a:ext cx="2248412" cy="513196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5561044"/>
            <a:ext cx="12192000" cy="1296955"/>
            <a:chOff x="-91440" y="4352544"/>
            <a:chExt cx="12283440" cy="2505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>
              <a:fillRect/>
            </a:stretch>
          </p:blipFill>
          <p:spPr>
            <a:xfrm flipH="1">
              <a:off x="-91440" y="4352544"/>
              <a:ext cx="4185322" cy="250545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>
              <a:fillRect/>
            </a:stretch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673" y="5225141"/>
            <a:ext cx="1179714" cy="1423951"/>
          </a:xfrm>
          <a:prstGeom prst="rect">
            <a:avLst/>
          </a:prstGeom>
        </p:spPr>
      </p:pic>
      <p:sp>
        <p:nvSpPr>
          <p:cNvPr id="26629" name="AutoShape 5" descr="data:image/jpeg;base64,/9j/4AAQSkZJRgABAQAAAQABAAD/2wBDAAYEBQYFBAYGBQYHBwYIChAKCgkJChQODwwQFxQYGBcUFhYaHSUfGhsjHBYWICwgIyYnKSopGR8tMC0oMCUoKSj/2wBDAQcHBwoIChMKChMoGhYaKCgoKCgoKCgoKCgoKCgoKCgoKCgoKCgoKCgoKCgoKCgoKCgoKCgoKCgoKCgoKCgoKCj/wAARCAGXAeIDASIAAhEBAxEB/8QAHAAAAQUBAQEAAAAAAAAAAAAAAAECAwQFBgcI/8QAQRAAAQQABAMGAwUHAwQBBQAAAQACAxEEEiExBUFRBhMiYXGBMpHwFCNCobEHM1LB0eHxFSRiCFNygiUWNDVjov/EABkBAAMBAQEAAAAAAAAAAAAAAAABAgMEBf/EACIRAQEAAgICAwEBAQEAAAAAAAABAhEDIRIxBCJBMhNRFP/aAAwDAQACEQMRAD8A+YkhSoSIlJEEptILQQhCAEIQlsBCEIBKRSKRSASklJ1IpMzSnBI6ku1eaewK1Qi9UIApFopFoBUa80IQAj6vmhCQKhCAgFpNtSJKQDUiVIkAKJACSktJ2nVMGoSoQCI5opLX15pbBqRKkTAQhCAEIQgBCCaSWeaAVBQgoBhQlKVAKNk5NTk9lQE4JoTgmkBPakakanIirMev6+ySTQ0mt0/T2SO1V6SbaAUUgKaZbS2kpKkAhKhARIQhQ3RlBQUFACEUhBBCEIAQkKAkC/JCRKgBCEJghCU615IQgbIlSFA/JBlQhCYCanJtjkgFS0gJwFqQRCWkUmDkIQgBMT0z/HugERaEILZUIQgwj690ISBpSJSkTIIQhBhCEIIhFc0qCEhKAEJUiDKlTUHkgFTk1OTiaVCEJpKFIFGFI1UVPCR5TuSYSmk0pAUWkQEgQUBBUnSoSIQRiEIUNzXJE6rSOFIA06IITU8fytAMQlSIIhCAglAQZQfIIpJSW0AUkpFpbKAanJEqAEfohCAEIQmAmgUnICAEqcBokG6QOSoCVANcLS5SN07mLTn/AAgICJM+vdPTEAlItFopBFQhCDKKSFKEFIVGevLkhBHLl/NCZBCEIMJUicgG80UlcP0tIEAIQhACKtG6KQCkIBQSgJppUIQmRwT2pgT2ol70VPOgSEocaCjtWkpQk5EICD0clTBupOSQCEiEiNTE9MUNjrCdum+wRdIALUXumko5EIBEIpCCIhBQgzkex9RshH1XJAIkQkQDwgBIAgIAKEFCDCEITAQhCWwVKkSoBylaPCCo2i1oGLLhg6qQFQAkhOkbQCWIXInS/FSPwKbxqmqSTelGkAhCUIGigIdol+r5KfDYSfFPyYaGWZ/8MbS4oOS1WQdl0WG7H8dnALeF4gA83typ03Yvj8bC88PdlHR7Sf1S3BcK5lC08VwHiuFaTPgMQz/0JWWQWuIcCCNweXtuqllLVgtFoA1rmikyKhHNCC2E1OTUDYQhCCGvJCDtSD8NIMIukgJ5ocLQDkqaE5NJwTwmBSNFoKkk2UYUkm9KMJ7EKhCEbO9HDdP5Jqd+GktptIhJaEAiYnph3tS1FpUiLSLYtKEiUIMiRKkTIIQhBhCEJEEISH1TBaRaPdFoMIQhBC0Xoi0WmYShIlapH6VK0JycAkvR8MZe9rQNSVtY+IxYRgKpcHhdNjY2tGtra7RhseWP8QGqY05+IU602b4iVKxMlG6ZKTtXWmkJzt9EjggErbzNfXmr3CeFYriuLZhsDE6WZxAAA0Hr0HmtvsH2Nx/a/ihgwbQ3DxEd9MQTkHQdXHlrqvpnsl2CwPAcCIeG4YNJA7yRwt8h6krPLLTTj47b28q7Lfsnw0QZNx5zsRLdiJujG+V/i+S9Dw3DYMBE3D4LCxwws2axgA/Jdt/pBu3RgdFHNw5kZorHLLKuzHjmLkJ8O4uzBjaPQafms3GwER+Ihvqf8810+NjETjQXP4qEytJeQ0Da9v7e9KZtVmnK4wPY0HPZ1oVy97WHj8NgMbmZi8JA88i4UfmBa6bHxmKAuO/Irkce8vcQa9gtMbUZYSuex/ZHAytccLO/Dv3DXkOYfTmPzXNcS7P4/AEl8Xexjd8RzADquxMjmONbcwdiVe4bjCGljRR8z9fotccnNycf/HlQF360il6DxfheDxry+RvdyHxd7GK1PIhcdxThs2BeC6nxO+GRuxVue4qCRLaamREIQgBFIRakFpIltCARCEqoHBSt0CiCmY05U2dpj9SmAqVzCTojuiN0CUxClDFIIwnpNyV6TsrirAjb0T2tT8U3OKfduQr2VCfiX+jNQhAWTqCEtIpIiIQhMwBukJSgpCEAIRzQgBCEIAQhHuEAqRKkQYQhLSCIhKhME3T2pKpSMUiexSUNPJOAUjWmtEmkdH2OwpkxJmI8LAUdpnh+KcN6Wz2PjZFwmWV43B1XPcYcX4h7jzQv8ZoGiZN8BUoFtTJdI09s6oc1sdkuzuN7U8ew3CuHNBlmOrhqGN5uNcgPnSsdkeyfEu1XEmYbhkIcLoyPJDW/kTtyGu11uvpj9k37Nv8A6NhxOJxgjdjcTTQSw22MC6ok8/0RZtWF7dZ2I7LYDsrwuDA8Pw5ywCnnS3v5ucumMub4AWkbhMOLw+Fga12uljkT81WxHEYgS+KMi97WNdWK3IHis+vQO5LLxkMkucCy0b0aCdxHGzNZGxrspdqQOQ6rk+1fa2LhEGW85BJcDzvqiaO2/jTd2e70fezxR5vw+I6KnjOyQia10UseWraHOAr25ey8zm/aTjHzh7m5zV25xv8Ast3hnbVvEAACG2Lyg7+up0VzHGscss4xO2GDnwj3ndh5D4v6fouHfcrtne4pei8bxcXFMO6Hv8j66aA9D7arhZGZCRd0SD6/5RljJ6Vx52+2XiI2gGt1nOlcx3hNVzV2Z+dzxsdQPULMfZBsapKzOOLLQBsoMRJniLH04OFG1Ve7M5Bd4CFUc+cc9jYO4mIHwnYqBy2cfGJYAKGdux+vL81khjnaNBc7y5rTW2F6RoV+HhmLlqoHj1Cuw9ncW8W6mhPSfJhpV1GH7Ma3K+1oQcAwjG04Zj5omKfJxccReQAFbjwEj6qJ3yK7VmDwuGH3cTSRzIUM04bYa0Kpim5X8ck7hsjd6Cj+zgGnLZxUpc4krPkFusJaLyyQGJjRoEwKcsc5H2d3UJjVquUWTuVZGH60l7po5IPwquAnNCna1o5KeGLMbA2T2PCqzGFynZhnuquavwxAOstCtMiaiXabgy/sT/4moWv3YQrLTi7RaKRS5nUDqhCEbI5CQJUzNpIlckQCUikUikgEIQmAk9glS0gFCQpSgIMgCQHT+XPdOBQB/nnugECAE4ICZFAtSsb5JrRorDG6BKw4aGqRoTsqfAwulaAk0jveExd12cuqtclxL94V1z5DFwWNg3IXH4794ULVWt8IJ3KkwuFdjcXDhIyGvmcGBz/CAT/JNvZdT+z/AA+Ei7S4LH8Xl7vh+DeJXcy83YaPMkHRDOx9O9keEcP7Bdi8FFHD/vHsqyKe8nWydx6dSBqdVx/bDtrxCKUhsjw0X+IeIegtcfiP2jcS7adtzhIAMJwjDiR4Yz4pGgaZr5XWmx0S4bszxfjvED3Ubiw65i2so/VZ58mrqNuLi326rs52wxuMkYS12YCyRp+i9M4XiRisKJHMaD5c1yHAeyOB4NGGzzh2JGpcH3X8vzXe8Hgw8WB70NjeADlJ8Q00Kz8nRMdOX7QcQe1+VjgSBrRXmmP4FxDjuL8Eb383ZuQXY9q8a3Dy4iWeYOa3oszsx2yi/wBOjgwmHY5wdmdLmoMFaF18gOaWz04PFdiOIMc7JDbW7O6rPi4BjcHPmZG9krToQdQfrnuut7S/tW4c2Y4fC4+UvY7WRkbAx3oKXPj9oMb3E4l0cgB0dWUj2VS6QzeId9hcdDI8u1GY66EEg7dNDp5qhjsc44uV7QXRSU5tcuq1uM8XwvGQx8TyS0UBSxJcM4ZTCA8VVtKryTZpE4MkiDtcwcTYWZirohp9VcIMeZsmZoJv3WZjpXMlYGtJY7dw5IicqpyvLLA/kmB5IRMLIPVIyxsAVpGdI7QHryK6jB4eOIAtFkgG8oXLSO8t/wBV6BwzhzJMHhpTJWaNppvotcXNnO1cyNaBTAFG6R4d92ywfK1utwmGY6qzV1UjixopkQPsrZ+O3NsZKd2OSmKU+S3Hl7j4WAeigdBYIduns/BgzwEfG4+yrva0NqltzYdo0JChfh4w2yQPZLZeLnZIxmPhCqzMaPwBbuJELLLnNHqsXE4nDhxAeFNqpFR7egpNCbLi4i3RwKrvxoHwtBU7UtEAHRMeNFTfipHbClH30xOpQW19lblTtnjaPiAWPmderikNHzSJuf6jCxups+SjPGHC+7YD7LIaWjklMtHQJzJFav8ArM//AG2/JCy++chV5VKGk1OtNWenQEqRKkDkISFMGFA+hzQUBIBHySkAbhIdTaYCEa8kBALytObsE08k5uyARIn15hNQYQhCAAU5p1TQE5nxJknYLVuNmgUEbeVK7G3whJWPaMx+EmypsA0HERg9UjxTVY4U28Wy+RU2tsY6jHvDMGxp6LlcYbeV0vEiCwei5nE6yJnYgClnmc5pj0yCJwAPK9/0TALUOI3J+aSHp3/TxgGYztNxCaQXGzDtjJ6Eusj5Arqf2rdu8ZhsRJwzs+4xYSMZHugHildpuRrWq0/+nrsq6HspNxPE3G/iU33RAomJgq/fxFerN4Fw3ANDmYbCQyAUHsjGc+rjaxy9urj6xfOvYzh3a3imMgdieGcTZh5HNIxRDmHnqQ46j2Xt3FZpezvA2YVuIfK+MFxkfubXR8Jwz8TiGmJlQt3cTeY+V8/NcZ+0WbxvZJsPzUNY87xOMn43C6O7Lt6Xb9j+zvD5uBRYd0cchaPvY5Bo49Xa66rz3huJGHxWYuDbN6816X2Td3j3MJoONnK7X09E4VOx3YDg0jDeEwEIskubhW3flaxpeyvAMA4vwuAbLIdjkaKPtS9KdwjDzRZnYiauloZwzC4KE90w/wDsLP52qS8tf2cdPE6TE4WOHD89KJWJxCDB4MABmbWui77tXiu6jmaSvKeN42KV1vGYA3V1RS2NOb7RiMkujFarAkFwkHVXOMYgGVxYTryKy2yuog81cY59VWkNAHpy5qJrt8x8/ZOm+MlOgYJHtzbbK2P6rSPs/p6r0vhkjIuHYYPflqMDer0XL/a+FcPgaGYOOXF1ZcRf5qvjOIM4hA5kcfcysb4SzQV6ImVGWG3Xy8XwjHZS8aKtL2iwMZrPa80dI9xdnldmG+qizg7lx91rLthenoGK7X4ZsngApY+M7XSvce6jdfouUfI0aBoPqkEpG2iC23JePY2UaNDVUm4rjHjK6U10CoB0j9ifZTRYDFTC2xOI6pyF5SGyYiWUnPI4jzKjsA+Iq8OEYv8A7dJ44NO74wB7p+Oy8ozc4GgCTNa1ncGDGW6TXoovsTG/EbR4J/0jPzFJTj8K0XQRNjLlXc5g1aEtF57V2xvKcI3KTva2R3t8kDyobBe5Cmjwza1UIceSc0yHqiRFyqf7MzqEKKpPNCek7UyUhCUhISodZyEISMIQkO311QDChCAgFSUlTgAQgGgJ1IApBQCO3SjZNdvac0JAUik4BLlKY2jtIn5HHknCM80F5QwJ8Lbdae1jeifGACmVqxALeFfa0aKlhRb1fA8wla24p/1FKNFc4PHeJaVVmGgWlwhtyWo/XRI0OInw+y52f4yt3iJ0KwJPjKYsMulf7McHm7Q9pOH8Lw3x4qZrCRyG5PsNVnu0C7z9g4id+0zAd8QKikLb65T/ACtLLqIxnb604NwbDYDh2GwuG8GHgiEUTbrK0AD50NfVXX8IhkkDsW8vYDYYDpaZwuQMGaRxdR0sqDtDx1mEifkdXXzWNu3RJ+LZxWGwzJnhzW5Bka0CqC8c/aTxXDSTnLI02eRulg9o/wBoeIwfEMRgpA7I40JPiDSeo3HyXnPbHFY3FsLgbLjY1Oo+Smdrv1m3VQ4nhj4gc2Y8ytvsdxzD4PFiEutrnW2+XkvDOH4XiceIzwyOaz/kdPkur4W+f/UYXFkgY03eyqzSJnv2+qeHcRgmhBa+x0BScT4hG2N2uvqvJuG8dxGEYLAMX4tRYV/H8bZLBnEhI9UbVIq9teLtjzOEb5bcG5W768/Rea8XmaQ47eS3+M8QzhzrOp5/Wy4ziU5eSQd0SKvTIxr7stVAPU+JeDYCq8lrI4+S7okOZSQnIbKjAsqyxoJAITQtcE4eeJcYDXyNYwOynNv8l0fE+zUfD+MNYXN7p1tDuS5rsrK9vGnC9qK9B7Tzuw+BwneZ+9lFddL3KTWTp5dxXgM0HGMVhw5tMJI9DsnQ9nXOaCZgPUo4tjMXNxF5YHHQMzVvSjjZxJ58DXj1W2M6cHJbtcZwDDRG55rPS1J3HCsO7YPPQqo3hXEZTmeSL81I3s/KdZJRfqtJGW1g43ARHwRRgeiJuPNADYYwGjmAoxwKFmkkxur0VqHhmDAacpdSek2qD+OSOJoe1KvJxLFSggMIHWl0LcJhRtCFHiGiOP7qNt+iYlcy44t+wehuGxUuhseq2Xd64bAegTmQPJs8v6IFyYUjXxxkP/VRwxCTdWcXu/1pR4RmZrj0WeQlJ3LQnNharUOGe8WAr7MD4ASE5CuWmZFC0upX48OwMGymjwTi/wAIWjheGPd8dAK5GWWbL7tn8IQt7/S4+qE9I83nCEIXO9MIQlSBU0mvrzTqSOYatBmICcGHonNYUyNopFOGDogMb0SNGG2lAUuU8kBjjyRsaqLJZtPAUjYiT0UrYLSOY2q4CcArbcOOad3LQhc4/wDqqG2niJx5K0GNaCdEuZoHxNRsf54qow7ipG4et1IZ2N/EmPxjBsUeVHjilhjDX6K1lG5VPCT965XhWl2la2wnSGU7BavCBVkrJeLmrktXCeCIqN9tZEnEHaFY7m26/wAuS0MZJpSz3aqk5I3DRbv7NccOG9vuC4lxpgxAjcfJwLVgymharxyOimjlYSHRuDx6jZTkzx9vuVmLq/FsCVgYyB3GeLRQgnu81OOwAuzumcExh4lwnBY1j2ZJ4GSDLzsWuz7K8LbHG7EzAZ36C9h5UVlp0eXShJ2O4S3GnHSYWIyVXiAoenP81w/ab9m8XEOKkuJEcjS4Bum1aEL03tDxNmDOr2Nawggu69VxXaDt3gcG9kzcT3z2RlhaRvm25+RVdQfbJwknZHDcMe+KJoJBIa1/4iLFXyP1awpsFmmEcUYLwLoHXptv5JeM/tCzuvLkIBaH7lzqIPlzXPT9tYA9wbYa6tbFkhPe0XDKOtweE7s55mEg7A6cr/oqHE8LPBNlgByHUDf89lS4b2xEjGtfM0lrQ0ZheU8q6cwtHG8Zw2LiwQieC4OGwIIO5vkddUqrHKuR4o6fxF4IrkudxUjrK7btRJG1rgNyuIxGriiKtZ0+oJoBQK1M2hrsq1+KlrjenNl7OY3W0sk7YrObcIHQb/3pauF4US0mdjXaXRVFIb2VjZJxFjmHWvF6Lou0uOGMxcbGC4Ym5GeY9VkO7yLIyGNsYO+QakeXPda+G4dmjjM7AxwGjd8o6J447Tycswx6ZoyaVGwaVsntkPILZkwUTWeFo1UuHwkbTYaPktpjp5tztvbHEWJe0FrSE8cNnLcziNVv5K2TZPhKuRO3PScOlGuhUTcLKDWS1vPHhTWCq9E9Ftktwkrvw0nOwDq8a2suibMPAjRbYn2ZjeSJYWthJA3/AKUrUo8ZUeIFQPPkjQcFjvjk/wDNScNbcMhUON+N56uP6qzwwf7d5WeXtpP5amDZo1aNaKphB4AVbvRVIzvaxgmjvNlqgaLMwLSTotcDwBXpFR0hOyu6IQzeRhtpSwjdShnS/dPEf8WpXK9bVV8idlU/d9EvdgbqT8UIYeY05J2QnYKU5aopM7Qns9Gd27olEbuiO/btzSOxA5GlPlTkh4i6lOEYCr/aSmmclGz+q4Gj+fsjOwc1Q71xP5VetJubyR2flI0O+YOaU4kD4VnZq5fmgEp6HnF52NLdgoH4t7nWCq9pEaT5VMZXE3ZTM5O5TfRFJ6Hlv2ckKUAnZpSiJ/8AC5GkS7umlwlhrNWi0lW4ewshF81a5LLJ24TpCBmm0WkzwsA+tlSjH3iuuNN+uinbaTpUxDr1Vd+ylnqzZVcuNaKpWeaKY2CFWdVUTX9FYk81A7Wv150q9sX0z/05cSZxPskMNOczuHzOir/gRmbXuvSe0XbYcLDcPCzNiiajhjbmc70H6krwD/pj4gcN2g4zgg6hPCJmD/k0n+q+gsJw6Fs+JnDWuml8LX1rlq6vf81jl706OPuORxXZ3FcdccRjeKsjH/ZgZfdD/kdAsvF9hOB4fCl+PxWOxDbzOuUMBP8A6gLV7VYftIQcPw7Dtc0/hidVjpouGxPZbtlPffMyMO9vU9tsbIzOIcP4PA8swHD8FGBp3szy8/MrmcRhoZ5wxow5N0WxQCv1XUTdjeIxvI4hOfF+FnNXsLwVmAw7n5ABlOgF/wA1RZXbjZOA4NsY/wBsw0a2H9PIK9geHiOYMPwxguBs167qSL/d8QLnvyxMBIb5K8T3THNDMtgAa7UmzctxubvMSW3YCxJ20Fp8QdeKksc1l4x4ynVOFnWdO7SlX0vXRSSnQqFaSOfKpQa15j+tqyziM5oB2ulBUjqSPJOwLc+Mgb/FI0K4zyyutvR8Fho8M1oYxveBoDnAan33VsNBOoT8tn3tOLNLW+M04c7u7VZhRrkpIRoB1TZxbgFJA02FSClruiY8clZITHsJ2TlJSkb4So2DUAKzO3K1RxNo2U0ntaQNVHL8NKzWirSgG0BnuFvKixYrCyeis14ioeIeHBSHyQHneO3d/wCR/VXeFj/aE9SqON3f6rS4YKwQFfiWWXtrP5aeFH3attGir4Yfdqw0aBXIxX8C2itM6MCp4Fook9FZJJ3KpFGZCbSEE8r78cq900zuu1DSSvNcb1fJKZnFMdK480xCC8qdnd1TbKKRSD2Q/mlQBadlQDdeQ/wlpLR6/wCEoQDPq+aaApAlaN1USaGE8/yCm7h1AfiJVnAQd44GrUzm/wC8HkVWit0pjBydPfkpsNw90jqJC0oWGaQ2fbktzhOBa6drRqjxK5MOPgh00RNwvuiAW2vQPssbCGhqp8Rw0YkbQVTFHk4pmDp4AbupxgX5SQAaXRw4SN05sK1icO2PCyOaANE7h0Jn9nItbQroh2gUnM+qY8aFcmb1uKdH4QAusqxJo1RYRtNJU0vwqWv4oz6a9VWJVnEjVVnimojLP0glNnQKJye47qN5paRzV2f7FeKs4V+0Thr5XVHOXQOPk4GvzpfXvDWvnijfG3Q8+hBor4MhlfBPHNE4tkjcHNI5EG/5L7O7Adq8NxLslhcdAWnMxpcDuHV4vzWWc726OO9aehNGFwkfeSFve7672svHcRiLSQWg9VxHaHtWwSF0kgDa1IXGY7tzBJC8QyOdlNbKdtfF3fF34bEFgc4P1s0uL7UcQw7oWQRCyas3yXM8S7X5I2hkmpFrh8fx2SWQ5nGj5pi3TposXhsHi32M0l1fIKnxDijXuJDiHclxsuPe55JcTZUD8Y52hJpVJtnc41MTiLkkLjZJWTiZA40mPnJFBQOeqmLLLMmbVIX8goy6r80ke9q4zt2kvdXOAM73jWEjqy6VtfP/ACqD3rQ7MY7DYPj2EkxJGTNlzfwk8z5WVWPtlnenqNUVKWeC0Flmt658q8lM9hEZ8LvkumOK9VmzDxp0HxolH3hU0UYAGmqCOpNdup2tNapjmeqcKqGKsqNgIVyaOiPRRGM1omk2zzVd3xFWSwgaqBzN0BXDQXEkKtxYf7GT0V1o/wAc1W40K4dJ5hCXmmO0J9VrcPH+xZ5lZOONvPqtbAmsCxR7rWXWLShPgCtx6hVcMPuwr8LbofzCuMmhhPgU6bAz7sV9aJwQkloT6PQIQTyCkEJSElLjkelDUJUiai0ikiEA5o1T3AdUjOaVzdU9AxN/VOSUgwE8DRI0JyabWzwBlucTsAoyP93IQrvAmAYSRx6FVMOM8zj5ps7dtfhcFxudVlbXAq+1knQBVOHx5cK5/JTcGP3khVylXQMIfNvaZjWDvBfRVsI85iTrrvzT8XJcgNqpU6QRMrEFScUbkwMh8k6GjKOqXtARHw5wP4tE8vQ45vNxYGiQ7J4bokcFwZXt7XHNRLAKanSfAURjwDUpsvwH60U7aKc5tVXkndWJjYVaTZOMeRA7dQyKR26jlWjmyRldb2J7V43gLZ8PA5xw0xDi0nRp9FyDir3DxopsXx3t2vEuPS40uLZH5HakXpaxn4yXUCwD0UcJytApXxhhicOZYd26OCjTe7/GY+eRw8RJ6eiikcXDVTubTjY8kxwT9Iu/1VJ1pGUpD+8KefhtXGVQusKN5T3G9lE/VUm0AF2vNSNCRjVIaa0klCaqzPDTRVBzi42VLiH53mjoFFSvH2zy7esdhuNDiPC24eUn7ThWhmv4m/hPqK3XVyfu14hwDij+E8TixLbLLyvaDo5h6L2nD4mLG4GPEYZ7XwyNtpvf/HNby7c2c7VHG5aVmE2QDyVZn7wqZuhsJsrV5gJaCPooewHfdEBtoH1alIT0f4z5m+PVR0OX6FWZx41EW1/k7KkbROALTaquHhJV14tppVnimlAVmHXYeqodoXVw5591pMbqsvtR4eHnzSS82xnx7k+q2MJpgoViYs3It7Df/aRCtatZz21/F/Dfu1o4RuxWfhdWgLSwjfEtGVakBptVt/ROYErG0wJ0YukIpcnmEKXKEIJ4ukKVIVyR6cNQnJLTURKlQgHtQUo+C00JkYUBBSt3SUe1Kmp7Kc4AJz3pF9Om4fGYuDSO5kaKjwxpcTpeqvyu7vgdXVqPs/Fme31Vs3TGLuuF7VbVFwqItic87FXuItrCNb5Ukydzg2AitEFs7DbH1VPHvd37dVdwrCWk9VQx4/3DQU5Qs4R5+0t6Je08wGFaw7nZR4f9+1QdpHWI2qs79V8M3nGCSgIIQN6XnZXt7OKdnwBRyfBqnuNABRy/AlF6U3C1WlNGlYeqsh1VxzcqB26ikKlduoni+YVxzoD7LUwA8IWYfiy81rYAeEJ3004/bSiCtYWd+GkzM2O45FVm7J9rJ0tDjGFY+GPGwD7uUfn0WKw9V1vZKOPHNxXD5xYewOjs7OHT1AXN8VwL8BjZI3cjWye2eShigGyBwHhOlpjrLN1dniEuFto21VUMtoCqZMrFYN8JKaBdKw5uVpCjZQOqtneitbW6pY7EW0tZvdKTFTkeFm5WeOd9bVSMssjAn7paKKVyMrkQjTRdV2S7Vng2HkweLY6bCvOZoZWZjvK/zHNcu0WnZL50qTe3p/Du1nCcVKAZnwE85m035ro4y17Q+NzXtOxabHzGi8PDSrvD8djcA4HB4iSEb5WO8Py/qqjOx7ZETqGmnchvfy1Vi9F5xw/tzioow3GYaObq5pLCfbZb+C7ccJnYO+7/AA7zyfHYHuLVpb7zbkA7LMw/HOFYmWocfCb6nKfzWjG9jqcDY5EEEH5Js8oeWiiK3VKcUKV9xoWqeIGlqi0rNFLE7YPDcBqt8AcgKXNdtXD7G0O0U5CPO8RrIV0jG3h4da8PJc5N+8C6IaRxj/iFnP6aX0v4QaNWphB4lnYT4QVqYT4loyyaTfhT4m3oEwDRSwtJKaKly+aE/L5/khCXiQHmFGVKVG9cb1DUlo5pU1EDk4aptJzTqgJRQbvajtOdo1NpACRKdEIMDUqbCsJlbQ50om/mrvDWl+LjaN7CePtGXpv8ZAZwyGMDU1fJWezMf3rVV7QOp8TPTzWv2Wj8YctWbcx8YdLEw7IxrSIWg8tFYLM+MBPIKPiwHIKanaLDfu1m8SFYuMLYwkebD6BZPEQf9QjAHRE9hNhmfftWd2jd/umt6BbMTanB0Hquf467Njz5BHLfq3+PN5s60rB4x8/ZJSexut2OnsuGvYxiRyil+BSO6DdQy/AlFVWlHgVOQK7L8NeSpyamlcjl5arvUT9rUso1/uFCRyvlei0krnNaLcFr4AeAJOF9nuIY8h0cLo4jr3kmgrr1XZYPs1hcIwGWR0xHsD7K5x29HjnJdufbo2tCfJOpx2aT6Lq3YbDAUyFja6ClE5sULXua0OA00GpcdmjzTx+OvLnUOFyP4SDj3N8UZY4NrXfUfJdN294XFjMGziOBAdG5odY5grFdGJ48pGjt28t7W/2Q4mMVwmXg2IoSxMcyK/xMPTrRu+lXslycWpuDHllvbh8LFbHNe2gW0FmlmV5HMGl0WIidhMd3bx8D6+SzeMxiHGnKLDxmCwx7ul56kY+JGVpKzp8UGAhvxdVNxSbWrp3RZZ1W8xcmeeyGSzZ1KS0ZU4MpVIytIEtE7BSsiLjoL6p9FpyN+I/krkQaxtnK3WhZT2sLiAB5+ymiiIYKGvNTwxGw477eyuJRNw5B1U0cIIU4jOYA81NFEC6lUJW7hul8yphBYPiqhoN+dKeOEuedW6aUpRG5gptEjfTTe1Wi0znQ5thdC1ewGO4jw8ZcJintjPxRl2Zh9iE4sJDifiduoyzJWqek2OhwHbN4LW47DtPV8XhI6+E6LdwfGMDxFg7idoefwOFH69F581rT8bQb36OHvajfG0VX9ygvF6fG23AfX9VyfbzSONqpcL4/jMA4NfWIhH4XnUeh3CO1PEYuIxRPhDgastdyU5J0406yj1XTSCmxj/iFzbRmxDR1cAummH3gHkFlj7VfS/hPgC08GNVmYP4QtTB7rVlWlGMzqVuFtFVsP1VyAW7cIQflHRCkodUKth4V/SlG5SP3pRuXG9Myzen1ohKkQrQTmhNHx0pmhANfpQSJz0woIFASJ7eqAUClpcDZmx7DXNZ9NPxLZ7OMzYttDbVPH2nL0tcefm4hG2l1HZWOo7K5LiDjJxYA8l3HAYizCX1C1jJq4ZmbEuPRU+Km5Mq0+HMAY925WZxL997pWEtYFv3KxceP/lGhdBgGfc2sHHa8YakF0NyvvyXKcRIfi5Ddm1107crC7yXGzazyHqVPL/Lq+JPshrxWpGprTZ2/MJwC4q9eQHqopfhUxNKtKdPrqiDP0rSkuFBVCbc1tElwsULW5wrhOI4nOWRDKxosvdtX+F23COC4fh7B3EbC5p1e5tm+q6ePjtm3Dy5OM4V2SxWKIdi3uww/hAt3r5LreF9m8BgznZE3MDfeSCzzr0tbscWbn4TvvZPU6p73GhUZrXJWt+ZXRjhphctqzsOGuBcKBOjehur62opYy4an8lJI6nZtS5wsknTe1Xxkp8ZqgBZObl81pIiq7oM2cONRNFvd0/t5rPmDJZYjFGTC2wMo5jmlmxYncA+SOOJuzMwIceppQ4riuAwLHOnxbQ+qaGHNpppQ5afmi3SU8sBfEWtdlJFZq2XN8a41HwuZkOHkMuMjNl15chHIV5qtxfta6Vro+HQmIbCR9Zh6AbLk3kvcXOcXOJ1J/X1WeV3NHLp3mD4v/rkz5ZWnv2NBkB0BHMqhxvirWuyQN+8DQ0PIGgHRYHDnTNlAgJBJsgjRwHJdHDw9s1Eua8fh0HyU4ccl2Ms8rNOTkDpHlznWTzO6BE/ou4bwSHXMNR5b+ikm4XgsNhnS4t3dtaLJGnyP9ldxkQ4mPDPeQGgk86F0pJMMYRmmIaPNT4/jdvy8Pi7iKqzkeN3usdxdI63EuceZKinelps5c4sgGv8AErsGGc0WRbjqSn8Mw7WMDqsnTXqtlmGccoa31WmOKb2zu6cCLBF6q42C2jMN1ZEDi/LVtH9VMYqLnP1yjQJ6LSi2O5LPSlZEbAxxOhA0TgzxtbsxwzD1Uz4yLY73805EoMPAXU9t35eia4EZmnV3lqrVUzwlzSeh3SNae8jANU2z5phVDH6AEnnsdFG8Fzx0uzfkrlayG6AF7ndRxx2bIsk1RNilRIpAQxsZbVaA17qu+LxnNoANPrdXy058w1/woSwPDSd7QFOSOm37+yh3c4HaloSM8RAO2h08rUMcBMdBuZx8wpTYzHwQNkbKDsQSORWq57ZH5mmwQEzEQtjaC3pfuqLsWGEOYKI3rmps0Vm3R4IW1amEad1gcG4lHiD3bgWycq5rocKSLtNjlNNLDtpquwN5qrhqNXsr7NBQCEHWhKhMtvBCUxwSuHRJa5HqEShBSboMVrdqRijaBambsloqa74k0pX/ABFNKZkT2bgJie3dAOfouj7Kt++c7oFzpFrqOzLS3CTPI0rQqsZ2jP0pC5OKyE/xr0XhjC3BCxWmi8+4WwTY9xP8RXouFsYONvSgtWTZwTA3BlxGtLBxwzzkDcG10gGTAey5t4zYoKchpu4KMNwVkclyWLN8ZAXaMaG4Cx0XETm+NBA1pscR8GDkN14VxH4nLteOEM4e4n+FcTyWXNdTTv8Ah477FANsfoE8bJoGhCcPhtcb1IQ6rT4VwQY0xyTk91dhrd3Dqq3C8K7G4yOFosOOvkOq7jBRVGXxMDWmmRgaUxum3sV08HFvuuX5HJZ1FjA4OODDhkLQ2NuwYzW/8KRoaXANN2pmhuuQMAIq6AJ8tt1FCxsTc0uYAdDS7XDbb7TkBlMcDkOrtPkfRRSFjbcWmqsAcksQ+HOHagHbehskma12Wg4NDrHogkLg4RhzSSSaygWN9VGwANcNXhxsA7H6GqY2Rxvmy8rfP+WvUp8bhI4UfDzcOX0dUwqSYeB8d/Z4muIJByixQ9F53xvDd9PJJQpulAUF6JxJx7sxwnMX+HpSwMfwnNhCMxFdFGRPMninEXfsnR4SaR1BjiDsQLHz2XTzdnchLmEG9/DsOq6jguBwjcE12TvAXGnOJygAgWeVCuijSL05XhOFxUbo3sgaXR7OcdAfPl+ahGOx2A4i6Vjw/NYdHXgcNb99Fsca44ZsazBcLEWUHICCKtSYPhwwMEuK4jMyWd9ZGtNkVf8AVVBszEdqjh8IM+DdHJ07wGvy2XGcU4hieJTmXFyFzuQ2A9l0nEuGYnHOdO6PIxoGVtb/AF0WfPwZ7W3X4c2yMpaHPgE7LS4bhC9zS4Cgns4fIK8O52W9w3AubG3O02HWfrqpxxu+ysPwmDLnNDdcuw6rWigcyGQk7iv7Dkp4IWuZmBe0l2Z2hFlSYwuLA0uDidut9fVbyEz2NyUbFee6bM7wmwKeda3/AL8+SUPa54c6y0NrbRNY4lzW+EtAOg53/lBlijB1oH+Et6eiJsweWDxFupLeQV/DYZwj7xg0BvLzB+rVaAZ8S/7t1F1CuqSTWREup3h1IGmtpAx4aRQ9z9eatytI0cdT9clHMzLC1rXNLQ0Vrr539c0xYzpQA0i7J6bbqSNo7sEWS4gUDzSOB5g+yneMsOh8thaaUMrXAU3mFG1taF4DANcgtTB2YsYTsc1/XqonEOyluU5zWmmvugjJv3jWDcn6P6JmNcyFxLHeo6+26tMZ3BzPcM+W6JsA8x9dSsLieIL5DlGW/f8AulSs2hx+LzNDW6EG7WW+RyJpHXSi33WOWXZ6TQyujka9hotIcPUL0fhU7cXhYZmkfeNsjoef815oWrs+xOIL8LNhibdG7O0f8SnL+M+THcdngxZGq0WtVLBsI1WhGNFbnJXl+aE/TohNL5+tN5pL8kVS49vUKkSpE1FZuphoFEzdSOvLoQPVBVG4+JJSRFoMoT2JgT2IB66rhLu44HI5w3sLlfP8ua6xwbH2bF89VcZZIOz0efEgjmb/ADXoMIyiJq4jsxELaR9aruWj76Ic1cQ2caSzBADmFz0VuxOuq3eJurDsb1CyMM25vq0svZxuv8HDz6LhZXf/ADA9V3eK/wDx/suCmNcVb67p05NtTtQ8Dhzb56LkANF1Xa54+xwNadCASuUaVzc1el8OdHD8k8bJP0SLmnvT0PzboOycH3eLmINuDYmOA2LjquzjaGMDW6GgwLmOy4y4LDsGznvkPmRoPkugMxZxBrHDMGRnXz+gvR4ZrF5nNlvJZDWs+LKR/Pqo5C6aZoaW5G6uB5i0hdrYO+hsIiqOA3QkcTuDqFswSBxe8OHwB1D06qvinuL3BrCSfxDavrrSuRRkA2RrV6/Mn+qqSl1ueA117kO1vp6oCnK8scYwRlA8VbDy6KXDhrYQ8mtSXAdFAAQfECTmzOFbnzUr3jK6NrC18mpzDQefy1QnZkcTZZi59U3YqR0Qcaf+6Hy+v7JcOCyMNIB8OU2FHjZu4gpp8LTbjsLu/oeQ6JBlcY7qHDvMIAdWUm9y7/Ney5jtti5MFFheFQEMj7vNNlJ8RHL06rogx2Kkw7S/XPnc7KaDRt8yud7V4X/UMQ1sIHfM8N9T0SsKuPzNfdZBW1aV9c133YDDnFwYkYrBue6F4jbNJISQ7+Gv5qj2Y7M41mObNLgmBzPFG7EuHdtI2OUavrkNF6DgcBDwvhjYY3F8hc6SWR3xSvPxE18q6IxiVTH4MGT7sirurtVDgYyS7LQ5+X0Oi0bcXEurU1oK+v080Nc8OactAG999P6KjY44TD3gLY8paQSACb+QUsmDYx2UZ3G6sbf0taDyWML2k2bJN/IAqJ73ty2QWmnEEa+np/dAU3xxRMOR1NaLDQAT/f2WfNK10pzNDSLBoaWfNXMfkAcO8B9Bf6LLdLZc1hutzyr9VUIxzGh4LD4b1b5ohia6Vzqy2aPUFSBjTEXOIA5kqbBwgmnCi63Wdi3kglrERxwYZxLgxzQdTy/t5qlgGBkRG5JJvlau4oeHusxzlw+Lbp6/ko8OwRWQ2yeW1fNAI8Brml5abOlaUqnFJQ1tBoGurm8ldytc4ZiM13lIJBWfxWxYy15JDJWhd3jwLzAeK75qaaQMAJG/5H0VLh7xcpJ+AgacuqkxU1ue5gDgwc+f1aaEUUtzGjdc/wCXqrUDIi4vzZSNNdfF9aeqxmzkDKSG53UPVWZsR9ngdG6yW8xz+v1St0RvFsTltgdubWJK8vNkpuJnD3EmyT/RRxePRRsIJDZTRunP0eQkBWOXsynRafAsccBxKGa6YPC8dWkrMOqdz9lWNTe5p7bg6cMzXAg6iunL8tVd2C53sLixjeCxEm5YiYn3vpVflS6I6LVy2auiIRqhND59tFopFLj09UWkpFpaKNGc3cJ8nwJrBRs7J8vw0gIEUhFApgoUjBpajClB0QEkesrRVldRxchnB4WnQaLm8G0uxUdDmuh4+6zBCPhoK8WOV700OzDKDV2eCGfFMzfhXKdnGUG6LsuERF2KLqtaRKfjJoNHQLPwAuUmvzKtcXc509JvDmeJRbvI40sbpgD6Lz7FGuJMPmvQOI6YI+i89xx/3rPVPJUXO1MjXMw7Qfwgrn26LS45KJJIwPwtWa3Urj5su3q/Ex1js8oPsgodo21nJ27L6ddwNxjgwZaLeGkj3C2GxNbM94LMzgL16LI4KdcCyjq2rrQaLoKzYhosjL0JXp8c+ryM79jHZw0NzNGZ17bBOe5wkYC7PXhGnM7JrCJMRNI4uIbYbpoDVapsbmlxe7TTYEK0LFuELmPNF3McjdUq2La0BvVtXWmo5+qm0z6FzgAHnnlvZR4oGR9gbiq80WhSa2sQwNde9+eiHSF7i8bnVuvnf9/X5JjTlOTQZz4XdDsddqTcRJnmDACA2yTWoSLS9hXmSmkmm+IEHQ/+uyxeO4zNimRxCnvcGg3qLWiZe7whNX4bXK4eZ2I43m3jiDpDeu223nogq3IhJH9pmjLMoa2Nria0F7e5PzWRw1r5OJNlcK0O5u75rRxQ7vh7LJy8gjgsGd4/CA7LtvogOiw0Low2zVAa/Ll79FLI4Zi4sB0NOPJR5c4zEZ7boc10Ttr6JrnD7vmRenVAQNAc+zoy/h6dUuKJBGXbYdK/wpGeEE5R4tSOe6oyymTFBsfwNBBvkmDpBmabBAIrVw09FXyyUBGW5c1EvFmqq/S0TvLRobNWbVXFPdDAXkeGgdzz/kmmqWPeWxueTcfLlWtclntY8wxGgNKsnT5/XJNxsveSBgNk/lqp8O17o/hqr/x/b0TSc4MYynkkONAf8loQNug06sG96UqT20+PMAbGY0OS1cPGwwW2mlw1s8kBUxWaZzRYtupJ5890kru7jLmuDbbdmzXzUkYLpn6t08OqixJskPALWiqAGvt+aAbhJmjMSLsaudemm45KjxSW4XSG9qFakhTROEcJBFAne9xfTl7qnjpmmB8beet0LH8qSK1lYCQxk5eZs2pMXOWwOygA67Km8mB4o8t1BiZ80dA2SapFqUuDkuZj3AODBdHa0ziuIL3OadL110UeHNFjACCdSSqvEZc2INm60UZUla8zqVrDjQlVY9Xq1G6m0FEFVpR94UgTpT4ymBRl7VPRQnC+SYE8Hw0qJ3H7LsbkxeMwhdQkaHsHUi7A9j+S9Fk0XhnCca/h3EIMVESHxuB9RzHuva8JiY8ZhYZ4DmZKwPaeo5/I6exVxz8s12ksdEJ2Xzb80K3Nt8+WgopBXHt65DonBNOqcEGlYBQBRL0QzVJIdSmETtkgTjV6poSoPATwmgpwCBbpf4S0PxjAeS0uLvzY+NvQKlwFmbGX0Vib7zio8irl1GN7rq+z4oBdxwRvxOrkuL4G3Vd3wsBmELjoricvbL4kbnKm4e2gCoMY4PlNK/g2fdjROTsbP4ocuCryXnnETlxIdyBXoXGDWEHovPOLfE5Tn00wm7pTnk7112oQKOiaweAKRopcHJ3Xs8OOsChEmraShI/6+aMPbfLrF2HBIs08L5GOaI2HYaEZditkyMax0hcQQbLtlh4SV0OQM1cA0VzI2J9lpSynKxtBudxBAHLqvUw/l4+c+y3h48mGjbYLjyB3+jp9WpIi5uHEjSyj/FevLr0UEskkkZ7twNbgmgB1HLbROxJaI4WFmcvJA3tvkNfNUlLG7u4DJ3YbnvQbX+qinOaB1nVvIm9eXL/Kle17skLwMzR4TtR0F9eqqTeMsEZGUj0o8wkDIyGwvkkzOJaQLA0J8lQjf3kpaXHxHKTzpXOLF0OFYKomisnBTZmvlLCDRbR/W0A/j+L7mBzIzoRo5ZXZ9jTBNOBmMrw1nI03xEe/80ztDO34Gs8rBuz0HktfhOEa3C4Zrg5ngzV5nXfnpRQCYxpkDWggBoF2dz0WtwuFhYMkXibs0D9f8qhiBG6fLDpmNNb/AD/uugwrDCDn+I7gcv5II8lgys1DhTi0iqPso3xuzvH/ACykfw+nkkgcZJJTIHAl3nspDlyg1TSToTqf7ICHHSxRMp512GU0TosqMgxuNAOuxXP5KXijm24NArrufa1nOeGuAaWFrR1olNKSeUuna01qFV4zIPs7WjUCr/WvRPheHSuzNJdpR6DRZHGJpJJnxxtJHkmSDCRGTFAj92NStV2UhkbSCL0aRy6lUeFxu7h0hb8RaAPPr8+tK1GC6QZADVkuI2q00pmMPfOLyCAMgAK0ZHkYZv3bRQoH3WZG/wATX02ic3i2FealxsrzG1t1eo5jrWiAfA0iLO8sJLvw7qnjpnCyQ0Ea0PlVqY4nu4WscGNOg1pZHEpHPeRZF9ErdAuOxobhKpoNWPX+awH4wyAAbn6pScTkPdlpzG9ifS1kQOuQKPJNXMWSKKrl1uaBtd2psU8ZKPNVWWS7LrQS2S1HJlfI+tx/RZsxuQnqrQdTCPK1TcptEh8At19FZYNCearwmirDToiCoZR4ioipZlDajL2c9HBOKa3ZOKqEF6J+zbifeQTcPldrGDJHfTSx8za87Wx2TxZwXH8JKLy58rh5HRVEck3Hsl/VFCSn/wAB+ZQqcenz2hPQuPb1TU5N/VOabKoJoxzUch8ZU7fgtV3bpiGpQEhQCko4J42TOSdrWicTk6LszCS17yNQLUWHt/EXuP8AEtfs4zJwqaQj8BWXw8ZsRI4bWrY7djwQaruogBgKA5LjOAMzllc12725cJXkrhMGcfelauFHgaskW+XTqttjMtUqx9kp8ecWwABcDxXcrvOPH7oLg+KkWVly1tw95xmO0oBDSkcNUrdvrquGvd45qJG7pr9Xgdf6pwFK1wiD7TxfDscLaDZCMPY5LrF2/DcG3DYd02IA7w00jm0E3Q81aiIkzTOYzIBl2TZpmiMszW546H+m6bKQ1kUTXOoiyHcz7L1cJ9Xk5XdMbEyWTvaIcHgNIO5/WvdRMY181h9Rt1L6UuKf3f3bTV0NOQJFe/kpdIYGxh+uUuOYXomk28Q+QFtOGmYHfl68v1pQ97GZ2RSPbG9wc9gynU62K30U0hbFhu8e5rGsa5xJFjLuRRvfmPzXN9nMfNxLF47isheIb+z4Rr/wsuz7k80rQucTmzPczVznO0rbVVIDlzRNDW5b2FajyS4p+XEk1ozU+vRUy/vMLI57z478Rs/okVZcrJMbxqPD/hDqJ6D6/suwkAZhzIXalvhHQVlA9qXP9mMFeKlxUjjbRoXamydFf4rxTDYWcRSOY0XqxzhdVVkJk3OE4fIWT4gijly2Nr5eivTzER/djxHn7LB4LxvCYyeOCDEtfJM4hrWtJpwGg291uyxdzM2MtFlrS8EbGhv00/VBn4Fr3xU5+/XcKPiL4o4yHO1Goo17nyUweWxu0AF6aa7LH4gDLOGPt0cdOdyJHT02QWmdLiO+kZu7pQ2aNvNI4yYhj3dyWhoAJr319lM5rXYxzbfIGgCnOGQ/Kgp3zy5KiaxrSbqtv8BMmY5xiidbAZHNytPI9P5LFxMEjp3ud3m/Sh7rcxby3JWl36fV18lz5xOJlcRJIQ0chzKZNPCslfEMjHZWjM7pvQ+ipSx/cyZg8AuABaRqo2GV8DWObo5oGmla1/JS9y50YjFlwd66D8WiYWY8K8NaXkMbVA6HlewUOJDA9gz5yRQHTlenNXpYz3ApwyjUG/Lpus2VpBzNNEDdANd3BjcXzBo+JurrI9lnx4SKUSXIG5G34XGr2rborMrcPHB3b2Evd8Vu0qr+SZhu6jjxAjaGARDbUk3rr81OSXJ8RmDo6B1BPtyWZh3gP1UmIfb5eVuOh3VdhPJY26JcndmaCmR6R2NydfRRF5IAKnqmiuiN7SieSoFM9VxulVJ4+SsMF2q8XRTg7KomopuihtTSkXqoXDVRfZ405v5JwUaeE4VOAUkLjHIHNPiBsKMJ7dVUTfT2rC4502FhkEmj2B3LmELzbD9oJIcPFEG6MaGj2FIT8nPpyKUpS2t00hcz0ei62ByTmBNG4UrFUTand+6VZytO/dqs5OjZhQEOQElHBSBRtUjRZA6mk4jJ2XCHhnZ+W+bSs/g7LY5y0DH3HZo2KzDRQcBaDhytGTsuy7LkaOnJdbxR3d4ferXO9kmhs1uc0BulrU45ihJIGM2vdPegg4e0OlBPVbThqFS4RCHAFXcWWtk8OyrEqx+0LqjpcLxP4r5dOa7Hj8rXUAVxvEf3oPPpyWHK6Pjz7RnE6p4Gn11TXbpwC469zD0Wyd1rdlHf/MWACe7NA9dFlBWeC4x3D+Ix4hrA9wsBp52KT4/6Ty/y7iTx4ln2b4bBArn8vqwrPD5MOca6KTERSyODi5l+KzZqhRvy/UrJOMZi4J5oWmKRo8Qa7U/Pz1WZxDirsRgcawYOPC4OEBuBcyNofnJNNzVmcTsdTe+69TG7jx8r3pt/Fi2guzBll3voCFd7t3/bofwt2020SYDCTPHeSsDXkNbZ1b51+qlxMXdh7i1oLdKFDTojYjle2+OdheBSBgAlleImkkaA768tlNwvCnh3AcLhnayCPvnaH4iuf7Rv/wBY7XYHAMp0cJGc2DqRZ19F2GJDpZsscemmt7AJGysRVNDXXZzk8/NU8e4BndwlrZDu7nXNbGKLMr3SAVV2RsQsbh8LsZjmkGohRJ6DnqhNrXwGFfh8IzQPcLcGkUMxGm/kuEm4HxGTGveQZJ32HWyzv+S9XDWEBwA8NDwmxZ3P11Ca6UkHKTkYAQDzrrSdJxXZTspi8FjosZxNsbY4Hd4yJzjme/kSRWgPK78gu4ZO+d7nFzXEGtdOd387WVjMS5hDBVXal4fnc05tWusjz8kaNpTSEQvErwS7YjcLnJZu+xWIN3kDR7a/ktXHHuoGtk0BaXUdC4eS5zDSiTD4gtGpfV3z/pqg13AuAa9odRc7Q0FHi5u7a4veNDpXNELQzDBr/iOpI2Co4o2A1wp17fp/lMlDiU7yys2UN1J8+qiw8Js04OFagKNwdK+m6k7K7w7DuL8jfFQze3VKJWYnTT4lscYLmv8A4QSaHMAC6Vzh+uJcD+FpzF/i9teeiyMDxhuA4g/E+JtQvYxzSQQ8ir5Ghr6ro4H4eeebEQnu2TnOzN+IbflSfkUoxMzY8PQaAK1BF/3WO55BbRNXdHmtLiMZdCRCSTsabv8AksvEQvjDA97bA0tGzRYshoJFO3s89f5Khh58ufUW5hSY51DKHizuQa9lRc4Ne9ziAAw/NRllE2MDEuH2iSju4qMaJsrgZHEHmm5qWVuxpKwgvCsPIrRVoNXq0fhTKoZNrUO5Cnk2URRQew1SmFkDVQs2AUrdvrqqhZEfsoipJNlCVGXssTgE4JgTwiUUoT2JgTmmlSakQkzFCaNGloIohNdG3olz/wDEoJBWLYgiBOqlbE3RIKTx5FP0Nkmj8GmirOjcOSsuznZK0uvUJjyUsjr+EoykbhaAfQ1aEhkido4BJfkpKzw6Ez4uKMblykyw1pSucKnw+ExsUsg8A1KJSy7dL2prC8Lw+HrxECgqvBGtbE0bWVT7ScRZxPFxGE1G0aWrHDcTE3I0u5q7kiYu8wELYcIHN3OtqrNPeJaC7Un81qYEQS4IHvWABvVc/iZGOx5axwIbqPJPew6SHFfZ2NDTurbpC+MuKoYeJjhGHamgtXHxtgwNjchPZOR4hJ3kjrPNc/xL41rTuMmILW6lZPFBUlLDlvTq+Nj9pVADVOIPJIPZOJXHa9rD0alh/fxD/kEXumR2JmWa1V8fsuT+XV8EiaXGUeF419lXxBwzOOOn4TC7HcQj8WeZ1RYQk69dR0WnwBl8PaQR3hOl6aLRmjZ3ZjjbHmeRszUna/M8vmvTxeNn/TCdwzj/ABGP7/jz4Wgfu8OzK2+gN/8AkqWJ7JFgJdxrHTEAnMHUDra6+QmJuZpp2XKOg+tVSnd4HmxlLTRH1smTD7MdnouESvxhlMkjmkx5twCKs+uoWvFIHyl8vIeEeZ1H6pXnK0iN5LmZIiBuRVnXb8SjgkZJIGk6l2rtwaO/pSRqnGpXxQRRwNAzWTe96a0rPB8N9nw5a1zQazFx3obfJMxDXz41r3tqQAEt5DUD2ulcjMYjbbrzuLT5gDQeqqIyaFmPD5SbaW2eRJPP68lRkm7pj7G9j201VjFPDXMB1bVEegWD3pleB+BwL6/RMjXSGWbmc2y6PAuZFh29NB7rDwzKc0tFyA1p0WoHucx10GZSdtvqklMztBi3SNlosrwimnSlgYPiOHwWCdFiWOcHPcWEAGhbdzXmrnEnOdHqcznGrPv/AEVDBxl4hEjAMsb3FvW3UpK3SxJ2r4LHTc0xr/8AXofUX1WZi+0fC8Q0DNJpe7aq1rzcIw0luiijYGgDKd1lz8Kie6KKJjAD1G1X+SYHDsXw9xB+0U66p36LWgZkfK6C3CQbAbX+XXnzWU/guGEecwR3q0kCq18J9eabBgjA+uH4l0QIvu3DMy9eSCp2KkweDhlw+LzwvMjjmy3maTfPn56o4JjYmM+04vESx8OwsbosPehcXEF1e+ylPFxFDIzinDBiL2e0W2+vUrDZFieMz95O3usOz4IgCGivb80tJiXjPanE494i4dEIcKzwjwguPn5LCknxslZ5pTXmuokwkWHjADRY6CiPfZZWJ0j0ANnmlYLWPI7EE2ZHn1KifLKWlrnGj5q3JpzB9FVfqsbDxRJEvNL8ktGfAacrt2qUXxK1dK4imS7kaqE7qaRQORREjd1Ow6V9bqBhAFHmpWqoWRZay6bqBTkKFyWRAJ4TAlBsqBUjUoTE/RURbQkQqSlpMMeq1PsrQFCcK61zecd9+Nf1S7vzSZSDorboSNKKTIeiflEXgsVvF1Tg/qFPkF7cqSZB0VeUReGq80tt00VMkhTYqMtfpsoSNPNGxMdFa8p/e5RvqoQkJS2NJ2TOafJSsxRzWCQqdoLkDTdh45iYWZGSmvMpY+KziTPn8RWCFO0+EJ+Sbi7DCdq8VE5pcdGrZl7dOxGF7uRmq87bdaqVkZcLsH3VbRcXVRccj+053+HpSZNihiXFzbpc2IX+XstvCjLA0HdZcnp2fEm6sA2gphNa/WyeDYC5a9eEJoKK/ECeRT3qNxqvVXx+0Z/zXe8KZH9hizO/CCNOW9/mrjiGzsbG2tLab01v8vPbRQ4VzmRMBZmZprlJ1ITIZLmkJt5GgAH5/VnfVenh628fP+lpzy749aOp5XVKGSMtMUTSwl7jYd0/oeVJzs7ZG+A7a3ttf16KriJHsc6UUDDGX247kbDyG+yokcrgMPKT+J73Vyq6H5AIh/C0kgAUSDr8uiSFgayJsh/A3Ma8hf6JI5S52YZGtcbJO41qgkYwzXNmlkeGkkECxqdK1/mrBDI8S3LmAjaA1rvxDnfl5Kqx0jcln4pbPWhv9eqqtldJiHxtadXWKs6cteVITYk4ti8zpBH4Wm/PUka6eiMC0siPia4kVY1+v8KGXDvc0mTwPdv1Hy9QrpBDXZGx6bXpXy+tlSTsPEWzxi9SLofXRT8RkLYg0OoDQjmfq1VwrnsmdIHCw0tPr/jRRYlveSFz7NjnpSSlDGtqKnUQG2KI0Kj4bGHzGiSWRsjJPU639dEcSosyDwg0AQTakwLi2OQDK1znCz6Ch9eZSJYxrxncwEZj1NWeipVI6q8P5/QVnEOL43ZqNDTShXLejeqqh4fdE6bi9fkqNIXhrSGgOzcuRAUMbrdIxtN0q235J0llgrwkDpqosO9whJa3M4vqyb6oRTZXOMni2ugLGh11OvknYd7GRvIZeV3XQ3SbPJrsXF160Ddm9qRh5YzE8HZgJaPW0BnY+UnNQOXmSsmdwMSv8Re0bE5TvSy53Nygg6dFnkmqj/hJ06aKB+2m6lfWUiyLN6KB35rOniiKClKaVO1JIzRtWGm1Vap2HZOIyPfvShcKUx11UTtU6UOZrSlA0ULCpGlOU6eVE4DkpCozuipMT2hJSAFOzSApzTqmAJwCaafaEloQWm+5DN6SDdOC4tWPemWNKQOYCR0bHCgNU79EiStY1EcM0+Sb9l/5X7KylBI2R5VFwxrNnwpIqrVCbBubsF0Kr4ysgFa2qmdZZ8GLnHROBNhRFtFdBDA2QjMNCnScNhcdNFXnGX/nt9OcITaW9NwoZfAdVCOHPbyBV+UTeDKMkJ4kAGgBWhJw55BIFC1CcDSPKM7xZRVMp5JRM7kaUxwXmkGEKPJP+VS4XEOc8NK6OL9230WFgMH9+CTsujjiORtdFHJdur42EiNx+vZOaUjxrql2WFj0Ya8qNx+H1H6pzzaXDjNiIW8i8E/NXxztHJdY13sYyNYPxZGiqFaD0TcKae8VuSfkooZXSlxcK6aUmxHwUx1MvpsLXp4etPHy/pOX5i43WY5vC7Y7fy/MqvOW4mGUN2e9sV+eYE//AMhSsaHZu7GwJKrG3uwrRlt8r5utBoI/mPkqJYldmkc86DXToNtvf8lBOxrAWnwk69b0q05oJe7S20L9uSrzuJfmduTVdPoaoNJEQMgJytEZoc60S8HMDPtEjpSzkD5H+6gL2GW5Hd23IBbtxd7+iycTxmHD4aSKGVjpnEWxrhdqbkm1tYjEtkxOzS4vqyRrW1X7fJK6ZuZwcCGg1m5Fc7wvEOmlheR4cxI8V8rWw94mLWtPwi3noOiJSTQPcRIBTSCay8751z6+qlJY4EF1loChwhJbJKWk3ZBJ5jmdUyd9MBsBzzf18kzZfEHkztIILc1gD12U3DZe/jzHbO556jf+ipyvqVoy/iJ69emiscLAEZcBR8XvqgqsTS581A5jzOpPTdVsIbxLydNPEfNSvIDgMwzbg/3UUWue6DS6nJ7TtI8d4x/iOu5Hr+irRtymg5wbmsqWUgRkRktA2I56qtE8mr11TB8slPtliupHVVy6pw2qa9pNc7U8oGZ210KAHuqUj/8AeDvDq1mwS2FHGnLY1GtkH+yz8QfB6q9jifETre3JZsrraAs8qlC7RqiUhKjJBUHPZjgm0pd02lKiUpo/hBUNeZUkZoAJxNSlROU3JQvTpEaVK1QjmpAUQVKmFKCkKdLRoKBfIoASgqQUfXqlSJUbSMxQhCNm7F+DYR4dCq74HsNaFCFWWEa4Z5Ir1opbCELnywjs4uTKnHQoQhY5TTrxuygqniSXSHyQhKKzPw+gCn5IQgoVG51QhCykN6Jndxu3CEJFZB9miPJNdhY2tJ1QhWyzxmlZkjI3DKFeZjgAN0IRWPHdXo/vM5tKhCivQxMeEuFH+6i/8kIV8ftnyenWQRksdb3bEqXCsczBjNI7xaH2soQvRxeTl7TtjDcNJKXu8LCa60qcTCMVK5xyMhaIR/5EB7vyLfzQhUSzBqQeRd8wFARHJi3CtN6QhFJzvazEvw+CnfE7KJZGw3WtVfzXFNdmFNot/gs3+eiELHJOTo+x0xdxIQTfantcfD3Lm+A+jiF2/GMDBgpY4YZZ3tdEJHd+G3mPLwoQrxOKOHdJ3JIZTGivCdCosQ8OIBABGtjn5IQqNnTxmMh7iW0boaH5hPwgLMJHHe4OU+qEIRUUhd4Y6Gp0+VpzHENNdUIQQe/wuDQ0GiTudegVdlOcPEQ7f18kIQE743uzEAm21V6fJZeJkcMU80dq5IQgM7E27bcg0qM+hoIQsskqxJvdMtCFAKE5qEJmR1BI34gEIQE96JjxrXPn+aEICNu6lahCCqRuyQoQgjHJQhCYKlQhBU5CEJ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6631" name="Picture 7" descr="http://www.51wendang.com/pic/31dc4958ca1dc190bd6542a2b43df38a6572a690/2-810-jpg_6-1080-0-0-1080.jpg"/>
          <p:cNvPicPr>
            <a:picLocks noChangeAspect="1" noChangeArrowheads="1"/>
          </p:cNvPicPr>
          <p:nvPr/>
        </p:nvPicPr>
        <p:blipFill>
          <a:blip r:embed="rId7" cstate="print"/>
          <a:srcRect t="6941" r="51569" b="4636"/>
          <a:stretch>
            <a:fillRect/>
          </a:stretch>
        </p:blipFill>
        <p:spPr bwMode="auto">
          <a:xfrm>
            <a:off x="549281" y="1145165"/>
            <a:ext cx="4012780" cy="4099794"/>
          </a:xfrm>
          <a:prstGeom prst="ellipse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019261" y="1630017"/>
            <a:ext cx="6444649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叶圣陶（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1894-1988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），原名叶绍钧，江苏苏州人，现代著名作家、教育家、编辑家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世纪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年代和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年代是他创作的重要阶段。代表作有长篇小说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倪焕之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，短篇小说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潘先生在难中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，童话集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稻草人。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6979" y="227113"/>
            <a:ext cx="2031325" cy="646331"/>
          </a:xfrm>
          <a:prstGeom prst="rect">
            <a:avLst/>
          </a:prstGeom>
          <a:solidFill>
            <a:schemeClr val="accent6"/>
          </a:solidFill>
        </p:spPr>
        <p:txBody>
          <a:bodyPr wrap="none">
            <a:spAutoFit/>
          </a:bodyPr>
          <a:lstStyle/>
          <a:p>
            <a:pPr lvl="0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en-US" altLang="zh-CN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294" y="-144463"/>
            <a:ext cx="1515273" cy="1515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副标题 3074"/>
          <p:cNvSpPr>
            <a:spLocks noGrp="1"/>
          </p:cNvSpPr>
          <p:nvPr>
            <p:ph type="subTitle" idx="4294967295"/>
          </p:nvPr>
        </p:nvSpPr>
        <p:spPr>
          <a:xfrm>
            <a:off x="1028700" y="679450"/>
            <a:ext cx="7250112" cy="4957762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anchor="t" anchorCtr="0"/>
          <a:lstStyle>
            <a:lvl1pPr marL="0" indent="0" algn="ctr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ctr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buClrTx/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当你的才华还撑不起你的野心时，你就该努力。心有猛虎，细嗅蔷薇。我TM竟然以为我竭尽全力了。能力是练出来的，潜能是逼出来的，习惯是养成的，我的成功是一步步走出来的。不要因为希望去坚持，要坚持的看到希望。最怕自己平庸碌碌还安慰自己平凡可贵。</a:t>
            </a:r>
          </a:p>
          <a:p>
            <a:pPr marL="0" lvl="0" indent="0" algn="ctr">
              <a:buClrTx/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脚踏实地过好每一天，最简单的恰恰是最难的。拿梦想去拼，我怎么能输。只要学不死，就往死里学。我会努力站在万人中央成为别人的光。行为决定性格，性格决定命运。不曾扬帆，何以至远方。人生充满苦痛，我们有幸来过。如果骄傲没有被现实的大海冷冷拍下，又怎么会明白要多努力才能走到远方。所有的豪言都收起来，所有的呐喊都咽下去。十年后所有难过都是下酒菜。人生如逆旅，我亦是行人。驾驭命运的舵是奋斗，不抱有一丝幻想，不放弃一点机会，不停止一日努力。失败时郁郁寡欢，这是懦夫的表现。所有偷过的懒都会变成打脸的巴掌。越努力，越幸运。每一个不起舞的早晨，都是对生命的辜负。死鱼随波逐流，活鱼逆流而上。墙高万丈，挡的只是不来的人，要来，千军万马也是挡不住的既然选择远方，就注定风雨兼程。漫漫长路，荆棘丛生，待我用双手踏平。不要忘记最初那颗不倒的心。胸有凌云志，无高不可攀。人的才华就如海绵的水，没有外力的挤压，它是绝对流不出来的。流出来后，海绵才能吸收新的源泉。感恩生命，感谢她给予我们一个聪明的大脑。思考疑难的问题，生命的意义；赞颂真善美，批判假恶丑。记住精彩的瞬间，激动的时刻，温馨的情景，甜蜜的镜头。感恩生命赋予我们特有的灵性。善待自己，幸福无比，善待别人，快乐无比，善待生命，健康无比。一切伟大的行动和思想，都有一个微不足道的开始。在你发怒的时候，要紧闭你的嘴，免得增加你的怒气。获致幸福的不二法门是珍视你所拥有的、遗忘你所没有的。骄傲是胜利下的蛋，孵出来的却是失败。没有一个朋友比得上健康，没有一个敌人比得上病魔，与其为病痛暗自流泪，不如运动健身为生命添彩。有什么别有病，没什么别没钱，缺什么也别缺健康，健康不是一切，但是没有健康就没有一切。什么都可以不好，心情不能不好；什么都可以缺乏，自信不能缺乏；什么都可以不要，快乐不能不要；什么都可以忘掉，健身不能忘掉。选对事业可以成就一生，选对朋友可以智能一生，选对环境可以快乐一生，选对伴侣可以幸福一生，选对生活方式可以健康一生。含泪播种的人一定能含笑收获一个有信念者所开发出的力量，大于个只有兴趣者。忍耐力较诸脑力，尤胜一筹。影响我们人生的绝不仅仅是环境，其实是心态在控制个人的行动和思想。同时，心态也决定了一个人的视野、事业和成就，甚至一生。每一发奋努力的背后，必有加倍的赏赐。懒惰像生锈一样，比操劳更消耗身体。所有的胜利，与征服自己的胜利比起来，都是微不足道。所有的失败，与失去自己的失败比起来，更是微不足道挫折其实就是迈向成功所应缴的学费。在这个尘世上，虽然有不少寒冷，不少黑暗，但只要人与人之间多些信任，多些关爱，那么，就会增加许多阳光。一个能从别人的观念来看事情，能了解别人心灵活动的人，永远不必为自己的前途担心。当一个人先从自己的内心开始奋斗，他就是个有价值的人。没有人富有得可以不要别人的帮助，也没有人穷得不能在某方面给他人帮助。时间告诉你什么叫衰老，回忆告诉你什么叫幼稚。不要总在过去的回忆里缠绵，昨天的太阳，晒不干今天的衣裳。今天做别人不愿做的事，明天就能做别人做不到的事。到了一定年龄，便要学会寡言，每一句话都要有用，有重量。喜怒不形于色，大事淡然，有自己的底线。趁着年轻，不怕多吃一些苦。这些逆境与磨练，才会让你真正学会谦恭。不然，你那自以为是的聪明和藐视一切的优越感，迟早会毁了你。无论现在的你处于什么状态，是时候对自己说：不为模糊不清的未来担忧，只为清清楚楚的现在努力。世界上那些最容易的事情中，拖延时间最不费力。崇高的理想就像生长在高山上的鲜花。如果要搞下它，勤奋才能是攀登的绳索。行动是治愈恐惧的良药，而犹豫、拖延将不断滋养恐惧。海浪的品格，就是无数次被礁石击碎又无数闪地扑向礁石。人都是矛盾的，渴望被理解，又害怕被看穿。经过大海的一番磨砺，卵石才变得更加美丽光滑。生活可以是甜的，也可以是苦的，但不能是没味的。你可以胜利，也可以失败，但你不能屈服。越是看起来极简单的人，越是内心极丰盛的人。盆景秀木正因为被人溺爱，才破灭了成为栋梁之材的梦。</a:t>
            </a:r>
          </a:p>
          <a:p>
            <a:pPr marL="0" lvl="0" indent="0" algn="ctr">
              <a:buClrTx/>
              <a:buFontTx/>
              <a:buNone/>
            </a:pPr>
            <a:r>
              <a:rPr lang="zh-CN" altLang="zh-CN" sz="800">
                <a:solidFill>
                  <a:schemeClr val="bg1"/>
                </a:solidFill>
              </a:rPr>
              <a:t>树苗如果因为怕痛而拒绝修剪，那就永远不会成材。生活的激流已经涌现到万丈峭壁，只要再前进一步，就会变成壮丽的瀑布。生命很残酷，用悲伤让你了解什么叫幸福，用噪音教会你如何欣赏寂静，用弯路提醒你前方还有坦途。山涧的泉水经过一路曲折，才唱出一支美妙的歌通过云端的道路，只亲吻攀登者的足迹。敢于向黑暗宣战的人，心里必须充满光明。骄傲，是断了引线的风筝，稍纵即逝；自卑，是剪了双翼的飞鸟，难上青天。这两者都是成才的大向你的美好的希冀和追求撒开网吧，九百九十九次落空了，还有一千次呢。只有创造，才是真正的享受，只有拼搏，才是充实的生活。激流勇进者方能领略江河源头的奇观胜景忙于采集的蜜蜂，无暇在人前高谈阔论有一个人任何时候都不会背弃你，这个人就是你自己。谁不虚伪，谁不善变，谁都不是谁的谁。又何必把一些人，一些事看的那么重要。有一种女人像贝壳一样，外面很硬，内在其实很软。心里有一颗美丽的珍珠，却从来不轻易让人看见。人生没有绝对的公平，而是相对公平。在一个天平上，你得到越多，势必要承受更多，每一个看似低的起点，都是通往更高峰的必经之路。你要学会捂上自己的耳朵，不去听那些熙熙攘攘的声音；这个世界上没有不苦逼的人，真正能治愈自己的，只有你自己。时间会告诉你一切真相。有些事情，要等到你渐渐清醒了，才明白它是个错误；有些东西，要等到你真正放下了，才知道它的沉重。时间并不会真的帮我们解决什么问题，它只是把原来怎么也想不通的问题，变得不再重要了。 生活不是让你用来妥协的。你退缩得越多，那么可以让你喘息的空间也就是越少。胸怀临云志，莫负少年时唯有行动才能解除所有的不安。明天的希望，让我们忘记昨天的痛！如果你不努力争取你想要的，那你永远都不会拥有它。过去属于死神，未来属于你自己其实每一条都通往阳光的大道，都充满坎坷。所有的胜利，与征服自己的胜利比起来，都是微不足道。我已经看见，多年后的自己。自信！开朗！豁达！努力的目的在于让妈妈给自己买东西时像给我买东西一样干脆。被人羞辱的时候，翻脸不如翻身，生气不如争气。成长道路谁都会受伤，我们才刚刚起航，必须学会坚强。每个人都是自己命运的建筑师。在成长的过程中，我学会了坚持自己。别忘了答应自己要做的事情，别忘了答应自己要去的地方，无论有多难，有多远。</a:t>
            </a:r>
          </a:p>
        </p:txBody>
      </p:sp>
      <p:pic>
        <p:nvPicPr>
          <p:cNvPr id="2050" name="图片 1" descr="QQ图片2020011022334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1400" y="614362"/>
            <a:ext cx="7956550" cy="6178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1" name="图片 2" descr="QQ图片2020011022334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8850" y="525462"/>
            <a:ext cx="8121650" cy="5267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2" name="图片 3" descr="QQ图片2020011022334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9275" y="292100"/>
            <a:ext cx="8121650" cy="6176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3" name="图片 4" descr="QQ图片2020011022334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68425" y="214312"/>
            <a:ext cx="7558088" cy="5422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4" name="图片 5" descr="QQ图片2020011022334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3725" y="471488"/>
            <a:ext cx="8121650" cy="5267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5" name="图片 6" descr="QQ图片2020011022334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4862" y="214312"/>
            <a:ext cx="8121650" cy="61706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6" name="图片 8" descr="QQ图片2020011022334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3750" y="341312"/>
            <a:ext cx="7558088" cy="6176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7" name="图片 9" descr="QQ图片2020012019590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158750" y="0"/>
            <a:ext cx="12350750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5561044"/>
            <a:ext cx="12192000" cy="1296955"/>
            <a:chOff x="-91440" y="4352544"/>
            <a:chExt cx="12283440" cy="25054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>
              <a:fillRect/>
            </a:stretch>
          </p:blipFill>
          <p:spPr>
            <a:xfrm flipH="1">
              <a:off x="-91440" y="4352544"/>
              <a:ext cx="4185322" cy="2505456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>
              <a:fillRect/>
            </a:stretch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00000" flipH="1">
            <a:off x="9401142" y="5551616"/>
            <a:ext cx="1113334" cy="10990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0000">
            <a:off x="10569457" y="5206912"/>
            <a:ext cx="1327436" cy="13845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000">
            <a:off x="2547274" y="5496186"/>
            <a:ext cx="1041964" cy="111333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86344" y="506775"/>
            <a:ext cx="7216961" cy="573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47865" y="2217907"/>
            <a:ext cx="10038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         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46488" y="375226"/>
            <a:ext cx="2554259" cy="6463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阅读检测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9651" y="1147863"/>
            <a:ext cx="1146980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、他一生下来就睡在育婴堂墙上的大抽屉里，最后他被国王邀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请雕一座高大的楼牌。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2542" y="2373548"/>
            <a:ext cx="1146980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、她做梦都想着送给妈妈一件最特别的礼物，来表达她对妈妈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比海还要深的爱。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2919" y="3482502"/>
            <a:ext cx="1146980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、他为地球上的人造出了很多机器，让地球人想要什么，只要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按一下机关，就能得到他们需要的东西。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3464" y="4630366"/>
            <a:ext cx="1064906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、他从大自然中学到了许多优美的曲调，拉给穷人们听，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让他们得到安慰，感到舒适。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69277" y="177043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（傻子）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96511" y="291829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（芳儿）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29208" y="3968885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（旅行家）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19864" y="521402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（祥哥）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5273" cy="1515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49916" y="643812"/>
            <a:ext cx="2341982" cy="6463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阅读检测</a:t>
            </a:r>
          </a:p>
        </p:txBody>
      </p:sp>
      <p:sp>
        <p:nvSpPr>
          <p:cNvPr id="6" name="矩形 5"/>
          <p:cNvSpPr/>
          <p:nvPr/>
        </p:nvSpPr>
        <p:spPr>
          <a:xfrm>
            <a:off x="1213257" y="1419449"/>
            <a:ext cx="97191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小白船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里花儿是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的标志。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3598" y="2477973"/>
            <a:ext cx="94811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古代英雄的石像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中，骄傲的石像最终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     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235990" y="1434710"/>
            <a:ext cx="2174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425294" y="2443758"/>
            <a:ext cx="19967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倒下了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56447" y="3437288"/>
            <a:ext cx="95744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 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鲤鱼的遇险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中，救了他们的是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       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2"/>
          <p:cNvSpPr txBox="1"/>
          <p:nvPr/>
        </p:nvSpPr>
        <p:spPr>
          <a:xfrm>
            <a:off x="7292881" y="3467595"/>
            <a:ext cx="2071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自己的泪水</a:t>
            </a:r>
          </a:p>
        </p:txBody>
      </p:sp>
      <p:sp>
        <p:nvSpPr>
          <p:cNvPr id="31" name="矩形 30"/>
          <p:cNvSpPr/>
          <p:nvPr/>
        </p:nvSpPr>
        <p:spPr>
          <a:xfrm>
            <a:off x="537882" y="4396505"/>
            <a:ext cx="10818330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dirty="0"/>
              <a:t>         </a:t>
            </a:r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一粒种子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一文中，重点描述了一粒种子经过</a:t>
            </a:r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(       )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(       )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(        )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(        )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之手，最后到达</a:t>
            </a:r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(       )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手中，才成活。</a:t>
            </a:r>
          </a:p>
        </p:txBody>
      </p:sp>
      <p:sp>
        <p:nvSpPr>
          <p:cNvPr id="32" name="TextBox 13"/>
          <p:cNvSpPr txBox="1"/>
          <p:nvPr/>
        </p:nvSpPr>
        <p:spPr>
          <a:xfrm>
            <a:off x="9586175" y="4431621"/>
            <a:ext cx="1250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国王</a:t>
            </a:r>
          </a:p>
        </p:txBody>
      </p:sp>
      <p:sp>
        <p:nvSpPr>
          <p:cNvPr id="33" name="TextBox 14"/>
          <p:cNvSpPr txBox="1"/>
          <p:nvPr/>
        </p:nvSpPr>
        <p:spPr>
          <a:xfrm>
            <a:off x="1039192" y="4981569"/>
            <a:ext cx="933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富翁</a:t>
            </a:r>
          </a:p>
        </p:txBody>
      </p:sp>
      <p:sp>
        <p:nvSpPr>
          <p:cNvPr id="34" name="TextBox 15"/>
          <p:cNvSpPr txBox="1"/>
          <p:nvPr/>
        </p:nvSpPr>
        <p:spPr>
          <a:xfrm>
            <a:off x="3020404" y="4981569"/>
            <a:ext cx="9330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商人</a:t>
            </a:r>
          </a:p>
        </p:txBody>
      </p:sp>
      <p:sp>
        <p:nvSpPr>
          <p:cNvPr id="35" name="TextBox 18"/>
          <p:cNvSpPr txBox="1"/>
          <p:nvPr/>
        </p:nvSpPr>
        <p:spPr>
          <a:xfrm>
            <a:off x="5221128" y="4981569"/>
            <a:ext cx="1088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士兵</a:t>
            </a:r>
          </a:p>
        </p:txBody>
      </p:sp>
      <p:sp>
        <p:nvSpPr>
          <p:cNvPr id="36" name="TextBox 19"/>
          <p:cNvSpPr txBox="1"/>
          <p:nvPr/>
        </p:nvSpPr>
        <p:spPr>
          <a:xfrm>
            <a:off x="9423164" y="4989956"/>
            <a:ext cx="895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农夫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5273" cy="15152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2" nodeType="click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1" nodeType="click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3" nodeType="click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4" nodeType="clickEffect"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5" nodeType="clickEffect"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6" nodeType="clickEffect"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7" nodeType="clickEffect"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8" nodeType="clickEffect"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9" nodeType="clickEffect"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10" nodeType="clickEffect"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11" nodeType="clickEffect"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  <p:bldP spid="7" grpId="1" build="allAtOnce"/>
      <p:bldP spid="26" grpId="2" build="allAtOnce"/>
      <p:bldP spid="27" grpId="3" build="allAtOnce"/>
      <p:bldP spid="28" grpId="4"/>
      <p:bldP spid="30" grpId="5" build="allAtOnce"/>
      <p:bldP spid="31" grpId="6" build="allAtOnce"/>
      <p:bldP spid="32" grpId="7" build="allAtOnce"/>
      <p:bldP spid="33" grpId="8" build="allAtOnce"/>
      <p:bldP spid="34" grpId="9" build="allAtOnce"/>
      <p:bldP spid="35" grpId="10" build="allAtOnce"/>
      <p:bldP spid="36" grpId="1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1792" y="382554"/>
            <a:ext cx="2341982" cy="6463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阅读检测</a:t>
            </a:r>
          </a:p>
        </p:txBody>
      </p:sp>
      <p:sp>
        <p:nvSpPr>
          <p:cNvPr id="4" name="矩形 3"/>
          <p:cNvSpPr/>
          <p:nvPr/>
        </p:nvSpPr>
        <p:spPr>
          <a:xfrm>
            <a:off x="501610" y="2536922"/>
            <a:ext cx="11560629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1610" y="4902991"/>
            <a:ext cx="11747240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91061" y="1763486"/>
            <a:ext cx="793102" cy="382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5273" cy="15152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220" y="1104618"/>
            <a:ext cx="3620271" cy="2504662"/>
          </a:xfrm>
          <a:prstGeom prst="ellipse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019" y="407022"/>
            <a:ext cx="3586287" cy="2513225"/>
          </a:xfrm>
          <a:prstGeom prst="teardrop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53" y="3864590"/>
            <a:ext cx="3657994" cy="2604846"/>
          </a:xfrm>
          <a:prstGeom prst="hexagon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228" y="3213076"/>
            <a:ext cx="4338164" cy="3379830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1792" y="382554"/>
            <a:ext cx="5565283" cy="6463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多角度分析 读懂故事含义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1610" y="2536922"/>
            <a:ext cx="11560629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1610" y="4902991"/>
            <a:ext cx="11747240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91061" y="1763486"/>
            <a:ext cx="793102" cy="382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5273" cy="1515273"/>
          </a:xfrm>
          <a:prstGeom prst="rect">
            <a:avLst/>
          </a:prstGeom>
        </p:spPr>
      </p:pic>
      <p:pic>
        <p:nvPicPr>
          <p:cNvPr id="9" name="图片 8" descr="C:\Users\ren\Desktop\工作簿1.png工作簿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08075" y="1250315"/>
            <a:ext cx="10316210" cy="53689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21740" y="3413125"/>
            <a:ext cx="1750060" cy="1494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48355" y="2146300"/>
            <a:ext cx="2790825" cy="57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66510" y="2146300"/>
            <a:ext cx="2713355" cy="57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94075" y="2943225"/>
            <a:ext cx="2790825" cy="1250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51270" y="2899410"/>
            <a:ext cx="2790825" cy="1250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48355" y="5134610"/>
            <a:ext cx="2790825" cy="1250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217660" y="2725420"/>
            <a:ext cx="1927225" cy="2968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312535" y="5134610"/>
            <a:ext cx="2790825" cy="1250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348355" y="4383405"/>
            <a:ext cx="2790825" cy="57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454775" y="4397375"/>
            <a:ext cx="2713355" cy="57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1792" y="382554"/>
            <a:ext cx="5565283" cy="6463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多角度分析 读懂故事含义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1610" y="2536922"/>
            <a:ext cx="11560629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1610" y="4902991"/>
            <a:ext cx="11747240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91061" y="1763486"/>
            <a:ext cx="793102" cy="382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5273" cy="15152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06" y="2536922"/>
            <a:ext cx="3110011" cy="3110948"/>
          </a:xfrm>
          <a:prstGeom prst="ellipse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703" y="1763486"/>
            <a:ext cx="3296364" cy="4114799"/>
          </a:xfrm>
          <a:prstGeom prst="hexagon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155" y="1162878"/>
            <a:ext cx="2915005" cy="4919870"/>
          </a:xfrm>
          <a:prstGeom prst="flowChartAlternateProcess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1792" y="382554"/>
            <a:ext cx="5565283" cy="6463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多角度分析 读懂故事含义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1610" y="2536922"/>
            <a:ext cx="11560629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1610" y="4902991"/>
            <a:ext cx="11747240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91061" y="1763486"/>
            <a:ext cx="793102" cy="382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5273" cy="1515273"/>
          </a:xfrm>
          <a:prstGeom prst="rect">
            <a:avLst/>
          </a:prstGeom>
        </p:spPr>
      </p:pic>
      <p:pic>
        <p:nvPicPr>
          <p:cNvPr id="31746" name="Picture 2" descr="https://img0.baidu.com/it/u=2105299259,2068884092&amp;fm=253&amp;fmt=auto&amp;app=138&amp;f=JPEG?w=501&amp;h=5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964" y="2188564"/>
            <a:ext cx="2245246" cy="2240764"/>
          </a:xfrm>
          <a:prstGeom prst="ellipse">
            <a:avLst/>
          </a:prstGeom>
          <a:noFill/>
        </p:spPr>
      </p:pic>
      <p:pic>
        <p:nvPicPr>
          <p:cNvPr id="31748" name="Picture 4" descr="https://img1.baidu.com/it/u=589240742,2538588117&amp;fm=253&amp;fmt=auto&amp;app=138&amp;f=JPEG?w=640&amp;h=44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48088" y="1334125"/>
            <a:ext cx="2655399" cy="1858780"/>
          </a:xfrm>
          <a:prstGeom prst="roundRect">
            <a:avLst/>
          </a:prstGeom>
          <a:noFill/>
        </p:spPr>
      </p:pic>
      <p:pic>
        <p:nvPicPr>
          <p:cNvPr id="31750" name="Picture 6" descr="https://img0.baidu.com/it/u=2094366379,444718966&amp;fm=253&amp;fmt=auto&amp;app=120&amp;f=JPEG?w=796&amp;h=5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55590" y="569627"/>
            <a:ext cx="3239624" cy="2193665"/>
          </a:xfrm>
          <a:prstGeom prst="round2DiagRect">
            <a:avLst/>
          </a:prstGeom>
          <a:noFill/>
        </p:spPr>
      </p:pic>
      <p:pic>
        <p:nvPicPr>
          <p:cNvPr id="31752" name="Picture 8" descr="https://img0.baidu.com/it/u=4035096034,2655235777&amp;fm=253&amp;fmt=auto&amp;app=138&amp;f=JPEG?w=640&amp;h=48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90893" y="3222885"/>
            <a:ext cx="3271885" cy="2464139"/>
          </a:xfrm>
          <a:prstGeom prst="ellipse">
            <a:avLst/>
          </a:prstGeom>
          <a:noFill/>
        </p:spPr>
      </p:pic>
      <p:pic>
        <p:nvPicPr>
          <p:cNvPr id="31754" name="Picture 10" descr="https://img0.baidu.com/it/u=306096805,2211152469&amp;fm=253&amp;fmt=auto&amp;app=138&amp;f=JPEG?w=500&amp;h=65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4232910" y="3615690"/>
            <a:ext cx="2085340" cy="2743835"/>
          </a:xfrm>
          <a:prstGeom prst="round2Diag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1792" y="382554"/>
            <a:ext cx="5565283" cy="6463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多角度分析 读懂故事含义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1610" y="2536922"/>
            <a:ext cx="11560629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1610" y="4902991"/>
            <a:ext cx="11747240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91061" y="1763486"/>
            <a:ext cx="793102" cy="382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5273" cy="1515273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331400" y="1357126"/>
            <a:ext cx="9101455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分小组合作：</a:t>
            </a:r>
            <a:endParaRPr lang="en-US" altLang="zh-CN" sz="3600" dirty="0" smtClean="0"/>
          </a:p>
          <a:p>
            <a:r>
              <a:rPr lang="en-US" altLang="zh-CN" sz="3600" dirty="0" smtClean="0"/>
              <a:t>1</a:t>
            </a:r>
            <a:r>
              <a:rPr lang="zh-CN" altLang="en-US" sz="3600" dirty="0" smtClean="0"/>
              <a:t>、全班分成四个大组，大组里分两个小组。</a:t>
            </a:r>
            <a:endParaRPr lang="en-US" altLang="zh-CN" sz="3600" dirty="0" smtClean="0"/>
          </a:p>
          <a:p>
            <a:r>
              <a:rPr lang="en-US" altLang="zh-CN" sz="3600" dirty="0" smtClean="0"/>
              <a:t>2</a:t>
            </a:r>
            <a:r>
              <a:rPr lang="zh-CN" altLang="en-US" sz="3600" dirty="0" smtClean="0"/>
              <a:t>、读指定故事，完成下列表格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331595" y="3265805"/>
          <a:ext cx="9657080" cy="2365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4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4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42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14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480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故事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人物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性格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600"/>
                        <a:t>启示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1732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1791" y="382554"/>
            <a:ext cx="5418497" cy="6463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统整信息 明白创作意图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1610" y="2536922"/>
            <a:ext cx="11560629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1610" y="4902991"/>
            <a:ext cx="11747240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91061" y="1763486"/>
            <a:ext cx="793102" cy="382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5273" cy="1515273"/>
          </a:xfrm>
          <a:prstGeom prst="rect">
            <a:avLst/>
          </a:prstGeom>
        </p:spPr>
      </p:pic>
      <p:pic>
        <p:nvPicPr>
          <p:cNvPr id="2" name="图片 1" descr="徐文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0170" y="1177925"/>
            <a:ext cx="9812655" cy="546544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019935" y="2146300"/>
            <a:ext cx="2790825" cy="57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43880" y="2146300"/>
            <a:ext cx="1537335" cy="57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18705" y="2146300"/>
            <a:ext cx="1970405" cy="57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28175" y="1957705"/>
            <a:ext cx="1443355" cy="10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19935" y="3296285"/>
            <a:ext cx="2790825" cy="57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43880" y="3296285"/>
            <a:ext cx="1537335" cy="57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18705" y="3296285"/>
            <a:ext cx="1970405" cy="57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28175" y="3153410"/>
            <a:ext cx="1443355" cy="10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19935" y="4476115"/>
            <a:ext cx="3072130" cy="57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643880" y="4460875"/>
            <a:ext cx="1537335" cy="57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418705" y="4445635"/>
            <a:ext cx="1970405" cy="57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528175" y="4333240"/>
            <a:ext cx="1443355" cy="10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760855" y="5605780"/>
            <a:ext cx="3502660" cy="57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643880" y="5636260"/>
            <a:ext cx="1537335" cy="57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418705" y="5605780"/>
            <a:ext cx="1970405" cy="57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528175" y="5478145"/>
            <a:ext cx="1443355" cy="10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11.28"/>
  <p:tag name="AS_TITLE" val="Aspose.Slides for .NET 4.0"/>
  <p:tag name="AS_VERSION" val="16.11.0.0"/>
  <p:tag name="ISPRING_PRESENTATION_TITLE" val="PowerPoint 演示文稿"/>
  <p:tag name="KSO_WPP_MARK_KEY" val="fcb7b082-37e4-4468-a4b2-ded2e96cab8b"/>
  <p:tag name="COMMONDATA" val="eyJoZGlkIjoiM2UxNmE2ZTc2ZTdkOTM3NjZlNmU5Njg4OTU3ZWUxNW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de3431c-0206-43d9-8c19-2f648f18d94d}"/>
  <p:tag name="TABLE_ENDDRAG_ORIGIN_RECT" val="760*223"/>
  <p:tag name="TABLE_ENDDRAG_RECT" val="119*220*760*223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2205</Words>
  <Application>Microsoft Office PowerPoint</Application>
  <PresentationFormat>宽屏</PresentationFormat>
  <Paragraphs>66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等线</vt:lpstr>
      <vt:lpstr>汉仪帅线体简</vt:lpstr>
      <vt:lpstr>黑体</vt:lpstr>
      <vt:lpstr>楷体</vt:lpstr>
      <vt:lpstr>宋体</vt:lpstr>
      <vt:lpstr>微软雅黑</vt:lpstr>
      <vt:lpstr>Arial</vt:lpstr>
      <vt:lpstr>Calibri</vt:lpstr>
      <vt:lpstr>Office Theme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tw</cp:lastModifiedBy>
  <cp:revision>156</cp:revision>
  <dcterms:created xsi:type="dcterms:W3CDTF">2017-08-18T03:02:00Z</dcterms:created>
  <dcterms:modified xsi:type="dcterms:W3CDTF">2022-10-30T11:37:44Z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ICV">
    <vt:lpwstr>969E8B0FDBE54C6EBC7DC1E0A0CD0114</vt:lpwstr>
  </property>
</Properties>
</file>